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7.xml" ContentType="application/vnd.openxmlformats-officedocument.presentationml.slideLayout+xml"/>
  <Override PartName="/ppt/theme/theme2.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tags/tag9.xml" ContentType="application/vnd.openxmlformats-officedocument.presentationml.tags+xml"/>
  <Override PartName="/ppt/slideLayouts/slideLayout10.xml" ContentType="application/vnd.openxmlformats-officedocument.presentationml.slideLayout+xml"/>
  <Override PartName="/ppt/theme/theme4.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11.xml" ContentType="application/vnd.openxmlformats-officedocument.presentationml.slideLayout+xml"/>
  <Override PartName="/ppt/theme/theme5.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12.xml" ContentType="application/vnd.openxmlformats-officedocument.presentationml.slideLayout+xml"/>
  <Override PartName="/ppt/theme/theme6.xml" ContentType="application/vnd.openxmlformats-officedocument.theme+xml"/>
  <Override PartName="/ppt/tags/tag14.xml" ContentType="application/vnd.openxmlformats-officedocument.presentationml.tags+xml"/>
  <Override PartName="/ppt/tags/tag15.xml" ContentType="application/vnd.openxmlformats-officedocument.presentationml.tags+xml"/>
  <Override PartName="/ppt/slideLayouts/slideLayout13.xml" ContentType="application/vnd.openxmlformats-officedocument.presentationml.slideLayout+xml"/>
  <Override PartName="/ppt/theme/theme7.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slideLayouts/slideLayout14.xml" ContentType="application/vnd.openxmlformats-officedocument.presentationml.slideLayout+xml"/>
  <Override PartName="/ppt/theme/theme8.xml" ContentType="application/vnd.openxmlformats-officedocument.theme+xml"/>
  <Override PartName="/ppt/tags/tag18.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tags/tag19.xml" ContentType="application/vnd.openxmlformats-officedocument.presentationml.tags+xml"/>
  <Override PartName="/ppt/tags/tag20.xml" ContentType="application/vnd.openxmlformats-officedocument.presentationml.tags+xml"/>
  <Override PartName="/ppt/slideLayouts/slideLayout18.xml" ContentType="application/vnd.openxmlformats-officedocument.presentationml.slideLayout+xml"/>
  <Override PartName="/ppt/theme/theme11.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theme/theme13.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slideLayouts/slideLayout21.xml" ContentType="application/vnd.openxmlformats-officedocument.presentationml.slideLayout+xml"/>
  <Override PartName="/ppt/theme/theme14.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1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7.xml" ContentType="application/vnd.openxmlformats-officedocument.theme+xml"/>
  <Override PartName="/ppt/slideLayouts/slideLayout62.xml" ContentType="application/vnd.openxmlformats-officedocument.presentationml.slideLayout+xml"/>
  <Override PartName="/ppt/theme/theme18.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slideLayouts/slideLayout63.xml" ContentType="application/vnd.openxmlformats-officedocument.presentationml.slideLayout+xml"/>
  <Override PartName="/ppt/theme/theme19.xml" ContentType="application/vnd.openxmlformats-officedocument.theme+xml"/>
  <Override PartName="/ppt/tags/tag27.xml" ContentType="application/vnd.openxmlformats-officedocument.presentationml.tags+xml"/>
  <Override PartName="/ppt/tags/tag28.xml" ContentType="application/vnd.openxmlformats-officedocument.presentationml.tags+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20.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1.xml" ContentType="application/vnd.openxmlformats-officedocument.them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heme/theme22.xml" ContentType="application/vnd.openxmlformats-officedocument.theme+xml"/>
  <Override PartName="/ppt/tags/tag34.xml" ContentType="application/vnd.openxmlformats-officedocument.presentationml.tags+xml"/>
  <Override PartName="/ppt/notesSlides/notesSlide1.xml" ContentType="application/vnd.openxmlformats-officedocument.presentationml.notesSlide+xml"/>
  <Override PartName="/ppt/tags/tag35.xml" ContentType="application/vnd.openxmlformats-officedocument.presentationml.tags+xml"/>
  <Override PartName="/ppt/notesSlides/notesSlide2.xml" ContentType="application/vnd.openxmlformats-officedocument.presentationml.notesSlide+xml"/>
  <Override PartName="/ppt/tags/tag36.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7.xml" ContentType="application/vnd.openxmlformats-officedocument.presentationml.tags+xml"/>
  <Override PartName="/ppt/notesSlides/notesSlide4.xml" ContentType="application/vnd.openxmlformats-officedocument.presentationml.notesSlide+xml"/>
  <Override PartName="/ppt/tags/tag38.xml" ContentType="application/vnd.openxmlformats-officedocument.presentationml.tags+xml"/>
  <Override PartName="/ppt/notesSlides/notesSlide5.xml" ContentType="application/vnd.openxmlformats-officedocument.presentationml.notesSlide+xml"/>
  <Override PartName="/ppt/tags/tag39.xml" ContentType="application/vnd.openxmlformats-officedocument.presentationml.tags+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tags/tag40.xml" ContentType="application/vnd.openxmlformats-officedocument.presentationml.tags+xml"/>
  <Override PartName="/ppt/notesSlides/notesSlide7.xml" ContentType="application/vnd.openxmlformats-officedocument.presentationml.notesSlide+xml"/>
  <Override PartName="/ppt/tags/tag41.xml" ContentType="application/vnd.openxmlformats-officedocument.presentationml.tags+xml"/>
  <Override PartName="/ppt/notesSlides/notesSlide8.xml" ContentType="application/vnd.openxmlformats-officedocument.presentationml.notesSlide+xml"/>
  <Override PartName="/ppt/tags/tag42.xml" ContentType="application/vnd.openxmlformats-officedocument.presentationml.tags+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tags/tag43.xml" ContentType="application/vnd.openxmlformats-officedocument.presentationml.tags+xml"/>
  <Override PartName="/ppt/notesSlides/notesSlide10.xml" ContentType="application/vnd.openxmlformats-officedocument.presentationml.notesSlide+xml"/>
  <Override PartName="/ppt/tags/tag44.xml" ContentType="application/vnd.openxmlformats-officedocument.presentationml.tags+xml"/>
  <Override PartName="/ppt/notesSlides/notesSlide11.xml" ContentType="application/vnd.openxmlformats-officedocument.presentationml.notesSlide+xml"/>
  <Override PartName="/ppt/tags/tag45.xml" ContentType="application/vnd.openxmlformats-officedocument.presentationml.tags+xml"/>
  <Override PartName="/ppt/notesSlides/notesSlide12.xml" ContentType="application/vnd.openxmlformats-officedocument.presentationml.notesSlide+xml"/>
  <Override PartName="/ppt/tags/tag46.xml" ContentType="application/vnd.openxmlformats-officedocument.presentationml.tags+xml"/>
  <Override PartName="/ppt/notesSlides/notesSlide13.xml" ContentType="application/vnd.openxmlformats-officedocument.presentationml.notesSlide+xml"/>
  <Override PartName="/ppt/tags/tag47.xml" ContentType="application/vnd.openxmlformats-officedocument.presentationml.tags+xml"/>
  <Override PartName="/ppt/notesSlides/notesSlide14.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tags/tag48.xml" ContentType="application/vnd.openxmlformats-officedocument.presentationml.tags+xml"/>
  <Override PartName="/ppt/notesSlides/notesSlide15.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tags/tag49.xml" ContentType="application/vnd.openxmlformats-officedocument.presentationml.tags+xml"/>
  <Override PartName="/ppt/notesSlides/notesSlide16.xml" ContentType="application/vnd.openxmlformats-officedocument.presentationml.notesSlide+xml"/>
  <Override PartName="/ppt/tags/tag50.xml" ContentType="application/vnd.openxmlformats-officedocument.presentationml.tags+xml"/>
  <Override PartName="/ppt/notesSlides/notesSlide17.xml" ContentType="application/vnd.openxmlformats-officedocument.presentationml.notesSlide+xml"/>
  <Override PartName="/ppt/tags/tag51.xml" ContentType="application/vnd.openxmlformats-officedocument.presentationml.tags+xml"/>
  <Override PartName="/ppt/notesSlides/notesSlide18.xml" ContentType="application/vnd.openxmlformats-officedocument.presentationml.notesSlide+xml"/>
  <Override PartName="/ppt/charts/chart7.xml" ContentType="application/vnd.openxmlformats-officedocument.drawingml.chart+xml"/>
  <Override PartName="/ppt/theme/themeOverride6.xml" ContentType="application/vnd.openxmlformats-officedocument.themeOverride+xml"/>
  <Override PartName="/ppt/drawings/drawing1.xml" ContentType="application/vnd.openxmlformats-officedocument.drawingml.chartshapes+xml"/>
  <Override PartName="/ppt/tags/tag52.xml" ContentType="application/vnd.openxmlformats-officedocument.presentationml.tags+xml"/>
  <Override PartName="/ppt/notesSlides/notesSlide19.xml" ContentType="application/vnd.openxmlformats-officedocument.presentationml.notesSlide+xml"/>
  <Override PartName="/ppt/tags/tag53.xml" ContentType="application/vnd.openxmlformats-officedocument.presentationml.tags+xml"/>
  <Override PartName="/ppt/notesSlides/notesSlide20.xml" ContentType="application/vnd.openxmlformats-officedocument.presentationml.notesSlide+xml"/>
  <Override PartName="/ppt/tags/tag54.xml" ContentType="application/vnd.openxmlformats-officedocument.presentationml.tags+xml"/>
  <Override PartName="/ppt/notesSlides/notesSlide21.xml" ContentType="application/vnd.openxmlformats-officedocument.presentationml.notesSlid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7.xml" ContentType="application/vnd.openxmlformats-officedocument.themeOverride+xml"/>
  <Override PartName="/ppt/drawings/drawing2.xml" ContentType="application/vnd.openxmlformats-officedocument.drawingml.chartshapes+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tags/tag55.xml" ContentType="application/vnd.openxmlformats-officedocument.presentationml.tags+xml"/>
  <Override PartName="/ppt/notesSlides/notesSlide22.xml" ContentType="application/vnd.openxmlformats-officedocument.presentationml.notesSlide+xml"/>
  <Override PartName="/ppt/tags/tag56.xml" ContentType="application/vnd.openxmlformats-officedocument.presentationml.tags+xml"/>
  <Override PartName="/ppt/notesSlides/notesSlide23.xml" ContentType="application/vnd.openxmlformats-officedocument.presentationml.notesSlide+xml"/>
  <Override PartName="/ppt/tags/tag57.xml" ContentType="application/vnd.openxmlformats-officedocument.presentationml.tags+xml"/>
  <Override PartName="/ppt/notesSlides/notesSlide24.xml" ContentType="application/vnd.openxmlformats-officedocument.presentationml.notesSlide+xml"/>
  <Override PartName="/ppt/tags/tag58.xml" ContentType="application/vnd.openxmlformats-officedocument.presentationml.tags+xml"/>
  <Override PartName="/ppt/notesSlides/notesSlide25.xml" ContentType="application/vnd.openxmlformats-officedocument.presentationml.notesSlide+xml"/>
  <Override PartName="/ppt/tags/tag59.xml" ContentType="application/vnd.openxmlformats-officedocument.presentationml.tags+xml"/>
  <Override PartName="/ppt/notesSlides/notesSlide26.xml" ContentType="application/vnd.openxmlformats-officedocument.presentationml.notesSlide+xml"/>
  <Override PartName="/ppt/tags/tag60.xml" ContentType="application/vnd.openxmlformats-officedocument.presentationml.tags+xml"/>
  <Override PartName="/ppt/notesSlides/notesSlide27.xml" ContentType="application/vnd.openxmlformats-officedocument.presentationml.notesSlide+xml"/>
  <Override PartName="/ppt/charts/chart10.xml" ContentType="application/vnd.openxmlformats-officedocument.drawingml.chart+xml"/>
  <Override PartName="/ppt/theme/themeOverride8.xml" ContentType="application/vnd.openxmlformats-officedocument.themeOverride+xml"/>
  <Override PartName="/ppt/tags/tag61.xml" ContentType="application/vnd.openxmlformats-officedocument.presentationml.tags+xml"/>
  <Override PartName="/ppt/notesSlides/notesSlide28.xml" ContentType="application/vnd.openxmlformats-officedocument.presentationml.notesSlide+xml"/>
  <Override PartName="/ppt/tags/tag62.xml" ContentType="application/vnd.openxmlformats-officedocument.presentationml.tags+xml"/>
  <Override PartName="/ppt/notesSlides/notesSlide29.xml" ContentType="application/vnd.openxmlformats-officedocument.presentationml.notesSlide+xml"/>
  <Override PartName="/ppt/tags/tag63.xml" ContentType="application/vnd.openxmlformats-officedocument.presentationml.tags+xml"/>
  <Override PartName="/ppt/notesSlides/notesSlide30.xml" ContentType="application/vnd.openxmlformats-officedocument.presentationml.notesSlide+xml"/>
  <Override PartName="/ppt/tags/tag64.xml" ContentType="application/vnd.openxmlformats-officedocument.presentationml.tags+xml"/>
  <Override PartName="/ppt/notesSlides/notesSlide31.xml" ContentType="application/vnd.openxmlformats-officedocument.presentationml.notesSlide+xml"/>
  <Override PartName="/ppt/tags/tag65.xml" ContentType="application/vnd.openxmlformats-officedocument.presentationml.tags+xml"/>
  <Override PartName="/ppt/notesSlides/notesSlide32.xml" ContentType="application/vnd.openxmlformats-officedocument.presentationml.notesSlide+xml"/>
  <Override PartName="/ppt/tags/tag66.xml" ContentType="application/vnd.openxmlformats-officedocument.presentationml.tags+xml"/>
  <Override PartName="/ppt/notesSlides/notesSlide33.xml" ContentType="application/vnd.openxmlformats-officedocument.presentationml.notesSlide+xml"/>
  <Override PartName="/ppt/tags/tag67.xml" ContentType="application/vnd.openxmlformats-officedocument.presentationml.tags+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711" r:id="rId6"/>
    <p:sldMasterId id="2147483732" r:id="rId7"/>
    <p:sldMasterId id="2147483737" r:id="rId8"/>
    <p:sldMasterId id="2147483768" r:id="rId9"/>
    <p:sldMasterId id="2147483802" r:id="rId10"/>
    <p:sldMasterId id="2147483826" r:id="rId11"/>
    <p:sldMasterId id="2147483882" r:id="rId12"/>
    <p:sldMasterId id="2147483884" r:id="rId13"/>
    <p:sldMasterId id="2147483929" r:id="rId14"/>
    <p:sldMasterId id="2147483933" r:id="rId15"/>
    <p:sldMasterId id="2147483949" r:id="rId16"/>
    <p:sldMasterId id="2147483958" r:id="rId17"/>
    <p:sldMasterId id="2147483961" r:id="rId18"/>
    <p:sldMasterId id="2147483963" r:id="rId19"/>
    <p:sldMasterId id="2147483969" r:id="rId20"/>
    <p:sldMasterId id="2147483994" r:id="rId21"/>
    <p:sldMasterId id="2147484020" r:id="rId22"/>
    <p:sldMasterId id="2147484022" r:id="rId23"/>
    <p:sldMasterId id="2147484024" r:id="rId24"/>
    <p:sldMasterId id="2147484050" r:id="rId25"/>
  </p:sldMasterIdLst>
  <p:notesMasterIdLst>
    <p:notesMasterId r:id="rId60"/>
  </p:notesMasterIdLst>
  <p:sldIdLst>
    <p:sldId id="297" r:id="rId26"/>
    <p:sldId id="2086506681" r:id="rId27"/>
    <p:sldId id="2086506737" r:id="rId28"/>
    <p:sldId id="2086506746" r:id="rId29"/>
    <p:sldId id="1304" r:id="rId30"/>
    <p:sldId id="2086506710" r:id="rId31"/>
    <p:sldId id="436" r:id="rId32"/>
    <p:sldId id="2086506712" r:id="rId33"/>
    <p:sldId id="2086506665" r:id="rId34"/>
    <p:sldId id="345" r:id="rId35"/>
    <p:sldId id="280" r:id="rId36"/>
    <p:sldId id="281" r:id="rId37"/>
    <p:sldId id="2086506653" r:id="rId38"/>
    <p:sldId id="2086506715" r:id="rId39"/>
    <p:sldId id="2086506708" r:id="rId40"/>
    <p:sldId id="285" r:id="rId41"/>
    <p:sldId id="2086506635" r:id="rId42"/>
    <p:sldId id="2086506713" r:id="rId43"/>
    <p:sldId id="2086506706" r:id="rId44"/>
    <p:sldId id="2086506703" r:id="rId45"/>
    <p:sldId id="2086506711" r:id="rId46"/>
    <p:sldId id="479" r:id="rId47"/>
    <p:sldId id="2086506704" r:id="rId48"/>
    <p:sldId id="2086506667" r:id="rId49"/>
    <p:sldId id="2086506668" r:id="rId50"/>
    <p:sldId id="2086506705" r:id="rId51"/>
    <p:sldId id="2086506658" r:id="rId52"/>
    <p:sldId id="2086506735" r:id="rId53"/>
    <p:sldId id="2086506714" r:id="rId54"/>
    <p:sldId id="2086506733" r:id="rId55"/>
    <p:sldId id="2086506732" r:id="rId56"/>
    <p:sldId id="309" r:id="rId57"/>
    <p:sldId id="586" r:id="rId58"/>
    <p:sldId id="1296" r:id="rId59"/>
  </p:sldIdLst>
  <p:sldSz cx="12192000" cy="6858000"/>
  <p:notesSz cx="6858000" cy="9144000"/>
  <p:custDataLst>
    <p:tags r:id="rId6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BAC8CBF-9F8D-41FC-98D0-8D02F56DD122}">
          <p14:sldIdLst>
            <p14:sldId id="297"/>
            <p14:sldId id="2086506681"/>
            <p14:sldId id="2086506737"/>
            <p14:sldId id="2086506746"/>
          </p14:sldIdLst>
        </p14:section>
        <p14:section name="Historical Perspective" id="{2EA9F4FB-2176-4D60-86F9-B74BB2EED672}">
          <p14:sldIdLst>
            <p14:sldId id="1304"/>
            <p14:sldId id="2086506710"/>
            <p14:sldId id="436"/>
            <p14:sldId id="2086506712"/>
            <p14:sldId id="2086506665"/>
          </p14:sldIdLst>
        </p14:section>
        <p14:section name="In our Heads" id="{7612B6A2-6A7E-442E-84AD-D2CF26B3BE69}">
          <p14:sldIdLst>
            <p14:sldId id="345"/>
            <p14:sldId id="280"/>
            <p14:sldId id="281"/>
            <p14:sldId id="2086506653"/>
            <p14:sldId id="2086506715"/>
            <p14:sldId id="2086506708"/>
            <p14:sldId id="285"/>
            <p14:sldId id="2086506635"/>
            <p14:sldId id="2086506713"/>
          </p14:sldIdLst>
        </p14:section>
        <p14:section name="Volatility" id="{F1366174-8C4D-44A1-AD9B-49E3735C33AA}">
          <p14:sldIdLst>
            <p14:sldId id="2086506706"/>
            <p14:sldId id="2086506703"/>
            <p14:sldId id="2086506711"/>
            <p14:sldId id="479"/>
            <p14:sldId id="2086506704"/>
            <p14:sldId id="2086506667"/>
            <p14:sldId id="2086506668"/>
            <p14:sldId id="2086506705"/>
            <p14:sldId id="2086506658"/>
            <p14:sldId id="2086506735"/>
            <p14:sldId id="2086506714"/>
            <p14:sldId id="2086506733"/>
            <p14:sldId id="2086506732"/>
            <p14:sldId id="309"/>
            <p14:sldId id="586"/>
            <p14:sldId id="1296"/>
          </p14:sldIdLst>
        </p14:section>
      </p14:sectionLst>
    </p:ext>
    <p:ext uri="{EFAFB233-063F-42B5-8137-9DF3F51BA10A}">
      <p15:sldGuideLst xmlns:p15="http://schemas.microsoft.com/office/powerpoint/2012/main">
        <p15:guide id="1" orient="horz" pos="4176" userDrawn="1">
          <p15:clr>
            <a:srgbClr val="A4A3A4"/>
          </p15:clr>
        </p15:guide>
        <p15:guide id="2" pos="336" userDrawn="1">
          <p15:clr>
            <a:srgbClr val="A4A3A4"/>
          </p15:clr>
        </p15:guide>
        <p15:guide id="6" orient="horz" pos="1176" userDrawn="1">
          <p15:clr>
            <a:srgbClr val="A4A3A4"/>
          </p15:clr>
        </p15:guide>
        <p15:guide id="8" pos="6048" userDrawn="1">
          <p15:clr>
            <a:srgbClr val="A4A3A4"/>
          </p15:clr>
        </p15:guide>
        <p15:guide id="9" orient="horz" pos="3384" userDrawn="1">
          <p15:clr>
            <a:srgbClr val="A4A3A4"/>
          </p15:clr>
        </p15:guide>
        <p15:guide id="10" pos="7368"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0DC"/>
    <a:srgbClr val="005598"/>
    <a:srgbClr val="4482B3"/>
    <a:srgbClr val="000000"/>
    <a:srgbClr val="82BC00"/>
    <a:srgbClr val="FFFFFF"/>
    <a:srgbClr val="EEEEEC"/>
    <a:srgbClr val="DCDFE4"/>
    <a:srgbClr val="5DAB94"/>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5E0698-739C-4DC0-9DA0-72D745478B2C}" v="1697" dt="2020-06-10T16:10:32.8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200" autoAdjust="0"/>
  </p:normalViewPr>
  <p:slideViewPr>
    <p:cSldViewPr snapToGrid="0" showGuides="1">
      <p:cViewPr>
        <p:scale>
          <a:sx n="60" d="100"/>
          <a:sy n="60" d="100"/>
        </p:scale>
        <p:origin x="924" y="-462"/>
      </p:cViewPr>
      <p:guideLst>
        <p:guide orient="horz" pos="4176"/>
        <p:guide pos="336"/>
        <p:guide orient="horz" pos="1176"/>
        <p:guide pos="6048"/>
        <p:guide orient="horz" pos="3384"/>
        <p:guide pos="7368"/>
      </p:guideLst>
    </p:cSldViewPr>
  </p:slideViewPr>
  <p:notesTextViewPr>
    <p:cViewPr>
      <p:scale>
        <a:sx n="3" d="2"/>
        <a:sy n="3" d="2"/>
      </p:scale>
      <p:origin x="0" y="-4068"/>
    </p:cViewPr>
  </p:notesTextViewPr>
  <p:sorterViewPr>
    <p:cViewPr>
      <p:scale>
        <a:sx n="100" d="100"/>
        <a:sy n="100" d="100"/>
      </p:scale>
      <p:origin x="0" y="0"/>
    </p:cViewPr>
  </p:sorterViewPr>
  <p:notesViewPr>
    <p:cSldViewPr snapToGrid="0" showGuides="1">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17.xml"/><Relationship Id="rId34" Type="http://schemas.openxmlformats.org/officeDocument/2006/relationships/slide" Target="slides/slide9.xml"/><Relationship Id="rId42" Type="http://schemas.openxmlformats.org/officeDocument/2006/relationships/slide" Target="slides/slide17.xml"/><Relationship Id="rId47" Type="http://schemas.openxmlformats.org/officeDocument/2006/relationships/slide" Target="slides/slide22.xml"/><Relationship Id="rId50" Type="http://schemas.openxmlformats.org/officeDocument/2006/relationships/slide" Target="slides/slide25.xml"/><Relationship Id="rId55" Type="http://schemas.openxmlformats.org/officeDocument/2006/relationships/slide" Target="slides/slide30.xml"/><Relationship Id="rId63"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4.xml"/><Relationship Id="rId11" Type="http://schemas.openxmlformats.org/officeDocument/2006/relationships/slideMaster" Target="slideMasters/slideMaster7.xml"/><Relationship Id="rId24" Type="http://schemas.openxmlformats.org/officeDocument/2006/relationships/slideMaster" Target="slideMasters/slideMaster20.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microsoft.com/office/2015/10/relationships/revisionInfo" Target="revisionInfo.xml"/><Relationship Id="rId5" Type="http://schemas.openxmlformats.org/officeDocument/2006/relationships/slideMaster" Target="slideMasters/slideMaster1.xml"/><Relationship Id="rId61" Type="http://schemas.openxmlformats.org/officeDocument/2006/relationships/tags" Target="tags/tag1.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26.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Master" Target="slideMasters/slideMaster21.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20" Type="http://schemas.openxmlformats.org/officeDocument/2006/relationships/slideMaster" Target="slideMasters/slideMaster16.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 Type="http://schemas.openxmlformats.org/officeDocument/2006/relationships/slideMaster" Target="slideMasters/slideMaster6.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 Target="slides/slide1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oleObject" Target="https://franklintempleton-my.sharepoint.com/personal/rachel_dillon_franklintempleton_com/Documents/FT%20Academy/PPT%20Courses/Unchartered/Slide_23_2019_12_SP500_Bar_Chart_Max_Drawdown_Daily.xlsx" TargetMode="External"/><Relationship Id="rId1" Type="http://schemas.openxmlformats.org/officeDocument/2006/relationships/themeOverride" Target="../theme/themeOverride8.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2.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510517930126774E-2"/>
          <c:y val="0.11308088761632069"/>
          <c:w val="0.91536044981180875"/>
          <c:h val="0.72829603117792097"/>
        </c:manualLayout>
      </c:layout>
      <c:lineChart>
        <c:grouping val="standard"/>
        <c:varyColors val="0"/>
        <c:ser>
          <c:idx val="0"/>
          <c:order val="0"/>
          <c:tx>
            <c:strRef>
              <c:f>'D. Cumulative Returns'!$B$4</c:f>
              <c:strCache>
                <c:ptCount val="1"/>
                <c:pt idx="0">
                  <c:v>S&amp;P 500 Index</c:v>
                </c:pt>
              </c:strCache>
            </c:strRef>
          </c:tx>
          <c:spPr>
            <a:ln w="38100" cap="rnd">
              <a:solidFill>
                <a:srgbClr val="F7BB00"/>
              </a:solidFill>
              <a:round/>
            </a:ln>
            <a:effectLst/>
          </c:spPr>
          <c:marker>
            <c:symbol val="none"/>
          </c:marker>
          <c:cat>
            <c:strRef>
              <c:f>'D. Cumulative Returns'!$A$5:$A$119</c:f>
              <c:strCache>
                <c:ptCount val="115"/>
                <c:pt idx="0">
                  <c:v>12/30/2010</c:v>
                </c:pt>
                <c:pt idx="1">
                  <c:v>12/31/2010</c:v>
                </c:pt>
                <c:pt idx="2">
                  <c:v>1/31/2011</c:v>
                </c:pt>
                <c:pt idx="3">
                  <c:v>2/28/2011</c:v>
                </c:pt>
                <c:pt idx="4">
                  <c:v>3/31/2011</c:v>
                </c:pt>
                <c:pt idx="5">
                  <c:v>4/30/2011</c:v>
                </c:pt>
                <c:pt idx="6">
                  <c:v>5/31/2011</c:v>
                </c:pt>
                <c:pt idx="7">
                  <c:v>6/30/2011</c:v>
                </c:pt>
                <c:pt idx="8">
                  <c:v>7/31/2011</c:v>
                </c:pt>
                <c:pt idx="9">
                  <c:v>8/31/2011</c:v>
                </c:pt>
                <c:pt idx="10">
                  <c:v>9/30/2011</c:v>
                </c:pt>
                <c:pt idx="11">
                  <c:v>10/31/2011</c:v>
                </c:pt>
                <c:pt idx="12">
                  <c:v>11/30/2011</c:v>
                </c:pt>
                <c:pt idx="13">
                  <c:v>12/31/2011</c:v>
                </c:pt>
                <c:pt idx="14">
                  <c:v>1/31/2012</c:v>
                </c:pt>
                <c:pt idx="15">
                  <c:v>2/29/2012</c:v>
                </c:pt>
                <c:pt idx="16">
                  <c:v>3/31/2012</c:v>
                </c:pt>
                <c:pt idx="17">
                  <c:v>4/30/2012</c:v>
                </c:pt>
                <c:pt idx="18">
                  <c:v>5/31/2012</c:v>
                </c:pt>
                <c:pt idx="19">
                  <c:v>6/30/2012</c:v>
                </c:pt>
                <c:pt idx="20">
                  <c:v>7/31/2012</c:v>
                </c:pt>
                <c:pt idx="21">
                  <c:v>8/31/2012</c:v>
                </c:pt>
                <c:pt idx="22">
                  <c:v>9/30/2012</c:v>
                </c:pt>
                <c:pt idx="23">
                  <c:v>10/31/2012</c:v>
                </c:pt>
                <c:pt idx="24">
                  <c:v>11/30/2012</c:v>
                </c:pt>
                <c:pt idx="25">
                  <c:v>12/31/2012</c:v>
                </c:pt>
                <c:pt idx="26">
                  <c:v>1/31/2013</c:v>
                </c:pt>
                <c:pt idx="27">
                  <c:v>2/28/2013</c:v>
                </c:pt>
                <c:pt idx="28">
                  <c:v>3/31/2013</c:v>
                </c:pt>
                <c:pt idx="29">
                  <c:v>4/30/2013</c:v>
                </c:pt>
                <c:pt idx="30">
                  <c:v>5/31/2013</c:v>
                </c:pt>
                <c:pt idx="31">
                  <c:v>6/30/2013</c:v>
                </c:pt>
                <c:pt idx="32">
                  <c:v>7/31/2013</c:v>
                </c:pt>
                <c:pt idx="33">
                  <c:v>8/31/2013</c:v>
                </c:pt>
                <c:pt idx="34">
                  <c:v>9/30/2013</c:v>
                </c:pt>
                <c:pt idx="35">
                  <c:v>10/31/2013</c:v>
                </c:pt>
                <c:pt idx="36">
                  <c:v>11/30/2013</c:v>
                </c:pt>
                <c:pt idx="37">
                  <c:v>12/31/2013</c:v>
                </c:pt>
                <c:pt idx="38">
                  <c:v>1/31/2014</c:v>
                </c:pt>
                <c:pt idx="39">
                  <c:v>2/28/2014</c:v>
                </c:pt>
                <c:pt idx="40">
                  <c:v>3/31/2014</c:v>
                </c:pt>
                <c:pt idx="41">
                  <c:v>4/30/2014</c:v>
                </c:pt>
                <c:pt idx="42">
                  <c:v>5/31/2014</c:v>
                </c:pt>
                <c:pt idx="43">
                  <c:v>6/30/2014</c:v>
                </c:pt>
                <c:pt idx="44">
                  <c:v>7/31/2014</c:v>
                </c:pt>
                <c:pt idx="45">
                  <c:v>8/31/2014</c:v>
                </c:pt>
                <c:pt idx="46">
                  <c:v>9/30/2014</c:v>
                </c:pt>
                <c:pt idx="47">
                  <c:v>10/31/2014</c:v>
                </c:pt>
                <c:pt idx="48">
                  <c:v>11/30/2014</c:v>
                </c:pt>
                <c:pt idx="49">
                  <c:v>12/31/2014</c:v>
                </c:pt>
                <c:pt idx="50">
                  <c:v>1/31/2015</c:v>
                </c:pt>
                <c:pt idx="51">
                  <c:v>2/28/2015</c:v>
                </c:pt>
                <c:pt idx="52">
                  <c:v>3/31/2015</c:v>
                </c:pt>
                <c:pt idx="53">
                  <c:v>4/30/2015</c:v>
                </c:pt>
                <c:pt idx="54">
                  <c:v>5/31/2015</c:v>
                </c:pt>
                <c:pt idx="55">
                  <c:v>6/30/2015</c:v>
                </c:pt>
                <c:pt idx="56">
                  <c:v>7/31/2015</c:v>
                </c:pt>
                <c:pt idx="57">
                  <c:v>8/31/2015</c:v>
                </c:pt>
                <c:pt idx="58">
                  <c:v>9/30/2015</c:v>
                </c:pt>
                <c:pt idx="59">
                  <c:v>10/31/2015</c:v>
                </c:pt>
                <c:pt idx="60">
                  <c:v>11/30/2015</c:v>
                </c:pt>
                <c:pt idx="61">
                  <c:v>12/31/2015</c:v>
                </c:pt>
                <c:pt idx="62">
                  <c:v>1/31/2016</c:v>
                </c:pt>
                <c:pt idx="63">
                  <c:v>2/29/2016</c:v>
                </c:pt>
                <c:pt idx="64">
                  <c:v>3/31/2016</c:v>
                </c:pt>
                <c:pt idx="65">
                  <c:v>4/30/2016</c:v>
                </c:pt>
                <c:pt idx="66">
                  <c:v>5/31/2016</c:v>
                </c:pt>
                <c:pt idx="67">
                  <c:v>6/30/2016</c:v>
                </c:pt>
                <c:pt idx="68">
                  <c:v>7/31/2016</c:v>
                </c:pt>
                <c:pt idx="69">
                  <c:v>8/31/2016</c:v>
                </c:pt>
                <c:pt idx="70">
                  <c:v>9/30/2016</c:v>
                </c:pt>
                <c:pt idx="71">
                  <c:v>10/31/2016</c:v>
                </c:pt>
                <c:pt idx="72">
                  <c:v>11/30/2016</c:v>
                </c:pt>
                <c:pt idx="73">
                  <c:v>12/31/2016</c:v>
                </c:pt>
                <c:pt idx="74">
                  <c:v>1/31/2017</c:v>
                </c:pt>
                <c:pt idx="75">
                  <c:v>2/28/2017</c:v>
                </c:pt>
                <c:pt idx="76">
                  <c:v>3/31/2017</c:v>
                </c:pt>
                <c:pt idx="77">
                  <c:v>4/30/2017</c:v>
                </c:pt>
                <c:pt idx="78">
                  <c:v>5/31/2017</c:v>
                </c:pt>
                <c:pt idx="79">
                  <c:v>6/30/2017</c:v>
                </c:pt>
                <c:pt idx="80">
                  <c:v>7/31/2017</c:v>
                </c:pt>
                <c:pt idx="81">
                  <c:v>8/31/2017</c:v>
                </c:pt>
                <c:pt idx="82">
                  <c:v>9/30/2017</c:v>
                </c:pt>
                <c:pt idx="83">
                  <c:v>10/31/2017</c:v>
                </c:pt>
                <c:pt idx="84">
                  <c:v>11/30/2017</c:v>
                </c:pt>
                <c:pt idx="85">
                  <c:v>12/31/2017</c:v>
                </c:pt>
                <c:pt idx="86">
                  <c:v>1/31/2018</c:v>
                </c:pt>
                <c:pt idx="87">
                  <c:v>2/28/2018</c:v>
                </c:pt>
                <c:pt idx="88">
                  <c:v>3/31/2018</c:v>
                </c:pt>
                <c:pt idx="89">
                  <c:v>4/30/2018</c:v>
                </c:pt>
                <c:pt idx="90">
                  <c:v>5/31/2018</c:v>
                </c:pt>
                <c:pt idx="91">
                  <c:v>6/30/2018</c:v>
                </c:pt>
                <c:pt idx="92">
                  <c:v>7/31/2018</c:v>
                </c:pt>
                <c:pt idx="93">
                  <c:v>8/31/2018</c:v>
                </c:pt>
                <c:pt idx="94">
                  <c:v>9/30/2018</c:v>
                </c:pt>
                <c:pt idx="95">
                  <c:v>10/31/2018</c:v>
                </c:pt>
                <c:pt idx="96">
                  <c:v>11/30/2018</c:v>
                </c:pt>
                <c:pt idx="97">
                  <c:v>12/31/2018</c:v>
                </c:pt>
                <c:pt idx="98">
                  <c:v>1/31/2019</c:v>
                </c:pt>
                <c:pt idx="99">
                  <c:v>2/28/2019</c:v>
                </c:pt>
                <c:pt idx="100">
                  <c:v>3/31/2019</c:v>
                </c:pt>
                <c:pt idx="101">
                  <c:v>4/30/2019</c:v>
                </c:pt>
                <c:pt idx="102">
                  <c:v>5/31/2019</c:v>
                </c:pt>
                <c:pt idx="103">
                  <c:v>6/30/2019</c:v>
                </c:pt>
                <c:pt idx="104">
                  <c:v>7/31/2019</c:v>
                </c:pt>
                <c:pt idx="105">
                  <c:v>8/31/2019</c:v>
                </c:pt>
                <c:pt idx="106">
                  <c:v>9/30/2019</c:v>
                </c:pt>
                <c:pt idx="107">
                  <c:v>10/31/2019</c:v>
                </c:pt>
                <c:pt idx="108">
                  <c:v>11/30/2019</c:v>
                </c:pt>
                <c:pt idx="109">
                  <c:v>12/31/2019</c:v>
                </c:pt>
                <c:pt idx="110">
                  <c:v>1/31/2020</c:v>
                </c:pt>
                <c:pt idx="111">
                  <c:v>2/29/2020</c:v>
                </c:pt>
                <c:pt idx="112">
                  <c:v>3/31/2020</c:v>
                </c:pt>
                <c:pt idx="113">
                  <c:v>4/30/2020</c:v>
                </c:pt>
                <c:pt idx="114">
                  <c:v>5/31/2020</c:v>
                </c:pt>
              </c:strCache>
            </c:strRef>
          </c:cat>
          <c:val>
            <c:numRef>
              <c:f>'D. Cumulative Returns'!$B$5:$B$119</c:f>
              <c:numCache>
                <c:formatCode>#,##0.0</c:formatCode>
                <c:ptCount val="115"/>
                <c:pt idx="0">
                  <c:v>10000</c:v>
                </c:pt>
                <c:pt idx="1">
                  <c:v>10668.3140000803</c:v>
                </c:pt>
                <c:pt idx="2">
                  <c:v>10921.170112919899</c:v>
                </c:pt>
                <c:pt idx="3">
                  <c:v>11295.3195693406</c:v>
                </c:pt>
                <c:pt idx="4">
                  <c:v>11299.8128470847</c:v>
                </c:pt>
                <c:pt idx="5">
                  <c:v>11634.4601971254</c:v>
                </c:pt>
                <c:pt idx="6">
                  <c:v>11502.7627607496</c:v>
                </c:pt>
                <c:pt idx="7">
                  <c:v>11311.0220557093</c:v>
                </c:pt>
                <c:pt idx="8">
                  <c:v>11081.0169476025</c:v>
                </c:pt>
                <c:pt idx="9">
                  <c:v>10479.0750555697</c:v>
                </c:pt>
                <c:pt idx="10">
                  <c:v>9742.4086521892496</c:v>
                </c:pt>
                <c:pt idx="11">
                  <c:v>10807.18669507</c:v>
                </c:pt>
                <c:pt idx="12">
                  <c:v>10783.3028119705</c:v>
                </c:pt>
                <c:pt idx="13">
                  <c:v>10893.606295675499</c:v>
                </c:pt>
                <c:pt idx="14">
                  <c:v>11381.8076178309</c:v>
                </c:pt>
                <c:pt idx="15">
                  <c:v>11873.979743657301</c:v>
                </c:pt>
                <c:pt idx="16">
                  <c:v>12264.742919034999</c:v>
                </c:pt>
                <c:pt idx="17">
                  <c:v>12187.758355305101</c:v>
                </c:pt>
                <c:pt idx="18">
                  <c:v>11455.2655450643</c:v>
                </c:pt>
                <c:pt idx="19">
                  <c:v>11927.247687680099</c:v>
                </c:pt>
                <c:pt idx="20">
                  <c:v>12092.9052305037</c:v>
                </c:pt>
                <c:pt idx="21">
                  <c:v>12365.271315742501</c:v>
                </c:pt>
                <c:pt idx="22">
                  <c:v>12684.8109469601</c:v>
                </c:pt>
                <c:pt idx="23">
                  <c:v>12450.593525116699</c:v>
                </c:pt>
                <c:pt idx="24">
                  <c:v>12522.820663939799</c:v>
                </c:pt>
                <c:pt idx="25">
                  <c:v>12636.962416263799</c:v>
                </c:pt>
                <c:pt idx="26">
                  <c:v>13291.4938834846</c:v>
                </c:pt>
                <c:pt idx="27">
                  <c:v>13471.924586151001</c:v>
                </c:pt>
                <c:pt idx="28">
                  <c:v>13977.166215630299</c:v>
                </c:pt>
                <c:pt idx="29">
                  <c:v>14246.458685342201</c:v>
                </c:pt>
                <c:pt idx="30">
                  <c:v>14579.710423292599</c:v>
                </c:pt>
                <c:pt idx="31">
                  <c:v>14383.922407059999</c:v>
                </c:pt>
                <c:pt idx="32">
                  <c:v>15115.8367908202</c:v>
                </c:pt>
                <c:pt idx="33">
                  <c:v>14678.0579710857</c:v>
                </c:pt>
                <c:pt idx="34">
                  <c:v>15138.354531552101</c:v>
                </c:pt>
                <c:pt idx="35">
                  <c:v>15834.2313830083</c:v>
                </c:pt>
                <c:pt idx="36">
                  <c:v>16316.7637507535</c:v>
                </c:pt>
                <c:pt idx="37">
                  <c:v>16729.840575260601</c:v>
                </c:pt>
                <c:pt idx="38">
                  <c:v>16151.4213923024</c:v>
                </c:pt>
                <c:pt idx="39">
                  <c:v>16890.248783478</c:v>
                </c:pt>
                <c:pt idx="40">
                  <c:v>17032.2231471101</c:v>
                </c:pt>
                <c:pt idx="41">
                  <c:v>17158.1253399737</c:v>
                </c:pt>
                <c:pt idx="42">
                  <c:v>17560.896890771</c:v>
                </c:pt>
                <c:pt idx="43">
                  <c:v>17923.661117966702</c:v>
                </c:pt>
                <c:pt idx="44">
                  <c:v>17676.477701383701</c:v>
                </c:pt>
                <c:pt idx="45">
                  <c:v>18383.625190704399</c:v>
                </c:pt>
                <c:pt idx="46">
                  <c:v>18125.820586271799</c:v>
                </c:pt>
                <c:pt idx="47">
                  <c:v>18568.545565205601</c:v>
                </c:pt>
                <c:pt idx="48">
                  <c:v>19067.941028436198</c:v>
                </c:pt>
                <c:pt idx="49">
                  <c:v>19019.906975854599</c:v>
                </c:pt>
                <c:pt idx="50">
                  <c:v>18448.944584306999</c:v>
                </c:pt>
                <c:pt idx="51">
                  <c:v>19509.233105599102</c:v>
                </c:pt>
                <c:pt idx="52">
                  <c:v>19200.704336532799</c:v>
                </c:pt>
                <c:pt idx="53">
                  <c:v>19384.900534988799</c:v>
                </c:pt>
                <c:pt idx="54">
                  <c:v>19634.176784820102</c:v>
                </c:pt>
                <c:pt idx="55">
                  <c:v>19254.0964268602</c:v>
                </c:pt>
                <c:pt idx="56">
                  <c:v>19657.492855261102</c:v>
                </c:pt>
                <c:pt idx="57">
                  <c:v>18471.4816102144</c:v>
                </c:pt>
                <c:pt idx="58">
                  <c:v>18014.432507305199</c:v>
                </c:pt>
                <c:pt idx="59">
                  <c:v>19534.0237460959</c:v>
                </c:pt>
                <c:pt idx="60">
                  <c:v>19592.114028546799</c:v>
                </c:pt>
                <c:pt idx="61">
                  <c:v>19283.109164984398</c:v>
                </c:pt>
                <c:pt idx="62">
                  <c:v>18326.200298676798</c:v>
                </c:pt>
                <c:pt idx="63">
                  <c:v>18301.4745895878</c:v>
                </c:pt>
                <c:pt idx="64">
                  <c:v>19543.013682124001</c:v>
                </c:pt>
                <c:pt idx="65">
                  <c:v>19618.776082292101</c:v>
                </c:pt>
                <c:pt idx="66">
                  <c:v>19971.093986773602</c:v>
                </c:pt>
                <c:pt idx="67">
                  <c:v>20022.841088482401</c:v>
                </c:pt>
                <c:pt idx="68">
                  <c:v>20761.057210069299</c:v>
                </c:pt>
                <c:pt idx="69">
                  <c:v>20790.205735002801</c:v>
                </c:pt>
                <c:pt idx="70">
                  <c:v>20794.137163432501</c:v>
                </c:pt>
                <c:pt idx="71">
                  <c:v>20414.827146457399</c:v>
                </c:pt>
                <c:pt idx="72">
                  <c:v>21170.8882297276</c:v>
                </c:pt>
                <c:pt idx="73">
                  <c:v>21589.354124979502</c:v>
                </c:pt>
                <c:pt idx="74">
                  <c:v>21998.826449675598</c:v>
                </c:pt>
                <c:pt idx="75">
                  <c:v>22872.309653903601</c:v>
                </c:pt>
                <c:pt idx="76">
                  <c:v>22898.990202243</c:v>
                </c:pt>
                <c:pt idx="77">
                  <c:v>23134.160542845999</c:v>
                </c:pt>
                <c:pt idx="78">
                  <c:v>23459.722954743102</c:v>
                </c:pt>
                <c:pt idx="79">
                  <c:v>23606.146817232901</c:v>
                </c:pt>
                <c:pt idx="80">
                  <c:v>24091.552933683099</c:v>
                </c:pt>
                <c:pt idx="81">
                  <c:v>24165.301995162001</c:v>
                </c:pt>
                <c:pt idx="82">
                  <c:v>24663.7886762485</c:v>
                </c:pt>
                <c:pt idx="83">
                  <c:v>25239.328050570901</c:v>
                </c:pt>
                <c:pt idx="84">
                  <c:v>26013.4131961723</c:v>
                </c:pt>
                <c:pt idx="85">
                  <c:v>26302.648533414202</c:v>
                </c:pt>
                <c:pt idx="86">
                  <c:v>27808.580369699401</c:v>
                </c:pt>
                <c:pt idx="87">
                  <c:v>26783.636742063001</c:v>
                </c:pt>
                <c:pt idx="88">
                  <c:v>26102.976148014201</c:v>
                </c:pt>
                <c:pt idx="89">
                  <c:v>26203.135876272401</c:v>
                </c:pt>
                <c:pt idx="90">
                  <c:v>26834.159794977601</c:v>
                </c:pt>
                <c:pt idx="91">
                  <c:v>26999.3213642993</c:v>
                </c:pt>
                <c:pt idx="92">
                  <c:v>28004.0633109837</c:v>
                </c:pt>
                <c:pt idx="93">
                  <c:v>28916.584113941099</c:v>
                </c:pt>
                <c:pt idx="94">
                  <c:v>29081.174422095901</c:v>
                </c:pt>
                <c:pt idx="95">
                  <c:v>27093.470331575601</c:v>
                </c:pt>
                <c:pt idx="96">
                  <c:v>27645.591908034599</c:v>
                </c:pt>
                <c:pt idx="97">
                  <c:v>25149.449299062398</c:v>
                </c:pt>
                <c:pt idx="98">
                  <c:v>27164.820536875901</c:v>
                </c:pt>
                <c:pt idx="99">
                  <c:v>28037.034028190901</c:v>
                </c:pt>
                <c:pt idx="100">
                  <c:v>28581.841260964298</c:v>
                </c:pt>
                <c:pt idx="101">
                  <c:v>29739.1085834142</c:v>
                </c:pt>
                <c:pt idx="102">
                  <c:v>27849.241761598601</c:v>
                </c:pt>
                <c:pt idx="103">
                  <c:v>29811.953280703499</c:v>
                </c:pt>
                <c:pt idx="104">
                  <c:v>30240.413654628599</c:v>
                </c:pt>
                <c:pt idx="105">
                  <c:v>29761.396429544198</c:v>
                </c:pt>
                <c:pt idx="106">
                  <c:v>30318.244061645699</c:v>
                </c:pt>
                <c:pt idx="107">
                  <c:v>30974.928131491801</c:v>
                </c:pt>
                <c:pt idx="108">
                  <c:v>32099.2839516313</c:v>
                </c:pt>
                <c:pt idx="109">
                  <c:v>33068.104538534899</c:v>
                </c:pt>
                <c:pt idx="110">
                  <c:v>33055.138536640698</c:v>
                </c:pt>
                <c:pt idx="111">
                  <c:v>30334.065975872301</c:v>
                </c:pt>
                <c:pt idx="112">
                  <c:v>26587.417519180999</c:v>
                </c:pt>
                <c:pt idx="113">
                  <c:v>29995.759600952199</c:v>
                </c:pt>
                <c:pt idx="114">
                  <c:v>31424.400639516902</c:v>
                </c:pt>
              </c:numCache>
            </c:numRef>
          </c:val>
          <c:smooth val="0"/>
          <c:extLst>
            <c:ext xmlns:c16="http://schemas.microsoft.com/office/drawing/2014/chart" uri="{C3380CC4-5D6E-409C-BE32-E72D297353CC}">
              <c16:uniqueId val="{00000000-9C48-4FC2-AF77-15638D4E068A}"/>
            </c:ext>
          </c:extLst>
        </c:ser>
        <c:dLbls>
          <c:showLegendKey val="0"/>
          <c:showVal val="0"/>
          <c:showCatName val="0"/>
          <c:showSerName val="0"/>
          <c:showPercent val="0"/>
          <c:showBubbleSize val="0"/>
        </c:dLbls>
        <c:smooth val="0"/>
        <c:axId val="1653947584"/>
        <c:axId val="1653950536"/>
      </c:lineChart>
      <c:catAx>
        <c:axId val="1653947584"/>
        <c:scaling>
          <c:orientation val="minMax"/>
        </c:scaling>
        <c:delete val="0"/>
        <c:axPos val="b"/>
        <c:numFmt formatCode="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rgbClr val="005598"/>
                </a:solidFill>
                <a:latin typeface="+mn-lt"/>
                <a:ea typeface="+mn-ea"/>
                <a:cs typeface="+mn-cs"/>
              </a:defRPr>
            </a:pPr>
            <a:endParaRPr lang="en-US"/>
          </a:p>
        </c:txPr>
        <c:crossAx val="1653950536"/>
        <c:crosses val="autoZero"/>
        <c:auto val="1"/>
        <c:lblAlgn val="ctr"/>
        <c:lblOffset val="100"/>
        <c:noMultiLvlLbl val="0"/>
      </c:catAx>
      <c:valAx>
        <c:axId val="165395053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bg1"/>
                </a:solidFill>
                <a:latin typeface="Arial Narrow" panose="020B0606020202030204" pitchFamily="34" charset="0"/>
                <a:ea typeface="+mn-ea"/>
                <a:cs typeface="+mn-cs"/>
              </a:defRPr>
            </a:pPr>
            <a:endParaRPr lang="en-US"/>
          </a:p>
        </c:txPr>
        <c:crossAx val="1653947584"/>
        <c:crosses val="autoZero"/>
        <c:crossBetween val="between"/>
        <c:majorUnit val="1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6330879948543564E-2"/>
          <c:y val="0.1666044230816284"/>
          <c:w val="0.92755190216607541"/>
          <c:h val="0.7414524243471079"/>
        </c:manualLayout>
      </c:layout>
      <c:barChart>
        <c:barDir val="col"/>
        <c:grouping val="clustered"/>
        <c:varyColors val="0"/>
        <c:ser>
          <c:idx val="0"/>
          <c:order val="0"/>
          <c:tx>
            <c:strRef>
              <c:f>Data!$B$7</c:f>
              <c:strCache>
                <c:ptCount val="1"/>
                <c:pt idx="0">
                  <c:v>Max Drawdown</c:v>
                </c:pt>
              </c:strCache>
            </c:strRef>
          </c:tx>
          <c:invertIfNegative val="0"/>
          <c:dLbls>
            <c:numFmt formatCode="0%" sourceLinked="0"/>
            <c:spPr>
              <a:noFill/>
              <a:ln>
                <a:noFill/>
              </a:ln>
              <a:effectLst/>
            </c:spPr>
            <c:txPr>
              <a:bodyPr/>
              <a:lstStyle/>
              <a:p>
                <a:pPr>
                  <a:defRPr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Data!$C$6:$AH$6</c:f>
              <c:numCache>
                <c:formatCode>General</c:formatCode>
                <c:ptCount val="32"/>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numCache>
            </c:numRef>
          </c:cat>
          <c:val>
            <c:numRef>
              <c:f>Data!$C$7:$AH$7</c:f>
              <c:numCache>
                <c:formatCode>0%</c:formatCode>
                <c:ptCount val="32"/>
                <c:pt idx="0">
                  <c:v>-7.1223250000000002E-2</c:v>
                </c:pt>
                <c:pt idx="1">
                  <c:v>-7.3440079999999991E-2</c:v>
                </c:pt>
                <c:pt idx="2">
                  <c:v>-0.19178407</c:v>
                </c:pt>
                <c:pt idx="3">
                  <c:v>-5.6076600000000004E-2</c:v>
                </c:pt>
                <c:pt idx="4">
                  <c:v>-5.5841130000000003E-2</c:v>
                </c:pt>
                <c:pt idx="5">
                  <c:v>-4.7906510000000006E-2</c:v>
                </c:pt>
                <c:pt idx="6">
                  <c:v>-8.4699940000000001E-2</c:v>
                </c:pt>
                <c:pt idx="7">
                  <c:v>-2.512201E-2</c:v>
                </c:pt>
                <c:pt idx="8">
                  <c:v>-7.4139330000000003E-2</c:v>
                </c:pt>
                <c:pt idx="9">
                  <c:v>-0.10751909</c:v>
                </c:pt>
                <c:pt idx="10">
                  <c:v>-0.19185484999999999</c:v>
                </c:pt>
                <c:pt idx="11">
                  <c:v>-0.11799137999999999</c:v>
                </c:pt>
                <c:pt idx="12">
                  <c:v>-0.16556641</c:v>
                </c:pt>
                <c:pt idx="13">
                  <c:v>-0.29089396000000001</c:v>
                </c:pt>
                <c:pt idx="14">
                  <c:v>-0.33014330999999997</c:v>
                </c:pt>
                <c:pt idx="15">
                  <c:v>-0.13776887999999998</c:v>
                </c:pt>
                <c:pt idx="16">
                  <c:v>-7.4281340000000001E-2</c:v>
                </c:pt>
                <c:pt idx="17">
                  <c:v>-7.0087969999999999E-2</c:v>
                </c:pt>
                <c:pt idx="18">
                  <c:v>-7.4562920000000005E-2</c:v>
                </c:pt>
                <c:pt idx="19">
                  <c:v>-9.8708340000000006E-2</c:v>
                </c:pt>
                <c:pt idx="20">
                  <c:v>-0.47705236000000001</c:v>
                </c:pt>
                <c:pt idx="21">
                  <c:v>-0.27185291</c:v>
                </c:pt>
                <c:pt idx="22">
                  <c:v>-0.1563243</c:v>
                </c:pt>
                <c:pt idx="23">
                  <c:v>-0.18640783</c:v>
                </c:pt>
                <c:pt idx="24">
                  <c:v>-9.5820390000000005E-2</c:v>
                </c:pt>
                <c:pt idx="25">
                  <c:v>-5.5836319999999995E-2</c:v>
                </c:pt>
                <c:pt idx="26">
                  <c:v>-7.2833969999999998E-2</c:v>
                </c:pt>
                <c:pt idx="27">
                  <c:v>-0.12036598</c:v>
                </c:pt>
                <c:pt idx="28">
                  <c:v>-0.10273635</c:v>
                </c:pt>
                <c:pt idx="29">
                  <c:v>-2.5820889999999999E-2</c:v>
                </c:pt>
                <c:pt idx="30">
                  <c:v>-0.19363516</c:v>
                </c:pt>
                <c:pt idx="31">
                  <c:v>-6.6208130000000004E-2</c:v>
                </c:pt>
              </c:numCache>
            </c:numRef>
          </c:val>
          <c:extLst>
            <c:ext xmlns:c16="http://schemas.microsoft.com/office/drawing/2014/chart" uri="{C3380CC4-5D6E-409C-BE32-E72D297353CC}">
              <c16:uniqueId val="{00000000-DC4F-46B7-8233-1F0752D38B41}"/>
            </c:ext>
          </c:extLst>
        </c:ser>
        <c:ser>
          <c:idx val="1"/>
          <c:order val="1"/>
          <c:tx>
            <c:strRef>
              <c:f>Data!$B$8</c:f>
              <c:strCache>
                <c:ptCount val="1"/>
                <c:pt idx="0">
                  <c:v>Annual Returns</c:v>
                </c:pt>
              </c:strCache>
            </c:strRef>
          </c:tx>
          <c:invertIfNegative val="0"/>
          <c:dLbls>
            <c:dLbl>
              <c:idx val="2"/>
              <c:layout>
                <c:manualLayout>
                  <c:x val="4.4224786807781472E-8"/>
                  <c:y val="6.1669894545015286E-2"/>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2.3117711257605224E-2"/>
                      <c:h val="3.0050090122009439E-2"/>
                    </c:manualLayout>
                  </c15:layout>
                </c:ext>
                <c:ext xmlns:c16="http://schemas.microsoft.com/office/drawing/2014/chart" uri="{C3380CC4-5D6E-409C-BE32-E72D297353CC}">
                  <c16:uniqueId val="{00000001-DC4F-46B7-8233-1F0752D38B41}"/>
                </c:ext>
              </c:extLst>
            </c:dLbl>
            <c:dLbl>
              <c:idx val="12"/>
              <c:layout>
                <c:manualLayout>
                  <c:x val="-2.2466191698352991E-3"/>
                  <c:y val="0.10974652479234988"/>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C4F-46B7-8233-1F0752D38B41}"/>
                </c:ext>
              </c:extLst>
            </c:dLbl>
            <c:dLbl>
              <c:idx val="13"/>
              <c:layout>
                <c:manualLayout>
                  <c:x val="0"/>
                  <c:y val="0.1304775853275428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C4F-46B7-8233-1F0752D38B41}"/>
                </c:ext>
              </c:extLst>
            </c:dLbl>
            <c:dLbl>
              <c:idx val="14"/>
              <c:layout>
                <c:manualLayout>
                  <c:x val="0"/>
                  <c:y val="0.19352343011025366"/>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C4F-46B7-8233-1F0752D38B41}"/>
                </c:ext>
              </c:extLst>
            </c:dLbl>
            <c:dLbl>
              <c:idx val="20"/>
              <c:layout>
                <c:manualLayout>
                  <c:x val="-8.237508462328738E-17"/>
                  <c:y val="0.29727270730653815"/>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C4F-46B7-8233-1F0752D38B41}"/>
                </c:ext>
              </c:extLst>
            </c:dLbl>
            <c:dLbl>
              <c:idx val="30"/>
              <c:layout>
                <c:manualLayout>
                  <c:x val="0"/>
                  <c:y val="7.4553083788716848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C4F-46B7-8233-1F0752D38B41}"/>
                </c:ext>
              </c:extLst>
            </c:dLbl>
            <c:numFmt formatCode="0%" sourceLinked="0"/>
            <c:spPr>
              <a:noFill/>
              <a:ln>
                <a:noFill/>
              </a:ln>
              <a:effectLst/>
            </c:spPr>
            <c:txPr>
              <a:bodyPr/>
              <a:lstStyle/>
              <a:p>
                <a:pPr>
                  <a:defRPr b="1"/>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Data!$C$6:$AH$6</c:f>
              <c:numCache>
                <c:formatCode>General</c:formatCode>
                <c:ptCount val="32"/>
                <c:pt idx="0">
                  <c:v>1988</c:v>
                </c:pt>
                <c:pt idx="1">
                  <c:v>1989</c:v>
                </c:pt>
                <c:pt idx="2">
                  <c:v>1990</c:v>
                </c:pt>
                <c:pt idx="3">
                  <c:v>1991</c:v>
                </c:pt>
                <c:pt idx="4">
                  <c:v>1992</c:v>
                </c:pt>
                <c:pt idx="5">
                  <c:v>1993</c:v>
                </c:pt>
                <c:pt idx="6">
                  <c:v>1994</c:v>
                </c:pt>
                <c:pt idx="7">
                  <c:v>1995</c:v>
                </c:pt>
                <c:pt idx="8">
                  <c:v>1996</c:v>
                </c:pt>
                <c:pt idx="9">
                  <c:v>1997</c:v>
                </c:pt>
                <c:pt idx="10">
                  <c:v>1998</c:v>
                </c:pt>
                <c:pt idx="11">
                  <c:v>1999</c:v>
                </c:pt>
                <c:pt idx="12">
                  <c:v>2000</c:v>
                </c:pt>
                <c:pt idx="13">
                  <c:v>2001</c:v>
                </c:pt>
                <c:pt idx="14">
                  <c:v>2002</c:v>
                </c:pt>
                <c:pt idx="15">
                  <c:v>2003</c:v>
                </c:pt>
                <c:pt idx="16">
                  <c:v>2004</c:v>
                </c:pt>
                <c:pt idx="17">
                  <c:v>2005</c:v>
                </c:pt>
                <c:pt idx="18">
                  <c:v>2006</c:v>
                </c:pt>
                <c:pt idx="19">
                  <c:v>2007</c:v>
                </c:pt>
                <c:pt idx="20">
                  <c:v>2008</c:v>
                </c:pt>
                <c:pt idx="21">
                  <c:v>2009</c:v>
                </c:pt>
                <c:pt idx="22">
                  <c:v>2010</c:v>
                </c:pt>
                <c:pt idx="23">
                  <c:v>2011</c:v>
                </c:pt>
                <c:pt idx="24">
                  <c:v>2012</c:v>
                </c:pt>
                <c:pt idx="25">
                  <c:v>2013</c:v>
                </c:pt>
                <c:pt idx="26">
                  <c:v>2014</c:v>
                </c:pt>
                <c:pt idx="27">
                  <c:v>2015</c:v>
                </c:pt>
                <c:pt idx="28">
                  <c:v>2016</c:v>
                </c:pt>
                <c:pt idx="29">
                  <c:v>2017</c:v>
                </c:pt>
                <c:pt idx="30">
                  <c:v>2018</c:v>
                </c:pt>
                <c:pt idx="31">
                  <c:v>2019</c:v>
                </c:pt>
              </c:numCache>
            </c:numRef>
          </c:cat>
          <c:val>
            <c:numRef>
              <c:f>Data!$C$8:$AH$8</c:f>
              <c:numCache>
                <c:formatCode>0%</c:formatCode>
                <c:ptCount val="32"/>
                <c:pt idx="0">
                  <c:v>0.16608371000000002</c:v>
                </c:pt>
                <c:pt idx="1">
                  <c:v>0.31686229999999999</c:v>
                </c:pt>
                <c:pt idx="2">
                  <c:v>-3.1042429999999999E-2</c:v>
                </c:pt>
                <c:pt idx="3">
                  <c:v>0.30465790999999998</c:v>
                </c:pt>
                <c:pt idx="4">
                  <c:v>7.6193860000000002E-2</c:v>
                </c:pt>
                <c:pt idx="5">
                  <c:v>0.10078703000000001</c:v>
                </c:pt>
                <c:pt idx="6">
                  <c:v>1.3204549999999999E-2</c:v>
                </c:pt>
                <c:pt idx="7">
                  <c:v>0.3757778</c:v>
                </c:pt>
                <c:pt idx="8">
                  <c:v>0.22960174999999999</c:v>
                </c:pt>
                <c:pt idx="9">
                  <c:v>0.33363373000000002</c:v>
                </c:pt>
                <c:pt idx="10">
                  <c:v>0.28578576</c:v>
                </c:pt>
                <c:pt idx="11">
                  <c:v>0.21041543000000001</c:v>
                </c:pt>
                <c:pt idx="12">
                  <c:v>-9.1043880000000008E-2</c:v>
                </c:pt>
                <c:pt idx="13">
                  <c:v>-0.11885825999999999</c:v>
                </c:pt>
                <c:pt idx="14">
                  <c:v>-0.22100508000000002</c:v>
                </c:pt>
                <c:pt idx="15">
                  <c:v>0.28684523000000001</c:v>
                </c:pt>
                <c:pt idx="16">
                  <c:v>0.10882058999999999</c:v>
                </c:pt>
                <c:pt idx="17">
                  <c:v>4.9119599999999999E-2</c:v>
                </c:pt>
                <c:pt idx="18">
                  <c:v>0.15794267000000001</c:v>
                </c:pt>
                <c:pt idx="19">
                  <c:v>5.4939739999999994E-2</c:v>
                </c:pt>
                <c:pt idx="20">
                  <c:v>-0.36997830999999998</c:v>
                </c:pt>
                <c:pt idx="21">
                  <c:v>0.26464491000000001</c:v>
                </c:pt>
                <c:pt idx="22">
                  <c:v>0.15063364999999998</c:v>
                </c:pt>
                <c:pt idx="23">
                  <c:v>2.1117799999999999E-2</c:v>
                </c:pt>
                <c:pt idx="24">
                  <c:v>0.16003489999999998</c:v>
                </c:pt>
                <c:pt idx="25">
                  <c:v>0.32388131999999997</c:v>
                </c:pt>
                <c:pt idx="26">
                  <c:v>0.13688532</c:v>
                </c:pt>
                <c:pt idx="27">
                  <c:v>1.3838330000000001E-2</c:v>
                </c:pt>
                <c:pt idx="28">
                  <c:v>0.11959922000000001</c:v>
                </c:pt>
                <c:pt idx="29">
                  <c:v>0.21831565</c:v>
                </c:pt>
                <c:pt idx="30">
                  <c:v>-4.3843490000000006E-2</c:v>
                </c:pt>
                <c:pt idx="31">
                  <c:v>0.31486419999999998</c:v>
                </c:pt>
              </c:numCache>
            </c:numRef>
          </c:val>
          <c:extLst>
            <c:ext xmlns:c16="http://schemas.microsoft.com/office/drawing/2014/chart" uri="{C3380CC4-5D6E-409C-BE32-E72D297353CC}">
              <c16:uniqueId val="{00000007-DC4F-46B7-8233-1F0752D38B41}"/>
            </c:ext>
          </c:extLst>
        </c:ser>
        <c:dLbls>
          <c:showLegendKey val="0"/>
          <c:showVal val="0"/>
          <c:showCatName val="0"/>
          <c:showSerName val="0"/>
          <c:showPercent val="0"/>
          <c:showBubbleSize val="0"/>
        </c:dLbls>
        <c:gapWidth val="100"/>
        <c:overlap val="100"/>
        <c:axId val="899977584"/>
        <c:axId val="899974840"/>
      </c:barChart>
      <c:catAx>
        <c:axId val="899977584"/>
        <c:scaling>
          <c:orientation val="minMax"/>
        </c:scaling>
        <c:delete val="0"/>
        <c:axPos val="b"/>
        <c:numFmt formatCode="General" sourceLinked="1"/>
        <c:majorTickMark val="none"/>
        <c:minorTickMark val="none"/>
        <c:tickLblPos val="low"/>
        <c:spPr>
          <a:ln>
            <a:solidFill>
              <a:srgbClr val="000000"/>
            </a:solidFill>
          </a:ln>
        </c:spPr>
        <c:txPr>
          <a:bodyPr/>
          <a:lstStyle/>
          <a:p>
            <a:pPr>
              <a:defRPr sz="1100"/>
            </a:pPr>
            <a:endParaRPr lang="en-US"/>
          </a:p>
        </c:txPr>
        <c:crossAx val="899974840"/>
        <c:crosses val="autoZero"/>
        <c:auto val="1"/>
        <c:lblAlgn val="ctr"/>
        <c:lblOffset val="100"/>
        <c:noMultiLvlLbl val="0"/>
      </c:catAx>
      <c:valAx>
        <c:axId val="899974840"/>
        <c:scaling>
          <c:orientation val="minMax"/>
        </c:scaling>
        <c:delete val="0"/>
        <c:axPos val="l"/>
        <c:majorGridlines>
          <c:spPr>
            <a:ln>
              <a:solidFill>
                <a:srgbClr val="FFFFFF">
                  <a:lumMod val="85000"/>
                </a:srgbClr>
              </a:solidFill>
            </a:ln>
          </c:spPr>
        </c:majorGridlines>
        <c:numFmt formatCode="0%" sourceLinked="0"/>
        <c:majorTickMark val="out"/>
        <c:minorTickMark val="none"/>
        <c:tickLblPos val="nextTo"/>
        <c:spPr>
          <a:ln>
            <a:noFill/>
          </a:ln>
        </c:spPr>
        <c:txPr>
          <a:bodyPr/>
          <a:lstStyle/>
          <a:p>
            <a:pPr>
              <a:defRPr sz="1100"/>
            </a:pPr>
            <a:endParaRPr lang="en-US"/>
          </a:p>
        </c:txPr>
        <c:crossAx val="899977584"/>
        <c:crosses val="autoZero"/>
        <c:crossBetween val="between"/>
      </c:valAx>
      <c:spPr>
        <a:ln>
          <a:noFill/>
        </a:ln>
      </c:spPr>
    </c:plotArea>
    <c:legend>
      <c:legendPos val="b"/>
      <c:layout>
        <c:manualLayout>
          <c:xMode val="edge"/>
          <c:yMode val="edge"/>
          <c:x val="0.35675127192698108"/>
          <c:y val="0.96099445967831809"/>
          <c:w val="0.28373401543960075"/>
          <c:h val="3.4406509424585688E-2"/>
        </c:manualLayout>
      </c:layout>
      <c:overlay val="0"/>
    </c:legend>
    <c:plotVisOnly val="1"/>
    <c:dispBlanksAs val="gap"/>
    <c:showDLblsOverMax val="0"/>
  </c:chart>
  <c:txPr>
    <a:bodyPr/>
    <a:lstStyle/>
    <a:p>
      <a:pPr>
        <a:defRPr>
          <a:latin typeface="Arial Narrow" panose="020B0606020202030204" pitchFamily="34" charset="0"/>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0149359329601505E-2"/>
          <c:y val="3.8613460756363259E-2"/>
          <c:w val="0.93985064067039847"/>
          <c:h val="0.72514318958854329"/>
        </c:manualLayout>
      </c:layout>
      <c:barChart>
        <c:barDir val="col"/>
        <c:grouping val="clustered"/>
        <c:varyColors val="0"/>
        <c:ser>
          <c:idx val="0"/>
          <c:order val="0"/>
          <c:tx>
            <c:strRef>
              <c:f>'D. Bull &amp; Bear Mkts'!$B$1</c:f>
              <c:strCache>
                <c:ptCount val="1"/>
                <c:pt idx="0">
                  <c:v>S&amp;P 500 TR USD</c:v>
                </c:pt>
              </c:strCache>
            </c:strRef>
          </c:tx>
          <c:spPr>
            <a:solidFill>
              <a:srgbClr val="005598"/>
            </a:solidFill>
            <a:ln>
              <a:noFill/>
            </a:ln>
            <a:effectLst/>
          </c:spPr>
          <c:invertIfNegative val="0"/>
          <c:cat>
            <c:strRef>
              <c:f>'D. Bull &amp; Bear Mkts'!$A$2:$A$18310</c:f>
              <c:strCache>
                <c:ptCount val="18295"/>
                <c:pt idx="0">
                  <c:v>4/30/1970</c:v>
                </c:pt>
                <c:pt idx="1">
                  <c:v>5/1/1970</c:v>
                </c:pt>
                <c:pt idx="2">
                  <c:v>5/2/1970</c:v>
                </c:pt>
                <c:pt idx="3">
                  <c:v>5/3/1970</c:v>
                </c:pt>
                <c:pt idx="4">
                  <c:v>5/4/1970</c:v>
                </c:pt>
                <c:pt idx="5">
                  <c:v>5/5/1970</c:v>
                </c:pt>
                <c:pt idx="6">
                  <c:v>5/6/1970</c:v>
                </c:pt>
                <c:pt idx="7">
                  <c:v>5/7/1970</c:v>
                </c:pt>
                <c:pt idx="8">
                  <c:v>5/8/1970</c:v>
                </c:pt>
                <c:pt idx="9">
                  <c:v>5/9/1970</c:v>
                </c:pt>
                <c:pt idx="10">
                  <c:v>5/10/1970</c:v>
                </c:pt>
                <c:pt idx="11">
                  <c:v>5/11/1970</c:v>
                </c:pt>
                <c:pt idx="12">
                  <c:v>5/12/1970</c:v>
                </c:pt>
                <c:pt idx="13">
                  <c:v>5/13/1970</c:v>
                </c:pt>
                <c:pt idx="14">
                  <c:v>5/14/1970</c:v>
                </c:pt>
                <c:pt idx="15">
                  <c:v>5/15/1970</c:v>
                </c:pt>
                <c:pt idx="16">
                  <c:v>5/16/1970</c:v>
                </c:pt>
                <c:pt idx="17">
                  <c:v>5/17/1970</c:v>
                </c:pt>
                <c:pt idx="18">
                  <c:v>5/18/1970</c:v>
                </c:pt>
                <c:pt idx="19">
                  <c:v>5/19/1970</c:v>
                </c:pt>
                <c:pt idx="20">
                  <c:v>5/20/1970</c:v>
                </c:pt>
                <c:pt idx="21">
                  <c:v>5/21/1970</c:v>
                </c:pt>
                <c:pt idx="22">
                  <c:v>5/22/1970</c:v>
                </c:pt>
                <c:pt idx="23">
                  <c:v>5/23/1970</c:v>
                </c:pt>
                <c:pt idx="24">
                  <c:v>5/24/1970</c:v>
                </c:pt>
                <c:pt idx="25">
                  <c:v>5/25/1970</c:v>
                </c:pt>
                <c:pt idx="26">
                  <c:v>5/26/1970</c:v>
                </c:pt>
                <c:pt idx="27">
                  <c:v>5/27/1970</c:v>
                </c:pt>
                <c:pt idx="28">
                  <c:v>5/28/1970</c:v>
                </c:pt>
                <c:pt idx="29">
                  <c:v>5/29/1970</c:v>
                </c:pt>
                <c:pt idx="30">
                  <c:v>5/30/1970</c:v>
                </c:pt>
                <c:pt idx="31">
                  <c:v>5/31/1970</c:v>
                </c:pt>
                <c:pt idx="32">
                  <c:v>6/1/1970</c:v>
                </c:pt>
                <c:pt idx="33">
                  <c:v>6/2/1970</c:v>
                </c:pt>
                <c:pt idx="34">
                  <c:v>6/3/1970</c:v>
                </c:pt>
                <c:pt idx="35">
                  <c:v>6/4/1970</c:v>
                </c:pt>
                <c:pt idx="36">
                  <c:v>6/5/1970</c:v>
                </c:pt>
                <c:pt idx="37">
                  <c:v>6/6/1970</c:v>
                </c:pt>
                <c:pt idx="38">
                  <c:v>6/7/1970</c:v>
                </c:pt>
                <c:pt idx="39">
                  <c:v>6/8/1970</c:v>
                </c:pt>
                <c:pt idx="40">
                  <c:v>6/9/1970</c:v>
                </c:pt>
                <c:pt idx="41">
                  <c:v>6/10/1970</c:v>
                </c:pt>
                <c:pt idx="42">
                  <c:v>6/11/1970</c:v>
                </c:pt>
                <c:pt idx="43">
                  <c:v>6/12/1970</c:v>
                </c:pt>
                <c:pt idx="44">
                  <c:v>6/13/1970</c:v>
                </c:pt>
                <c:pt idx="45">
                  <c:v>6/14/1970</c:v>
                </c:pt>
                <c:pt idx="46">
                  <c:v>6/15/1970</c:v>
                </c:pt>
                <c:pt idx="47">
                  <c:v>6/16/1970</c:v>
                </c:pt>
                <c:pt idx="48">
                  <c:v>6/17/1970</c:v>
                </c:pt>
                <c:pt idx="49">
                  <c:v>6/18/1970</c:v>
                </c:pt>
                <c:pt idx="50">
                  <c:v>6/19/1970</c:v>
                </c:pt>
                <c:pt idx="51">
                  <c:v>6/20/1970</c:v>
                </c:pt>
                <c:pt idx="52">
                  <c:v>6/21/1970</c:v>
                </c:pt>
                <c:pt idx="53">
                  <c:v>6/22/1970</c:v>
                </c:pt>
                <c:pt idx="54">
                  <c:v>6/23/1970</c:v>
                </c:pt>
                <c:pt idx="55">
                  <c:v>6/24/1970</c:v>
                </c:pt>
                <c:pt idx="56">
                  <c:v>6/25/1970</c:v>
                </c:pt>
                <c:pt idx="57">
                  <c:v>6/26/1970</c:v>
                </c:pt>
                <c:pt idx="58">
                  <c:v>6/27/1970</c:v>
                </c:pt>
                <c:pt idx="59">
                  <c:v>6/28/1970</c:v>
                </c:pt>
                <c:pt idx="60">
                  <c:v>6/29/1970</c:v>
                </c:pt>
                <c:pt idx="61">
                  <c:v>6/30/1970</c:v>
                </c:pt>
                <c:pt idx="62">
                  <c:v>7/1/1970</c:v>
                </c:pt>
                <c:pt idx="63">
                  <c:v>7/2/1970</c:v>
                </c:pt>
                <c:pt idx="64">
                  <c:v>7/3/1970</c:v>
                </c:pt>
                <c:pt idx="65">
                  <c:v>7/4/1970</c:v>
                </c:pt>
                <c:pt idx="66">
                  <c:v>7/5/1970</c:v>
                </c:pt>
                <c:pt idx="67">
                  <c:v>7/6/1970</c:v>
                </c:pt>
                <c:pt idx="68">
                  <c:v>7/7/1970</c:v>
                </c:pt>
                <c:pt idx="69">
                  <c:v>7/8/1970</c:v>
                </c:pt>
                <c:pt idx="70">
                  <c:v>7/9/1970</c:v>
                </c:pt>
                <c:pt idx="71">
                  <c:v>7/10/1970</c:v>
                </c:pt>
                <c:pt idx="72">
                  <c:v>7/11/1970</c:v>
                </c:pt>
                <c:pt idx="73">
                  <c:v>7/12/1970</c:v>
                </c:pt>
                <c:pt idx="74">
                  <c:v>7/13/1970</c:v>
                </c:pt>
                <c:pt idx="75">
                  <c:v>7/14/1970</c:v>
                </c:pt>
                <c:pt idx="76">
                  <c:v>7/15/1970</c:v>
                </c:pt>
                <c:pt idx="77">
                  <c:v>7/16/1970</c:v>
                </c:pt>
                <c:pt idx="78">
                  <c:v>7/17/1970</c:v>
                </c:pt>
                <c:pt idx="79">
                  <c:v>7/18/1970</c:v>
                </c:pt>
                <c:pt idx="80">
                  <c:v>7/19/1970</c:v>
                </c:pt>
                <c:pt idx="81">
                  <c:v>7/20/1970</c:v>
                </c:pt>
                <c:pt idx="82">
                  <c:v>7/21/1970</c:v>
                </c:pt>
                <c:pt idx="83">
                  <c:v>7/22/1970</c:v>
                </c:pt>
                <c:pt idx="84">
                  <c:v>7/23/1970</c:v>
                </c:pt>
                <c:pt idx="85">
                  <c:v>7/24/1970</c:v>
                </c:pt>
                <c:pt idx="86">
                  <c:v>7/25/1970</c:v>
                </c:pt>
                <c:pt idx="87">
                  <c:v>7/26/1970</c:v>
                </c:pt>
                <c:pt idx="88">
                  <c:v>7/27/1970</c:v>
                </c:pt>
                <c:pt idx="89">
                  <c:v>7/28/1970</c:v>
                </c:pt>
                <c:pt idx="90">
                  <c:v>7/29/1970</c:v>
                </c:pt>
                <c:pt idx="91">
                  <c:v>7/30/1970</c:v>
                </c:pt>
                <c:pt idx="92">
                  <c:v>7/31/1970</c:v>
                </c:pt>
                <c:pt idx="93">
                  <c:v>8/1/1970</c:v>
                </c:pt>
                <c:pt idx="94">
                  <c:v>8/2/1970</c:v>
                </c:pt>
                <c:pt idx="95">
                  <c:v>8/3/1970</c:v>
                </c:pt>
                <c:pt idx="96">
                  <c:v>8/4/1970</c:v>
                </c:pt>
                <c:pt idx="97">
                  <c:v>8/5/1970</c:v>
                </c:pt>
                <c:pt idx="98">
                  <c:v>8/6/1970</c:v>
                </c:pt>
                <c:pt idx="99">
                  <c:v>8/7/1970</c:v>
                </c:pt>
                <c:pt idx="100">
                  <c:v>8/8/1970</c:v>
                </c:pt>
                <c:pt idx="101">
                  <c:v>8/9/1970</c:v>
                </c:pt>
                <c:pt idx="102">
                  <c:v>8/10/1970</c:v>
                </c:pt>
                <c:pt idx="103">
                  <c:v>8/11/1970</c:v>
                </c:pt>
                <c:pt idx="104">
                  <c:v>8/12/1970</c:v>
                </c:pt>
                <c:pt idx="105">
                  <c:v>8/13/1970</c:v>
                </c:pt>
                <c:pt idx="106">
                  <c:v>8/14/1970</c:v>
                </c:pt>
                <c:pt idx="107">
                  <c:v>8/15/1970</c:v>
                </c:pt>
                <c:pt idx="108">
                  <c:v>8/16/1970</c:v>
                </c:pt>
                <c:pt idx="109">
                  <c:v>8/17/1970</c:v>
                </c:pt>
                <c:pt idx="110">
                  <c:v>8/18/1970</c:v>
                </c:pt>
                <c:pt idx="111">
                  <c:v>8/19/1970</c:v>
                </c:pt>
                <c:pt idx="112">
                  <c:v>8/20/1970</c:v>
                </c:pt>
                <c:pt idx="113">
                  <c:v>8/21/1970</c:v>
                </c:pt>
                <c:pt idx="114">
                  <c:v>8/22/1970</c:v>
                </c:pt>
                <c:pt idx="115">
                  <c:v>8/23/1970</c:v>
                </c:pt>
                <c:pt idx="116">
                  <c:v>8/24/1970</c:v>
                </c:pt>
                <c:pt idx="117">
                  <c:v>8/25/1970</c:v>
                </c:pt>
                <c:pt idx="118">
                  <c:v>8/26/1970</c:v>
                </c:pt>
                <c:pt idx="119">
                  <c:v>8/27/1970</c:v>
                </c:pt>
                <c:pt idx="120">
                  <c:v>8/28/1970</c:v>
                </c:pt>
                <c:pt idx="121">
                  <c:v>8/29/1970</c:v>
                </c:pt>
                <c:pt idx="122">
                  <c:v>8/30/1970</c:v>
                </c:pt>
                <c:pt idx="123">
                  <c:v>8/31/1970</c:v>
                </c:pt>
                <c:pt idx="124">
                  <c:v>9/1/1970</c:v>
                </c:pt>
                <c:pt idx="125">
                  <c:v>9/2/1970</c:v>
                </c:pt>
                <c:pt idx="126">
                  <c:v>9/3/1970</c:v>
                </c:pt>
                <c:pt idx="127">
                  <c:v>9/4/1970</c:v>
                </c:pt>
                <c:pt idx="128">
                  <c:v>9/5/1970</c:v>
                </c:pt>
                <c:pt idx="129">
                  <c:v>9/6/1970</c:v>
                </c:pt>
                <c:pt idx="130">
                  <c:v>9/7/1970</c:v>
                </c:pt>
                <c:pt idx="131">
                  <c:v>9/8/1970</c:v>
                </c:pt>
                <c:pt idx="132">
                  <c:v>9/9/1970</c:v>
                </c:pt>
                <c:pt idx="133">
                  <c:v>9/10/1970</c:v>
                </c:pt>
                <c:pt idx="134">
                  <c:v>9/11/1970</c:v>
                </c:pt>
                <c:pt idx="135">
                  <c:v>9/12/1970</c:v>
                </c:pt>
                <c:pt idx="136">
                  <c:v>9/13/1970</c:v>
                </c:pt>
                <c:pt idx="137">
                  <c:v>9/14/1970</c:v>
                </c:pt>
                <c:pt idx="138">
                  <c:v>9/15/1970</c:v>
                </c:pt>
                <c:pt idx="139">
                  <c:v>9/16/1970</c:v>
                </c:pt>
                <c:pt idx="140">
                  <c:v>9/17/1970</c:v>
                </c:pt>
                <c:pt idx="141">
                  <c:v>9/18/1970</c:v>
                </c:pt>
                <c:pt idx="142">
                  <c:v>9/19/1970</c:v>
                </c:pt>
                <c:pt idx="143">
                  <c:v>9/20/1970</c:v>
                </c:pt>
                <c:pt idx="144">
                  <c:v>9/21/1970</c:v>
                </c:pt>
                <c:pt idx="145">
                  <c:v>9/22/1970</c:v>
                </c:pt>
                <c:pt idx="146">
                  <c:v>9/23/1970</c:v>
                </c:pt>
                <c:pt idx="147">
                  <c:v>9/24/1970</c:v>
                </c:pt>
                <c:pt idx="148">
                  <c:v>9/25/1970</c:v>
                </c:pt>
                <c:pt idx="149">
                  <c:v>9/26/1970</c:v>
                </c:pt>
                <c:pt idx="150">
                  <c:v>9/27/1970</c:v>
                </c:pt>
                <c:pt idx="151">
                  <c:v>9/28/1970</c:v>
                </c:pt>
                <c:pt idx="152">
                  <c:v>9/29/1970</c:v>
                </c:pt>
                <c:pt idx="153">
                  <c:v>9/30/1970</c:v>
                </c:pt>
                <c:pt idx="154">
                  <c:v>10/1/1970</c:v>
                </c:pt>
                <c:pt idx="155">
                  <c:v>10/2/1970</c:v>
                </c:pt>
                <c:pt idx="156">
                  <c:v>10/3/1970</c:v>
                </c:pt>
                <c:pt idx="157">
                  <c:v>10/4/1970</c:v>
                </c:pt>
                <c:pt idx="158">
                  <c:v>10/5/1970</c:v>
                </c:pt>
                <c:pt idx="159">
                  <c:v>10/6/1970</c:v>
                </c:pt>
                <c:pt idx="160">
                  <c:v>10/7/1970</c:v>
                </c:pt>
                <c:pt idx="161">
                  <c:v>10/8/1970</c:v>
                </c:pt>
                <c:pt idx="162">
                  <c:v>10/9/1970</c:v>
                </c:pt>
                <c:pt idx="163">
                  <c:v>10/10/1970</c:v>
                </c:pt>
                <c:pt idx="164">
                  <c:v>10/11/1970</c:v>
                </c:pt>
                <c:pt idx="165">
                  <c:v>10/12/1970</c:v>
                </c:pt>
                <c:pt idx="166">
                  <c:v>10/13/1970</c:v>
                </c:pt>
                <c:pt idx="167">
                  <c:v>10/14/1970</c:v>
                </c:pt>
                <c:pt idx="168">
                  <c:v>10/15/1970</c:v>
                </c:pt>
                <c:pt idx="169">
                  <c:v>10/16/1970</c:v>
                </c:pt>
                <c:pt idx="170">
                  <c:v>10/17/1970</c:v>
                </c:pt>
                <c:pt idx="171">
                  <c:v>10/18/1970</c:v>
                </c:pt>
                <c:pt idx="172">
                  <c:v>10/19/1970</c:v>
                </c:pt>
                <c:pt idx="173">
                  <c:v>10/20/1970</c:v>
                </c:pt>
                <c:pt idx="174">
                  <c:v>10/21/1970</c:v>
                </c:pt>
                <c:pt idx="175">
                  <c:v>10/22/1970</c:v>
                </c:pt>
                <c:pt idx="176">
                  <c:v>10/23/1970</c:v>
                </c:pt>
                <c:pt idx="177">
                  <c:v>10/24/1970</c:v>
                </c:pt>
                <c:pt idx="178">
                  <c:v>10/25/1970</c:v>
                </c:pt>
                <c:pt idx="179">
                  <c:v>10/26/1970</c:v>
                </c:pt>
                <c:pt idx="180">
                  <c:v>10/27/1970</c:v>
                </c:pt>
                <c:pt idx="181">
                  <c:v>10/28/1970</c:v>
                </c:pt>
                <c:pt idx="182">
                  <c:v>10/29/1970</c:v>
                </c:pt>
                <c:pt idx="183">
                  <c:v>10/30/1970</c:v>
                </c:pt>
                <c:pt idx="184">
                  <c:v>10/31/1970</c:v>
                </c:pt>
                <c:pt idx="185">
                  <c:v>11/1/1970</c:v>
                </c:pt>
                <c:pt idx="186">
                  <c:v>11/2/1970</c:v>
                </c:pt>
                <c:pt idx="187">
                  <c:v>11/3/1970</c:v>
                </c:pt>
                <c:pt idx="188">
                  <c:v>11/4/1970</c:v>
                </c:pt>
                <c:pt idx="189">
                  <c:v>11/5/1970</c:v>
                </c:pt>
                <c:pt idx="190">
                  <c:v>11/6/1970</c:v>
                </c:pt>
                <c:pt idx="191">
                  <c:v>11/7/1970</c:v>
                </c:pt>
                <c:pt idx="192">
                  <c:v>11/8/1970</c:v>
                </c:pt>
                <c:pt idx="193">
                  <c:v>11/9/1970</c:v>
                </c:pt>
                <c:pt idx="194">
                  <c:v>11/10/1970</c:v>
                </c:pt>
                <c:pt idx="195">
                  <c:v>11/11/1970</c:v>
                </c:pt>
                <c:pt idx="196">
                  <c:v>11/12/1970</c:v>
                </c:pt>
                <c:pt idx="197">
                  <c:v>11/13/1970</c:v>
                </c:pt>
                <c:pt idx="198">
                  <c:v>11/14/1970</c:v>
                </c:pt>
                <c:pt idx="199">
                  <c:v>11/15/1970</c:v>
                </c:pt>
                <c:pt idx="200">
                  <c:v>11/16/1970</c:v>
                </c:pt>
                <c:pt idx="201">
                  <c:v>11/17/1970</c:v>
                </c:pt>
                <c:pt idx="202">
                  <c:v>11/18/1970</c:v>
                </c:pt>
                <c:pt idx="203">
                  <c:v>11/19/1970</c:v>
                </c:pt>
                <c:pt idx="204">
                  <c:v>11/20/1970</c:v>
                </c:pt>
                <c:pt idx="205">
                  <c:v>11/21/1970</c:v>
                </c:pt>
                <c:pt idx="206">
                  <c:v>11/22/1970</c:v>
                </c:pt>
                <c:pt idx="207">
                  <c:v>11/23/1970</c:v>
                </c:pt>
                <c:pt idx="208">
                  <c:v>11/24/1970</c:v>
                </c:pt>
                <c:pt idx="209">
                  <c:v>11/25/1970</c:v>
                </c:pt>
                <c:pt idx="210">
                  <c:v>11/26/1970</c:v>
                </c:pt>
                <c:pt idx="211">
                  <c:v>11/27/1970</c:v>
                </c:pt>
                <c:pt idx="212">
                  <c:v>11/28/1970</c:v>
                </c:pt>
                <c:pt idx="213">
                  <c:v>11/29/1970</c:v>
                </c:pt>
                <c:pt idx="214">
                  <c:v>11/30/1970</c:v>
                </c:pt>
                <c:pt idx="215">
                  <c:v>12/1/1970</c:v>
                </c:pt>
                <c:pt idx="216">
                  <c:v>12/2/1970</c:v>
                </c:pt>
                <c:pt idx="217">
                  <c:v>12/3/1970</c:v>
                </c:pt>
                <c:pt idx="218">
                  <c:v>12/4/1970</c:v>
                </c:pt>
                <c:pt idx="219">
                  <c:v>12/5/1970</c:v>
                </c:pt>
                <c:pt idx="220">
                  <c:v>12/6/1970</c:v>
                </c:pt>
                <c:pt idx="221">
                  <c:v>12/7/1970</c:v>
                </c:pt>
                <c:pt idx="222">
                  <c:v>12/8/1970</c:v>
                </c:pt>
                <c:pt idx="223">
                  <c:v>12/9/1970</c:v>
                </c:pt>
                <c:pt idx="224">
                  <c:v>12/10/1970</c:v>
                </c:pt>
                <c:pt idx="225">
                  <c:v>12/11/1970</c:v>
                </c:pt>
                <c:pt idx="226">
                  <c:v>12/12/1970</c:v>
                </c:pt>
                <c:pt idx="227">
                  <c:v>12/13/1970</c:v>
                </c:pt>
                <c:pt idx="228">
                  <c:v>12/14/1970</c:v>
                </c:pt>
                <c:pt idx="229">
                  <c:v>12/15/1970</c:v>
                </c:pt>
                <c:pt idx="230">
                  <c:v>12/16/1970</c:v>
                </c:pt>
                <c:pt idx="231">
                  <c:v>12/17/1970</c:v>
                </c:pt>
                <c:pt idx="232">
                  <c:v>12/18/1970</c:v>
                </c:pt>
                <c:pt idx="233">
                  <c:v>12/19/1970</c:v>
                </c:pt>
                <c:pt idx="234">
                  <c:v>12/20/1970</c:v>
                </c:pt>
                <c:pt idx="235">
                  <c:v>12/21/1970</c:v>
                </c:pt>
                <c:pt idx="236">
                  <c:v>12/22/1970</c:v>
                </c:pt>
                <c:pt idx="237">
                  <c:v>12/23/1970</c:v>
                </c:pt>
                <c:pt idx="238">
                  <c:v>12/24/1970</c:v>
                </c:pt>
                <c:pt idx="239">
                  <c:v>12/25/1970</c:v>
                </c:pt>
                <c:pt idx="240">
                  <c:v>12/26/1970</c:v>
                </c:pt>
                <c:pt idx="241">
                  <c:v>12/27/1970</c:v>
                </c:pt>
                <c:pt idx="242">
                  <c:v>12/28/1970</c:v>
                </c:pt>
                <c:pt idx="243">
                  <c:v>12/29/1970</c:v>
                </c:pt>
                <c:pt idx="244">
                  <c:v>12/30/1970</c:v>
                </c:pt>
                <c:pt idx="245">
                  <c:v>12/31/1970</c:v>
                </c:pt>
                <c:pt idx="246">
                  <c:v>1/1/1971</c:v>
                </c:pt>
                <c:pt idx="247">
                  <c:v>1/2/1971</c:v>
                </c:pt>
                <c:pt idx="248">
                  <c:v>1/3/1971</c:v>
                </c:pt>
                <c:pt idx="249">
                  <c:v>1/4/1971</c:v>
                </c:pt>
                <c:pt idx="250">
                  <c:v>1/5/1971</c:v>
                </c:pt>
                <c:pt idx="251">
                  <c:v>1/6/1971</c:v>
                </c:pt>
                <c:pt idx="252">
                  <c:v>1/7/1971</c:v>
                </c:pt>
                <c:pt idx="253">
                  <c:v>1/8/1971</c:v>
                </c:pt>
                <c:pt idx="254">
                  <c:v>1/9/1971</c:v>
                </c:pt>
                <c:pt idx="255">
                  <c:v>1/10/1971</c:v>
                </c:pt>
                <c:pt idx="256">
                  <c:v>1/11/1971</c:v>
                </c:pt>
                <c:pt idx="257">
                  <c:v>1/12/1971</c:v>
                </c:pt>
                <c:pt idx="258">
                  <c:v>1/13/1971</c:v>
                </c:pt>
                <c:pt idx="259">
                  <c:v>1/14/1971</c:v>
                </c:pt>
                <c:pt idx="260">
                  <c:v>1/15/1971</c:v>
                </c:pt>
                <c:pt idx="261">
                  <c:v>1/16/1971</c:v>
                </c:pt>
                <c:pt idx="262">
                  <c:v>1/17/1971</c:v>
                </c:pt>
                <c:pt idx="263">
                  <c:v>1/18/1971</c:v>
                </c:pt>
                <c:pt idx="264">
                  <c:v>1/19/1971</c:v>
                </c:pt>
                <c:pt idx="265">
                  <c:v>1/20/1971</c:v>
                </c:pt>
                <c:pt idx="266">
                  <c:v>1/21/1971</c:v>
                </c:pt>
                <c:pt idx="267">
                  <c:v>1/22/1971</c:v>
                </c:pt>
                <c:pt idx="268">
                  <c:v>1/23/1971</c:v>
                </c:pt>
                <c:pt idx="269">
                  <c:v>1/24/1971</c:v>
                </c:pt>
                <c:pt idx="270">
                  <c:v>1/25/1971</c:v>
                </c:pt>
                <c:pt idx="271">
                  <c:v>1/26/1971</c:v>
                </c:pt>
                <c:pt idx="272">
                  <c:v>1/27/1971</c:v>
                </c:pt>
                <c:pt idx="273">
                  <c:v>1/28/1971</c:v>
                </c:pt>
                <c:pt idx="274">
                  <c:v>1/29/1971</c:v>
                </c:pt>
                <c:pt idx="275">
                  <c:v>1/30/1971</c:v>
                </c:pt>
                <c:pt idx="276">
                  <c:v>1/31/1971</c:v>
                </c:pt>
                <c:pt idx="277">
                  <c:v>2/1/1971</c:v>
                </c:pt>
                <c:pt idx="278">
                  <c:v>2/2/1971</c:v>
                </c:pt>
                <c:pt idx="279">
                  <c:v>2/3/1971</c:v>
                </c:pt>
                <c:pt idx="280">
                  <c:v>2/4/1971</c:v>
                </c:pt>
                <c:pt idx="281">
                  <c:v>2/5/1971</c:v>
                </c:pt>
                <c:pt idx="282">
                  <c:v>2/6/1971</c:v>
                </c:pt>
                <c:pt idx="283">
                  <c:v>2/7/1971</c:v>
                </c:pt>
                <c:pt idx="284">
                  <c:v>2/8/1971</c:v>
                </c:pt>
                <c:pt idx="285">
                  <c:v>2/9/1971</c:v>
                </c:pt>
                <c:pt idx="286">
                  <c:v>2/10/1971</c:v>
                </c:pt>
                <c:pt idx="287">
                  <c:v>2/11/1971</c:v>
                </c:pt>
                <c:pt idx="288">
                  <c:v>2/12/1971</c:v>
                </c:pt>
                <c:pt idx="289">
                  <c:v>2/13/1971</c:v>
                </c:pt>
                <c:pt idx="290">
                  <c:v>2/14/1971</c:v>
                </c:pt>
                <c:pt idx="291">
                  <c:v>2/15/1971</c:v>
                </c:pt>
                <c:pt idx="292">
                  <c:v>2/16/1971</c:v>
                </c:pt>
                <c:pt idx="293">
                  <c:v>2/17/1971</c:v>
                </c:pt>
                <c:pt idx="294">
                  <c:v>2/18/1971</c:v>
                </c:pt>
                <c:pt idx="295">
                  <c:v>2/19/1971</c:v>
                </c:pt>
                <c:pt idx="296">
                  <c:v>2/20/1971</c:v>
                </c:pt>
                <c:pt idx="297">
                  <c:v>2/21/1971</c:v>
                </c:pt>
                <c:pt idx="298">
                  <c:v>2/22/1971</c:v>
                </c:pt>
                <c:pt idx="299">
                  <c:v>2/23/1971</c:v>
                </c:pt>
                <c:pt idx="300">
                  <c:v>2/24/1971</c:v>
                </c:pt>
                <c:pt idx="301">
                  <c:v>2/25/1971</c:v>
                </c:pt>
                <c:pt idx="302">
                  <c:v>2/26/1971</c:v>
                </c:pt>
                <c:pt idx="303">
                  <c:v>2/27/1971</c:v>
                </c:pt>
                <c:pt idx="304">
                  <c:v>2/28/1971</c:v>
                </c:pt>
                <c:pt idx="305">
                  <c:v>3/1/1971</c:v>
                </c:pt>
                <c:pt idx="306">
                  <c:v>3/2/1971</c:v>
                </c:pt>
                <c:pt idx="307">
                  <c:v>3/3/1971</c:v>
                </c:pt>
                <c:pt idx="308">
                  <c:v>3/4/1971</c:v>
                </c:pt>
                <c:pt idx="309">
                  <c:v>3/5/1971</c:v>
                </c:pt>
                <c:pt idx="310">
                  <c:v>3/6/1971</c:v>
                </c:pt>
                <c:pt idx="311">
                  <c:v>3/7/1971</c:v>
                </c:pt>
                <c:pt idx="312">
                  <c:v>3/8/1971</c:v>
                </c:pt>
                <c:pt idx="313">
                  <c:v>3/9/1971</c:v>
                </c:pt>
                <c:pt idx="314">
                  <c:v>3/10/1971</c:v>
                </c:pt>
                <c:pt idx="315">
                  <c:v>3/11/1971</c:v>
                </c:pt>
                <c:pt idx="316">
                  <c:v>3/12/1971</c:v>
                </c:pt>
                <c:pt idx="317">
                  <c:v>3/13/1971</c:v>
                </c:pt>
                <c:pt idx="318">
                  <c:v>3/14/1971</c:v>
                </c:pt>
                <c:pt idx="319">
                  <c:v>3/15/1971</c:v>
                </c:pt>
                <c:pt idx="320">
                  <c:v>3/16/1971</c:v>
                </c:pt>
                <c:pt idx="321">
                  <c:v>3/17/1971</c:v>
                </c:pt>
                <c:pt idx="322">
                  <c:v>3/18/1971</c:v>
                </c:pt>
                <c:pt idx="323">
                  <c:v>3/19/1971</c:v>
                </c:pt>
                <c:pt idx="324">
                  <c:v>3/20/1971</c:v>
                </c:pt>
                <c:pt idx="325">
                  <c:v>3/21/1971</c:v>
                </c:pt>
                <c:pt idx="326">
                  <c:v>3/22/1971</c:v>
                </c:pt>
                <c:pt idx="327">
                  <c:v>3/23/1971</c:v>
                </c:pt>
                <c:pt idx="328">
                  <c:v>3/24/1971</c:v>
                </c:pt>
                <c:pt idx="329">
                  <c:v>3/25/1971</c:v>
                </c:pt>
                <c:pt idx="330">
                  <c:v>3/26/1971</c:v>
                </c:pt>
                <c:pt idx="331">
                  <c:v>3/27/1971</c:v>
                </c:pt>
                <c:pt idx="332">
                  <c:v>3/28/1971</c:v>
                </c:pt>
                <c:pt idx="333">
                  <c:v>3/29/1971</c:v>
                </c:pt>
                <c:pt idx="334">
                  <c:v>3/30/1971</c:v>
                </c:pt>
                <c:pt idx="335">
                  <c:v>3/31/1971</c:v>
                </c:pt>
                <c:pt idx="336">
                  <c:v>4/1/1971</c:v>
                </c:pt>
                <c:pt idx="337">
                  <c:v>4/2/1971</c:v>
                </c:pt>
                <c:pt idx="338">
                  <c:v>4/3/1971</c:v>
                </c:pt>
                <c:pt idx="339">
                  <c:v>4/4/1971</c:v>
                </c:pt>
                <c:pt idx="340">
                  <c:v>4/5/1971</c:v>
                </c:pt>
                <c:pt idx="341">
                  <c:v>4/6/1971</c:v>
                </c:pt>
                <c:pt idx="342">
                  <c:v>4/7/1971</c:v>
                </c:pt>
                <c:pt idx="343">
                  <c:v>4/8/1971</c:v>
                </c:pt>
                <c:pt idx="344">
                  <c:v>4/9/1971</c:v>
                </c:pt>
                <c:pt idx="345">
                  <c:v>4/10/1971</c:v>
                </c:pt>
                <c:pt idx="346">
                  <c:v>4/11/1971</c:v>
                </c:pt>
                <c:pt idx="347">
                  <c:v>4/12/1971</c:v>
                </c:pt>
                <c:pt idx="348">
                  <c:v>4/13/1971</c:v>
                </c:pt>
                <c:pt idx="349">
                  <c:v>4/14/1971</c:v>
                </c:pt>
                <c:pt idx="350">
                  <c:v>4/15/1971</c:v>
                </c:pt>
                <c:pt idx="351">
                  <c:v>4/16/1971</c:v>
                </c:pt>
                <c:pt idx="352">
                  <c:v>4/17/1971</c:v>
                </c:pt>
                <c:pt idx="353">
                  <c:v>4/18/1971</c:v>
                </c:pt>
                <c:pt idx="354">
                  <c:v>4/19/1971</c:v>
                </c:pt>
                <c:pt idx="355">
                  <c:v>4/20/1971</c:v>
                </c:pt>
                <c:pt idx="356">
                  <c:v>4/21/1971</c:v>
                </c:pt>
                <c:pt idx="357">
                  <c:v>4/22/1971</c:v>
                </c:pt>
                <c:pt idx="358">
                  <c:v>4/23/1971</c:v>
                </c:pt>
                <c:pt idx="359">
                  <c:v>4/24/1971</c:v>
                </c:pt>
                <c:pt idx="360">
                  <c:v>4/25/1971</c:v>
                </c:pt>
                <c:pt idx="361">
                  <c:v>4/26/1971</c:v>
                </c:pt>
                <c:pt idx="362">
                  <c:v>4/27/1971</c:v>
                </c:pt>
                <c:pt idx="363">
                  <c:v>4/28/1971</c:v>
                </c:pt>
                <c:pt idx="364">
                  <c:v>4/29/1971</c:v>
                </c:pt>
                <c:pt idx="365">
                  <c:v>4/30/1971</c:v>
                </c:pt>
                <c:pt idx="366">
                  <c:v>5/1/1971</c:v>
                </c:pt>
                <c:pt idx="367">
                  <c:v>5/2/1971</c:v>
                </c:pt>
                <c:pt idx="368">
                  <c:v>5/3/1971</c:v>
                </c:pt>
                <c:pt idx="369">
                  <c:v>5/4/1971</c:v>
                </c:pt>
                <c:pt idx="370">
                  <c:v>5/5/1971</c:v>
                </c:pt>
                <c:pt idx="371">
                  <c:v>5/6/1971</c:v>
                </c:pt>
                <c:pt idx="372">
                  <c:v>5/7/1971</c:v>
                </c:pt>
                <c:pt idx="373">
                  <c:v>5/8/1971</c:v>
                </c:pt>
                <c:pt idx="374">
                  <c:v>5/9/1971</c:v>
                </c:pt>
                <c:pt idx="375">
                  <c:v>5/10/1971</c:v>
                </c:pt>
                <c:pt idx="376">
                  <c:v>5/11/1971</c:v>
                </c:pt>
                <c:pt idx="377">
                  <c:v>5/12/1971</c:v>
                </c:pt>
                <c:pt idx="378">
                  <c:v>5/13/1971</c:v>
                </c:pt>
                <c:pt idx="379">
                  <c:v>5/14/1971</c:v>
                </c:pt>
                <c:pt idx="380">
                  <c:v>5/15/1971</c:v>
                </c:pt>
                <c:pt idx="381">
                  <c:v>5/16/1971</c:v>
                </c:pt>
                <c:pt idx="382">
                  <c:v>5/17/1971</c:v>
                </c:pt>
                <c:pt idx="383">
                  <c:v>5/18/1971</c:v>
                </c:pt>
                <c:pt idx="384">
                  <c:v>5/19/1971</c:v>
                </c:pt>
                <c:pt idx="385">
                  <c:v>5/20/1971</c:v>
                </c:pt>
                <c:pt idx="386">
                  <c:v>5/21/1971</c:v>
                </c:pt>
                <c:pt idx="387">
                  <c:v>5/22/1971</c:v>
                </c:pt>
                <c:pt idx="388">
                  <c:v>5/23/1971</c:v>
                </c:pt>
                <c:pt idx="389">
                  <c:v>5/24/1971</c:v>
                </c:pt>
                <c:pt idx="390">
                  <c:v>5/25/1971</c:v>
                </c:pt>
                <c:pt idx="391">
                  <c:v>5/26/1971</c:v>
                </c:pt>
                <c:pt idx="392">
                  <c:v>5/27/1971</c:v>
                </c:pt>
                <c:pt idx="393">
                  <c:v>5/28/1971</c:v>
                </c:pt>
                <c:pt idx="394">
                  <c:v>5/29/1971</c:v>
                </c:pt>
                <c:pt idx="395">
                  <c:v>5/30/1971</c:v>
                </c:pt>
                <c:pt idx="396">
                  <c:v>5/31/1971</c:v>
                </c:pt>
                <c:pt idx="397">
                  <c:v>6/1/1971</c:v>
                </c:pt>
                <c:pt idx="398">
                  <c:v>6/2/1971</c:v>
                </c:pt>
                <c:pt idx="399">
                  <c:v>6/3/1971</c:v>
                </c:pt>
                <c:pt idx="400">
                  <c:v>6/4/1971</c:v>
                </c:pt>
                <c:pt idx="401">
                  <c:v>6/5/1971</c:v>
                </c:pt>
                <c:pt idx="402">
                  <c:v>6/6/1971</c:v>
                </c:pt>
                <c:pt idx="403">
                  <c:v>6/7/1971</c:v>
                </c:pt>
                <c:pt idx="404">
                  <c:v>6/8/1971</c:v>
                </c:pt>
                <c:pt idx="405">
                  <c:v>6/9/1971</c:v>
                </c:pt>
                <c:pt idx="406">
                  <c:v>6/10/1971</c:v>
                </c:pt>
                <c:pt idx="407">
                  <c:v>6/11/1971</c:v>
                </c:pt>
                <c:pt idx="408">
                  <c:v>6/12/1971</c:v>
                </c:pt>
                <c:pt idx="409">
                  <c:v>6/13/1971</c:v>
                </c:pt>
                <c:pt idx="410">
                  <c:v>6/14/1971</c:v>
                </c:pt>
                <c:pt idx="411">
                  <c:v>6/15/1971</c:v>
                </c:pt>
                <c:pt idx="412">
                  <c:v>6/16/1971</c:v>
                </c:pt>
                <c:pt idx="413">
                  <c:v>6/17/1971</c:v>
                </c:pt>
                <c:pt idx="414">
                  <c:v>6/18/1971</c:v>
                </c:pt>
                <c:pt idx="415">
                  <c:v>6/19/1971</c:v>
                </c:pt>
                <c:pt idx="416">
                  <c:v>6/20/1971</c:v>
                </c:pt>
                <c:pt idx="417">
                  <c:v>6/21/1971</c:v>
                </c:pt>
                <c:pt idx="418">
                  <c:v>6/22/1971</c:v>
                </c:pt>
                <c:pt idx="419">
                  <c:v>6/23/1971</c:v>
                </c:pt>
                <c:pt idx="420">
                  <c:v>6/24/1971</c:v>
                </c:pt>
                <c:pt idx="421">
                  <c:v>6/25/1971</c:v>
                </c:pt>
                <c:pt idx="422">
                  <c:v>6/26/1971</c:v>
                </c:pt>
                <c:pt idx="423">
                  <c:v>6/27/1971</c:v>
                </c:pt>
                <c:pt idx="424">
                  <c:v>6/28/1971</c:v>
                </c:pt>
                <c:pt idx="425">
                  <c:v>6/29/1971</c:v>
                </c:pt>
                <c:pt idx="426">
                  <c:v>6/30/1971</c:v>
                </c:pt>
                <c:pt idx="427">
                  <c:v>7/1/1971</c:v>
                </c:pt>
                <c:pt idx="428">
                  <c:v>7/2/1971</c:v>
                </c:pt>
                <c:pt idx="429">
                  <c:v>7/3/1971</c:v>
                </c:pt>
                <c:pt idx="430">
                  <c:v>7/4/1971</c:v>
                </c:pt>
                <c:pt idx="431">
                  <c:v>7/5/1971</c:v>
                </c:pt>
                <c:pt idx="432">
                  <c:v>7/6/1971</c:v>
                </c:pt>
                <c:pt idx="433">
                  <c:v>7/7/1971</c:v>
                </c:pt>
                <c:pt idx="434">
                  <c:v>7/8/1971</c:v>
                </c:pt>
                <c:pt idx="435">
                  <c:v>7/9/1971</c:v>
                </c:pt>
                <c:pt idx="436">
                  <c:v>7/10/1971</c:v>
                </c:pt>
                <c:pt idx="437">
                  <c:v>7/11/1971</c:v>
                </c:pt>
                <c:pt idx="438">
                  <c:v>7/12/1971</c:v>
                </c:pt>
                <c:pt idx="439">
                  <c:v>7/13/1971</c:v>
                </c:pt>
                <c:pt idx="440">
                  <c:v>7/14/1971</c:v>
                </c:pt>
                <c:pt idx="441">
                  <c:v>7/15/1971</c:v>
                </c:pt>
                <c:pt idx="442">
                  <c:v>7/16/1971</c:v>
                </c:pt>
                <c:pt idx="443">
                  <c:v>7/17/1971</c:v>
                </c:pt>
                <c:pt idx="444">
                  <c:v>7/18/1971</c:v>
                </c:pt>
                <c:pt idx="445">
                  <c:v>7/19/1971</c:v>
                </c:pt>
                <c:pt idx="446">
                  <c:v>7/20/1971</c:v>
                </c:pt>
                <c:pt idx="447">
                  <c:v>7/21/1971</c:v>
                </c:pt>
                <c:pt idx="448">
                  <c:v>7/22/1971</c:v>
                </c:pt>
                <c:pt idx="449">
                  <c:v>7/23/1971</c:v>
                </c:pt>
                <c:pt idx="450">
                  <c:v>7/24/1971</c:v>
                </c:pt>
                <c:pt idx="451">
                  <c:v>7/25/1971</c:v>
                </c:pt>
                <c:pt idx="452">
                  <c:v>7/26/1971</c:v>
                </c:pt>
                <c:pt idx="453">
                  <c:v>7/27/1971</c:v>
                </c:pt>
                <c:pt idx="454">
                  <c:v>7/28/1971</c:v>
                </c:pt>
                <c:pt idx="455">
                  <c:v>7/29/1971</c:v>
                </c:pt>
                <c:pt idx="456">
                  <c:v>7/30/1971</c:v>
                </c:pt>
                <c:pt idx="457">
                  <c:v>7/31/1971</c:v>
                </c:pt>
                <c:pt idx="458">
                  <c:v>8/1/1971</c:v>
                </c:pt>
                <c:pt idx="459">
                  <c:v>8/2/1971</c:v>
                </c:pt>
                <c:pt idx="460">
                  <c:v>8/3/1971</c:v>
                </c:pt>
                <c:pt idx="461">
                  <c:v>8/4/1971</c:v>
                </c:pt>
                <c:pt idx="462">
                  <c:v>8/5/1971</c:v>
                </c:pt>
                <c:pt idx="463">
                  <c:v>8/6/1971</c:v>
                </c:pt>
                <c:pt idx="464">
                  <c:v>8/7/1971</c:v>
                </c:pt>
                <c:pt idx="465">
                  <c:v>8/8/1971</c:v>
                </c:pt>
                <c:pt idx="466">
                  <c:v>8/9/1971</c:v>
                </c:pt>
                <c:pt idx="467">
                  <c:v>8/10/1971</c:v>
                </c:pt>
                <c:pt idx="468">
                  <c:v>8/11/1971</c:v>
                </c:pt>
                <c:pt idx="469">
                  <c:v>8/12/1971</c:v>
                </c:pt>
                <c:pt idx="470">
                  <c:v>8/13/1971</c:v>
                </c:pt>
                <c:pt idx="471">
                  <c:v>8/14/1971</c:v>
                </c:pt>
                <c:pt idx="472">
                  <c:v>8/15/1971</c:v>
                </c:pt>
                <c:pt idx="473">
                  <c:v>8/16/1971</c:v>
                </c:pt>
                <c:pt idx="474">
                  <c:v>8/17/1971</c:v>
                </c:pt>
                <c:pt idx="475">
                  <c:v>8/18/1971</c:v>
                </c:pt>
                <c:pt idx="476">
                  <c:v>8/19/1971</c:v>
                </c:pt>
                <c:pt idx="477">
                  <c:v>8/20/1971</c:v>
                </c:pt>
                <c:pt idx="478">
                  <c:v>8/21/1971</c:v>
                </c:pt>
                <c:pt idx="479">
                  <c:v>8/22/1971</c:v>
                </c:pt>
                <c:pt idx="480">
                  <c:v>8/23/1971</c:v>
                </c:pt>
                <c:pt idx="481">
                  <c:v>8/24/1971</c:v>
                </c:pt>
                <c:pt idx="482">
                  <c:v>8/25/1971</c:v>
                </c:pt>
                <c:pt idx="483">
                  <c:v>8/26/1971</c:v>
                </c:pt>
                <c:pt idx="484">
                  <c:v>8/27/1971</c:v>
                </c:pt>
                <c:pt idx="485">
                  <c:v>8/28/1971</c:v>
                </c:pt>
                <c:pt idx="486">
                  <c:v>8/29/1971</c:v>
                </c:pt>
                <c:pt idx="487">
                  <c:v>8/30/1971</c:v>
                </c:pt>
                <c:pt idx="488">
                  <c:v>8/31/1971</c:v>
                </c:pt>
                <c:pt idx="489">
                  <c:v>9/1/1971</c:v>
                </c:pt>
                <c:pt idx="490">
                  <c:v>9/2/1971</c:v>
                </c:pt>
                <c:pt idx="491">
                  <c:v>9/3/1971</c:v>
                </c:pt>
                <c:pt idx="492">
                  <c:v>9/4/1971</c:v>
                </c:pt>
                <c:pt idx="493">
                  <c:v>9/5/1971</c:v>
                </c:pt>
                <c:pt idx="494">
                  <c:v>9/6/1971</c:v>
                </c:pt>
                <c:pt idx="495">
                  <c:v>9/7/1971</c:v>
                </c:pt>
                <c:pt idx="496">
                  <c:v>9/8/1971</c:v>
                </c:pt>
                <c:pt idx="497">
                  <c:v>9/9/1971</c:v>
                </c:pt>
                <c:pt idx="498">
                  <c:v>9/10/1971</c:v>
                </c:pt>
                <c:pt idx="499">
                  <c:v>9/11/1971</c:v>
                </c:pt>
                <c:pt idx="500">
                  <c:v>9/12/1971</c:v>
                </c:pt>
                <c:pt idx="501">
                  <c:v>9/13/1971</c:v>
                </c:pt>
                <c:pt idx="502">
                  <c:v>9/14/1971</c:v>
                </c:pt>
                <c:pt idx="503">
                  <c:v>9/15/1971</c:v>
                </c:pt>
                <c:pt idx="504">
                  <c:v>9/16/1971</c:v>
                </c:pt>
                <c:pt idx="505">
                  <c:v>9/17/1971</c:v>
                </c:pt>
                <c:pt idx="506">
                  <c:v>9/18/1971</c:v>
                </c:pt>
                <c:pt idx="507">
                  <c:v>9/19/1971</c:v>
                </c:pt>
                <c:pt idx="508">
                  <c:v>9/20/1971</c:v>
                </c:pt>
                <c:pt idx="509">
                  <c:v>9/21/1971</c:v>
                </c:pt>
                <c:pt idx="510">
                  <c:v>9/22/1971</c:v>
                </c:pt>
                <c:pt idx="511">
                  <c:v>9/23/1971</c:v>
                </c:pt>
                <c:pt idx="512">
                  <c:v>9/24/1971</c:v>
                </c:pt>
                <c:pt idx="513">
                  <c:v>9/25/1971</c:v>
                </c:pt>
                <c:pt idx="514">
                  <c:v>9/26/1971</c:v>
                </c:pt>
                <c:pt idx="515">
                  <c:v>9/27/1971</c:v>
                </c:pt>
                <c:pt idx="516">
                  <c:v>9/28/1971</c:v>
                </c:pt>
                <c:pt idx="517">
                  <c:v>9/29/1971</c:v>
                </c:pt>
                <c:pt idx="518">
                  <c:v>9/30/1971</c:v>
                </c:pt>
                <c:pt idx="519">
                  <c:v>10/1/1971</c:v>
                </c:pt>
                <c:pt idx="520">
                  <c:v>10/2/1971</c:v>
                </c:pt>
                <c:pt idx="521">
                  <c:v>10/3/1971</c:v>
                </c:pt>
                <c:pt idx="522">
                  <c:v>10/4/1971</c:v>
                </c:pt>
                <c:pt idx="523">
                  <c:v>10/5/1971</c:v>
                </c:pt>
                <c:pt idx="524">
                  <c:v>10/6/1971</c:v>
                </c:pt>
                <c:pt idx="525">
                  <c:v>10/7/1971</c:v>
                </c:pt>
                <c:pt idx="526">
                  <c:v>10/8/1971</c:v>
                </c:pt>
                <c:pt idx="527">
                  <c:v>10/9/1971</c:v>
                </c:pt>
                <c:pt idx="528">
                  <c:v>10/10/1971</c:v>
                </c:pt>
                <c:pt idx="529">
                  <c:v>10/11/1971</c:v>
                </c:pt>
                <c:pt idx="530">
                  <c:v>10/12/1971</c:v>
                </c:pt>
                <c:pt idx="531">
                  <c:v>10/13/1971</c:v>
                </c:pt>
                <c:pt idx="532">
                  <c:v>10/14/1971</c:v>
                </c:pt>
                <c:pt idx="533">
                  <c:v>10/15/1971</c:v>
                </c:pt>
                <c:pt idx="534">
                  <c:v>10/16/1971</c:v>
                </c:pt>
                <c:pt idx="535">
                  <c:v>10/17/1971</c:v>
                </c:pt>
                <c:pt idx="536">
                  <c:v>10/18/1971</c:v>
                </c:pt>
                <c:pt idx="537">
                  <c:v>10/19/1971</c:v>
                </c:pt>
                <c:pt idx="538">
                  <c:v>10/20/1971</c:v>
                </c:pt>
                <c:pt idx="539">
                  <c:v>10/21/1971</c:v>
                </c:pt>
                <c:pt idx="540">
                  <c:v>10/22/1971</c:v>
                </c:pt>
                <c:pt idx="541">
                  <c:v>10/23/1971</c:v>
                </c:pt>
                <c:pt idx="542">
                  <c:v>10/24/1971</c:v>
                </c:pt>
                <c:pt idx="543">
                  <c:v>10/25/1971</c:v>
                </c:pt>
                <c:pt idx="544">
                  <c:v>10/26/1971</c:v>
                </c:pt>
                <c:pt idx="545">
                  <c:v>10/27/1971</c:v>
                </c:pt>
                <c:pt idx="546">
                  <c:v>10/28/1971</c:v>
                </c:pt>
                <c:pt idx="547">
                  <c:v>10/29/1971</c:v>
                </c:pt>
                <c:pt idx="548">
                  <c:v>10/30/1971</c:v>
                </c:pt>
                <c:pt idx="549">
                  <c:v>10/31/1971</c:v>
                </c:pt>
                <c:pt idx="550">
                  <c:v>11/1/1971</c:v>
                </c:pt>
                <c:pt idx="551">
                  <c:v>11/2/1971</c:v>
                </c:pt>
                <c:pt idx="552">
                  <c:v>11/3/1971</c:v>
                </c:pt>
                <c:pt idx="553">
                  <c:v>11/4/1971</c:v>
                </c:pt>
                <c:pt idx="554">
                  <c:v>11/5/1971</c:v>
                </c:pt>
                <c:pt idx="555">
                  <c:v>11/6/1971</c:v>
                </c:pt>
                <c:pt idx="556">
                  <c:v>11/7/1971</c:v>
                </c:pt>
                <c:pt idx="557">
                  <c:v>11/8/1971</c:v>
                </c:pt>
                <c:pt idx="558">
                  <c:v>11/9/1971</c:v>
                </c:pt>
                <c:pt idx="559">
                  <c:v>11/10/1971</c:v>
                </c:pt>
                <c:pt idx="560">
                  <c:v>11/11/1971</c:v>
                </c:pt>
                <c:pt idx="561">
                  <c:v>11/12/1971</c:v>
                </c:pt>
                <c:pt idx="562">
                  <c:v>11/13/1971</c:v>
                </c:pt>
                <c:pt idx="563">
                  <c:v>11/14/1971</c:v>
                </c:pt>
                <c:pt idx="564">
                  <c:v>11/15/1971</c:v>
                </c:pt>
                <c:pt idx="565">
                  <c:v>11/16/1971</c:v>
                </c:pt>
                <c:pt idx="566">
                  <c:v>11/17/1971</c:v>
                </c:pt>
                <c:pt idx="567">
                  <c:v>11/18/1971</c:v>
                </c:pt>
                <c:pt idx="568">
                  <c:v>11/19/1971</c:v>
                </c:pt>
                <c:pt idx="569">
                  <c:v>11/20/1971</c:v>
                </c:pt>
                <c:pt idx="570">
                  <c:v>11/21/1971</c:v>
                </c:pt>
                <c:pt idx="571">
                  <c:v>11/22/1971</c:v>
                </c:pt>
                <c:pt idx="572">
                  <c:v>11/23/1971</c:v>
                </c:pt>
                <c:pt idx="573">
                  <c:v>11/24/1971</c:v>
                </c:pt>
                <c:pt idx="574">
                  <c:v>11/25/1971</c:v>
                </c:pt>
                <c:pt idx="575">
                  <c:v>11/26/1971</c:v>
                </c:pt>
                <c:pt idx="576">
                  <c:v>11/27/1971</c:v>
                </c:pt>
                <c:pt idx="577">
                  <c:v>11/28/1971</c:v>
                </c:pt>
                <c:pt idx="578">
                  <c:v>11/29/1971</c:v>
                </c:pt>
                <c:pt idx="579">
                  <c:v>11/30/1971</c:v>
                </c:pt>
                <c:pt idx="580">
                  <c:v>12/1/1971</c:v>
                </c:pt>
                <c:pt idx="581">
                  <c:v>12/2/1971</c:v>
                </c:pt>
                <c:pt idx="582">
                  <c:v>12/3/1971</c:v>
                </c:pt>
                <c:pt idx="583">
                  <c:v>12/4/1971</c:v>
                </c:pt>
                <c:pt idx="584">
                  <c:v>12/5/1971</c:v>
                </c:pt>
                <c:pt idx="585">
                  <c:v>12/6/1971</c:v>
                </c:pt>
                <c:pt idx="586">
                  <c:v>12/7/1971</c:v>
                </c:pt>
                <c:pt idx="587">
                  <c:v>12/8/1971</c:v>
                </c:pt>
                <c:pt idx="588">
                  <c:v>12/9/1971</c:v>
                </c:pt>
                <c:pt idx="589">
                  <c:v>12/10/1971</c:v>
                </c:pt>
                <c:pt idx="590">
                  <c:v>12/11/1971</c:v>
                </c:pt>
                <c:pt idx="591">
                  <c:v>12/12/1971</c:v>
                </c:pt>
                <c:pt idx="592">
                  <c:v>12/13/1971</c:v>
                </c:pt>
                <c:pt idx="593">
                  <c:v>12/14/1971</c:v>
                </c:pt>
                <c:pt idx="594">
                  <c:v>12/15/1971</c:v>
                </c:pt>
                <c:pt idx="595">
                  <c:v>12/16/1971</c:v>
                </c:pt>
                <c:pt idx="596">
                  <c:v>12/17/1971</c:v>
                </c:pt>
                <c:pt idx="597">
                  <c:v>12/18/1971</c:v>
                </c:pt>
                <c:pt idx="598">
                  <c:v>12/19/1971</c:v>
                </c:pt>
                <c:pt idx="599">
                  <c:v>12/20/1971</c:v>
                </c:pt>
                <c:pt idx="600">
                  <c:v>12/21/1971</c:v>
                </c:pt>
                <c:pt idx="601">
                  <c:v>12/22/1971</c:v>
                </c:pt>
                <c:pt idx="602">
                  <c:v>12/23/1971</c:v>
                </c:pt>
                <c:pt idx="603">
                  <c:v>12/24/1971</c:v>
                </c:pt>
                <c:pt idx="604">
                  <c:v>12/25/1971</c:v>
                </c:pt>
                <c:pt idx="605">
                  <c:v>12/26/1971</c:v>
                </c:pt>
                <c:pt idx="606">
                  <c:v>12/27/1971</c:v>
                </c:pt>
                <c:pt idx="607">
                  <c:v>12/28/1971</c:v>
                </c:pt>
                <c:pt idx="608">
                  <c:v>12/29/1971</c:v>
                </c:pt>
                <c:pt idx="609">
                  <c:v>12/30/1971</c:v>
                </c:pt>
                <c:pt idx="610">
                  <c:v>12/31/1971</c:v>
                </c:pt>
                <c:pt idx="611">
                  <c:v>1/1/1972</c:v>
                </c:pt>
                <c:pt idx="612">
                  <c:v>1/2/1972</c:v>
                </c:pt>
                <c:pt idx="613">
                  <c:v>1/3/1972</c:v>
                </c:pt>
                <c:pt idx="614">
                  <c:v>1/4/1972</c:v>
                </c:pt>
                <c:pt idx="615">
                  <c:v>1/5/1972</c:v>
                </c:pt>
                <c:pt idx="616">
                  <c:v>1/6/1972</c:v>
                </c:pt>
                <c:pt idx="617">
                  <c:v>1/7/1972</c:v>
                </c:pt>
                <c:pt idx="618">
                  <c:v>1/8/1972</c:v>
                </c:pt>
                <c:pt idx="619">
                  <c:v>1/9/1972</c:v>
                </c:pt>
                <c:pt idx="620">
                  <c:v>1/10/1972</c:v>
                </c:pt>
                <c:pt idx="621">
                  <c:v>1/11/1972</c:v>
                </c:pt>
                <c:pt idx="622">
                  <c:v>1/12/1972</c:v>
                </c:pt>
                <c:pt idx="623">
                  <c:v>1/13/1972</c:v>
                </c:pt>
                <c:pt idx="624">
                  <c:v>1/14/1972</c:v>
                </c:pt>
                <c:pt idx="625">
                  <c:v>1/15/1972</c:v>
                </c:pt>
                <c:pt idx="626">
                  <c:v>1/16/1972</c:v>
                </c:pt>
                <c:pt idx="627">
                  <c:v>1/17/1972</c:v>
                </c:pt>
                <c:pt idx="628">
                  <c:v>1/18/1972</c:v>
                </c:pt>
                <c:pt idx="629">
                  <c:v>1/19/1972</c:v>
                </c:pt>
                <c:pt idx="630">
                  <c:v>1/20/1972</c:v>
                </c:pt>
                <c:pt idx="631">
                  <c:v>1/21/1972</c:v>
                </c:pt>
                <c:pt idx="632">
                  <c:v>1/22/1972</c:v>
                </c:pt>
                <c:pt idx="633">
                  <c:v>1/23/1972</c:v>
                </c:pt>
                <c:pt idx="634">
                  <c:v>1/24/1972</c:v>
                </c:pt>
                <c:pt idx="635">
                  <c:v>1/25/1972</c:v>
                </c:pt>
                <c:pt idx="636">
                  <c:v>1/26/1972</c:v>
                </c:pt>
                <c:pt idx="637">
                  <c:v>1/27/1972</c:v>
                </c:pt>
                <c:pt idx="638">
                  <c:v>1/28/1972</c:v>
                </c:pt>
                <c:pt idx="639">
                  <c:v>1/29/1972</c:v>
                </c:pt>
                <c:pt idx="640">
                  <c:v>1/30/1972</c:v>
                </c:pt>
                <c:pt idx="641">
                  <c:v>1/31/1972</c:v>
                </c:pt>
                <c:pt idx="642">
                  <c:v>2/1/1972</c:v>
                </c:pt>
                <c:pt idx="643">
                  <c:v>2/2/1972</c:v>
                </c:pt>
                <c:pt idx="644">
                  <c:v>2/3/1972</c:v>
                </c:pt>
                <c:pt idx="645">
                  <c:v>2/4/1972</c:v>
                </c:pt>
                <c:pt idx="646">
                  <c:v>2/5/1972</c:v>
                </c:pt>
                <c:pt idx="647">
                  <c:v>2/6/1972</c:v>
                </c:pt>
                <c:pt idx="648">
                  <c:v>2/7/1972</c:v>
                </c:pt>
                <c:pt idx="649">
                  <c:v>2/8/1972</c:v>
                </c:pt>
                <c:pt idx="650">
                  <c:v>2/9/1972</c:v>
                </c:pt>
                <c:pt idx="651">
                  <c:v>2/10/1972</c:v>
                </c:pt>
                <c:pt idx="652">
                  <c:v>2/11/1972</c:v>
                </c:pt>
                <c:pt idx="653">
                  <c:v>2/12/1972</c:v>
                </c:pt>
                <c:pt idx="654">
                  <c:v>2/13/1972</c:v>
                </c:pt>
                <c:pt idx="655">
                  <c:v>2/14/1972</c:v>
                </c:pt>
                <c:pt idx="656">
                  <c:v>2/15/1972</c:v>
                </c:pt>
                <c:pt idx="657">
                  <c:v>2/16/1972</c:v>
                </c:pt>
                <c:pt idx="658">
                  <c:v>2/17/1972</c:v>
                </c:pt>
                <c:pt idx="659">
                  <c:v>2/18/1972</c:v>
                </c:pt>
                <c:pt idx="660">
                  <c:v>2/19/1972</c:v>
                </c:pt>
                <c:pt idx="661">
                  <c:v>2/20/1972</c:v>
                </c:pt>
                <c:pt idx="662">
                  <c:v>2/21/1972</c:v>
                </c:pt>
                <c:pt idx="663">
                  <c:v>2/22/1972</c:v>
                </c:pt>
                <c:pt idx="664">
                  <c:v>2/23/1972</c:v>
                </c:pt>
                <c:pt idx="665">
                  <c:v>2/24/1972</c:v>
                </c:pt>
                <c:pt idx="666">
                  <c:v>2/25/1972</c:v>
                </c:pt>
                <c:pt idx="667">
                  <c:v>2/26/1972</c:v>
                </c:pt>
                <c:pt idx="668">
                  <c:v>2/27/1972</c:v>
                </c:pt>
                <c:pt idx="669">
                  <c:v>2/28/1972</c:v>
                </c:pt>
                <c:pt idx="670">
                  <c:v>2/29/1972</c:v>
                </c:pt>
                <c:pt idx="671">
                  <c:v>3/1/1972</c:v>
                </c:pt>
                <c:pt idx="672">
                  <c:v>3/2/1972</c:v>
                </c:pt>
                <c:pt idx="673">
                  <c:v>3/3/1972</c:v>
                </c:pt>
                <c:pt idx="674">
                  <c:v>3/4/1972</c:v>
                </c:pt>
                <c:pt idx="675">
                  <c:v>3/5/1972</c:v>
                </c:pt>
                <c:pt idx="676">
                  <c:v>3/6/1972</c:v>
                </c:pt>
                <c:pt idx="677">
                  <c:v>3/7/1972</c:v>
                </c:pt>
                <c:pt idx="678">
                  <c:v>3/8/1972</c:v>
                </c:pt>
                <c:pt idx="679">
                  <c:v>3/9/1972</c:v>
                </c:pt>
                <c:pt idx="680">
                  <c:v>3/10/1972</c:v>
                </c:pt>
                <c:pt idx="681">
                  <c:v>3/11/1972</c:v>
                </c:pt>
                <c:pt idx="682">
                  <c:v>3/12/1972</c:v>
                </c:pt>
                <c:pt idx="683">
                  <c:v>3/13/1972</c:v>
                </c:pt>
                <c:pt idx="684">
                  <c:v>3/14/1972</c:v>
                </c:pt>
                <c:pt idx="685">
                  <c:v>3/15/1972</c:v>
                </c:pt>
                <c:pt idx="686">
                  <c:v>3/16/1972</c:v>
                </c:pt>
                <c:pt idx="687">
                  <c:v>3/17/1972</c:v>
                </c:pt>
                <c:pt idx="688">
                  <c:v>3/18/1972</c:v>
                </c:pt>
                <c:pt idx="689">
                  <c:v>3/19/1972</c:v>
                </c:pt>
                <c:pt idx="690">
                  <c:v>3/20/1972</c:v>
                </c:pt>
                <c:pt idx="691">
                  <c:v>3/21/1972</c:v>
                </c:pt>
                <c:pt idx="692">
                  <c:v>3/22/1972</c:v>
                </c:pt>
                <c:pt idx="693">
                  <c:v>3/23/1972</c:v>
                </c:pt>
                <c:pt idx="694">
                  <c:v>3/24/1972</c:v>
                </c:pt>
                <c:pt idx="695">
                  <c:v>3/25/1972</c:v>
                </c:pt>
                <c:pt idx="696">
                  <c:v>3/26/1972</c:v>
                </c:pt>
                <c:pt idx="697">
                  <c:v>3/27/1972</c:v>
                </c:pt>
                <c:pt idx="698">
                  <c:v>3/28/1972</c:v>
                </c:pt>
                <c:pt idx="699">
                  <c:v>3/29/1972</c:v>
                </c:pt>
                <c:pt idx="700">
                  <c:v>3/30/1972</c:v>
                </c:pt>
                <c:pt idx="701">
                  <c:v>3/31/1972</c:v>
                </c:pt>
                <c:pt idx="702">
                  <c:v>4/1/1972</c:v>
                </c:pt>
                <c:pt idx="703">
                  <c:v>4/2/1972</c:v>
                </c:pt>
                <c:pt idx="704">
                  <c:v>4/3/1972</c:v>
                </c:pt>
                <c:pt idx="705">
                  <c:v>4/4/1972</c:v>
                </c:pt>
                <c:pt idx="706">
                  <c:v>4/5/1972</c:v>
                </c:pt>
                <c:pt idx="707">
                  <c:v>4/6/1972</c:v>
                </c:pt>
                <c:pt idx="708">
                  <c:v>4/7/1972</c:v>
                </c:pt>
                <c:pt idx="709">
                  <c:v>4/8/1972</c:v>
                </c:pt>
                <c:pt idx="710">
                  <c:v>4/9/1972</c:v>
                </c:pt>
                <c:pt idx="711">
                  <c:v>4/10/1972</c:v>
                </c:pt>
                <c:pt idx="712">
                  <c:v>4/11/1972</c:v>
                </c:pt>
                <c:pt idx="713">
                  <c:v>4/12/1972</c:v>
                </c:pt>
                <c:pt idx="714">
                  <c:v>4/13/1972</c:v>
                </c:pt>
                <c:pt idx="715">
                  <c:v>4/14/1972</c:v>
                </c:pt>
                <c:pt idx="716">
                  <c:v>4/15/1972</c:v>
                </c:pt>
                <c:pt idx="717">
                  <c:v>4/16/1972</c:v>
                </c:pt>
                <c:pt idx="718">
                  <c:v>4/17/1972</c:v>
                </c:pt>
                <c:pt idx="719">
                  <c:v>4/18/1972</c:v>
                </c:pt>
                <c:pt idx="720">
                  <c:v>4/19/1972</c:v>
                </c:pt>
                <c:pt idx="721">
                  <c:v>4/20/1972</c:v>
                </c:pt>
                <c:pt idx="722">
                  <c:v>4/21/1972</c:v>
                </c:pt>
                <c:pt idx="723">
                  <c:v>4/22/1972</c:v>
                </c:pt>
                <c:pt idx="724">
                  <c:v>4/23/1972</c:v>
                </c:pt>
                <c:pt idx="725">
                  <c:v>4/24/1972</c:v>
                </c:pt>
                <c:pt idx="726">
                  <c:v>4/25/1972</c:v>
                </c:pt>
                <c:pt idx="727">
                  <c:v>4/26/1972</c:v>
                </c:pt>
                <c:pt idx="728">
                  <c:v>4/27/1972</c:v>
                </c:pt>
                <c:pt idx="729">
                  <c:v>4/28/1972</c:v>
                </c:pt>
                <c:pt idx="730">
                  <c:v>4/29/1972</c:v>
                </c:pt>
                <c:pt idx="731">
                  <c:v>4/30/1972</c:v>
                </c:pt>
                <c:pt idx="732">
                  <c:v>5/1/1972</c:v>
                </c:pt>
                <c:pt idx="733">
                  <c:v>5/2/1972</c:v>
                </c:pt>
                <c:pt idx="734">
                  <c:v>5/3/1972</c:v>
                </c:pt>
                <c:pt idx="735">
                  <c:v>5/4/1972</c:v>
                </c:pt>
                <c:pt idx="736">
                  <c:v>5/5/1972</c:v>
                </c:pt>
                <c:pt idx="737">
                  <c:v>5/6/1972</c:v>
                </c:pt>
                <c:pt idx="738">
                  <c:v>5/7/1972</c:v>
                </c:pt>
                <c:pt idx="739">
                  <c:v>5/8/1972</c:v>
                </c:pt>
                <c:pt idx="740">
                  <c:v>5/9/1972</c:v>
                </c:pt>
                <c:pt idx="741">
                  <c:v>5/10/1972</c:v>
                </c:pt>
                <c:pt idx="742">
                  <c:v>5/11/1972</c:v>
                </c:pt>
                <c:pt idx="743">
                  <c:v>5/12/1972</c:v>
                </c:pt>
                <c:pt idx="744">
                  <c:v>5/13/1972</c:v>
                </c:pt>
                <c:pt idx="745">
                  <c:v>5/14/1972</c:v>
                </c:pt>
                <c:pt idx="746">
                  <c:v>5/15/1972</c:v>
                </c:pt>
                <c:pt idx="747">
                  <c:v>5/16/1972</c:v>
                </c:pt>
                <c:pt idx="748">
                  <c:v>5/17/1972</c:v>
                </c:pt>
                <c:pt idx="749">
                  <c:v>5/18/1972</c:v>
                </c:pt>
                <c:pt idx="750">
                  <c:v>5/19/1972</c:v>
                </c:pt>
                <c:pt idx="751">
                  <c:v>5/20/1972</c:v>
                </c:pt>
                <c:pt idx="752">
                  <c:v>5/21/1972</c:v>
                </c:pt>
                <c:pt idx="753">
                  <c:v>5/22/1972</c:v>
                </c:pt>
                <c:pt idx="754">
                  <c:v>5/23/1972</c:v>
                </c:pt>
                <c:pt idx="755">
                  <c:v>5/24/1972</c:v>
                </c:pt>
                <c:pt idx="756">
                  <c:v>5/25/1972</c:v>
                </c:pt>
                <c:pt idx="757">
                  <c:v>5/26/1972</c:v>
                </c:pt>
                <c:pt idx="758">
                  <c:v>5/27/1972</c:v>
                </c:pt>
                <c:pt idx="759">
                  <c:v>5/28/1972</c:v>
                </c:pt>
                <c:pt idx="760">
                  <c:v>5/29/1972</c:v>
                </c:pt>
                <c:pt idx="761">
                  <c:v>5/30/1972</c:v>
                </c:pt>
                <c:pt idx="762">
                  <c:v>5/31/1972</c:v>
                </c:pt>
                <c:pt idx="763">
                  <c:v>6/1/1972</c:v>
                </c:pt>
                <c:pt idx="764">
                  <c:v>6/2/1972</c:v>
                </c:pt>
                <c:pt idx="765">
                  <c:v>6/3/1972</c:v>
                </c:pt>
                <c:pt idx="766">
                  <c:v>6/4/1972</c:v>
                </c:pt>
                <c:pt idx="767">
                  <c:v>6/5/1972</c:v>
                </c:pt>
                <c:pt idx="768">
                  <c:v>6/6/1972</c:v>
                </c:pt>
                <c:pt idx="769">
                  <c:v>6/7/1972</c:v>
                </c:pt>
                <c:pt idx="770">
                  <c:v>6/8/1972</c:v>
                </c:pt>
                <c:pt idx="771">
                  <c:v>6/9/1972</c:v>
                </c:pt>
                <c:pt idx="772">
                  <c:v>6/10/1972</c:v>
                </c:pt>
                <c:pt idx="773">
                  <c:v>6/11/1972</c:v>
                </c:pt>
                <c:pt idx="774">
                  <c:v>6/12/1972</c:v>
                </c:pt>
                <c:pt idx="775">
                  <c:v>6/13/1972</c:v>
                </c:pt>
                <c:pt idx="776">
                  <c:v>6/14/1972</c:v>
                </c:pt>
                <c:pt idx="777">
                  <c:v>6/15/1972</c:v>
                </c:pt>
                <c:pt idx="778">
                  <c:v>6/16/1972</c:v>
                </c:pt>
                <c:pt idx="779">
                  <c:v>6/17/1972</c:v>
                </c:pt>
                <c:pt idx="780">
                  <c:v>6/18/1972</c:v>
                </c:pt>
                <c:pt idx="781">
                  <c:v>6/19/1972</c:v>
                </c:pt>
                <c:pt idx="782">
                  <c:v>6/20/1972</c:v>
                </c:pt>
                <c:pt idx="783">
                  <c:v>6/21/1972</c:v>
                </c:pt>
                <c:pt idx="784">
                  <c:v>6/22/1972</c:v>
                </c:pt>
                <c:pt idx="785">
                  <c:v>6/23/1972</c:v>
                </c:pt>
                <c:pt idx="786">
                  <c:v>6/24/1972</c:v>
                </c:pt>
                <c:pt idx="787">
                  <c:v>6/25/1972</c:v>
                </c:pt>
                <c:pt idx="788">
                  <c:v>6/26/1972</c:v>
                </c:pt>
                <c:pt idx="789">
                  <c:v>6/27/1972</c:v>
                </c:pt>
                <c:pt idx="790">
                  <c:v>6/28/1972</c:v>
                </c:pt>
                <c:pt idx="791">
                  <c:v>6/29/1972</c:v>
                </c:pt>
                <c:pt idx="792">
                  <c:v>6/30/1972</c:v>
                </c:pt>
                <c:pt idx="793">
                  <c:v>7/1/1972</c:v>
                </c:pt>
                <c:pt idx="794">
                  <c:v>7/2/1972</c:v>
                </c:pt>
                <c:pt idx="795">
                  <c:v>7/3/1972</c:v>
                </c:pt>
                <c:pt idx="796">
                  <c:v>7/4/1972</c:v>
                </c:pt>
                <c:pt idx="797">
                  <c:v>7/5/1972</c:v>
                </c:pt>
                <c:pt idx="798">
                  <c:v>7/6/1972</c:v>
                </c:pt>
                <c:pt idx="799">
                  <c:v>7/7/1972</c:v>
                </c:pt>
                <c:pt idx="800">
                  <c:v>7/8/1972</c:v>
                </c:pt>
                <c:pt idx="801">
                  <c:v>7/9/1972</c:v>
                </c:pt>
                <c:pt idx="802">
                  <c:v>7/10/1972</c:v>
                </c:pt>
                <c:pt idx="803">
                  <c:v>7/11/1972</c:v>
                </c:pt>
                <c:pt idx="804">
                  <c:v>7/12/1972</c:v>
                </c:pt>
                <c:pt idx="805">
                  <c:v>7/13/1972</c:v>
                </c:pt>
                <c:pt idx="806">
                  <c:v>7/14/1972</c:v>
                </c:pt>
                <c:pt idx="807">
                  <c:v>7/15/1972</c:v>
                </c:pt>
                <c:pt idx="808">
                  <c:v>7/16/1972</c:v>
                </c:pt>
                <c:pt idx="809">
                  <c:v>7/17/1972</c:v>
                </c:pt>
                <c:pt idx="810">
                  <c:v>7/18/1972</c:v>
                </c:pt>
                <c:pt idx="811">
                  <c:v>7/19/1972</c:v>
                </c:pt>
                <c:pt idx="812">
                  <c:v>7/20/1972</c:v>
                </c:pt>
                <c:pt idx="813">
                  <c:v>7/21/1972</c:v>
                </c:pt>
                <c:pt idx="814">
                  <c:v>7/22/1972</c:v>
                </c:pt>
                <c:pt idx="815">
                  <c:v>7/23/1972</c:v>
                </c:pt>
                <c:pt idx="816">
                  <c:v>7/24/1972</c:v>
                </c:pt>
                <c:pt idx="817">
                  <c:v>7/25/1972</c:v>
                </c:pt>
                <c:pt idx="818">
                  <c:v>7/26/1972</c:v>
                </c:pt>
                <c:pt idx="819">
                  <c:v>7/27/1972</c:v>
                </c:pt>
                <c:pt idx="820">
                  <c:v>7/28/1972</c:v>
                </c:pt>
                <c:pt idx="821">
                  <c:v>7/29/1972</c:v>
                </c:pt>
                <c:pt idx="822">
                  <c:v>7/30/1972</c:v>
                </c:pt>
                <c:pt idx="823">
                  <c:v>7/31/1972</c:v>
                </c:pt>
                <c:pt idx="824">
                  <c:v>8/1/1972</c:v>
                </c:pt>
                <c:pt idx="825">
                  <c:v>8/2/1972</c:v>
                </c:pt>
                <c:pt idx="826">
                  <c:v>8/3/1972</c:v>
                </c:pt>
                <c:pt idx="827">
                  <c:v>8/4/1972</c:v>
                </c:pt>
                <c:pt idx="828">
                  <c:v>8/5/1972</c:v>
                </c:pt>
                <c:pt idx="829">
                  <c:v>8/6/1972</c:v>
                </c:pt>
                <c:pt idx="830">
                  <c:v>8/7/1972</c:v>
                </c:pt>
                <c:pt idx="831">
                  <c:v>8/8/1972</c:v>
                </c:pt>
                <c:pt idx="832">
                  <c:v>8/9/1972</c:v>
                </c:pt>
                <c:pt idx="833">
                  <c:v>8/10/1972</c:v>
                </c:pt>
                <c:pt idx="834">
                  <c:v>8/11/1972</c:v>
                </c:pt>
                <c:pt idx="835">
                  <c:v>8/12/1972</c:v>
                </c:pt>
                <c:pt idx="836">
                  <c:v>8/13/1972</c:v>
                </c:pt>
                <c:pt idx="837">
                  <c:v>8/14/1972</c:v>
                </c:pt>
                <c:pt idx="838">
                  <c:v>8/15/1972</c:v>
                </c:pt>
                <c:pt idx="839">
                  <c:v>8/16/1972</c:v>
                </c:pt>
                <c:pt idx="840">
                  <c:v>8/17/1972</c:v>
                </c:pt>
                <c:pt idx="841">
                  <c:v>8/18/1972</c:v>
                </c:pt>
                <c:pt idx="842">
                  <c:v>8/19/1972</c:v>
                </c:pt>
                <c:pt idx="843">
                  <c:v>8/20/1972</c:v>
                </c:pt>
                <c:pt idx="844">
                  <c:v>8/21/1972</c:v>
                </c:pt>
                <c:pt idx="845">
                  <c:v>8/22/1972</c:v>
                </c:pt>
                <c:pt idx="846">
                  <c:v>8/23/1972</c:v>
                </c:pt>
                <c:pt idx="847">
                  <c:v>8/24/1972</c:v>
                </c:pt>
                <c:pt idx="848">
                  <c:v>8/25/1972</c:v>
                </c:pt>
                <c:pt idx="849">
                  <c:v>8/26/1972</c:v>
                </c:pt>
                <c:pt idx="850">
                  <c:v>8/27/1972</c:v>
                </c:pt>
                <c:pt idx="851">
                  <c:v>8/28/1972</c:v>
                </c:pt>
                <c:pt idx="852">
                  <c:v>8/29/1972</c:v>
                </c:pt>
                <c:pt idx="853">
                  <c:v>8/30/1972</c:v>
                </c:pt>
                <c:pt idx="854">
                  <c:v>8/31/1972</c:v>
                </c:pt>
                <c:pt idx="855">
                  <c:v>9/1/1972</c:v>
                </c:pt>
                <c:pt idx="856">
                  <c:v>9/2/1972</c:v>
                </c:pt>
                <c:pt idx="857">
                  <c:v>9/3/1972</c:v>
                </c:pt>
                <c:pt idx="858">
                  <c:v>9/4/1972</c:v>
                </c:pt>
                <c:pt idx="859">
                  <c:v>9/5/1972</c:v>
                </c:pt>
                <c:pt idx="860">
                  <c:v>9/6/1972</c:v>
                </c:pt>
                <c:pt idx="861">
                  <c:v>9/7/1972</c:v>
                </c:pt>
                <c:pt idx="862">
                  <c:v>9/8/1972</c:v>
                </c:pt>
                <c:pt idx="863">
                  <c:v>9/9/1972</c:v>
                </c:pt>
                <c:pt idx="864">
                  <c:v>9/10/1972</c:v>
                </c:pt>
                <c:pt idx="865">
                  <c:v>9/11/1972</c:v>
                </c:pt>
                <c:pt idx="866">
                  <c:v>9/12/1972</c:v>
                </c:pt>
                <c:pt idx="867">
                  <c:v>9/13/1972</c:v>
                </c:pt>
                <c:pt idx="868">
                  <c:v>9/14/1972</c:v>
                </c:pt>
                <c:pt idx="869">
                  <c:v>9/15/1972</c:v>
                </c:pt>
                <c:pt idx="870">
                  <c:v>9/16/1972</c:v>
                </c:pt>
                <c:pt idx="871">
                  <c:v>9/17/1972</c:v>
                </c:pt>
                <c:pt idx="872">
                  <c:v>9/18/1972</c:v>
                </c:pt>
                <c:pt idx="873">
                  <c:v>9/19/1972</c:v>
                </c:pt>
                <c:pt idx="874">
                  <c:v>9/20/1972</c:v>
                </c:pt>
                <c:pt idx="875">
                  <c:v>9/21/1972</c:v>
                </c:pt>
                <c:pt idx="876">
                  <c:v>9/22/1972</c:v>
                </c:pt>
                <c:pt idx="877">
                  <c:v>9/23/1972</c:v>
                </c:pt>
                <c:pt idx="878">
                  <c:v>9/24/1972</c:v>
                </c:pt>
                <c:pt idx="879">
                  <c:v>9/25/1972</c:v>
                </c:pt>
                <c:pt idx="880">
                  <c:v>9/26/1972</c:v>
                </c:pt>
                <c:pt idx="881">
                  <c:v>9/27/1972</c:v>
                </c:pt>
                <c:pt idx="882">
                  <c:v>9/28/1972</c:v>
                </c:pt>
                <c:pt idx="883">
                  <c:v>9/29/1972</c:v>
                </c:pt>
                <c:pt idx="884">
                  <c:v>9/30/1972</c:v>
                </c:pt>
                <c:pt idx="885">
                  <c:v>10/1/1972</c:v>
                </c:pt>
                <c:pt idx="886">
                  <c:v>10/2/1972</c:v>
                </c:pt>
                <c:pt idx="887">
                  <c:v>10/3/1972</c:v>
                </c:pt>
                <c:pt idx="888">
                  <c:v>10/4/1972</c:v>
                </c:pt>
                <c:pt idx="889">
                  <c:v>10/5/1972</c:v>
                </c:pt>
                <c:pt idx="890">
                  <c:v>10/6/1972</c:v>
                </c:pt>
                <c:pt idx="891">
                  <c:v>10/7/1972</c:v>
                </c:pt>
                <c:pt idx="892">
                  <c:v>10/8/1972</c:v>
                </c:pt>
                <c:pt idx="893">
                  <c:v>10/9/1972</c:v>
                </c:pt>
                <c:pt idx="894">
                  <c:v>10/10/1972</c:v>
                </c:pt>
                <c:pt idx="895">
                  <c:v>10/11/1972</c:v>
                </c:pt>
                <c:pt idx="896">
                  <c:v>10/12/1972</c:v>
                </c:pt>
                <c:pt idx="897">
                  <c:v>10/13/1972</c:v>
                </c:pt>
                <c:pt idx="898">
                  <c:v>10/14/1972</c:v>
                </c:pt>
                <c:pt idx="899">
                  <c:v>10/15/1972</c:v>
                </c:pt>
                <c:pt idx="900">
                  <c:v>10/16/1972</c:v>
                </c:pt>
                <c:pt idx="901">
                  <c:v>10/17/1972</c:v>
                </c:pt>
                <c:pt idx="902">
                  <c:v>10/18/1972</c:v>
                </c:pt>
                <c:pt idx="903">
                  <c:v>10/19/1972</c:v>
                </c:pt>
                <c:pt idx="904">
                  <c:v>10/20/1972</c:v>
                </c:pt>
                <c:pt idx="905">
                  <c:v>10/21/1972</c:v>
                </c:pt>
                <c:pt idx="906">
                  <c:v>10/22/1972</c:v>
                </c:pt>
                <c:pt idx="907">
                  <c:v>10/23/1972</c:v>
                </c:pt>
                <c:pt idx="908">
                  <c:v>10/24/1972</c:v>
                </c:pt>
                <c:pt idx="909">
                  <c:v>10/25/1972</c:v>
                </c:pt>
                <c:pt idx="910">
                  <c:v>10/26/1972</c:v>
                </c:pt>
                <c:pt idx="911">
                  <c:v>10/27/1972</c:v>
                </c:pt>
                <c:pt idx="912">
                  <c:v>10/28/1972</c:v>
                </c:pt>
                <c:pt idx="913">
                  <c:v>10/29/1972</c:v>
                </c:pt>
                <c:pt idx="914">
                  <c:v>10/30/1972</c:v>
                </c:pt>
                <c:pt idx="915">
                  <c:v>10/31/1972</c:v>
                </c:pt>
                <c:pt idx="916">
                  <c:v>11/1/1972</c:v>
                </c:pt>
                <c:pt idx="917">
                  <c:v>11/2/1972</c:v>
                </c:pt>
                <c:pt idx="918">
                  <c:v>11/3/1972</c:v>
                </c:pt>
                <c:pt idx="919">
                  <c:v>11/4/1972</c:v>
                </c:pt>
                <c:pt idx="920">
                  <c:v>11/5/1972</c:v>
                </c:pt>
                <c:pt idx="921">
                  <c:v>11/6/1972</c:v>
                </c:pt>
                <c:pt idx="922">
                  <c:v>11/7/1972</c:v>
                </c:pt>
                <c:pt idx="923">
                  <c:v>11/8/1972</c:v>
                </c:pt>
                <c:pt idx="924">
                  <c:v>11/9/1972</c:v>
                </c:pt>
                <c:pt idx="925">
                  <c:v>11/10/1972</c:v>
                </c:pt>
                <c:pt idx="926">
                  <c:v>11/11/1972</c:v>
                </c:pt>
                <c:pt idx="927">
                  <c:v>11/12/1972</c:v>
                </c:pt>
                <c:pt idx="928">
                  <c:v>11/13/1972</c:v>
                </c:pt>
                <c:pt idx="929">
                  <c:v>11/14/1972</c:v>
                </c:pt>
                <c:pt idx="930">
                  <c:v>11/15/1972</c:v>
                </c:pt>
                <c:pt idx="931">
                  <c:v>11/16/1972</c:v>
                </c:pt>
                <c:pt idx="932">
                  <c:v>11/17/1972</c:v>
                </c:pt>
                <c:pt idx="933">
                  <c:v>11/18/1972</c:v>
                </c:pt>
                <c:pt idx="934">
                  <c:v>11/19/1972</c:v>
                </c:pt>
                <c:pt idx="935">
                  <c:v>11/20/1972</c:v>
                </c:pt>
                <c:pt idx="936">
                  <c:v>11/21/1972</c:v>
                </c:pt>
                <c:pt idx="937">
                  <c:v>11/22/1972</c:v>
                </c:pt>
                <c:pt idx="938">
                  <c:v>11/23/1972</c:v>
                </c:pt>
                <c:pt idx="939">
                  <c:v>11/24/1972</c:v>
                </c:pt>
                <c:pt idx="940">
                  <c:v>11/25/1972</c:v>
                </c:pt>
                <c:pt idx="941">
                  <c:v>11/26/1972</c:v>
                </c:pt>
                <c:pt idx="942">
                  <c:v>11/27/1972</c:v>
                </c:pt>
                <c:pt idx="943">
                  <c:v>11/28/1972</c:v>
                </c:pt>
                <c:pt idx="944">
                  <c:v>11/29/1972</c:v>
                </c:pt>
                <c:pt idx="945">
                  <c:v>11/30/1972</c:v>
                </c:pt>
                <c:pt idx="946">
                  <c:v>12/1/1972</c:v>
                </c:pt>
                <c:pt idx="947">
                  <c:v>12/2/1972</c:v>
                </c:pt>
                <c:pt idx="948">
                  <c:v>12/3/1972</c:v>
                </c:pt>
                <c:pt idx="949">
                  <c:v>12/4/1972</c:v>
                </c:pt>
                <c:pt idx="950">
                  <c:v>12/5/1972</c:v>
                </c:pt>
                <c:pt idx="951">
                  <c:v>12/6/1972</c:v>
                </c:pt>
                <c:pt idx="952">
                  <c:v>12/7/1972</c:v>
                </c:pt>
                <c:pt idx="953">
                  <c:v>12/8/1972</c:v>
                </c:pt>
                <c:pt idx="954">
                  <c:v>12/9/1972</c:v>
                </c:pt>
                <c:pt idx="955">
                  <c:v>12/10/1972</c:v>
                </c:pt>
                <c:pt idx="956">
                  <c:v>12/11/1972</c:v>
                </c:pt>
                <c:pt idx="957">
                  <c:v>12/12/1972</c:v>
                </c:pt>
                <c:pt idx="958">
                  <c:v>12/13/1972</c:v>
                </c:pt>
                <c:pt idx="959">
                  <c:v>12/14/1972</c:v>
                </c:pt>
                <c:pt idx="960">
                  <c:v>12/15/1972</c:v>
                </c:pt>
                <c:pt idx="961">
                  <c:v>12/16/1972</c:v>
                </c:pt>
                <c:pt idx="962">
                  <c:v>12/17/1972</c:v>
                </c:pt>
                <c:pt idx="963">
                  <c:v>12/18/1972</c:v>
                </c:pt>
                <c:pt idx="964">
                  <c:v>12/19/1972</c:v>
                </c:pt>
                <c:pt idx="965">
                  <c:v>12/20/1972</c:v>
                </c:pt>
                <c:pt idx="966">
                  <c:v>12/21/1972</c:v>
                </c:pt>
                <c:pt idx="967">
                  <c:v>12/22/1972</c:v>
                </c:pt>
                <c:pt idx="968">
                  <c:v>12/23/1972</c:v>
                </c:pt>
                <c:pt idx="969">
                  <c:v>12/24/1972</c:v>
                </c:pt>
                <c:pt idx="970">
                  <c:v>12/25/1972</c:v>
                </c:pt>
                <c:pt idx="971">
                  <c:v>12/26/1972</c:v>
                </c:pt>
                <c:pt idx="972">
                  <c:v>12/27/1972</c:v>
                </c:pt>
                <c:pt idx="973">
                  <c:v>12/28/1972</c:v>
                </c:pt>
                <c:pt idx="974">
                  <c:v>12/29/1972</c:v>
                </c:pt>
                <c:pt idx="975">
                  <c:v>12/30/1972</c:v>
                </c:pt>
                <c:pt idx="976">
                  <c:v>12/31/1972</c:v>
                </c:pt>
                <c:pt idx="977">
                  <c:v>1/1/1973</c:v>
                </c:pt>
                <c:pt idx="978">
                  <c:v>1/2/1973</c:v>
                </c:pt>
                <c:pt idx="979">
                  <c:v>1/3/1973</c:v>
                </c:pt>
                <c:pt idx="980">
                  <c:v>1/4/1973</c:v>
                </c:pt>
                <c:pt idx="981">
                  <c:v>1/5/1973</c:v>
                </c:pt>
                <c:pt idx="982">
                  <c:v>1/6/1973</c:v>
                </c:pt>
                <c:pt idx="983">
                  <c:v>1/7/1973</c:v>
                </c:pt>
                <c:pt idx="984">
                  <c:v>1/8/1973</c:v>
                </c:pt>
                <c:pt idx="985">
                  <c:v>1/9/1973</c:v>
                </c:pt>
                <c:pt idx="986">
                  <c:v>1/10/1973</c:v>
                </c:pt>
                <c:pt idx="987">
                  <c:v>1/11/1973</c:v>
                </c:pt>
                <c:pt idx="988">
                  <c:v>1/12/1973</c:v>
                </c:pt>
                <c:pt idx="989">
                  <c:v>1/13/1973</c:v>
                </c:pt>
                <c:pt idx="990">
                  <c:v>1/14/1973</c:v>
                </c:pt>
                <c:pt idx="991">
                  <c:v>1/15/1973</c:v>
                </c:pt>
                <c:pt idx="992">
                  <c:v>1/16/1973</c:v>
                </c:pt>
                <c:pt idx="993">
                  <c:v>1/17/1973</c:v>
                </c:pt>
                <c:pt idx="994">
                  <c:v>1/18/1973</c:v>
                </c:pt>
                <c:pt idx="995">
                  <c:v>1/19/1973</c:v>
                </c:pt>
                <c:pt idx="996">
                  <c:v>1/20/1973</c:v>
                </c:pt>
                <c:pt idx="997">
                  <c:v>1/21/1973</c:v>
                </c:pt>
                <c:pt idx="998">
                  <c:v>1/22/1973</c:v>
                </c:pt>
                <c:pt idx="999">
                  <c:v>1/23/1973</c:v>
                </c:pt>
                <c:pt idx="1000">
                  <c:v>1/24/1973</c:v>
                </c:pt>
                <c:pt idx="1001">
                  <c:v>1/25/1973</c:v>
                </c:pt>
                <c:pt idx="1002">
                  <c:v>1/26/1973</c:v>
                </c:pt>
                <c:pt idx="1003">
                  <c:v>1/27/1973</c:v>
                </c:pt>
                <c:pt idx="1004">
                  <c:v>1/28/1973</c:v>
                </c:pt>
                <c:pt idx="1005">
                  <c:v>1/29/1973</c:v>
                </c:pt>
                <c:pt idx="1006">
                  <c:v>1/30/1973</c:v>
                </c:pt>
                <c:pt idx="1007">
                  <c:v>1/31/1973</c:v>
                </c:pt>
                <c:pt idx="1008">
                  <c:v>2/1/1973</c:v>
                </c:pt>
                <c:pt idx="1009">
                  <c:v>2/2/1973</c:v>
                </c:pt>
                <c:pt idx="1010">
                  <c:v>2/3/1973</c:v>
                </c:pt>
                <c:pt idx="1011">
                  <c:v>2/4/1973</c:v>
                </c:pt>
                <c:pt idx="1012">
                  <c:v>2/5/1973</c:v>
                </c:pt>
                <c:pt idx="1013">
                  <c:v>2/6/1973</c:v>
                </c:pt>
                <c:pt idx="1014">
                  <c:v>2/7/1973</c:v>
                </c:pt>
                <c:pt idx="1015">
                  <c:v>2/8/1973</c:v>
                </c:pt>
                <c:pt idx="1016">
                  <c:v>2/9/1973</c:v>
                </c:pt>
                <c:pt idx="1017">
                  <c:v>2/10/1973</c:v>
                </c:pt>
                <c:pt idx="1018">
                  <c:v>2/11/1973</c:v>
                </c:pt>
                <c:pt idx="1019">
                  <c:v>2/12/1973</c:v>
                </c:pt>
                <c:pt idx="1020">
                  <c:v>2/13/1973</c:v>
                </c:pt>
                <c:pt idx="1021">
                  <c:v>2/14/1973</c:v>
                </c:pt>
                <c:pt idx="1022">
                  <c:v>2/15/1973</c:v>
                </c:pt>
                <c:pt idx="1023">
                  <c:v>2/16/1973</c:v>
                </c:pt>
                <c:pt idx="1024">
                  <c:v>2/17/1973</c:v>
                </c:pt>
                <c:pt idx="1025">
                  <c:v>2/18/1973</c:v>
                </c:pt>
                <c:pt idx="1026">
                  <c:v>2/19/1973</c:v>
                </c:pt>
                <c:pt idx="1027">
                  <c:v>2/20/1973</c:v>
                </c:pt>
                <c:pt idx="1028">
                  <c:v>2/21/1973</c:v>
                </c:pt>
                <c:pt idx="1029">
                  <c:v>2/22/1973</c:v>
                </c:pt>
                <c:pt idx="1030">
                  <c:v>2/23/1973</c:v>
                </c:pt>
                <c:pt idx="1031">
                  <c:v>2/24/1973</c:v>
                </c:pt>
                <c:pt idx="1032">
                  <c:v>2/25/1973</c:v>
                </c:pt>
                <c:pt idx="1033">
                  <c:v>2/26/1973</c:v>
                </c:pt>
                <c:pt idx="1034">
                  <c:v>2/27/1973</c:v>
                </c:pt>
                <c:pt idx="1035">
                  <c:v>2/28/1973</c:v>
                </c:pt>
                <c:pt idx="1036">
                  <c:v>3/1/1973</c:v>
                </c:pt>
                <c:pt idx="1037">
                  <c:v>3/2/1973</c:v>
                </c:pt>
                <c:pt idx="1038">
                  <c:v>3/3/1973</c:v>
                </c:pt>
                <c:pt idx="1039">
                  <c:v>3/4/1973</c:v>
                </c:pt>
                <c:pt idx="1040">
                  <c:v>3/5/1973</c:v>
                </c:pt>
                <c:pt idx="1041">
                  <c:v>3/6/1973</c:v>
                </c:pt>
                <c:pt idx="1042">
                  <c:v>3/7/1973</c:v>
                </c:pt>
                <c:pt idx="1043">
                  <c:v>3/8/1973</c:v>
                </c:pt>
                <c:pt idx="1044">
                  <c:v>3/9/1973</c:v>
                </c:pt>
                <c:pt idx="1045">
                  <c:v>3/10/1973</c:v>
                </c:pt>
                <c:pt idx="1046">
                  <c:v>3/11/1973</c:v>
                </c:pt>
                <c:pt idx="1047">
                  <c:v>3/12/1973</c:v>
                </c:pt>
                <c:pt idx="1048">
                  <c:v>3/13/1973</c:v>
                </c:pt>
                <c:pt idx="1049">
                  <c:v>3/14/1973</c:v>
                </c:pt>
                <c:pt idx="1050">
                  <c:v>3/15/1973</c:v>
                </c:pt>
                <c:pt idx="1051">
                  <c:v>3/16/1973</c:v>
                </c:pt>
                <c:pt idx="1052">
                  <c:v>3/17/1973</c:v>
                </c:pt>
                <c:pt idx="1053">
                  <c:v>3/18/1973</c:v>
                </c:pt>
                <c:pt idx="1054">
                  <c:v>3/19/1973</c:v>
                </c:pt>
                <c:pt idx="1055">
                  <c:v>3/20/1973</c:v>
                </c:pt>
                <c:pt idx="1056">
                  <c:v>3/21/1973</c:v>
                </c:pt>
                <c:pt idx="1057">
                  <c:v>3/22/1973</c:v>
                </c:pt>
                <c:pt idx="1058">
                  <c:v>3/23/1973</c:v>
                </c:pt>
                <c:pt idx="1059">
                  <c:v>3/24/1973</c:v>
                </c:pt>
                <c:pt idx="1060">
                  <c:v>3/25/1973</c:v>
                </c:pt>
                <c:pt idx="1061">
                  <c:v>3/26/1973</c:v>
                </c:pt>
                <c:pt idx="1062">
                  <c:v>3/27/1973</c:v>
                </c:pt>
                <c:pt idx="1063">
                  <c:v>3/28/1973</c:v>
                </c:pt>
                <c:pt idx="1064">
                  <c:v>3/29/1973</c:v>
                </c:pt>
                <c:pt idx="1065">
                  <c:v>3/30/1973</c:v>
                </c:pt>
                <c:pt idx="1066">
                  <c:v>3/31/1973</c:v>
                </c:pt>
                <c:pt idx="1067">
                  <c:v>4/1/1973</c:v>
                </c:pt>
                <c:pt idx="1068">
                  <c:v>4/2/1973</c:v>
                </c:pt>
                <c:pt idx="1069">
                  <c:v>4/3/1973</c:v>
                </c:pt>
                <c:pt idx="1070">
                  <c:v>4/4/1973</c:v>
                </c:pt>
                <c:pt idx="1071">
                  <c:v>4/5/1973</c:v>
                </c:pt>
                <c:pt idx="1072">
                  <c:v>4/6/1973</c:v>
                </c:pt>
                <c:pt idx="1073">
                  <c:v>4/7/1973</c:v>
                </c:pt>
                <c:pt idx="1074">
                  <c:v>4/8/1973</c:v>
                </c:pt>
                <c:pt idx="1075">
                  <c:v>4/9/1973</c:v>
                </c:pt>
                <c:pt idx="1076">
                  <c:v>4/10/1973</c:v>
                </c:pt>
                <c:pt idx="1077">
                  <c:v>4/11/1973</c:v>
                </c:pt>
                <c:pt idx="1078">
                  <c:v>4/12/1973</c:v>
                </c:pt>
                <c:pt idx="1079">
                  <c:v>4/13/1973</c:v>
                </c:pt>
                <c:pt idx="1080">
                  <c:v>4/14/1973</c:v>
                </c:pt>
                <c:pt idx="1081">
                  <c:v>4/15/1973</c:v>
                </c:pt>
                <c:pt idx="1082">
                  <c:v>4/16/1973</c:v>
                </c:pt>
                <c:pt idx="1083">
                  <c:v>4/17/1973</c:v>
                </c:pt>
                <c:pt idx="1084">
                  <c:v>4/18/1973</c:v>
                </c:pt>
                <c:pt idx="1085">
                  <c:v>4/19/1973</c:v>
                </c:pt>
                <c:pt idx="1086">
                  <c:v>4/20/1973</c:v>
                </c:pt>
                <c:pt idx="1087">
                  <c:v>4/21/1973</c:v>
                </c:pt>
                <c:pt idx="1088">
                  <c:v>4/22/1973</c:v>
                </c:pt>
                <c:pt idx="1089">
                  <c:v>4/23/1973</c:v>
                </c:pt>
                <c:pt idx="1090">
                  <c:v>4/24/1973</c:v>
                </c:pt>
                <c:pt idx="1091">
                  <c:v>4/25/1973</c:v>
                </c:pt>
                <c:pt idx="1092">
                  <c:v>4/26/1973</c:v>
                </c:pt>
                <c:pt idx="1093">
                  <c:v>4/27/1973</c:v>
                </c:pt>
                <c:pt idx="1094">
                  <c:v>4/28/1973</c:v>
                </c:pt>
                <c:pt idx="1095">
                  <c:v>4/29/1973</c:v>
                </c:pt>
                <c:pt idx="1096">
                  <c:v>4/30/1973</c:v>
                </c:pt>
                <c:pt idx="1097">
                  <c:v>5/1/1973</c:v>
                </c:pt>
                <c:pt idx="1098">
                  <c:v>5/2/1973</c:v>
                </c:pt>
                <c:pt idx="1099">
                  <c:v>5/3/1973</c:v>
                </c:pt>
                <c:pt idx="1100">
                  <c:v>5/4/1973</c:v>
                </c:pt>
                <c:pt idx="1101">
                  <c:v>5/5/1973</c:v>
                </c:pt>
                <c:pt idx="1102">
                  <c:v>5/6/1973</c:v>
                </c:pt>
                <c:pt idx="1103">
                  <c:v>5/7/1973</c:v>
                </c:pt>
                <c:pt idx="1104">
                  <c:v>5/8/1973</c:v>
                </c:pt>
                <c:pt idx="1105">
                  <c:v>5/9/1973</c:v>
                </c:pt>
                <c:pt idx="1106">
                  <c:v>5/10/1973</c:v>
                </c:pt>
                <c:pt idx="1107">
                  <c:v>5/11/1973</c:v>
                </c:pt>
                <c:pt idx="1108">
                  <c:v>5/12/1973</c:v>
                </c:pt>
                <c:pt idx="1109">
                  <c:v>5/13/1973</c:v>
                </c:pt>
                <c:pt idx="1110">
                  <c:v>5/14/1973</c:v>
                </c:pt>
                <c:pt idx="1111">
                  <c:v>5/15/1973</c:v>
                </c:pt>
                <c:pt idx="1112">
                  <c:v>5/16/1973</c:v>
                </c:pt>
                <c:pt idx="1113">
                  <c:v>5/17/1973</c:v>
                </c:pt>
                <c:pt idx="1114">
                  <c:v>5/18/1973</c:v>
                </c:pt>
                <c:pt idx="1115">
                  <c:v>5/19/1973</c:v>
                </c:pt>
                <c:pt idx="1116">
                  <c:v>5/20/1973</c:v>
                </c:pt>
                <c:pt idx="1117">
                  <c:v>5/21/1973</c:v>
                </c:pt>
                <c:pt idx="1118">
                  <c:v>5/22/1973</c:v>
                </c:pt>
                <c:pt idx="1119">
                  <c:v>5/23/1973</c:v>
                </c:pt>
                <c:pt idx="1120">
                  <c:v>5/24/1973</c:v>
                </c:pt>
                <c:pt idx="1121">
                  <c:v>5/25/1973</c:v>
                </c:pt>
                <c:pt idx="1122">
                  <c:v>5/26/1973</c:v>
                </c:pt>
                <c:pt idx="1123">
                  <c:v>5/27/1973</c:v>
                </c:pt>
                <c:pt idx="1124">
                  <c:v>5/28/1973</c:v>
                </c:pt>
                <c:pt idx="1125">
                  <c:v>5/29/1973</c:v>
                </c:pt>
                <c:pt idx="1126">
                  <c:v>5/30/1973</c:v>
                </c:pt>
                <c:pt idx="1127">
                  <c:v>5/31/1973</c:v>
                </c:pt>
                <c:pt idx="1128">
                  <c:v>6/1/1973</c:v>
                </c:pt>
                <c:pt idx="1129">
                  <c:v>6/2/1973</c:v>
                </c:pt>
                <c:pt idx="1130">
                  <c:v>6/3/1973</c:v>
                </c:pt>
                <c:pt idx="1131">
                  <c:v>6/4/1973</c:v>
                </c:pt>
                <c:pt idx="1132">
                  <c:v>6/5/1973</c:v>
                </c:pt>
                <c:pt idx="1133">
                  <c:v>6/6/1973</c:v>
                </c:pt>
                <c:pt idx="1134">
                  <c:v>6/7/1973</c:v>
                </c:pt>
                <c:pt idx="1135">
                  <c:v>6/8/1973</c:v>
                </c:pt>
                <c:pt idx="1136">
                  <c:v>6/9/1973</c:v>
                </c:pt>
                <c:pt idx="1137">
                  <c:v>6/10/1973</c:v>
                </c:pt>
                <c:pt idx="1138">
                  <c:v>6/11/1973</c:v>
                </c:pt>
                <c:pt idx="1139">
                  <c:v>6/12/1973</c:v>
                </c:pt>
                <c:pt idx="1140">
                  <c:v>6/13/1973</c:v>
                </c:pt>
                <c:pt idx="1141">
                  <c:v>6/14/1973</c:v>
                </c:pt>
                <c:pt idx="1142">
                  <c:v>6/15/1973</c:v>
                </c:pt>
                <c:pt idx="1143">
                  <c:v>6/16/1973</c:v>
                </c:pt>
                <c:pt idx="1144">
                  <c:v>6/17/1973</c:v>
                </c:pt>
                <c:pt idx="1145">
                  <c:v>6/18/1973</c:v>
                </c:pt>
                <c:pt idx="1146">
                  <c:v>6/19/1973</c:v>
                </c:pt>
                <c:pt idx="1147">
                  <c:v>6/20/1973</c:v>
                </c:pt>
                <c:pt idx="1148">
                  <c:v>6/21/1973</c:v>
                </c:pt>
                <c:pt idx="1149">
                  <c:v>6/22/1973</c:v>
                </c:pt>
                <c:pt idx="1150">
                  <c:v>6/23/1973</c:v>
                </c:pt>
                <c:pt idx="1151">
                  <c:v>6/24/1973</c:v>
                </c:pt>
                <c:pt idx="1152">
                  <c:v>6/25/1973</c:v>
                </c:pt>
                <c:pt idx="1153">
                  <c:v>6/26/1973</c:v>
                </c:pt>
                <c:pt idx="1154">
                  <c:v>6/27/1973</c:v>
                </c:pt>
                <c:pt idx="1155">
                  <c:v>6/28/1973</c:v>
                </c:pt>
                <c:pt idx="1156">
                  <c:v>6/29/1973</c:v>
                </c:pt>
                <c:pt idx="1157">
                  <c:v>6/30/1973</c:v>
                </c:pt>
                <c:pt idx="1158">
                  <c:v>7/1/1973</c:v>
                </c:pt>
                <c:pt idx="1159">
                  <c:v>7/2/1973</c:v>
                </c:pt>
                <c:pt idx="1160">
                  <c:v>7/3/1973</c:v>
                </c:pt>
                <c:pt idx="1161">
                  <c:v>7/4/1973</c:v>
                </c:pt>
                <c:pt idx="1162">
                  <c:v>7/5/1973</c:v>
                </c:pt>
                <c:pt idx="1163">
                  <c:v>7/6/1973</c:v>
                </c:pt>
                <c:pt idx="1164">
                  <c:v>7/7/1973</c:v>
                </c:pt>
                <c:pt idx="1165">
                  <c:v>7/8/1973</c:v>
                </c:pt>
                <c:pt idx="1166">
                  <c:v>7/9/1973</c:v>
                </c:pt>
                <c:pt idx="1167">
                  <c:v>7/10/1973</c:v>
                </c:pt>
                <c:pt idx="1168">
                  <c:v>7/11/1973</c:v>
                </c:pt>
                <c:pt idx="1169">
                  <c:v>7/12/1973</c:v>
                </c:pt>
                <c:pt idx="1170">
                  <c:v>7/13/1973</c:v>
                </c:pt>
                <c:pt idx="1171">
                  <c:v>7/14/1973</c:v>
                </c:pt>
                <c:pt idx="1172">
                  <c:v>7/15/1973</c:v>
                </c:pt>
                <c:pt idx="1173">
                  <c:v>7/16/1973</c:v>
                </c:pt>
                <c:pt idx="1174">
                  <c:v>7/17/1973</c:v>
                </c:pt>
                <c:pt idx="1175">
                  <c:v>7/18/1973</c:v>
                </c:pt>
                <c:pt idx="1176">
                  <c:v>7/19/1973</c:v>
                </c:pt>
                <c:pt idx="1177">
                  <c:v>7/20/1973</c:v>
                </c:pt>
                <c:pt idx="1178">
                  <c:v>7/21/1973</c:v>
                </c:pt>
                <c:pt idx="1179">
                  <c:v>7/22/1973</c:v>
                </c:pt>
                <c:pt idx="1180">
                  <c:v>7/23/1973</c:v>
                </c:pt>
                <c:pt idx="1181">
                  <c:v>7/24/1973</c:v>
                </c:pt>
                <c:pt idx="1182">
                  <c:v>7/25/1973</c:v>
                </c:pt>
                <c:pt idx="1183">
                  <c:v>7/26/1973</c:v>
                </c:pt>
                <c:pt idx="1184">
                  <c:v>7/27/1973</c:v>
                </c:pt>
                <c:pt idx="1185">
                  <c:v>7/28/1973</c:v>
                </c:pt>
                <c:pt idx="1186">
                  <c:v>7/29/1973</c:v>
                </c:pt>
                <c:pt idx="1187">
                  <c:v>7/30/1973</c:v>
                </c:pt>
                <c:pt idx="1188">
                  <c:v>7/31/1973</c:v>
                </c:pt>
                <c:pt idx="1189">
                  <c:v>8/1/1973</c:v>
                </c:pt>
                <c:pt idx="1190">
                  <c:v>8/2/1973</c:v>
                </c:pt>
                <c:pt idx="1191">
                  <c:v>8/3/1973</c:v>
                </c:pt>
                <c:pt idx="1192">
                  <c:v>8/4/1973</c:v>
                </c:pt>
                <c:pt idx="1193">
                  <c:v>8/5/1973</c:v>
                </c:pt>
                <c:pt idx="1194">
                  <c:v>8/6/1973</c:v>
                </c:pt>
                <c:pt idx="1195">
                  <c:v>8/7/1973</c:v>
                </c:pt>
                <c:pt idx="1196">
                  <c:v>8/8/1973</c:v>
                </c:pt>
                <c:pt idx="1197">
                  <c:v>8/9/1973</c:v>
                </c:pt>
                <c:pt idx="1198">
                  <c:v>8/10/1973</c:v>
                </c:pt>
                <c:pt idx="1199">
                  <c:v>8/11/1973</c:v>
                </c:pt>
                <c:pt idx="1200">
                  <c:v>8/12/1973</c:v>
                </c:pt>
                <c:pt idx="1201">
                  <c:v>8/13/1973</c:v>
                </c:pt>
                <c:pt idx="1202">
                  <c:v>8/14/1973</c:v>
                </c:pt>
                <c:pt idx="1203">
                  <c:v>8/15/1973</c:v>
                </c:pt>
                <c:pt idx="1204">
                  <c:v>8/16/1973</c:v>
                </c:pt>
                <c:pt idx="1205">
                  <c:v>8/17/1973</c:v>
                </c:pt>
                <c:pt idx="1206">
                  <c:v>8/18/1973</c:v>
                </c:pt>
                <c:pt idx="1207">
                  <c:v>8/19/1973</c:v>
                </c:pt>
                <c:pt idx="1208">
                  <c:v>8/20/1973</c:v>
                </c:pt>
                <c:pt idx="1209">
                  <c:v>8/21/1973</c:v>
                </c:pt>
                <c:pt idx="1210">
                  <c:v>8/22/1973</c:v>
                </c:pt>
                <c:pt idx="1211">
                  <c:v>8/23/1973</c:v>
                </c:pt>
                <c:pt idx="1212">
                  <c:v>8/24/1973</c:v>
                </c:pt>
                <c:pt idx="1213">
                  <c:v>8/25/1973</c:v>
                </c:pt>
                <c:pt idx="1214">
                  <c:v>8/26/1973</c:v>
                </c:pt>
                <c:pt idx="1215">
                  <c:v>8/27/1973</c:v>
                </c:pt>
                <c:pt idx="1216">
                  <c:v>8/28/1973</c:v>
                </c:pt>
                <c:pt idx="1217">
                  <c:v>8/29/1973</c:v>
                </c:pt>
                <c:pt idx="1218">
                  <c:v>8/30/1973</c:v>
                </c:pt>
                <c:pt idx="1219">
                  <c:v>8/31/1973</c:v>
                </c:pt>
                <c:pt idx="1220">
                  <c:v>9/1/1973</c:v>
                </c:pt>
                <c:pt idx="1221">
                  <c:v>9/2/1973</c:v>
                </c:pt>
                <c:pt idx="1222">
                  <c:v>9/3/1973</c:v>
                </c:pt>
                <c:pt idx="1223">
                  <c:v>9/4/1973</c:v>
                </c:pt>
                <c:pt idx="1224">
                  <c:v>9/5/1973</c:v>
                </c:pt>
                <c:pt idx="1225">
                  <c:v>9/6/1973</c:v>
                </c:pt>
                <c:pt idx="1226">
                  <c:v>9/7/1973</c:v>
                </c:pt>
                <c:pt idx="1227">
                  <c:v>9/8/1973</c:v>
                </c:pt>
                <c:pt idx="1228">
                  <c:v>9/9/1973</c:v>
                </c:pt>
                <c:pt idx="1229">
                  <c:v>9/10/1973</c:v>
                </c:pt>
                <c:pt idx="1230">
                  <c:v>9/11/1973</c:v>
                </c:pt>
                <c:pt idx="1231">
                  <c:v>9/12/1973</c:v>
                </c:pt>
                <c:pt idx="1232">
                  <c:v>9/13/1973</c:v>
                </c:pt>
                <c:pt idx="1233">
                  <c:v>9/14/1973</c:v>
                </c:pt>
                <c:pt idx="1234">
                  <c:v>9/15/1973</c:v>
                </c:pt>
                <c:pt idx="1235">
                  <c:v>9/16/1973</c:v>
                </c:pt>
                <c:pt idx="1236">
                  <c:v>9/17/1973</c:v>
                </c:pt>
                <c:pt idx="1237">
                  <c:v>9/18/1973</c:v>
                </c:pt>
                <c:pt idx="1238">
                  <c:v>9/19/1973</c:v>
                </c:pt>
                <c:pt idx="1239">
                  <c:v>9/20/1973</c:v>
                </c:pt>
                <c:pt idx="1240">
                  <c:v>9/21/1973</c:v>
                </c:pt>
                <c:pt idx="1241">
                  <c:v>9/22/1973</c:v>
                </c:pt>
                <c:pt idx="1242">
                  <c:v>9/23/1973</c:v>
                </c:pt>
                <c:pt idx="1243">
                  <c:v>9/24/1973</c:v>
                </c:pt>
                <c:pt idx="1244">
                  <c:v>9/25/1973</c:v>
                </c:pt>
                <c:pt idx="1245">
                  <c:v>9/26/1973</c:v>
                </c:pt>
                <c:pt idx="1246">
                  <c:v>9/27/1973</c:v>
                </c:pt>
                <c:pt idx="1247">
                  <c:v>9/28/1973</c:v>
                </c:pt>
                <c:pt idx="1248">
                  <c:v>9/29/1973</c:v>
                </c:pt>
                <c:pt idx="1249">
                  <c:v>9/30/1973</c:v>
                </c:pt>
                <c:pt idx="1250">
                  <c:v>10/1/1973</c:v>
                </c:pt>
                <c:pt idx="1251">
                  <c:v>10/2/1973</c:v>
                </c:pt>
                <c:pt idx="1252">
                  <c:v>10/3/1973</c:v>
                </c:pt>
                <c:pt idx="1253">
                  <c:v>10/4/1973</c:v>
                </c:pt>
                <c:pt idx="1254">
                  <c:v>10/5/1973</c:v>
                </c:pt>
                <c:pt idx="1255">
                  <c:v>10/6/1973</c:v>
                </c:pt>
                <c:pt idx="1256">
                  <c:v>10/7/1973</c:v>
                </c:pt>
                <c:pt idx="1257">
                  <c:v>10/8/1973</c:v>
                </c:pt>
                <c:pt idx="1258">
                  <c:v>10/9/1973</c:v>
                </c:pt>
                <c:pt idx="1259">
                  <c:v>10/10/1973</c:v>
                </c:pt>
                <c:pt idx="1260">
                  <c:v>10/11/1973</c:v>
                </c:pt>
                <c:pt idx="1261">
                  <c:v>10/12/1973</c:v>
                </c:pt>
                <c:pt idx="1262">
                  <c:v>10/13/1973</c:v>
                </c:pt>
                <c:pt idx="1263">
                  <c:v>10/14/1973</c:v>
                </c:pt>
                <c:pt idx="1264">
                  <c:v>10/15/1973</c:v>
                </c:pt>
                <c:pt idx="1265">
                  <c:v>10/16/1973</c:v>
                </c:pt>
                <c:pt idx="1266">
                  <c:v>10/17/1973</c:v>
                </c:pt>
                <c:pt idx="1267">
                  <c:v>10/18/1973</c:v>
                </c:pt>
                <c:pt idx="1268">
                  <c:v>10/19/1973</c:v>
                </c:pt>
                <c:pt idx="1269">
                  <c:v>10/20/1973</c:v>
                </c:pt>
                <c:pt idx="1270">
                  <c:v>10/21/1973</c:v>
                </c:pt>
                <c:pt idx="1271">
                  <c:v>10/22/1973</c:v>
                </c:pt>
                <c:pt idx="1272">
                  <c:v>10/23/1973</c:v>
                </c:pt>
                <c:pt idx="1273">
                  <c:v>10/24/1973</c:v>
                </c:pt>
                <c:pt idx="1274">
                  <c:v>10/25/1973</c:v>
                </c:pt>
                <c:pt idx="1275">
                  <c:v>10/26/1973</c:v>
                </c:pt>
                <c:pt idx="1276">
                  <c:v>10/27/1973</c:v>
                </c:pt>
                <c:pt idx="1277">
                  <c:v>10/28/1973</c:v>
                </c:pt>
                <c:pt idx="1278">
                  <c:v>10/29/1973</c:v>
                </c:pt>
                <c:pt idx="1279">
                  <c:v>10/30/1973</c:v>
                </c:pt>
                <c:pt idx="1280">
                  <c:v>10/31/1973</c:v>
                </c:pt>
                <c:pt idx="1281">
                  <c:v>11/1/1973</c:v>
                </c:pt>
                <c:pt idx="1282">
                  <c:v>11/2/1973</c:v>
                </c:pt>
                <c:pt idx="1283">
                  <c:v>11/3/1973</c:v>
                </c:pt>
                <c:pt idx="1284">
                  <c:v>11/4/1973</c:v>
                </c:pt>
                <c:pt idx="1285">
                  <c:v>11/5/1973</c:v>
                </c:pt>
                <c:pt idx="1286">
                  <c:v>11/6/1973</c:v>
                </c:pt>
                <c:pt idx="1287">
                  <c:v>11/7/1973</c:v>
                </c:pt>
                <c:pt idx="1288">
                  <c:v>11/8/1973</c:v>
                </c:pt>
                <c:pt idx="1289">
                  <c:v>11/9/1973</c:v>
                </c:pt>
                <c:pt idx="1290">
                  <c:v>11/10/1973</c:v>
                </c:pt>
                <c:pt idx="1291">
                  <c:v>11/11/1973</c:v>
                </c:pt>
                <c:pt idx="1292">
                  <c:v>11/12/1973</c:v>
                </c:pt>
                <c:pt idx="1293">
                  <c:v>11/13/1973</c:v>
                </c:pt>
                <c:pt idx="1294">
                  <c:v>11/14/1973</c:v>
                </c:pt>
                <c:pt idx="1295">
                  <c:v>11/15/1973</c:v>
                </c:pt>
                <c:pt idx="1296">
                  <c:v>11/16/1973</c:v>
                </c:pt>
                <c:pt idx="1297">
                  <c:v>11/17/1973</c:v>
                </c:pt>
                <c:pt idx="1298">
                  <c:v>11/18/1973</c:v>
                </c:pt>
                <c:pt idx="1299">
                  <c:v>11/19/1973</c:v>
                </c:pt>
                <c:pt idx="1300">
                  <c:v>11/20/1973</c:v>
                </c:pt>
                <c:pt idx="1301">
                  <c:v>11/21/1973</c:v>
                </c:pt>
                <c:pt idx="1302">
                  <c:v>11/22/1973</c:v>
                </c:pt>
                <c:pt idx="1303">
                  <c:v>11/23/1973</c:v>
                </c:pt>
                <c:pt idx="1304">
                  <c:v>11/24/1973</c:v>
                </c:pt>
                <c:pt idx="1305">
                  <c:v>11/25/1973</c:v>
                </c:pt>
                <c:pt idx="1306">
                  <c:v>11/26/1973</c:v>
                </c:pt>
                <c:pt idx="1307">
                  <c:v>11/27/1973</c:v>
                </c:pt>
                <c:pt idx="1308">
                  <c:v>11/28/1973</c:v>
                </c:pt>
                <c:pt idx="1309">
                  <c:v>11/29/1973</c:v>
                </c:pt>
                <c:pt idx="1310">
                  <c:v>11/30/1973</c:v>
                </c:pt>
                <c:pt idx="1311">
                  <c:v>12/1/1973</c:v>
                </c:pt>
                <c:pt idx="1312">
                  <c:v>12/2/1973</c:v>
                </c:pt>
                <c:pt idx="1313">
                  <c:v>12/3/1973</c:v>
                </c:pt>
                <c:pt idx="1314">
                  <c:v>12/4/1973</c:v>
                </c:pt>
                <c:pt idx="1315">
                  <c:v>12/5/1973</c:v>
                </c:pt>
                <c:pt idx="1316">
                  <c:v>12/6/1973</c:v>
                </c:pt>
                <c:pt idx="1317">
                  <c:v>12/7/1973</c:v>
                </c:pt>
                <c:pt idx="1318">
                  <c:v>12/8/1973</c:v>
                </c:pt>
                <c:pt idx="1319">
                  <c:v>12/9/1973</c:v>
                </c:pt>
                <c:pt idx="1320">
                  <c:v>12/10/1973</c:v>
                </c:pt>
                <c:pt idx="1321">
                  <c:v>12/11/1973</c:v>
                </c:pt>
                <c:pt idx="1322">
                  <c:v>12/12/1973</c:v>
                </c:pt>
                <c:pt idx="1323">
                  <c:v>12/13/1973</c:v>
                </c:pt>
                <c:pt idx="1324">
                  <c:v>12/14/1973</c:v>
                </c:pt>
                <c:pt idx="1325">
                  <c:v>12/15/1973</c:v>
                </c:pt>
                <c:pt idx="1326">
                  <c:v>12/16/1973</c:v>
                </c:pt>
                <c:pt idx="1327">
                  <c:v>12/17/1973</c:v>
                </c:pt>
                <c:pt idx="1328">
                  <c:v>12/18/1973</c:v>
                </c:pt>
                <c:pt idx="1329">
                  <c:v>12/19/1973</c:v>
                </c:pt>
                <c:pt idx="1330">
                  <c:v>12/20/1973</c:v>
                </c:pt>
                <c:pt idx="1331">
                  <c:v>12/21/1973</c:v>
                </c:pt>
                <c:pt idx="1332">
                  <c:v>12/22/1973</c:v>
                </c:pt>
                <c:pt idx="1333">
                  <c:v>12/23/1973</c:v>
                </c:pt>
                <c:pt idx="1334">
                  <c:v>12/24/1973</c:v>
                </c:pt>
                <c:pt idx="1335">
                  <c:v>12/25/1973</c:v>
                </c:pt>
                <c:pt idx="1336">
                  <c:v>12/26/1973</c:v>
                </c:pt>
                <c:pt idx="1337">
                  <c:v>12/27/1973</c:v>
                </c:pt>
                <c:pt idx="1338">
                  <c:v>12/28/1973</c:v>
                </c:pt>
                <c:pt idx="1339">
                  <c:v>12/29/1973</c:v>
                </c:pt>
                <c:pt idx="1340">
                  <c:v>12/30/1973</c:v>
                </c:pt>
                <c:pt idx="1341">
                  <c:v>12/31/1973</c:v>
                </c:pt>
                <c:pt idx="1342">
                  <c:v>1/1/1974</c:v>
                </c:pt>
                <c:pt idx="1343">
                  <c:v>1/2/1974</c:v>
                </c:pt>
                <c:pt idx="1344">
                  <c:v>1/3/1974</c:v>
                </c:pt>
                <c:pt idx="1345">
                  <c:v>1/4/1974</c:v>
                </c:pt>
                <c:pt idx="1346">
                  <c:v>1/5/1974</c:v>
                </c:pt>
                <c:pt idx="1347">
                  <c:v>1/6/1974</c:v>
                </c:pt>
                <c:pt idx="1348">
                  <c:v>1/7/1974</c:v>
                </c:pt>
                <c:pt idx="1349">
                  <c:v>1/8/1974</c:v>
                </c:pt>
                <c:pt idx="1350">
                  <c:v>1/9/1974</c:v>
                </c:pt>
                <c:pt idx="1351">
                  <c:v>1/10/1974</c:v>
                </c:pt>
                <c:pt idx="1352">
                  <c:v>1/11/1974</c:v>
                </c:pt>
                <c:pt idx="1353">
                  <c:v>1/12/1974</c:v>
                </c:pt>
                <c:pt idx="1354">
                  <c:v>1/13/1974</c:v>
                </c:pt>
                <c:pt idx="1355">
                  <c:v>1/14/1974</c:v>
                </c:pt>
                <c:pt idx="1356">
                  <c:v>1/15/1974</c:v>
                </c:pt>
                <c:pt idx="1357">
                  <c:v>1/16/1974</c:v>
                </c:pt>
                <c:pt idx="1358">
                  <c:v>1/17/1974</c:v>
                </c:pt>
                <c:pt idx="1359">
                  <c:v>1/18/1974</c:v>
                </c:pt>
                <c:pt idx="1360">
                  <c:v>1/19/1974</c:v>
                </c:pt>
                <c:pt idx="1361">
                  <c:v>1/20/1974</c:v>
                </c:pt>
                <c:pt idx="1362">
                  <c:v>1/21/1974</c:v>
                </c:pt>
                <c:pt idx="1363">
                  <c:v>1/22/1974</c:v>
                </c:pt>
                <c:pt idx="1364">
                  <c:v>1/23/1974</c:v>
                </c:pt>
                <c:pt idx="1365">
                  <c:v>1/24/1974</c:v>
                </c:pt>
                <c:pt idx="1366">
                  <c:v>1/25/1974</c:v>
                </c:pt>
                <c:pt idx="1367">
                  <c:v>1/26/1974</c:v>
                </c:pt>
                <c:pt idx="1368">
                  <c:v>1/27/1974</c:v>
                </c:pt>
                <c:pt idx="1369">
                  <c:v>1/28/1974</c:v>
                </c:pt>
                <c:pt idx="1370">
                  <c:v>1/29/1974</c:v>
                </c:pt>
                <c:pt idx="1371">
                  <c:v>1/30/1974</c:v>
                </c:pt>
                <c:pt idx="1372">
                  <c:v>1/31/1974</c:v>
                </c:pt>
                <c:pt idx="1373">
                  <c:v>2/1/1974</c:v>
                </c:pt>
                <c:pt idx="1374">
                  <c:v>2/2/1974</c:v>
                </c:pt>
                <c:pt idx="1375">
                  <c:v>2/3/1974</c:v>
                </c:pt>
                <c:pt idx="1376">
                  <c:v>2/4/1974</c:v>
                </c:pt>
                <c:pt idx="1377">
                  <c:v>2/5/1974</c:v>
                </c:pt>
                <c:pt idx="1378">
                  <c:v>2/6/1974</c:v>
                </c:pt>
                <c:pt idx="1379">
                  <c:v>2/7/1974</c:v>
                </c:pt>
                <c:pt idx="1380">
                  <c:v>2/8/1974</c:v>
                </c:pt>
                <c:pt idx="1381">
                  <c:v>2/9/1974</c:v>
                </c:pt>
                <c:pt idx="1382">
                  <c:v>2/10/1974</c:v>
                </c:pt>
                <c:pt idx="1383">
                  <c:v>2/11/1974</c:v>
                </c:pt>
                <c:pt idx="1384">
                  <c:v>2/12/1974</c:v>
                </c:pt>
                <c:pt idx="1385">
                  <c:v>2/13/1974</c:v>
                </c:pt>
                <c:pt idx="1386">
                  <c:v>2/14/1974</c:v>
                </c:pt>
                <c:pt idx="1387">
                  <c:v>2/15/1974</c:v>
                </c:pt>
                <c:pt idx="1388">
                  <c:v>2/16/1974</c:v>
                </c:pt>
                <c:pt idx="1389">
                  <c:v>2/17/1974</c:v>
                </c:pt>
                <c:pt idx="1390">
                  <c:v>2/18/1974</c:v>
                </c:pt>
                <c:pt idx="1391">
                  <c:v>2/19/1974</c:v>
                </c:pt>
                <c:pt idx="1392">
                  <c:v>2/20/1974</c:v>
                </c:pt>
                <c:pt idx="1393">
                  <c:v>2/21/1974</c:v>
                </c:pt>
                <c:pt idx="1394">
                  <c:v>2/22/1974</c:v>
                </c:pt>
                <c:pt idx="1395">
                  <c:v>2/23/1974</c:v>
                </c:pt>
                <c:pt idx="1396">
                  <c:v>2/24/1974</c:v>
                </c:pt>
                <c:pt idx="1397">
                  <c:v>2/25/1974</c:v>
                </c:pt>
                <c:pt idx="1398">
                  <c:v>2/26/1974</c:v>
                </c:pt>
                <c:pt idx="1399">
                  <c:v>2/27/1974</c:v>
                </c:pt>
                <c:pt idx="1400">
                  <c:v>2/28/1974</c:v>
                </c:pt>
                <c:pt idx="1401">
                  <c:v>3/1/1974</c:v>
                </c:pt>
                <c:pt idx="1402">
                  <c:v>3/2/1974</c:v>
                </c:pt>
                <c:pt idx="1403">
                  <c:v>3/3/1974</c:v>
                </c:pt>
                <c:pt idx="1404">
                  <c:v>3/4/1974</c:v>
                </c:pt>
                <c:pt idx="1405">
                  <c:v>3/5/1974</c:v>
                </c:pt>
                <c:pt idx="1406">
                  <c:v>3/6/1974</c:v>
                </c:pt>
                <c:pt idx="1407">
                  <c:v>3/7/1974</c:v>
                </c:pt>
                <c:pt idx="1408">
                  <c:v>3/8/1974</c:v>
                </c:pt>
                <c:pt idx="1409">
                  <c:v>3/9/1974</c:v>
                </c:pt>
                <c:pt idx="1410">
                  <c:v>3/10/1974</c:v>
                </c:pt>
                <c:pt idx="1411">
                  <c:v>3/11/1974</c:v>
                </c:pt>
                <c:pt idx="1412">
                  <c:v>3/12/1974</c:v>
                </c:pt>
                <c:pt idx="1413">
                  <c:v>3/13/1974</c:v>
                </c:pt>
                <c:pt idx="1414">
                  <c:v>3/14/1974</c:v>
                </c:pt>
                <c:pt idx="1415">
                  <c:v>3/15/1974</c:v>
                </c:pt>
                <c:pt idx="1416">
                  <c:v>3/16/1974</c:v>
                </c:pt>
                <c:pt idx="1417">
                  <c:v>3/17/1974</c:v>
                </c:pt>
                <c:pt idx="1418">
                  <c:v>3/18/1974</c:v>
                </c:pt>
                <c:pt idx="1419">
                  <c:v>3/19/1974</c:v>
                </c:pt>
                <c:pt idx="1420">
                  <c:v>3/20/1974</c:v>
                </c:pt>
                <c:pt idx="1421">
                  <c:v>3/21/1974</c:v>
                </c:pt>
                <c:pt idx="1422">
                  <c:v>3/22/1974</c:v>
                </c:pt>
                <c:pt idx="1423">
                  <c:v>3/23/1974</c:v>
                </c:pt>
                <c:pt idx="1424">
                  <c:v>3/24/1974</c:v>
                </c:pt>
                <c:pt idx="1425">
                  <c:v>3/25/1974</c:v>
                </c:pt>
                <c:pt idx="1426">
                  <c:v>3/26/1974</c:v>
                </c:pt>
                <c:pt idx="1427">
                  <c:v>3/27/1974</c:v>
                </c:pt>
                <c:pt idx="1428">
                  <c:v>3/28/1974</c:v>
                </c:pt>
                <c:pt idx="1429">
                  <c:v>3/29/1974</c:v>
                </c:pt>
                <c:pt idx="1430">
                  <c:v>3/30/1974</c:v>
                </c:pt>
                <c:pt idx="1431">
                  <c:v>3/31/1974</c:v>
                </c:pt>
                <c:pt idx="1432">
                  <c:v>4/1/1974</c:v>
                </c:pt>
                <c:pt idx="1433">
                  <c:v>4/2/1974</c:v>
                </c:pt>
                <c:pt idx="1434">
                  <c:v>4/3/1974</c:v>
                </c:pt>
                <c:pt idx="1435">
                  <c:v>4/4/1974</c:v>
                </c:pt>
                <c:pt idx="1436">
                  <c:v>4/5/1974</c:v>
                </c:pt>
                <c:pt idx="1437">
                  <c:v>4/6/1974</c:v>
                </c:pt>
                <c:pt idx="1438">
                  <c:v>4/7/1974</c:v>
                </c:pt>
                <c:pt idx="1439">
                  <c:v>4/8/1974</c:v>
                </c:pt>
                <c:pt idx="1440">
                  <c:v>4/9/1974</c:v>
                </c:pt>
                <c:pt idx="1441">
                  <c:v>4/10/1974</c:v>
                </c:pt>
                <c:pt idx="1442">
                  <c:v>4/11/1974</c:v>
                </c:pt>
                <c:pt idx="1443">
                  <c:v>4/12/1974</c:v>
                </c:pt>
                <c:pt idx="1444">
                  <c:v>4/13/1974</c:v>
                </c:pt>
                <c:pt idx="1445">
                  <c:v>4/14/1974</c:v>
                </c:pt>
                <c:pt idx="1446">
                  <c:v>4/15/1974</c:v>
                </c:pt>
                <c:pt idx="1447">
                  <c:v>4/16/1974</c:v>
                </c:pt>
                <c:pt idx="1448">
                  <c:v>4/17/1974</c:v>
                </c:pt>
                <c:pt idx="1449">
                  <c:v>4/18/1974</c:v>
                </c:pt>
                <c:pt idx="1450">
                  <c:v>4/19/1974</c:v>
                </c:pt>
                <c:pt idx="1451">
                  <c:v>4/20/1974</c:v>
                </c:pt>
                <c:pt idx="1452">
                  <c:v>4/21/1974</c:v>
                </c:pt>
                <c:pt idx="1453">
                  <c:v>4/22/1974</c:v>
                </c:pt>
                <c:pt idx="1454">
                  <c:v>4/23/1974</c:v>
                </c:pt>
                <c:pt idx="1455">
                  <c:v>4/24/1974</c:v>
                </c:pt>
                <c:pt idx="1456">
                  <c:v>4/25/1974</c:v>
                </c:pt>
                <c:pt idx="1457">
                  <c:v>4/26/1974</c:v>
                </c:pt>
                <c:pt idx="1458">
                  <c:v>4/27/1974</c:v>
                </c:pt>
                <c:pt idx="1459">
                  <c:v>4/28/1974</c:v>
                </c:pt>
                <c:pt idx="1460">
                  <c:v>4/29/1974</c:v>
                </c:pt>
                <c:pt idx="1461">
                  <c:v>4/30/1974</c:v>
                </c:pt>
                <c:pt idx="1462">
                  <c:v>5/1/1974</c:v>
                </c:pt>
                <c:pt idx="1463">
                  <c:v>5/2/1974</c:v>
                </c:pt>
                <c:pt idx="1464">
                  <c:v>5/3/1974</c:v>
                </c:pt>
                <c:pt idx="1465">
                  <c:v>5/4/1974</c:v>
                </c:pt>
                <c:pt idx="1466">
                  <c:v>5/5/1974</c:v>
                </c:pt>
                <c:pt idx="1467">
                  <c:v>5/6/1974</c:v>
                </c:pt>
                <c:pt idx="1468">
                  <c:v>5/7/1974</c:v>
                </c:pt>
                <c:pt idx="1469">
                  <c:v>5/8/1974</c:v>
                </c:pt>
                <c:pt idx="1470">
                  <c:v>5/9/1974</c:v>
                </c:pt>
                <c:pt idx="1471">
                  <c:v>5/10/1974</c:v>
                </c:pt>
                <c:pt idx="1472">
                  <c:v>5/11/1974</c:v>
                </c:pt>
                <c:pt idx="1473">
                  <c:v>5/12/1974</c:v>
                </c:pt>
                <c:pt idx="1474">
                  <c:v>5/13/1974</c:v>
                </c:pt>
                <c:pt idx="1475">
                  <c:v>5/14/1974</c:v>
                </c:pt>
                <c:pt idx="1476">
                  <c:v>5/15/1974</c:v>
                </c:pt>
                <c:pt idx="1477">
                  <c:v>5/16/1974</c:v>
                </c:pt>
                <c:pt idx="1478">
                  <c:v>5/17/1974</c:v>
                </c:pt>
                <c:pt idx="1479">
                  <c:v>5/18/1974</c:v>
                </c:pt>
                <c:pt idx="1480">
                  <c:v>5/19/1974</c:v>
                </c:pt>
                <c:pt idx="1481">
                  <c:v>5/20/1974</c:v>
                </c:pt>
                <c:pt idx="1482">
                  <c:v>5/21/1974</c:v>
                </c:pt>
                <c:pt idx="1483">
                  <c:v>5/22/1974</c:v>
                </c:pt>
                <c:pt idx="1484">
                  <c:v>5/23/1974</c:v>
                </c:pt>
                <c:pt idx="1485">
                  <c:v>5/24/1974</c:v>
                </c:pt>
                <c:pt idx="1486">
                  <c:v>5/25/1974</c:v>
                </c:pt>
                <c:pt idx="1487">
                  <c:v>5/26/1974</c:v>
                </c:pt>
                <c:pt idx="1488">
                  <c:v>5/27/1974</c:v>
                </c:pt>
                <c:pt idx="1489">
                  <c:v>5/28/1974</c:v>
                </c:pt>
                <c:pt idx="1490">
                  <c:v>5/29/1974</c:v>
                </c:pt>
                <c:pt idx="1491">
                  <c:v>5/30/1974</c:v>
                </c:pt>
                <c:pt idx="1492">
                  <c:v>5/31/1974</c:v>
                </c:pt>
                <c:pt idx="1493">
                  <c:v>6/1/1974</c:v>
                </c:pt>
                <c:pt idx="1494">
                  <c:v>6/2/1974</c:v>
                </c:pt>
                <c:pt idx="1495">
                  <c:v>6/3/1974</c:v>
                </c:pt>
                <c:pt idx="1496">
                  <c:v>6/4/1974</c:v>
                </c:pt>
                <c:pt idx="1497">
                  <c:v>6/5/1974</c:v>
                </c:pt>
                <c:pt idx="1498">
                  <c:v>6/6/1974</c:v>
                </c:pt>
                <c:pt idx="1499">
                  <c:v>6/7/1974</c:v>
                </c:pt>
                <c:pt idx="1500">
                  <c:v>6/8/1974</c:v>
                </c:pt>
                <c:pt idx="1501">
                  <c:v>6/9/1974</c:v>
                </c:pt>
                <c:pt idx="1502">
                  <c:v>6/10/1974</c:v>
                </c:pt>
                <c:pt idx="1503">
                  <c:v>6/11/1974</c:v>
                </c:pt>
                <c:pt idx="1504">
                  <c:v>6/12/1974</c:v>
                </c:pt>
                <c:pt idx="1505">
                  <c:v>6/13/1974</c:v>
                </c:pt>
                <c:pt idx="1506">
                  <c:v>6/14/1974</c:v>
                </c:pt>
                <c:pt idx="1507">
                  <c:v>6/15/1974</c:v>
                </c:pt>
                <c:pt idx="1508">
                  <c:v>6/16/1974</c:v>
                </c:pt>
                <c:pt idx="1509">
                  <c:v>6/17/1974</c:v>
                </c:pt>
                <c:pt idx="1510">
                  <c:v>6/18/1974</c:v>
                </c:pt>
                <c:pt idx="1511">
                  <c:v>6/19/1974</c:v>
                </c:pt>
                <c:pt idx="1512">
                  <c:v>6/20/1974</c:v>
                </c:pt>
                <c:pt idx="1513">
                  <c:v>6/21/1974</c:v>
                </c:pt>
                <c:pt idx="1514">
                  <c:v>6/22/1974</c:v>
                </c:pt>
                <c:pt idx="1515">
                  <c:v>6/23/1974</c:v>
                </c:pt>
                <c:pt idx="1516">
                  <c:v>6/24/1974</c:v>
                </c:pt>
                <c:pt idx="1517">
                  <c:v>6/25/1974</c:v>
                </c:pt>
                <c:pt idx="1518">
                  <c:v>6/26/1974</c:v>
                </c:pt>
                <c:pt idx="1519">
                  <c:v>6/27/1974</c:v>
                </c:pt>
                <c:pt idx="1520">
                  <c:v>6/28/1974</c:v>
                </c:pt>
                <c:pt idx="1521">
                  <c:v>6/29/1974</c:v>
                </c:pt>
                <c:pt idx="1522">
                  <c:v>6/30/1974</c:v>
                </c:pt>
                <c:pt idx="1523">
                  <c:v>7/1/1974</c:v>
                </c:pt>
                <c:pt idx="1524">
                  <c:v>7/2/1974</c:v>
                </c:pt>
                <c:pt idx="1525">
                  <c:v>7/3/1974</c:v>
                </c:pt>
                <c:pt idx="1526">
                  <c:v>7/4/1974</c:v>
                </c:pt>
                <c:pt idx="1527">
                  <c:v>7/5/1974</c:v>
                </c:pt>
                <c:pt idx="1528">
                  <c:v>7/6/1974</c:v>
                </c:pt>
                <c:pt idx="1529">
                  <c:v>7/7/1974</c:v>
                </c:pt>
                <c:pt idx="1530">
                  <c:v>7/8/1974</c:v>
                </c:pt>
                <c:pt idx="1531">
                  <c:v>7/9/1974</c:v>
                </c:pt>
                <c:pt idx="1532">
                  <c:v>7/10/1974</c:v>
                </c:pt>
                <c:pt idx="1533">
                  <c:v>7/11/1974</c:v>
                </c:pt>
                <c:pt idx="1534">
                  <c:v>7/12/1974</c:v>
                </c:pt>
                <c:pt idx="1535">
                  <c:v>7/13/1974</c:v>
                </c:pt>
                <c:pt idx="1536">
                  <c:v>7/14/1974</c:v>
                </c:pt>
                <c:pt idx="1537">
                  <c:v>7/15/1974</c:v>
                </c:pt>
                <c:pt idx="1538">
                  <c:v>7/16/1974</c:v>
                </c:pt>
                <c:pt idx="1539">
                  <c:v>7/17/1974</c:v>
                </c:pt>
                <c:pt idx="1540">
                  <c:v>7/18/1974</c:v>
                </c:pt>
                <c:pt idx="1541">
                  <c:v>7/19/1974</c:v>
                </c:pt>
                <c:pt idx="1542">
                  <c:v>7/20/1974</c:v>
                </c:pt>
                <c:pt idx="1543">
                  <c:v>7/21/1974</c:v>
                </c:pt>
                <c:pt idx="1544">
                  <c:v>7/22/1974</c:v>
                </c:pt>
                <c:pt idx="1545">
                  <c:v>7/23/1974</c:v>
                </c:pt>
                <c:pt idx="1546">
                  <c:v>7/24/1974</c:v>
                </c:pt>
                <c:pt idx="1547">
                  <c:v>7/25/1974</c:v>
                </c:pt>
                <c:pt idx="1548">
                  <c:v>7/26/1974</c:v>
                </c:pt>
                <c:pt idx="1549">
                  <c:v>7/27/1974</c:v>
                </c:pt>
                <c:pt idx="1550">
                  <c:v>7/28/1974</c:v>
                </c:pt>
                <c:pt idx="1551">
                  <c:v>7/29/1974</c:v>
                </c:pt>
                <c:pt idx="1552">
                  <c:v>7/30/1974</c:v>
                </c:pt>
                <c:pt idx="1553">
                  <c:v>7/31/1974</c:v>
                </c:pt>
                <c:pt idx="1554">
                  <c:v>8/1/1974</c:v>
                </c:pt>
                <c:pt idx="1555">
                  <c:v>8/2/1974</c:v>
                </c:pt>
                <c:pt idx="1556">
                  <c:v>8/3/1974</c:v>
                </c:pt>
                <c:pt idx="1557">
                  <c:v>8/4/1974</c:v>
                </c:pt>
                <c:pt idx="1558">
                  <c:v>8/5/1974</c:v>
                </c:pt>
                <c:pt idx="1559">
                  <c:v>8/6/1974</c:v>
                </c:pt>
                <c:pt idx="1560">
                  <c:v>8/7/1974</c:v>
                </c:pt>
                <c:pt idx="1561">
                  <c:v>8/8/1974</c:v>
                </c:pt>
                <c:pt idx="1562">
                  <c:v>8/9/1974</c:v>
                </c:pt>
                <c:pt idx="1563">
                  <c:v>8/10/1974</c:v>
                </c:pt>
                <c:pt idx="1564">
                  <c:v>8/11/1974</c:v>
                </c:pt>
                <c:pt idx="1565">
                  <c:v>8/12/1974</c:v>
                </c:pt>
                <c:pt idx="1566">
                  <c:v>8/13/1974</c:v>
                </c:pt>
                <c:pt idx="1567">
                  <c:v>8/14/1974</c:v>
                </c:pt>
                <c:pt idx="1568">
                  <c:v>8/15/1974</c:v>
                </c:pt>
                <c:pt idx="1569">
                  <c:v>8/16/1974</c:v>
                </c:pt>
                <c:pt idx="1570">
                  <c:v>8/17/1974</c:v>
                </c:pt>
                <c:pt idx="1571">
                  <c:v>8/18/1974</c:v>
                </c:pt>
                <c:pt idx="1572">
                  <c:v>8/19/1974</c:v>
                </c:pt>
                <c:pt idx="1573">
                  <c:v>8/20/1974</c:v>
                </c:pt>
                <c:pt idx="1574">
                  <c:v>8/21/1974</c:v>
                </c:pt>
                <c:pt idx="1575">
                  <c:v>8/22/1974</c:v>
                </c:pt>
                <c:pt idx="1576">
                  <c:v>8/23/1974</c:v>
                </c:pt>
                <c:pt idx="1577">
                  <c:v>8/24/1974</c:v>
                </c:pt>
                <c:pt idx="1578">
                  <c:v>8/25/1974</c:v>
                </c:pt>
                <c:pt idx="1579">
                  <c:v>8/26/1974</c:v>
                </c:pt>
                <c:pt idx="1580">
                  <c:v>8/27/1974</c:v>
                </c:pt>
                <c:pt idx="1581">
                  <c:v>8/28/1974</c:v>
                </c:pt>
                <c:pt idx="1582">
                  <c:v>8/29/1974</c:v>
                </c:pt>
                <c:pt idx="1583">
                  <c:v>8/30/1974</c:v>
                </c:pt>
                <c:pt idx="1584">
                  <c:v>8/31/1974</c:v>
                </c:pt>
                <c:pt idx="1585">
                  <c:v>9/1/1974</c:v>
                </c:pt>
                <c:pt idx="1586">
                  <c:v>9/2/1974</c:v>
                </c:pt>
                <c:pt idx="1587">
                  <c:v>9/3/1974</c:v>
                </c:pt>
                <c:pt idx="1588">
                  <c:v>9/4/1974</c:v>
                </c:pt>
                <c:pt idx="1589">
                  <c:v>9/5/1974</c:v>
                </c:pt>
                <c:pt idx="1590">
                  <c:v>9/6/1974</c:v>
                </c:pt>
                <c:pt idx="1591">
                  <c:v>9/7/1974</c:v>
                </c:pt>
                <c:pt idx="1592">
                  <c:v>9/8/1974</c:v>
                </c:pt>
                <c:pt idx="1593">
                  <c:v>9/9/1974</c:v>
                </c:pt>
                <c:pt idx="1594">
                  <c:v>9/10/1974</c:v>
                </c:pt>
                <c:pt idx="1595">
                  <c:v>9/11/1974</c:v>
                </c:pt>
                <c:pt idx="1596">
                  <c:v>9/12/1974</c:v>
                </c:pt>
                <c:pt idx="1597">
                  <c:v>9/13/1974</c:v>
                </c:pt>
                <c:pt idx="1598">
                  <c:v>9/14/1974</c:v>
                </c:pt>
                <c:pt idx="1599">
                  <c:v>9/15/1974</c:v>
                </c:pt>
                <c:pt idx="1600">
                  <c:v>9/16/1974</c:v>
                </c:pt>
                <c:pt idx="1601">
                  <c:v>9/17/1974</c:v>
                </c:pt>
                <c:pt idx="1602">
                  <c:v>9/18/1974</c:v>
                </c:pt>
                <c:pt idx="1603">
                  <c:v>9/19/1974</c:v>
                </c:pt>
                <c:pt idx="1604">
                  <c:v>9/20/1974</c:v>
                </c:pt>
                <c:pt idx="1605">
                  <c:v>9/21/1974</c:v>
                </c:pt>
                <c:pt idx="1606">
                  <c:v>9/22/1974</c:v>
                </c:pt>
                <c:pt idx="1607">
                  <c:v>9/23/1974</c:v>
                </c:pt>
                <c:pt idx="1608">
                  <c:v>9/24/1974</c:v>
                </c:pt>
                <c:pt idx="1609">
                  <c:v>9/25/1974</c:v>
                </c:pt>
                <c:pt idx="1610">
                  <c:v>9/26/1974</c:v>
                </c:pt>
                <c:pt idx="1611">
                  <c:v>9/27/1974</c:v>
                </c:pt>
                <c:pt idx="1612">
                  <c:v>9/28/1974</c:v>
                </c:pt>
                <c:pt idx="1613">
                  <c:v>9/29/1974</c:v>
                </c:pt>
                <c:pt idx="1614">
                  <c:v>9/30/1974</c:v>
                </c:pt>
                <c:pt idx="1615">
                  <c:v>10/1/1974</c:v>
                </c:pt>
                <c:pt idx="1616">
                  <c:v>10/2/1974</c:v>
                </c:pt>
                <c:pt idx="1617">
                  <c:v>10/3/1974</c:v>
                </c:pt>
                <c:pt idx="1618">
                  <c:v>10/4/1974</c:v>
                </c:pt>
                <c:pt idx="1619">
                  <c:v>10/5/1974</c:v>
                </c:pt>
                <c:pt idx="1620">
                  <c:v>10/6/1974</c:v>
                </c:pt>
                <c:pt idx="1621">
                  <c:v>10/7/1974</c:v>
                </c:pt>
                <c:pt idx="1622">
                  <c:v>10/8/1974</c:v>
                </c:pt>
                <c:pt idx="1623">
                  <c:v>10/9/1974</c:v>
                </c:pt>
                <c:pt idx="1624">
                  <c:v>10/10/1974</c:v>
                </c:pt>
                <c:pt idx="1625">
                  <c:v>10/11/1974</c:v>
                </c:pt>
                <c:pt idx="1626">
                  <c:v>10/12/1974</c:v>
                </c:pt>
                <c:pt idx="1627">
                  <c:v>10/13/1974</c:v>
                </c:pt>
                <c:pt idx="1628">
                  <c:v>10/14/1974</c:v>
                </c:pt>
                <c:pt idx="1629">
                  <c:v>10/15/1974</c:v>
                </c:pt>
                <c:pt idx="1630">
                  <c:v>10/16/1974</c:v>
                </c:pt>
                <c:pt idx="1631">
                  <c:v>10/17/1974</c:v>
                </c:pt>
                <c:pt idx="1632">
                  <c:v>10/18/1974</c:v>
                </c:pt>
                <c:pt idx="1633">
                  <c:v>10/19/1974</c:v>
                </c:pt>
                <c:pt idx="1634">
                  <c:v>10/20/1974</c:v>
                </c:pt>
                <c:pt idx="1635">
                  <c:v>10/21/1974</c:v>
                </c:pt>
                <c:pt idx="1636">
                  <c:v>10/22/1974</c:v>
                </c:pt>
                <c:pt idx="1637">
                  <c:v>10/23/1974</c:v>
                </c:pt>
                <c:pt idx="1638">
                  <c:v>10/24/1974</c:v>
                </c:pt>
                <c:pt idx="1639">
                  <c:v>10/25/1974</c:v>
                </c:pt>
                <c:pt idx="1640">
                  <c:v>10/26/1974</c:v>
                </c:pt>
                <c:pt idx="1641">
                  <c:v>10/27/1974</c:v>
                </c:pt>
                <c:pt idx="1642">
                  <c:v>10/28/1974</c:v>
                </c:pt>
                <c:pt idx="1643">
                  <c:v>10/29/1974</c:v>
                </c:pt>
                <c:pt idx="1644">
                  <c:v>10/30/1974</c:v>
                </c:pt>
                <c:pt idx="1645">
                  <c:v>10/31/1974</c:v>
                </c:pt>
                <c:pt idx="1646">
                  <c:v>11/1/1974</c:v>
                </c:pt>
                <c:pt idx="1647">
                  <c:v>11/2/1974</c:v>
                </c:pt>
                <c:pt idx="1648">
                  <c:v>11/3/1974</c:v>
                </c:pt>
                <c:pt idx="1649">
                  <c:v>11/4/1974</c:v>
                </c:pt>
                <c:pt idx="1650">
                  <c:v>11/5/1974</c:v>
                </c:pt>
                <c:pt idx="1651">
                  <c:v>11/6/1974</c:v>
                </c:pt>
                <c:pt idx="1652">
                  <c:v>11/7/1974</c:v>
                </c:pt>
                <c:pt idx="1653">
                  <c:v>11/8/1974</c:v>
                </c:pt>
                <c:pt idx="1654">
                  <c:v>11/9/1974</c:v>
                </c:pt>
                <c:pt idx="1655">
                  <c:v>11/10/1974</c:v>
                </c:pt>
                <c:pt idx="1656">
                  <c:v>11/11/1974</c:v>
                </c:pt>
                <c:pt idx="1657">
                  <c:v>11/12/1974</c:v>
                </c:pt>
                <c:pt idx="1658">
                  <c:v>11/13/1974</c:v>
                </c:pt>
                <c:pt idx="1659">
                  <c:v>11/14/1974</c:v>
                </c:pt>
                <c:pt idx="1660">
                  <c:v>11/15/1974</c:v>
                </c:pt>
                <c:pt idx="1661">
                  <c:v>11/16/1974</c:v>
                </c:pt>
                <c:pt idx="1662">
                  <c:v>11/17/1974</c:v>
                </c:pt>
                <c:pt idx="1663">
                  <c:v>11/18/1974</c:v>
                </c:pt>
                <c:pt idx="1664">
                  <c:v>11/19/1974</c:v>
                </c:pt>
                <c:pt idx="1665">
                  <c:v>11/20/1974</c:v>
                </c:pt>
                <c:pt idx="1666">
                  <c:v>11/21/1974</c:v>
                </c:pt>
                <c:pt idx="1667">
                  <c:v>11/22/1974</c:v>
                </c:pt>
                <c:pt idx="1668">
                  <c:v>11/23/1974</c:v>
                </c:pt>
                <c:pt idx="1669">
                  <c:v>11/24/1974</c:v>
                </c:pt>
                <c:pt idx="1670">
                  <c:v>11/25/1974</c:v>
                </c:pt>
                <c:pt idx="1671">
                  <c:v>11/26/1974</c:v>
                </c:pt>
                <c:pt idx="1672">
                  <c:v>11/27/1974</c:v>
                </c:pt>
                <c:pt idx="1673">
                  <c:v>11/28/1974</c:v>
                </c:pt>
                <c:pt idx="1674">
                  <c:v>11/29/1974</c:v>
                </c:pt>
                <c:pt idx="1675">
                  <c:v>11/30/1974</c:v>
                </c:pt>
                <c:pt idx="1676">
                  <c:v>12/1/1974</c:v>
                </c:pt>
                <c:pt idx="1677">
                  <c:v>12/2/1974</c:v>
                </c:pt>
                <c:pt idx="1678">
                  <c:v>12/3/1974</c:v>
                </c:pt>
                <c:pt idx="1679">
                  <c:v>12/4/1974</c:v>
                </c:pt>
                <c:pt idx="1680">
                  <c:v>12/5/1974</c:v>
                </c:pt>
                <c:pt idx="1681">
                  <c:v>12/6/1974</c:v>
                </c:pt>
                <c:pt idx="1682">
                  <c:v>12/7/1974</c:v>
                </c:pt>
                <c:pt idx="1683">
                  <c:v>12/8/1974</c:v>
                </c:pt>
                <c:pt idx="1684">
                  <c:v>12/9/1974</c:v>
                </c:pt>
                <c:pt idx="1685">
                  <c:v>12/10/1974</c:v>
                </c:pt>
                <c:pt idx="1686">
                  <c:v>12/11/1974</c:v>
                </c:pt>
                <c:pt idx="1687">
                  <c:v>12/12/1974</c:v>
                </c:pt>
                <c:pt idx="1688">
                  <c:v>12/13/1974</c:v>
                </c:pt>
                <c:pt idx="1689">
                  <c:v>12/14/1974</c:v>
                </c:pt>
                <c:pt idx="1690">
                  <c:v>12/15/1974</c:v>
                </c:pt>
                <c:pt idx="1691">
                  <c:v>12/16/1974</c:v>
                </c:pt>
                <c:pt idx="1692">
                  <c:v>12/17/1974</c:v>
                </c:pt>
                <c:pt idx="1693">
                  <c:v>12/18/1974</c:v>
                </c:pt>
                <c:pt idx="1694">
                  <c:v>12/19/1974</c:v>
                </c:pt>
                <c:pt idx="1695">
                  <c:v>12/20/1974</c:v>
                </c:pt>
                <c:pt idx="1696">
                  <c:v>12/21/1974</c:v>
                </c:pt>
                <c:pt idx="1697">
                  <c:v>12/22/1974</c:v>
                </c:pt>
                <c:pt idx="1698">
                  <c:v>12/23/1974</c:v>
                </c:pt>
                <c:pt idx="1699">
                  <c:v>12/24/1974</c:v>
                </c:pt>
                <c:pt idx="1700">
                  <c:v>12/25/1974</c:v>
                </c:pt>
                <c:pt idx="1701">
                  <c:v>12/26/1974</c:v>
                </c:pt>
                <c:pt idx="1702">
                  <c:v>12/27/1974</c:v>
                </c:pt>
                <c:pt idx="1703">
                  <c:v>12/28/1974</c:v>
                </c:pt>
                <c:pt idx="1704">
                  <c:v>12/29/1974</c:v>
                </c:pt>
                <c:pt idx="1705">
                  <c:v>12/30/1974</c:v>
                </c:pt>
                <c:pt idx="1706">
                  <c:v>12/31/1974</c:v>
                </c:pt>
                <c:pt idx="1707">
                  <c:v>1/1/1975</c:v>
                </c:pt>
                <c:pt idx="1708">
                  <c:v>1/2/1975</c:v>
                </c:pt>
                <c:pt idx="1709">
                  <c:v>1/3/1975</c:v>
                </c:pt>
                <c:pt idx="1710">
                  <c:v>1/4/1975</c:v>
                </c:pt>
                <c:pt idx="1711">
                  <c:v>1/5/1975</c:v>
                </c:pt>
                <c:pt idx="1712">
                  <c:v>1/6/1975</c:v>
                </c:pt>
                <c:pt idx="1713">
                  <c:v>1/7/1975</c:v>
                </c:pt>
                <c:pt idx="1714">
                  <c:v>1/8/1975</c:v>
                </c:pt>
                <c:pt idx="1715">
                  <c:v>1/9/1975</c:v>
                </c:pt>
                <c:pt idx="1716">
                  <c:v>1/10/1975</c:v>
                </c:pt>
                <c:pt idx="1717">
                  <c:v>1/11/1975</c:v>
                </c:pt>
                <c:pt idx="1718">
                  <c:v>1/12/1975</c:v>
                </c:pt>
                <c:pt idx="1719">
                  <c:v>1/13/1975</c:v>
                </c:pt>
                <c:pt idx="1720">
                  <c:v>1/14/1975</c:v>
                </c:pt>
                <c:pt idx="1721">
                  <c:v>1/15/1975</c:v>
                </c:pt>
                <c:pt idx="1722">
                  <c:v>1/16/1975</c:v>
                </c:pt>
                <c:pt idx="1723">
                  <c:v>1/17/1975</c:v>
                </c:pt>
                <c:pt idx="1724">
                  <c:v>1/18/1975</c:v>
                </c:pt>
                <c:pt idx="1725">
                  <c:v>1/19/1975</c:v>
                </c:pt>
                <c:pt idx="1726">
                  <c:v>1/20/1975</c:v>
                </c:pt>
                <c:pt idx="1727">
                  <c:v>1/21/1975</c:v>
                </c:pt>
                <c:pt idx="1728">
                  <c:v>1/22/1975</c:v>
                </c:pt>
                <c:pt idx="1729">
                  <c:v>1/23/1975</c:v>
                </c:pt>
                <c:pt idx="1730">
                  <c:v>1/24/1975</c:v>
                </c:pt>
                <c:pt idx="1731">
                  <c:v>1/25/1975</c:v>
                </c:pt>
                <c:pt idx="1732">
                  <c:v>1/26/1975</c:v>
                </c:pt>
                <c:pt idx="1733">
                  <c:v>1/27/1975</c:v>
                </c:pt>
                <c:pt idx="1734">
                  <c:v>1/28/1975</c:v>
                </c:pt>
                <c:pt idx="1735">
                  <c:v>1/29/1975</c:v>
                </c:pt>
                <c:pt idx="1736">
                  <c:v>1/30/1975</c:v>
                </c:pt>
                <c:pt idx="1737">
                  <c:v>1/31/1975</c:v>
                </c:pt>
                <c:pt idx="1738">
                  <c:v>2/1/1975</c:v>
                </c:pt>
                <c:pt idx="1739">
                  <c:v>2/2/1975</c:v>
                </c:pt>
                <c:pt idx="1740">
                  <c:v>2/3/1975</c:v>
                </c:pt>
                <c:pt idx="1741">
                  <c:v>2/4/1975</c:v>
                </c:pt>
                <c:pt idx="1742">
                  <c:v>2/5/1975</c:v>
                </c:pt>
                <c:pt idx="1743">
                  <c:v>2/6/1975</c:v>
                </c:pt>
                <c:pt idx="1744">
                  <c:v>2/7/1975</c:v>
                </c:pt>
                <c:pt idx="1745">
                  <c:v>2/8/1975</c:v>
                </c:pt>
                <c:pt idx="1746">
                  <c:v>2/9/1975</c:v>
                </c:pt>
                <c:pt idx="1747">
                  <c:v>2/10/1975</c:v>
                </c:pt>
                <c:pt idx="1748">
                  <c:v>2/11/1975</c:v>
                </c:pt>
                <c:pt idx="1749">
                  <c:v>2/12/1975</c:v>
                </c:pt>
                <c:pt idx="1750">
                  <c:v>2/13/1975</c:v>
                </c:pt>
                <c:pt idx="1751">
                  <c:v>2/14/1975</c:v>
                </c:pt>
                <c:pt idx="1752">
                  <c:v>2/15/1975</c:v>
                </c:pt>
                <c:pt idx="1753">
                  <c:v>2/16/1975</c:v>
                </c:pt>
                <c:pt idx="1754">
                  <c:v>2/17/1975</c:v>
                </c:pt>
                <c:pt idx="1755">
                  <c:v>2/18/1975</c:v>
                </c:pt>
                <c:pt idx="1756">
                  <c:v>2/19/1975</c:v>
                </c:pt>
                <c:pt idx="1757">
                  <c:v>2/20/1975</c:v>
                </c:pt>
                <c:pt idx="1758">
                  <c:v>2/21/1975</c:v>
                </c:pt>
                <c:pt idx="1759">
                  <c:v>2/22/1975</c:v>
                </c:pt>
                <c:pt idx="1760">
                  <c:v>2/23/1975</c:v>
                </c:pt>
                <c:pt idx="1761">
                  <c:v>2/24/1975</c:v>
                </c:pt>
                <c:pt idx="1762">
                  <c:v>2/25/1975</c:v>
                </c:pt>
                <c:pt idx="1763">
                  <c:v>2/26/1975</c:v>
                </c:pt>
                <c:pt idx="1764">
                  <c:v>2/27/1975</c:v>
                </c:pt>
                <c:pt idx="1765">
                  <c:v>2/28/1975</c:v>
                </c:pt>
                <c:pt idx="1766">
                  <c:v>3/1/1975</c:v>
                </c:pt>
                <c:pt idx="1767">
                  <c:v>3/2/1975</c:v>
                </c:pt>
                <c:pt idx="1768">
                  <c:v>3/3/1975</c:v>
                </c:pt>
                <c:pt idx="1769">
                  <c:v>3/4/1975</c:v>
                </c:pt>
                <c:pt idx="1770">
                  <c:v>3/5/1975</c:v>
                </c:pt>
                <c:pt idx="1771">
                  <c:v>3/6/1975</c:v>
                </c:pt>
                <c:pt idx="1772">
                  <c:v>3/7/1975</c:v>
                </c:pt>
                <c:pt idx="1773">
                  <c:v>3/8/1975</c:v>
                </c:pt>
                <c:pt idx="1774">
                  <c:v>3/9/1975</c:v>
                </c:pt>
                <c:pt idx="1775">
                  <c:v>3/10/1975</c:v>
                </c:pt>
                <c:pt idx="1776">
                  <c:v>3/11/1975</c:v>
                </c:pt>
                <c:pt idx="1777">
                  <c:v>3/12/1975</c:v>
                </c:pt>
                <c:pt idx="1778">
                  <c:v>3/13/1975</c:v>
                </c:pt>
                <c:pt idx="1779">
                  <c:v>3/14/1975</c:v>
                </c:pt>
                <c:pt idx="1780">
                  <c:v>3/15/1975</c:v>
                </c:pt>
                <c:pt idx="1781">
                  <c:v>3/16/1975</c:v>
                </c:pt>
                <c:pt idx="1782">
                  <c:v>3/17/1975</c:v>
                </c:pt>
                <c:pt idx="1783">
                  <c:v>3/18/1975</c:v>
                </c:pt>
                <c:pt idx="1784">
                  <c:v>3/19/1975</c:v>
                </c:pt>
                <c:pt idx="1785">
                  <c:v>3/20/1975</c:v>
                </c:pt>
                <c:pt idx="1786">
                  <c:v>3/21/1975</c:v>
                </c:pt>
                <c:pt idx="1787">
                  <c:v>3/22/1975</c:v>
                </c:pt>
                <c:pt idx="1788">
                  <c:v>3/23/1975</c:v>
                </c:pt>
                <c:pt idx="1789">
                  <c:v>3/24/1975</c:v>
                </c:pt>
                <c:pt idx="1790">
                  <c:v>3/25/1975</c:v>
                </c:pt>
                <c:pt idx="1791">
                  <c:v>3/26/1975</c:v>
                </c:pt>
                <c:pt idx="1792">
                  <c:v>3/27/1975</c:v>
                </c:pt>
                <c:pt idx="1793">
                  <c:v>3/28/1975</c:v>
                </c:pt>
                <c:pt idx="1794">
                  <c:v>3/29/1975</c:v>
                </c:pt>
                <c:pt idx="1795">
                  <c:v>3/30/1975</c:v>
                </c:pt>
                <c:pt idx="1796">
                  <c:v>3/31/1975</c:v>
                </c:pt>
                <c:pt idx="1797">
                  <c:v>4/1/1975</c:v>
                </c:pt>
                <c:pt idx="1798">
                  <c:v>4/2/1975</c:v>
                </c:pt>
                <c:pt idx="1799">
                  <c:v>4/3/1975</c:v>
                </c:pt>
                <c:pt idx="1800">
                  <c:v>4/4/1975</c:v>
                </c:pt>
                <c:pt idx="1801">
                  <c:v>4/5/1975</c:v>
                </c:pt>
                <c:pt idx="1802">
                  <c:v>4/6/1975</c:v>
                </c:pt>
                <c:pt idx="1803">
                  <c:v>4/7/1975</c:v>
                </c:pt>
                <c:pt idx="1804">
                  <c:v>4/8/1975</c:v>
                </c:pt>
                <c:pt idx="1805">
                  <c:v>4/9/1975</c:v>
                </c:pt>
                <c:pt idx="1806">
                  <c:v>4/10/1975</c:v>
                </c:pt>
                <c:pt idx="1807">
                  <c:v>4/11/1975</c:v>
                </c:pt>
                <c:pt idx="1808">
                  <c:v>4/12/1975</c:v>
                </c:pt>
                <c:pt idx="1809">
                  <c:v>4/13/1975</c:v>
                </c:pt>
                <c:pt idx="1810">
                  <c:v>4/14/1975</c:v>
                </c:pt>
                <c:pt idx="1811">
                  <c:v>4/15/1975</c:v>
                </c:pt>
                <c:pt idx="1812">
                  <c:v>4/16/1975</c:v>
                </c:pt>
                <c:pt idx="1813">
                  <c:v>4/17/1975</c:v>
                </c:pt>
                <c:pt idx="1814">
                  <c:v>4/18/1975</c:v>
                </c:pt>
                <c:pt idx="1815">
                  <c:v>4/19/1975</c:v>
                </c:pt>
                <c:pt idx="1816">
                  <c:v>4/20/1975</c:v>
                </c:pt>
                <c:pt idx="1817">
                  <c:v>4/21/1975</c:v>
                </c:pt>
                <c:pt idx="1818">
                  <c:v>4/22/1975</c:v>
                </c:pt>
                <c:pt idx="1819">
                  <c:v>4/23/1975</c:v>
                </c:pt>
                <c:pt idx="1820">
                  <c:v>4/24/1975</c:v>
                </c:pt>
                <c:pt idx="1821">
                  <c:v>4/25/1975</c:v>
                </c:pt>
                <c:pt idx="1822">
                  <c:v>4/26/1975</c:v>
                </c:pt>
                <c:pt idx="1823">
                  <c:v>4/27/1975</c:v>
                </c:pt>
                <c:pt idx="1824">
                  <c:v>4/28/1975</c:v>
                </c:pt>
                <c:pt idx="1825">
                  <c:v>4/29/1975</c:v>
                </c:pt>
                <c:pt idx="1826">
                  <c:v>4/30/1975</c:v>
                </c:pt>
                <c:pt idx="1827">
                  <c:v>5/1/1975</c:v>
                </c:pt>
                <c:pt idx="1828">
                  <c:v>5/2/1975</c:v>
                </c:pt>
                <c:pt idx="1829">
                  <c:v>5/3/1975</c:v>
                </c:pt>
                <c:pt idx="1830">
                  <c:v>5/4/1975</c:v>
                </c:pt>
                <c:pt idx="1831">
                  <c:v>5/5/1975</c:v>
                </c:pt>
                <c:pt idx="1832">
                  <c:v>5/6/1975</c:v>
                </c:pt>
                <c:pt idx="1833">
                  <c:v>5/7/1975</c:v>
                </c:pt>
                <c:pt idx="1834">
                  <c:v>5/8/1975</c:v>
                </c:pt>
                <c:pt idx="1835">
                  <c:v>5/9/1975</c:v>
                </c:pt>
                <c:pt idx="1836">
                  <c:v>5/10/1975</c:v>
                </c:pt>
                <c:pt idx="1837">
                  <c:v>5/11/1975</c:v>
                </c:pt>
                <c:pt idx="1838">
                  <c:v>5/12/1975</c:v>
                </c:pt>
                <c:pt idx="1839">
                  <c:v>5/13/1975</c:v>
                </c:pt>
                <c:pt idx="1840">
                  <c:v>5/14/1975</c:v>
                </c:pt>
                <c:pt idx="1841">
                  <c:v>5/15/1975</c:v>
                </c:pt>
                <c:pt idx="1842">
                  <c:v>5/16/1975</c:v>
                </c:pt>
                <c:pt idx="1843">
                  <c:v>5/17/1975</c:v>
                </c:pt>
                <c:pt idx="1844">
                  <c:v>5/18/1975</c:v>
                </c:pt>
                <c:pt idx="1845">
                  <c:v>5/19/1975</c:v>
                </c:pt>
                <c:pt idx="1846">
                  <c:v>5/20/1975</c:v>
                </c:pt>
                <c:pt idx="1847">
                  <c:v>5/21/1975</c:v>
                </c:pt>
                <c:pt idx="1848">
                  <c:v>5/22/1975</c:v>
                </c:pt>
                <c:pt idx="1849">
                  <c:v>5/23/1975</c:v>
                </c:pt>
                <c:pt idx="1850">
                  <c:v>5/24/1975</c:v>
                </c:pt>
                <c:pt idx="1851">
                  <c:v>5/25/1975</c:v>
                </c:pt>
                <c:pt idx="1852">
                  <c:v>5/26/1975</c:v>
                </c:pt>
                <c:pt idx="1853">
                  <c:v>5/27/1975</c:v>
                </c:pt>
                <c:pt idx="1854">
                  <c:v>5/28/1975</c:v>
                </c:pt>
                <c:pt idx="1855">
                  <c:v>5/29/1975</c:v>
                </c:pt>
                <c:pt idx="1856">
                  <c:v>5/30/1975</c:v>
                </c:pt>
                <c:pt idx="1857">
                  <c:v>5/31/1975</c:v>
                </c:pt>
                <c:pt idx="1858">
                  <c:v>6/1/1975</c:v>
                </c:pt>
                <c:pt idx="1859">
                  <c:v>6/2/1975</c:v>
                </c:pt>
                <c:pt idx="1860">
                  <c:v>6/3/1975</c:v>
                </c:pt>
                <c:pt idx="1861">
                  <c:v>6/4/1975</c:v>
                </c:pt>
                <c:pt idx="1862">
                  <c:v>6/5/1975</c:v>
                </c:pt>
                <c:pt idx="1863">
                  <c:v>6/6/1975</c:v>
                </c:pt>
                <c:pt idx="1864">
                  <c:v>6/7/1975</c:v>
                </c:pt>
                <c:pt idx="1865">
                  <c:v>6/8/1975</c:v>
                </c:pt>
                <c:pt idx="1866">
                  <c:v>6/9/1975</c:v>
                </c:pt>
                <c:pt idx="1867">
                  <c:v>6/10/1975</c:v>
                </c:pt>
                <c:pt idx="1868">
                  <c:v>6/11/1975</c:v>
                </c:pt>
                <c:pt idx="1869">
                  <c:v>6/12/1975</c:v>
                </c:pt>
                <c:pt idx="1870">
                  <c:v>6/13/1975</c:v>
                </c:pt>
                <c:pt idx="1871">
                  <c:v>6/14/1975</c:v>
                </c:pt>
                <c:pt idx="1872">
                  <c:v>6/15/1975</c:v>
                </c:pt>
                <c:pt idx="1873">
                  <c:v>6/16/1975</c:v>
                </c:pt>
                <c:pt idx="1874">
                  <c:v>6/17/1975</c:v>
                </c:pt>
                <c:pt idx="1875">
                  <c:v>6/18/1975</c:v>
                </c:pt>
                <c:pt idx="1876">
                  <c:v>6/19/1975</c:v>
                </c:pt>
                <c:pt idx="1877">
                  <c:v>6/20/1975</c:v>
                </c:pt>
                <c:pt idx="1878">
                  <c:v>6/21/1975</c:v>
                </c:pt>
                <c:pt idx="1879">
                  <c:v>6/22/1975</c:v>
                </c:pt>
                <c:pt idx="1880">
                  <c:v>6/23/1975</c:v>
                </c:pt>
                <c:pt idx="1881">
                  <c:v>6/24/1975</c:v>
                </c:pt>
                <c:pt idx="1882">
                  <c:v>6/25/1975</c:v>
                </c:pt>
                <c:pt idx="1883">
                  <c:v>6/26/1975</c:v>
                </c:pt>
                <c:pt idx="1884">
                  <c:v>6/27/1975</c:v>
                </c:pt>
                <c:pt idx="1885">
                  <c:v>6/28/1975</c:v>
                </c:pt>
                <c:pt idx="1886">
                  <c:v>6/29/1975</c:v>
                </c:pt>
                <c:pt idx="1887">
                  <c:v>6/30/1975</c:v>
                </c:pt>
                <c:pt idx="1888">
                  <c:v>7/1/1975</c:v>
                </c:pt>
                <c:pt idx="1889">
                  <c:v>7/2/1975</c:v>
                </c:pt>
                <c:pt idx="1890">
                  <c:v>7/3/1975</c:v>
                </c:pt>
                <c:pt idx="1891">
                  <c:v>7/4/1975</c:v>
                </c:pt>
                <c:pt idx="1892">
                  <c:v>7/5/1975</c:v>
                </c:pt>
                <c:pt idx="1893">
                  <c:v>7/6/1975</c:v>
                </c:pt>
                <c:pt idx="1894">
                  <c:v>7/7/1975</c:v>
                </c:pt>
                <c:pt idx="1895">
                  <c:v>7/8/1975</c:v>
                </c:pt>
                <c:pt idx="1896">
                  <c:v>7/9/1975</c:v>
                </c:pt>
                <c:pt idx="1897">
                  <c:v>7/10/1975</c:v>
                </c:pt>
                <c:pt idx="1898">
                  <c:v>7/11/1975</c:v>
                </c:pt>
                <c:pt idx="1899">
                  <c:v>7/12/1975</c:v>
                </c:pt>
                <c:pt idx="1900">
                  <c:v>7/13/1975</c:v>
                </c:pt>
                <c:pt idx="1901">
                  <c:v>7/14/1975</c:v>
                </c:pt>
                <c:pt idx="1902">
                  <c:v>7/15/1975</c:v>
                </c:pt>
                <c:pt idx="1903">
                  <c:v>7/16/1975</c:v>
                </c:pt>
                <c:pt idx="1904">
                  <c:v>7/17/1975</c:v>
                </c:pt>
                <c:pt idx="1905">
                  <c:v>7/18/1975</c:v>
                </c:pt>
                <c:pt idx="1906">
                  <c:v>7/19/1975</c:v>
                </c:pt>
                <c:pt idx="1907">
                  <c:v>7/20/1975</c:v>
                </c:pt>
                <c:pt idx="1908">
                  <c:v>7/21/1975</c:v>
                </c:pt>
                <c:pt idx="1909">
                  <c:v>7/22/1975</c:v>
                </c:pt>
                <c:pt idx="1910">
                  <c:v>7/23/1975</c:v>
                </c:pt>
                <c:pt idx="1911">
                  <c:v>7/24/1975</c:v>
                </c:pt>
                <c:pt idx="1912">
                  <c:v>7/25/1975</c:v>
                </c:pt>
                <c:pt idx="1913">
                  <c:v>7/26/1975</c:v>
                </c:pt>
                <c:pt idx="1914">
                  <c:v>7/27/1975</c:v>
                </c:pt>
                <c:pt idx="1915">
                  <c:v>7/28/1975</c:v>
                </c:pt>
                <c:pt idx="1916">
                  <c:v>7/29/1975</c:v>
                </c:pt>
                <c:pt idx="1917">
                  <c:v>7/30/1975</c:v>
                </c:pt>
                <c:pt idx="1918">
                  <c:v>7/31/1975</c:v>
                </c:pt>
                <c:pt idx="1919">
                  <c:v>8/1/1975</c:v>
                </c:pt>
                <c:pt idx="1920">
                  <c:v>8/2/1975</c:v>
                </c:pt>
                <c:pt idx="1921">
                  <c:v>8/3/1975</c:v>
                </c:pt>
                <c:pt idx="1922">
                  <c:v>8/4/1975</c:v>
                </c:pt>
                <c:pt idx="1923">
                  <c:v>8/5/1975</c:v>
                </c:pt>
                <c:pt idx="1924">
                  <c:v>8/6/1975</c:v>
                </c:pt>
                <c:pt idx="1925">
                  <c:v>8/7/1975</c:v>
                </c:pt>
                <c:pt idx="1926">
                  <c:v>8/8/1975</c:v>
                </c:pt>
                <c:pt idx="1927">
                  <c:v>8/9/1975</c:v>
                </c:pt>
                <c:pt idx="1928">
                  <c:v>8/10/1975</c:v>
                </c:pt>
                <c:pt idx="1929">
                  <c:v>8/11/1975</c:v>
                </c:pt>
                <c:pt idx="1930">
                  <c:v>8/12/1975</c:v>
                </c:pt>
                <c:pt idx="1931">
                  <c:v>8/13/1975</c:v>
                </c:pt>
                <c:pt idx="1932">
                  <c:v>8/14/1975</c:v>
                </c:pt>
                <c:pt idx="1933">
                  <c:v>8/15/1975</c:v>
                </c:pt>
                <c:pt idx="1934">
                  <c:v>8/16/1975</c:v>
                </c:pt>
                <c:pt idx="1935">
                  <c:v>8/17/1975</c:v>
                </c:pt>
                <c:pt idx="1936">
                  <c:v>8/18/1975</c:v>
                </c:pt>
                <c:pt idx="1937">
                  <c:v>8/19/1975</c:v>
                </c:pt>
                <c:pt idx="1938">
                  <c:v>8/20/1975</c:v>
                </c:pt>
                <c:pt idx="1939">
                  <c:v>8/21/1975</c:v>
                </c:pt>
                <c:pt idx="1940">
                  <c:v>8/22/1975</c:v>
                </c:pt>
                <c:pt idx="1941">
                  <c:v>8/23/1975</c:v>
                </c:pt>
                <c:pt idx="1942">
                  <c:v>8/24/1975</c:v>
                </c:pt>
                <c:pt idx="1943">
                  <c:v>8/25/1975</c:v>
                </c:pt>
                <c:pt idx="1944">
                  <c:v>8/26/1975</c:v>
                </c:pt>
                <c:pt idx="1945">
                  <c:v>8/27/1975</c:v>
                </c:pt>
                <c:pt idx="1946">
                  <c:v>8/28/1975</c:v>
                </c:pt>
                <c:pt idx="1947">
                  <c:v>8/29/1975</c:v>
                </c:pt>
                <c:pt idx="1948">
                  <c:v>8/30/1975</c:v>
                </c:pt>
                <c:pt idx="1949">
                  <c:v>8/31/1975</c:v>
                </c:pt>
                <c:pt idx="1950">
                  <c:v>9/1/1975</c:v>
                </c:pt>
                <c:pt idx="1951">
                  <c:v>9/2/1975</c:v>
                </c:pt>
                <c:pt idx="1952">
                  <c:v>9/3/1975</c:v>
                </c:pt>
                <c:pt idx="1953">
                  <c:v>9/4/1975</c:v>
                </c:pt>
                <c:pt idx="1954">
                  <c:v>9/5/1975</c:v>
                </c:pt>
                <c:pt idx="1955">
                  <c:v>9/6/1975</c:v>
                </c:pt>
                <c:pt idx="1956">
                  <c:v>9/7/1975</c:v>
                </c:pt>
                <c:pt idx="1957">
                  <c:v>9/8/1975</c:v>
                </c:pt>
                <c:pt idx="1958">
                  <c:v>9/9/1975</c:v>
                </c:pt>
                <c:pt idx="1959">
                  <c:v>9/10/1975</c:v>
                </c:pt>
                <c:pt idx="1960">
                  <c:v>9/11/1975</c:v>
                </c:pt>
                <c:pt idx="1961">
                  <c:v>9/12/1975</c:v>
                </c:pt>
                <c:pt idx="1962">
                  <c:v>9/13/1975</c:v>
                </c:pt>
                <c:pt idx="1963">
                  <c:v>9/14/1975</c:v>
                </c:pt>
                <c:pt idx="1964">
                  <c:v>9/15/1975</c:v>
                </c:pt>
                <c:pt idx="1965">
                  <c:v>9/16/1975</c:v>
                </c:pt>
                <c:pt idx="1966">
                  <c:v>9/17/1975</c:v>
                </c:pt>
                <c:pt idx="1967">
                  <c:v>9/18/1975</c:v>
                </c:pt>
                <c:pt idx="1968">
                  <c:v>9/19/1975</c:v>
                </c:pt>
                <c:pt idx="1969">
                  <c:v>9/20/1975</c:v>
                </c:pt>
                <c:pt idx="1970">
                  <c:v>9/21/1975</c:v>
                </c:pt>
                <c:pt idx="1971">
                  <c:v>9/22/1975</c:v>
                </c:pt>
                <c:pt idx="1972">
                  <c:v>9/23/1975</c:v>
                </c:pt>
                <c:pt idx="1973">
                  <c:v>9/24/1975</c:v>
                </c:pt>
                <c:pt idx="1974">
                  <c:v>9/25/1975</c:v>
                </c:pt>
                <c:pt idx="1975">
                  <c:v>9/26/1975</c:v>
                </c:pt>
                <c:pt idx="1976">
                  <c:v>9/27/1975</c:v>
                </c:pt>
                <c:pt idx="1977">
                  <c:v>9/28/1975</c:v>
                </c:pt>
                <c:pt idx="1978">
                  <c:v>9/29/1975</c:v>
                </c:pt>
                <c:pt idx="1979">
                  <c:v>9/30/1975</c:v>
                </c:pt>
                <c:pt idx="1980">
                  <c:v>10/1/1975</c:v>
                </c:pt>
                <c:pt idx="1981">
                  <c:v>10/2/1975</c:v>
                </c:pt>
                <c:pt idx="1982">
                  <c:v>10/3/1975</c:v>
                </c:pt>
                <c:pt idx="1983">
                  <c:v>10/4/1975</c:v>
                </c:pt>
                <c:pt idx="1984">
                  <c:v>10/5/1975</c:v>
                </c:pt>
                <c:pt idx="1985">
                  <c:v>10/6/1975</c:v>
                </c:pt>
                <c:pt idx="1986">
                  <c:v>10/7/1975</c:v>
                </c:pt>
                <c:pt idx="1987">
                  <c:v>10/8/1975</c:v>
                </c:pt>
                <c:pt idx="1988">
                  <c:v>10/9/1975</c:v>
                </c:pt>
                <c:pt idx="1989">
                  <c:v>10/10/1975</c:v>
                </c:pt>
                <c:pt idx="1990">
                  <c:v>10/11/1975</c:v>
                </c:pt>
                <c:pt idx="1991">
                  <c:v>10/12/1975</c:v>
                </c:pt>
                <c:pt idx="1992">
                  <c:v>10/13/1975</c:v>
                </c:pt>
                <c:pt idx="1993">
                  <c:v>10/14/1975</c:v>
                </c:pt>
                <c:pt idx="1994">
                  <c:v>10/15/1975</c:v>
                </c:pt>
                <c:pt idx="1995">
                  <c:v>10/16/1975</c:v>
                </c:pt>
                <c:pt idx="1996">
                  <c:v>10/17/1975</c:v>
                </c:pt>
                <c:pt idx="1997">
                  <c:v>10/18/1975</c:v>
                </c:pt>
                <c:pt idx="1998">
                  <c:v>10/19/1975</c:v>
                </c:pt>
                <c:pt idx="1999">
                  <c:v>10/20/1975</c:v>
                </c:pt>
                <c:pt idx="2000">
                  <c:v>10/21/1975</c:v>
                </c:pt>
                <c:pt idx="2001">
                  <c:v>10/22/1975</c:v>
                </c:pt>
                <c:pt idx="2002">
                  <c:v>10/23/1975</c:v>
                </c:pt>
                <c:pt idx="2003">
                  <c:v>10/24/1975</c:v>
                </c:pt>
                <c:pt idx="2004">
                  <c:v>10/25/1975</c:v>
                </c:pt>
                <c:pt idx="2005">
                  <c:v>10/26/1975</c:v>
                </c:pt>
                <c:pt idx="2006">
                  <c:v>10/27/1975</c:v>
                </c:pt>
                <c:pt idx="2007">
                  <c:v>10/28/1975</c:v>
                </c:pt>
                <c:pt idx="2008">
                  <c:v>10/29/1975</c:v>
                </c:pt>
                <c:pt idx="2009">
                  <c:v>10/30/1975</c:v>
                </c:pt>
                <c:pt idx="2010">
                  <c:v>10/31/1975</c:v>
                </c:pt>
                <c:pt idx="2011">
                  <c:v>11/1/1975</c:v>
                </c:pt>
                <c:pt idx="2012">
                  <c:v>11/2/1975</c:v>
                </c:pt>
                <c:pt idx="2013">
                  <c:v>11/3/1975</c:v>
                </c:pt>
                <c:pt idx="2014">
                  <c:v>11/4/1975</c:v>
                </c:pt>
                <c:pt idx="2015">
                  <c:v>11/5/1975</c:v>
                </c:pt>
                <c:pt idx="2016">
                  <c:v>11/6/1975</c:v>
                </c:pt>
                <c:pt idx="2017">
                  <c:v>11/7/1975</c:v>
                </c:pt>
                <c:pt idx="2018">
                  <c:v>11/8/1975</c:v>
                </c:pt>
                <c:pt idx="2019">
                  <c:v>11/9/1975</c:v>
                </c:pt>
                <c:pt idx="2020">
                  <c:v>11/10/1975</c:v>
                </c:pt>
                <c:pt idx="2021">
                  <c:v>11/11/1975</c:v>
                </c:pt>
                <c:pt idx="2022">
                  <c:v>11/12/1975</c:v>
                </c:pt>
                <c:pt idx="2023">
                  <c:v>11/13/1975</c:v>
                </c:pt>
                <c:pt idx="2024">
                  <c:v>11/14/1975</c:v>
                </c:pt>
                <c:pt idx="2025">
                  <c:v>11/15/1975</c:v>
                </c:pt>
                <c:pt idx="2026">
                  <c:v>11/16/1975</c:v>
                </c:pt>
                <c:pt idx="2027">
                  <c:v>11/17/1975</c:v>
                </c:pt>
                <c:pt idx="2028">
                  <c:v>11/18/1975</c:v>
                </c:pt>
                <c:pt idx="2029">
                  <c:v>11/19/1975</c:v>
                </c:pt>
                <c:pt idx="2030">
                  <c:v>11/20/1975</c:v>
                </c:pt>
                <c:pt idx="2031">
                  <c:v>11/21/1975</c:v>
                </c:pt>
                <c:pt idx="2032">
                  <c:v>11/22/1975</c:v>
                </c:pt>
                <c:pt idx="2033">
                  <c:v>11/23/1975</c:v>
                </c:pt>
                <c:pt idx="2034">
                  <c:v>11/24/1975</c:v>
                </c:pt>
                <c:pt idx="2035">
                  <c:v>11/25/1975</c:v>
                </c:pt>
                <c:pt idx="2036">
                  <c:v>11/26/1975</c:v>
                </c:pt>
                <c:pt idx="2037">
                  <c:v>11/27/1975</c:v>
                </c:pt>
                <c:pt idx="2038">
                  <c:v>11/28/1975</c:v>
                </c:pt>
                <c:pt idx="2039">
                  <c:v>11/29/1975</c:v>
                </c:pt>
                <c:pt idx="2040">
                  <c:v>11/30/1975</c:v>
                </c:pt>
                <c:pt idx="2041">
                  <c:v>12/1/1975</c:v>
                </c:pt>
                <c:pt idx="2042">
                  <c:v>12/2/1975</c:v>
                </c:pt>
                <c:pt idx="2043">
                  <c:v>12/3/1975</c:v>
                </c:pt>
                <c:pt idx="2044">
                  <c:v>12/4/1975</c:v>
                </c:pt>
                <c:pt idx="2045">
                  <c:v>12/5/1975</c:v>
                </c:pt>
                <c:pt idx="2046">
                  <c:v>12/6/1975</c:v>
                </c:pt>
                <c:pt idx="2047">
                  <c:v>12/7/1975</c:v>
                </c:pt>
                <c:pt idx="2048">
                  <c:v>12/8/1975</c:v>
                </c:pt>
                <c:pt idx="2049">
                  <c:v>12/9/1975</c:v>
                </c:pt>
                <c:pt idx="2050">
                  <c:v>12/10/1975</c:v>
                </c:pt>
                <c:pt idx="2051">
                  <c:v>12/11/1975</c:v>
                </c:pt>
                <c:pt idx="2052">
                  <c:v>12/12/1975</c:v>
                </c:pt>
                <c:pt idx="2053">
                  <c:v>12/13/1975</c:v>
                </c:pt>
                <c:pt idx="2054">
                  <c:v>12/14/1975</c:v>
                </c:pt>
                <c:pt idx="2055">
                  <c:v>12/15/1975</c:v>
                </c:pt>
                <c:pt idx="2056">
                  <c:v>12/16/1975</c:v>
                </c:pt>
                <c:pt idx="2057">
                  <c:v>12/17/1975</c:v>
                </c:pt>
                <c:pt idx="2058">
                  <c:v>12/18/1975</c:v>
                </c:pt>
                <c:pt idx="2059">
                  <c:v>12/19/1975</c:v>
                </c:pt>
                <c:pt idx="2060">
                  <c:v>12/20/1975</c:v>
                </c:pt>
                <c:pt idx="2061">
                  <c:v>12/21/1975</c:v>
                </c:pt>
                <c:pt idx="2062">
                  <c:v>12/22/1975</c:v>
                </c:pt>
                <c:pt idx="2063">
                  <c:v>12/23/1975</c:v>
                </c:pt>
                <c:pt idx="2064">
                  <c:v>12/24/1975</c:v>
                </c:pt>
                <c:pt idx="2065">
                  <c:v>12/25/1975</c:v>
                </c:pt>
                <c:pt idx="2066">
                  <c:v>12/26/1975</c:v>
                </c:pt>
                <c:pt idx="2067">
                  <c:v>12/27/1975</c:v>
                </c:pt>
                <c:pt idx="2068">
                  <c:v>12/28/1975</c:v>
                </c:pt>
                <c:pt idx="2069">
                  <c:v>12/29/1975</c:v>
                </c:pt>
                <c:pt idx="2070">
                  <c:v>12/30/1975</c:v>
                </c:pt>
                <c:pt idx="2071">
                  <c:v>12/31/1975</c:v>
                </c:pt>
                <c:pt idx="2072">
                  <c:v>1/1/1976</c:v>
                </c:pt>
                <c:pt idx="2073">
                  <c:v>1/2/1976</c:v>
                </c:pt>
                <c:pt idx="2074">
                  <c:v>1/3/1976</c:v>
                </c:pt>
                <c:pt idx="2075">
                  <c:v>1/4/1976</c:v>
                </c:pt>
                <c:pt idx="2076">
                  <c:v>1/5/1976</c:v>
                </c:pt>
                <c:pt idx="2077">
                  <c:v>1/6/1976</c:v>
                </c:pt>
                <c:pt idx="2078">
                  <c:v>1/7/1976</c:v>
                </c:pt>
                <c:pt idx="2079">
                  <c:v>1/8/1976</c:v>
                </c:pt>
                <c:pt idx="2080">
                  <c:v>1/9/1976</c:v>
                </c:pt>
                <c:pt idx="2081">
                  <c:v>1/10/1976</c:v>
                </c:pt>
                <c:pt idx="2082">
                  <c:v>1/11/1976</c:v>
                </c:pt>
                <c:pt idx="2083">
                  <c:v>1/12/1976</c:v>
                </c:pt>
                <c:pt idx="2084">
                  <c:v>1/13/1976</c:v>
                </c:pt>
                <c:pt idx="2085">
                  <c:v>1/14/1976</c:v>
                </c:pt>
                <c:pt idx="2086">
                  <c:v>1/15/1976</c:v>
                </c:pt>
                <c:pt idx="2087">
                  <c:v>1/16/1976</c:v>
                </c:pt>
                <c:pt idx="2088">
                  <c:v>1/17/1976</c:v>
                </c:pt>
                <c:pt idx="2089">
                  <c:v>1/18/1976</c:v>
                </c:pt>
                <c:pt idx="2090">
                  <c:v>1/19/1976</c:v>
                </c:pt>
                <c:pt idx="2091">
                  <c:v>1/20/1976</c:v>
                </c:pt>
                <c:pt idx="2092">
                  <c:v>1/21/1976</c:v>
                </c:pt>
                <c:pt idx="2093">
                  <c:v>1/22/1976</c:v>
                </c:pt>
                <c:pt idx="2094">
                  <c:v>1/23/1976</c:v>
                </c:pt>
                <c:pt idx="2095">
                  <c:v>1/24/1976</c:v>
                </c:pt>
                <c:pt idx="2096">
                  <c:v>1/25/1976</c:v>
                </c:pt>
                <c:pt idx="2097">
                  <c:v>1/26/1976</c:v>
                </c:pt>
                <c:pt idx="2098">
                  <c:v>1/27/1976</c:v>
                </c:pt>
                <c:pt idx="2099">
                  <c:v>1/28/1976</c:v>
                </c:pt>
                <c:pt idx="2100">
                  <c:v>1/29/1976</c:v>
                </c:pt>
                <c:pt idx="2101">
                  <c:v>1/30/1976</c:v>
                </c:pt>
                <c:pt idx="2102">
                  <c:v>1/31/1976</c:v>
                </c:pt>
                <c:pt idx="2103">
                  <c:v>2/1/1976</c:v>
                </c:pt>
                <c:pt idx="2104">
                  <c:v>2/2/1976</c:v>
                </c:pt>
                <c:pt idx="2105">
                  <c:v>2/3/1976</c:v>
                </c:pt>
                <c:pt idx="2106">
                  <c:v>2/4/1976</c:v>
                </c:pt>
                <c:pt idx="2107">
                  <c:v>2/5/1976</c:v>
                </c:pt>
                <c:pt idx="2108">
                  <c:v>2/6/1976</c:v>
                </c:pt>
                <c:pt idx="2109">
                  <c:v>2/7/1976</c:v>
                </c:pt>
                <c:pt idx="2110">
                  <c:v>2/8/1976</c:v>
                </c:pt>
                <c:pt idx="2111">
                  <c:v>2/9/1976</c:v>
                </c:pt>
                <c:pt idx="2112">
                  <c:v>2/10/1976</c:v>
                </c:pt>
                <c:pt idx="2113">
                  <c:v>2/11/1976</c:v>
                </c:pt>
                <c:pt idx="2114">
                  <c:v>2/12/1976</c:v>
                </c:pt>
                <c:pt idx="2115">
                  <c:v>2/13/1976</c:v>
                </c:pt>
                <c:pt idx="2116">
                  <c:v>2/14/1976</c:v>
                </c:pt>
                <c:pt idx="2117">
                  <c:v>2/15/1976</c:v>
                </c:pt>
                <c:pt idx="2118">
                  <c:v>2/16/1976</c:v>
                </c:pt>
                <c:pt idx="2119">
                  <c:v>2/17/1976</c:v>
                </c:pt>
                <c:pt idx="2120">
                  <c:v>2/18/1976</c:v>
                </c:pt>
                <c:pt idx="2121">
                  <c:v>2/19/1976</c:v>
                </c:pt>
                <c:pt idx="2122">
                  <c:v>2/20/1976</c:v>
                </c:pt>
                <c:pt idx="2123">
                  <c:v>2/21/1976</c:v>
                </c:pt>
                <c:pt idx="2124">
                  <c:v>2/22/1976</c:v>
                </c:pt>
                <c:pt idx="2125">
                  <c:v>2/23/1976</c:v>
                </c:pt>
                <c:pt idx="2126">
                  <c:v>2/24/1976</c:v>
                </c:pt>
                <c:pt idx="2127">
                  <c:v>2/25/1976</c:v>
                </c:pt>
                <c:pt idx="2128">
                  <c:v>2/26/1976</c:v>
                </c:pt>
                <c:pt idx="2129">
                  <c:v>2/27/1976</c:v>
                </c:pt>
                <c:pt idx="2130">
                  <c:v>2/28/1976</c:v>
                </c:pt>
                <c:pt idx="2131">
                  <c:v>2/29/1976</c:v>
                </c:pt>
                <c:pt idx="2132">
                  <c:v>3/1/1976</c:v>
                </c:pt>
                <c:pt idx="2133">
                  <c:v>3/2/1976</c:v>
                </c:pt>
                <c:pt idx="2134">
                  <c:v>3/3/1976</c:v>
                </c:pt>
                <c:pt idx="2135">
                  <c:v>3/4/1976</c:v>
                </c:pt>
                <c:pt idx="2136">
                  <c:v>3/5/1976</c:v>
                </c:pt>
                <c:pt idx="2137">
                  <c:v>3/6/1976</c:v>
                </c:pt>
                <c:pt idx="2138">
                  <c:v>3/7/1976</c:v>
                </c:pt>
                <c:pt idx="2139">
                  <c:v>3/8/1976</c:v>
                </c:pt>
                <c:pt idx="2140">
                  <c:v>3/9/1976</c:v>
                </c:pt>
                <c:pt idx="2141">
                  <c:v>3/10/1976</c:v>
                </c:pt>
                <c:pt idx="2142">
                  <c:v>3/11/1976</c:v>
                </c:pt>
                <c:pt idx="2143">
                  <c:v>3/12/1976</c:v>
                </c:pt>
                <c:pt idx="2144">
                  <c:v>3/13/1976</c:v>
                </c:pt>
                <c:pt idx="2145">
                  <c:v>3/14/1976</c:v>
                </c:pt>
                <c:pt idx="2146">
                  <c:v>3/15/1976</c:v>
                </c:pt>
                <c:pt idx="2147">
                  <c:v>3/16/1976</c:v>
                </c:pt>
                <c:pt idx="2148">
                  <c:v>3/17/1976</c:v>
                </c:pt>
                <c:pt idx="2149">
                  <c:v>3/18/1976</c:v>
                </c:pt>
                <c:pt idx="2150">
                  <c:v>3/19/1976</c:v>
                </c:pt>
                <c:pt idx="2151">
                  <c:v>3/20/1976</c:v>
                </c:pt>
                <c:pt idx="2152">
                  <c:v>3/21/1976</c:v>
                </c:pt>
                <c:pt idx="2153">
                  <c:v>3/22/1976</c:v>
                </c:pt>
                <c:pt idx="2154">
                  <c:v>3/23/1976</c:v>
                </c:pt>
                <c:pt idx="2155">
                  <c:v>3/24/1976</c:v>
                </c:pt>
                <c:pt idx="2156">
                  <c:v>3/25/1976</c:v>
                </c:pt>
                <c:pt idx="2157">
                  <c:v>3/26/1976</c:v>
                </c:pt>
                <c:pt idx="2158">
                  <c:v>3/27/1976</c:v>
                </c:pt>
                <c:pt idx="2159">
                  <c:v>3/28/1976</c:v>
                </c:pt>
                <c:pt idx="2160">
                  <c:v>3/29/1976</c:v>
                </c:pt>
                <c:pt idx="2161">
                  <c:v>3/30/1976</c:v>
                </c:pt>
                <c:pt idx="2162">
                  <c:v>3/31/1976</c:v>
                </c:pt>
                <c:pt idx="2163">
                  <c:v>4/1/1976</c:v>
                </c:pt>
                <c:pt idx="2164">
                  <c:v>4/2/1976</c:v>
                </c:pt>
                <c:pt idx="2165">
                  <c:v>4/3/1976</c:v>
                </c:pt>
                <c:pt idx="2166">
                  <c:v>4/4/1976</c:v>
                </c:pt>
                <c:pt idx="2167">
                  <c:v>4/5/1976</c:v>
                </c:pt>
                <c:pt idx="2168">
                  <c:v>4/6/1976</c:v>
                </c:pt>
                <c:pt idx="2169">
                  <c:v>4/7/1976</c:v>
                </c:pt>
                <c:pt idx="2170">
                  <c:v>4/8/1976</c:v>
                </c:pt>
                <c:pt idx="2171">
                  <c:v>4/9/1976</c:v>
                </c:pt>
                <c:pt idx="2172">
                  <c:v>4/10/1976</c:v>
                </c:pt>
                <c:pt idx="2173">
                  <c:v>4/11/1976</c:v>
                </c:pt>
                <c:pt idx="2174">
                  <c:v>4/12/1976</c:v>
                </c:pt>
                <c:pt idx="2175">
                  <c:v>4/13/1976</c:v>
                </c:pt>
                <c:pt idx="2176">
                  <c:v>4/14/1976</c:v>
                </c:pt>
                <c:pt idx="2177">
                  <c:v>4/15/1976</c:v>
                </c:pt>
                <c:pt idx="2178">
                  <c:v>4/16/1976</c:v>
                </c:pt>
                <c:pt idx="2179">
                  <c:v>4/17/1976</c:v>
                </c:pt>
                <c:pt idx="2180">
                  <c:v>4/18/1976</c:v>
                </c:pt>
                <c:pt idx="2181">
                  <c:v>4/19/1976</c:v>
                </c:pt>
                <c:pt idx="2182">
                  <c:v>4/20/1976</c:v>
                </c:pt>
                <c:pt idx="2183">
                  <c:v>4/21/1976</c:v>
                </c:pt>
                <c:pt idx="2184">
                  <c:v>4/22/1976</c:v>
                </c:pt>
                <c:pt idx="2185">
                  <c:v>4/23/1976</c:v>
                </c:pt>
                <c:pt idx="2186">
                  <c:v>4/24/1976</c:v>
                </c:pt>
                <c:pt idx="2187">
                  <c:v>4/25/1976</c:v>
                </c:pt>
                <c:pt idx="2188">
                  <c:v>4/26/1976</c:v>
                </c:pt>
                <c:pt idx="2189">
                  <c:v>4/27/1976</c:v>
                </c:pt>
                <c:pt idx="2190">
                  <c:v>4/28/1976</c:v>
                </c:pt>
                <c:pt idx="2191">
                  <c:v>4/29/1976</c:v>
                </c:pt>
                <c:pt idx="2192">
                  <c:v>4/30/1976</c:v>
                </c:pt>
                <c:pt idx="2193">
                  <c:v>5/1/1976</c:v>
                </c:pt>
                <c:pt idx="2194">
                  <c:v>5/2/1976</c:v>
                </c:pt>
                <c:pt idx="2195">
                  <c:v>5/3/1976</c:v>
                </c:pt>
                <c:pt idx="2196">
                  <c:v>5/4/1976</c:v>
                </c:pt>
                <c:pt idx="2197">
                  <c:v>5/5/1976</c:v>
                </c:pt>
                <c:pt idx="2198">
                  <c:v>5/6/1976</c:v>
                </c:pt>
                <c:pt idx="2199">
                  <c:v>5/7/1976</c:v>
                </c:pt>
                <c:pt idx="2200">
                  <c:v>5/8/1976</c:v>
                </c:pt>
                <c:pt idx="2201">
                  <c:v>5/9/1976</c:v>
                </c:pt>
                <c:pt idx="2202">
                  <c:v>5/10/1976</c:v>
                </c:pt>
                <c:pt idx="2203">
                  <c:v>5/11/1976</c:v>
                </c:pt>
                <c:pt idx="2204">
                  <c:v>5/12/1976</c:v>
                </c:pt>
                <c:pt idx="2205">
                  <c:v>5/13/1976</c:v>
                </c:pt>
                <c:pt idx="2206">
                  <c:v>5/14/1976</c:v>
                </c:pt>
                <c:pt idx="2207">
                  <c:v>5/15/1976</c:v>
                </c:pt>
                <c:pt idx="2208">
                  <c:v>5/16/1976</c:v>
                </c:pt>
                <c:pt idx="2209">
                  <c:v>5/17/1976</c:v>
                </c:pt>
                <c:pt idx="2210">
                  <c:v>5/18/1976</c:v>
                </c:pt>
                <c:pt idx="2211">
                  <c:v>5/19/1976</c:v>
                </c:pt>
                <c:pt idx="2212">
                  <c:v>5/20/1976</c:v>
                </c:pt>
                <c:pt idx="2213">
                  <c:v>5/21/1976</c:v>
                </c:pt>
                <c:pt idx="2214">
                  <c:v>5/22/1976</c:v>
                </c:pt>
                <c:pt idx="2215">
                  <c:v>5/23/1976</c:v>
                </c:pt>
                <c:pt idx="2216">
                  <c:v>5/24/1976</c:v>
                </c:pt>
                <c:pt idx="2217">
                  <c:v>5/25/1976</c:v>
                </c:pt>
                <c:pt idx="2218">
                  <c:v>5/26/1976</c:v>
                </c:pt>
                <c:pt idx="2219">
                  <c:v>5/27/1976</c:v>
                </c:pt>
                <c:pt idx="2220">
                  <c:v>5/28/1976</c:v>
                </c:pt>
                <c:pt idx="2221">
                  <c:v>5/29/1976</c:v>
                </c:pt>
                <c:pt idx="2222">
                  <c:v>5/30/1976</c:v>
                </c:pt>
                <c:pt idx="2223">
                  <c:v>5/31/1976</c:v>
                </c:pt>
                <c:pt idx="2224">
                  <c:v>6/1/1976</c:v>
                </c:pt>
                <c:pt idx="2225">
                  <c:v>6/2/1976</c:v>
                </c:pt>
                <c:pt idx="2226">
                  <c:v>6/3/1976</c:v>
                </c:pt>
                <c:pt idx="2227">
                  <c:v>6/4/1976</c:v>
                </c:pt>
                <c:pt idx="2228">
                  <c:v>6/5/1976</c:v>
                </c:pt>
                <c:pt idx="2229">
                  <c:v>6/6/1976</c:v>
                </c:pt>
                <c:pt idx="2230">
                  <c:v>6/7/1976</c:v>
                </c:pt>
                <c:pt idx="2231">
                  <c:v>6/8/1976</c:v>
                </c:pt>
                <c:pt idx="2232">
                  <c:v>6/9/1976</c:v>
                </c:pt>
                <c:pt idx="2233">
                  <c:v>6/10/1976</c:v>
                </c:pt>
                <c:pt idx="2234">
                  <c:v>6/11/1976</c:v>
                </c:pt>
                <c:pt idx="2235">
                  <c:v>6/12/1976</c:v>
                </c:pt>
                <c:pt idx="2236">
                  <c:v>6/13/1976</c:v>
                </c:pt>
                <c:pt idx="2237">
                  <c:v>6/14/1976</c:v>
                </c:pt>
                <c:pt idx="2238">
                  <c:v>6/15/1976</c:v>
                </c:pt>
                <c:pt idx="2239">
                  <c:v>6/16/1976</c:v>
                </c:pt>
                <c:pt idx="2240">
                  <c:v>6/17/1976</c:v>
                </c:pt>
                <c:pt idx="2241">
                  <c:v>6/18/1976</c:v>
                </c:pt>
                <c:pt idx="2242">
                  <c:v>6/19/1976</c:v>
                </c:pt>
                <c:pt idx="2243">
                  <c:v>6/20/1976</c:v>
                </c:pt>
                <c:pt idx="2244">
                  <c:v>6/21/1976</c:v>
                </c:pt>
                <c:pt idx="2245">
                  <c:v>6/22/1976</c:v>
                </c:pt>
                <c:pt idx="2246">
                  <c:v>6/23/1976</c:v>
                </c:pt>
                <c:pt idx="2247">
                  <c:v>6/24/1976</c:v>
                </c:pt>
                <c:pt idx="2248">
                  <c:v>6/25/1976</c:v>
                </c:pt>
                <c:pt idx="2249">
                  <c:v>6/26/1976</c:v>
                </c:pt>
                <c:pt idx="2250">
                  <c:v>6/27/1976</c:v>
                </c:pt>
                <c:pt idx="2251">
                  <c:v>6/28/1976</c:v>
                </c:pt>
                <c:pt idx="2252">
                  <c:v>6/29/1976</c:v>
                </c:pt>
                <c:pt idx="2253">
                  <c:v>6/30/1976</c:v>
                </c:pt>
                <c:pt idx="2254">
                  <c:v>7/1/1976</c:v>
                </c:pt>
                <c:pt idx="2255">
                  <c:v>7/2/1976</c:v>
                </c:pt>
                <c:pt idx="2256">
                  <c:v>7/3/1976</c:v>
                </c:pt>
                <c:pt idx="2257">
                  <c:v>7/4/1976</c:v>
                </c:pt>
                <c:pt idx="2258">
                  <c:v>7/5/1976</c:v>
                </c:pt>
                <c:pt idx="2259">
                  <c:v>7/6/1976</c:v>
                </c:pt>
                <c:pt idx="2260">
                  <c:v>7/7/1976</c:v>
                </c:pt>
                <c:pt idx="2261">
                  <c:v>7/8/1976</c:v>
                </c:pt>
                <c:pt idx="2262">
                  <c:v>7/9/1976</c:v>
                </c:pt>
                <c:pt idx="2263">
                  <c:v>7/10/1976</c:v>
                </c:pt>
                <c:pt idx="2264">
                  <c:v>7/11/1976</c:v>
                </c:pt>
                <c:pt idx="2265">
                  <c:v>7/12/1976</c:v>
                </c:pt>
                <c:pt idx="2266">
                  <c:v>7/13/1976</c:v>
                </c:pt>
                <c:pt idx="2267">
                  <c:v>7/14/1976</c:v>
                </c:pt>
                <c:pt idx="2268">
                  <c:v>7/15/1976</c:v>
                </c:pt>
                <c:pt idx="2269">
                  <c:v>7/16/1976</c:v>
                </c:pt>
                <c:pt idx="2270">
                  <c:v>7/17/1976</c:v>
                </c:pt>
                <c:pt idx="2271">
                  <c:v>7/18/1976</c:v>
                </c:pt>
                <c:pt idx="2272">
                  <c:v>7/19/1976</c:v>
                </c:pt>
                <c:pt idx="2273">
                  <c:v>7/20/1976</c:v>
                </c:pt>
                <c:pt idx="2274">
                  <c:v>7/21/1976</c:v>
                </c:pt>
                <c:pt idx="2275">
                  <c:v>7/22/1976</c:v>
                </c:pt>
                <c:pt idx="2276">
                  <c:v>7/23/1976</c:v>
                </c:pt>
                <c:pt idx="2277">
                  <c:v>7/24/1976</c:v>
                </c:pt>
                <c:pt idx="2278">
                  <c:v>7/25/1976</c:v>
                </c:pt>
                <c:pt idx="2279">
                  <c:v>7/26/1976</c:v>
                </c:pt>
                <c:pt idx="2280">
                  <c:v>7/27/1976</c:v>
                </c:pt>
                <c:pt idx="2281">
                  <c:v>7/28/1976</c:v>
                </c:pt>
                <c:pt idx="2282">
                  <c:v>7/29/1976</c:v>
                </c:pt>
                <c:pt idx="2283">
                  <c:v>7/30/1976</c:v>
                </c:pt>
                <c:pt idx="2284">
                  <c:v>7/31/1976</c:v>
                </c:pt>
                <c:pt idx="2285">
                  <c:v>8/1/1976</c:v>
                </c:pt>
                <c:pt idx="2286">
                  <c:v>8/2/1976</c:v>
                </c:pt>
                <c:pt idx="2287">
                  <c:v>8/3/1976</c:v>
                </c:pt>
                <c:pt idx="2288">
                  <c:v>8/4/1976</c:v>
                </c:pt>
                <c:pt idx="2289">
                  <c:v>8/5/1976</c:v>
                </c:pt>
                <c:pt idx="2290">
                  <c:v>8/6/1976</c:v>
                </c:pt>
                <c:pt idx="2291">
                  <c:v>8/7/1976</c:v>
                </c:pt>
                <c:pt idx="2292">
                  <c:v>8/8/1976</c:v>
                </c:pt>
                <c:pt idx="2293">
                  <c:v>8/9/1976</c:v>
                </c:pt>
                <c:pt idx="2294">
                  <c:v>8/10/1976</c:v>
                </c:pt>
                <c:pt idx="2295">
                  <c:v>8/11/1976</c:v>
                </c:pt>
                <c:pt idx="2296">
                  <c:v>8/12/1976</c:v>
                </c:pt>
                <c:pt idx="2297">
                  <c:v>8/13/1976</c:v>
                </c:pt>
                <c:pt idx="2298">
                  <c:v>8/14/1976</c:v>
                </c:pt>
                <c:pt idx="2299">
                  <c:v>8/15/1976</c:v>
                </c:pt>
                <c:pt idx="2300">
                  <c:v>8/16/1976</c:v>
                </c:pt>
                <c:pt idx="2301">
                  <c:v>8/17/1976</c:v>
                </c:pt>
                <c:pt idx="2302">
                  <c:v>8/18/1976</c:v>
                </c:pt>
                <c:pt idx="2303">
                  <c:v>8/19/1976</c:v>
                </c:pt>
                <c:pt idx="2304">
                  <c:v>8/20/1976</c:v>
                </c:pt>
                <c:pt idx="2305">
                  <c:v>8/21/1976</c:v>
                </c:pt>
                <c:pt idx="2306">
                  <c:v>8/22/1976</c:v>
                </c:pt>
                <c:pt idx="2307">
                  <c:v>8/23/1976</c:v>
                </c:pt>
                <c:pt idx="2308">
                  <c:v>8/24/1976</c:v>
                </c:pt>
                <c:pt idx="2309">
                  <c:v>8/25/1976</c:v>
                </c:pt>
                <c:pt idx="2310">
                  <c:v>8/26/1976</c:v>
                </c:pt>
                <c:pt idx="2311">
                  <c:v>8/27/1976</c:v>
                </c:pt>
                <c:pt idx="2312">
                  <c:v>8/28/1976</c:v>
                </c:pt>
                <c:pt idx="2313">
                  <c:v>8/29/1976</c:v>
                </c:pt>
                <c:pt idx="2314">
                  <c:v>8/30/1976</c:v>
                </c:pt>
                <c:pt idx="2315">
                  <c:v>8/31/1976</c:v>
                </c:pt>
                <c:pt idx="2316">
                  <c:v>9/1/1976</c:v>
                </c:pt>
                <c:pt idx="2317">
                  <c:v>9/2/1976</c:v>
                </c:pt>
                <c:pt idx="2318">
                  <c:v>9/3/1976</c:v>
                </c:pt>
                <c:pt idx="2319">
                  <c:v>9/4/1976</c:v>
                </c:pt>
                <c:pt idx="2320">
                  <c:v>9/5/1976</c:v>
                </c:pt>
                <c:pt idx="2321">
                  <c:v>9/6/1976</c:v>
                </c:pt>
                <c:pt idx="2322">
                  <c:v>9/7/1976</c:v>
                </c:pt>
                <c:pt idx="2323">
                  <c:v>9/8/1976</c:v>
                </c:pt>
                <c:pt idx="2324">
                  <c:v>9/9/1976</c:v>
                </c:pt>
                <c:pt idx="2325">
                  <c:v>9/10/1976</c:v>
                </c:pt>
                <c:pt idx="2326">
                  <c:v>9/11/1976</c:v>
                </c:pt>
                <c:pt idx="2327">
                  <c:v>9/12/1976</c:v>
                </c:pt>
                <c:pt idx="2328">
                  <c:v>9/13/1976</c:v>
                </c:pt>
                <c:pt idx="2329">
                  <c:v>9/14/1976</c:v>
                </c:pt>
                <c:pt idx="2330">
                  <c:v>9/15/1976</c:v>
                </c:pt>
                <c:pt idx="2331">
                  <c:v>9/16/1976</c:v>
                </c:pt>
                <c:pt idx="2332">
                  <c:v>9/17/1976</c:v>
                </c:pt>
                <c:pt idx="2333">
                  <c:v>9/18/1976</c:v>
                </c:pt>
                <c:pt idx="2334">
                  <c:v>9/19/1976</c:v>
                </c:pt>
                <c:pt idx="2335">
                  <c:v>9/20/1976</c:v>
                </c:pt>
                <c:pt idx="2336">
                  <c:v>9/21/1976</c:v>
                </c:pt>
                <c:pt idx="2337">
                  <c:v>9/22/1976</c:v>
                </c:pt>
                <c:pt idx="2338">
                  <c:v>9/23/1976</c:v>
                </c:pt>
                <c:pt idx="2339">
                  <c:v>9/24/1976</c:v>
                </c:pt>
                <c:pt idx="2340">
                  <c:v>9/25/1976</c:v>
                </c:pt>
                <c:pt idx="2341">
                  <c:v>9/26/1976</c:v>
                </c:pt>
                <c:pt idx="2342">
                  <c:v>9/27/1976</c:v>
                </c:pt>
                <c:pt idx="2343">
                  <c:v>9/28/1976</c:v>
                </c:pt>
                <c:pt idx="2344">
                  <c:v>9/29/1976</c:v>
                </c:pt>
                <c:pt idx="2345">
                  <c:v>9/30/1976</c:v>
                </c:pt>
                <c:pt idx="2346">
                  <c:v>10/1/1976</c:v>
                </c:pt>
                <c:pt idx="2347">
                  <c:v>10/2/1976</c:v>
                </c:pt>
                <c:pt idx="2348">
                  <c:v>10/3/1976</c:v>
                </c:pt>
                <c:pt idx="2349">
                  <c:v>10/4/1976</c:v>
                </c:pt>
                <c:pt idx="2350">
                  <c:v>10/5/1976</c:v>
                </c:pt>
                <c:pt idx="2351">
                  <c:v>10/6/1976</c:v>
                </c:pt>
                <c:pt idx="2352">
                  <c:v>10/7/1976</c:v>
                </c:pt>
                <c:pt idx="2353">
                  <c:v>10/8/1976</c:v>
                </c:pt>
                <c:pt idx="2354">
                  <c:v>10/9/1976</c:v>
                </c:pt>
                <c:pt idx="2355">
                  <c:v>10/10/1976</c:v>
                </c:pt>
                <c:pt idx="2356">
                  <c:v>10/11/1976</c:v>
                </c:pt>
                <c:pt idx="2357">
                  <c:v>10/12/1976</c:v>
                </c:pt>
                <c:pt idx="2358">
                  <c:v>10/13/1976</c:v>
                </c:pt>
                <c:pt idx="2359">
                  <c:v>10/14/1976</c:v>
                </c:pt>
                <c:pt idx="2360">
                  <c:v>10/15/1976</c:v>
                </c:pt>
                <c:pt idx="2361">
                  <c:v>10/16/1976</c:v>
                </c:pt>
                <c:pt idx="2362">
                  <c:v>10/17/1976</c:v>
                </c:pt>
                <c:pt idx="2363">
                  <c:v>10/18/1976</c:v>
                </c:pt>
                <c:pt idx="2364">
                  <c:v>10/19/1976</c:v>
                </c:pt>
                <c:pt idx="2365">
                  <c:v>10/20/1976</c:v>
                </c:pt>
                <c:pt idx="2366">
                  <c:v>10/21/1976</c:v>
                </c:pt>
                <c:pt idx="2367">
                  <c:v>10/22/1976</c:v>
                </c:pt>
                <c:pt idx="2368">
                  <c:v>10/23/1976</c:v>
                </c:pt>
                <c:pt idx="2369">
                  <c:v>10/24/1976</c:v>
                </c:pt>
                <c:pt idx="2370">
                  <c:v>10/25/1976</c:v>
                </c:pt>
                <c:pt idx="2371">
                  <c:v>10/26/1976</c:v>
                </c:pt>
                <c:pt idx="2372">
                  <c:v>10/27/1976</c:v>
                </c:pt>
                <c:pt idx="2373">
                  <c:v>10/28/1976</c:v>
                </c:pt>
                <c:pt idx="2374">
                  <c:v>10/29/1976</c:v>
                </c:pt>
                <c:pt idx="2375">
                  <c:v>10/30/1976</c:v>
                </c:pt>
                <c:pt idx="2376">
                  <c:v>10/31/1976</c:v>
                </c:pt>
                <c:pt idx="2377">
                  <c:v>11/1/1976</c:v>
                </c:pt>
                <c:pt idx="2378">
                  <c:v>11/2/1976</c:v>
                </c:pt>
                <c:pt idx="2379">
                  <c:v>11/3/1976</c:v>
                </c:pt>
                <c:pt idx="2380">
                  <c:v>11/4/1976</c:v>
                </c:pt>
                <c:pt idx="2381">
                  <c:v>11/5/1976</c:v>
                </c:pt>
                <c:pt idx="2382">
                  <c:v>11/6/1976</c:v>
                </c:pt>
                <c:pt idx="2383">
                  <c:v>11/7/1976</c:v>
                </c:pt>
                <c:pt idx="2384">
                  <c:v>11/8/1976</c:v>
                </c:pt>
                <c:pt idx="2385">
                  <c:v>11/9/1976</c:v>
                </c:pt>
                <c:pt idx="2386">
                  <c:v>11/10/1976</c:v>
                </c:pt>
                <c:pt idx="2387">
                  <c:v>11/11/1976</c:v>
                </c:pt>
                <c:pt idx="2388">
                  <c:v>11/12/1976</c:v>
                </c:pt>
                <c:pt idx="2389">
                  <c:v>11/13/1976</c:v>
                </c:pt>
                <c:pt idx="2390">
                  <c:v>11/14/1976</c:v>
                </c:pt>
                <c:pt idx="2391">
                  <c:v>11/15/1976</c:v>
                </c:pt>
                <c:pt idx="2392">
                  <c:v>11/16/1976</c:v>
                </c:pt>
                <c:pt idx="2393">
                  <c:v>11/17/1976</c:v>
                </c:pt>
                <c:pt idx="2394">
                  <c:v>11/18/1976</c:v>
                </c:pt>
                <c:pt idx="2395">
                  <c:v>11/19/1976</c:v>
                </c:pt>
                <c:pt idx="2396">
                  <c:v>11/20/1976</c:v>
                </c:pt>
                <c:pt idx="2397">
                  <c:v>11/21/1976</c:v>
                </c:pt>
                <c:pt idx="2398">
                  <c:v>11/22/1976</c:v>
                </c:pt>
                <c:pt idx="2399">
                  <c:v>11/23/1976</c:v>
                </c:pt>
                <c:pt idx="2400">
                  <c:v>11/24/1976</c:v>
                </c:pt>
                <c:pt idx="2401">
                  <c:v>11/25/1976</c:v>
                </c:pt>
                <c:pt idx="2402">
                  <c:v>11/26/1976</c:v>
                </c:pt>
                <c:pt idx="2403">
                  <c:v>11/27/1976</c:v>
                </c:pt>
                <c:pt idx="2404">
                  <c:v>11/28/1976</c:v>
                </c:pt>
                <c:pt idx="2405">
                  <c:v>11/29/1976</c:v>
                </c:pt>
                <c:pt idx="2406">
                  <c:v>11/30/1976</c:v>
                </c:pt>
                <c:pt idx="2407">
                  <c:v>12/1/1976</c:v>
                </c:pt>
                <c:pt idx="2408">
                  <c:v>12/2/1976</c:v>
                </c:pt>
                <c:pt idx="2409">
                  <c:v>12/3/1976</c:v>
                </c:pt>
                <c:pt idx="2410">
                  <c:v>12/4/1976</c:v>
                </c:pt>
                <c:pt idx="2411">
                  <c:v>12/5/1976</c:v>
                </c:pt>
                <c:pt idx="2412">
                  <c:v>12/6/1976</c:v>
                </c:pt>
                <c:pt idx="2413">
                  <c:v>12/7/1976</c:v>
                </c:pt>
                <c:pt idx="2414">
                  <c:v>12/8/1976</c:v>
                </c:pt>
                <c:pt idx="2415">
                  <c:v>12/9/1976</c:v>
                </c:pt>
                <c:pt idx="2416">
                  <c:v>12/10/1976</c:v>
                </c:pt>
                <c:pt idx="2417">
                  <c:v>12/11/1976</c:v>
                </c:pt>
                <c:pt idx="2418">
                  <c:v>12/12/1976</c:v>
                </c:pt>
                <c:pt idx="2419">
                  <c:v>12/13/1976</c:v>
                </c:pt>
                <c:pt idx="2420">
                  <c:v>12/14/1976</c:v>
                </c:pt>
                <c:pt idx="2421">
                  <c:v>12/15/1976</c:v>
                </c:pt>
                <c:pt idx="2422">
                  <c:v>12/16/1976</c:v>
                </c:pt>
                <c:pt idx="2423">
                  <c:v>12/17/1976</c:v>
                </c:pt>
                <c:pt idx="2424">
                  <c:v>12/18/1976</c:v>
                </c:pt>
                <c:pt idx="2425">
                  <c:v>12/19/1976</c:v>
                </c:pt>
                <c:pt idx="2426">
                  <c:v>12/20/1976</c:v>
                </c:pt>
                <c:pt idx="2427">
                  <c:v>12/21/1976</c:v>
                </c:pt>
                <c:pt idx="2428">
                  <c:v>12/22/1976</c:v>
                </c:pt>
                <c:pt idx="2429">
                  <c:v>12/23/1976</c:v>
                </c:pt>
                <c:pt idx="2430">
                  <c:v>12/24/1976</c:v>
                </c:pt>
                <c:pt idx="2431">
                  <c:v>12/25/1976</c:v>
                </c:pt>
                <c:pt idx="2432">
                  <c:v>12/26/1976</c:v>
                </c:pt>
                <c:pt idx="2433">
                  <c:v>12/27/1976</c:v>
                </c:pt>
                <c:pt idx="2434">
                  <c:v>12/28/1976</c:v>
                </c:pt>
                <c:pt idx="2435">
                  <c:v>12/29/1976</c:v>
                </c:pt>
                <c:pt idx="2436">
                  <c:v>12/30/1976</c:v>
                </c:pt>
                <c:pt idx="2437">
                  <c:v>12/31/1976</c:v>
                </c:pt>
                <c:pt idx="2438">
                  <c:v>1/1/1977</c:v>
                </c:pt>
                <c:pt idx="2439">
                  <c:v>1/2/1977</c:v>
                </c:pt>
                <c:pt idx="2440">
                  <c:v>1/3/1977</c:v>
                </c:pt>
                <c:pt idx="2441">
                  <c:v>1/4/1977</c:v>
                </c:pt>
                <c:pt idx="2442">
                  <c:v>1/5/1977</c:v>
                </c:pt>
                <c:pt idx="2443">
                  <c:v>1/6/1977</c:v>
                </c:pt>
                <c:pt idx="2444">
                  <c:v>1/7/1977</c:v>
                </c:pt>
                <c:pt idx="2445">
                  <c:v>1/8/1977</c:v>
                </c:pt>
                <c:pt idx="2446">
                  <c:v>1/9/1977</c:v>
                </c:pt>
                <c:pt idx="2447">
                  <c:v>1/10/1977</c:v>
                </c:pt>
                <c:pt idx="2448">
                  <c:v>1/11/1977</c:v>
                </c:pt>
                <c:pt idx="2449">
                  <c:v>1/12/1977</c:v>
                </c:pt>
                <c:pt idx="2450">
                  <c:v>1/13/1977</c:v>
                </c:pt>
                <c:pt idx="2451">
                  <c:v>1/14/1977</c:v>
                </c:pt>
                <c:pt idx="2452">
                  <c:v>1/15/1977</c:v>
                </c:pt>
                <c:pt idx="2453">
                  <c:v>1/16/1977</c:v>
                </c:pt>
                <c:pt idx="2454">
                  <c:v>1/17/1977</c:v>
                </c:pt>
                <c:pt idx="2455">
                  <c:v>1/18/1977</c:v>
                </c:pt>
                <c:pt idx="2456">
                  <c:v>1/19/1977</c:v>
                </c:pt>
                <c:pt idx="2457">
                  <c:v>1/20/1977</c:v>
                </c:pt>
                <c:pt idx="2458">
                  <c:v>1/21/1977</c:v>
                </c:pt>
                <c:pt idx="2459">
                  <c:v>1/22/1977</c:v>
                </c:pt>
                <c:pt idx="2460">
                  <c:v>1/23/1977</c:v>
                </c:pt>
                <c:pt idx="2461">
                  <c:v>1/24/1977</c:v>
                </c:pt>
                <c:pt idx="2462">
                  <c:v>1/25/1977</c:v>
                </c:pt>
                <c:pt idx="2463">
                  <c:v>1/26/1977</c:v>
                </c:pt>
                <c:pt idx="2464">
                  <c:v>1/27/1977</c:v>
                </c:pt>
                <c:pt idx="2465">
                  <c:v>1/28/1977</c:v>
                </c:pt>
                <c:pt idx="2466">
                  <c:v>1/29/1977</c:v>
                </c:pt>
                <c:pt idx="2467">
                  <c:v>1/30/1977</c:v>
                </c:pt>
                <c:pt idx="2468">
                  <c:v>1/31/1977</c:v>
                </c:pt>
                <c:pt idx="2469">
                  <c:v>2/1/1977</c:v>
                </c:pt>
                <c:pt idx="2470">
                  <c:v>2/2/1977</c:v>
                </c:pt>
                <c:pt idx="2471">
                  <c:v>2/3/1977</c:v>
                </c:pt>
                <c:pt idx="2472">
                  <c:v>2/4/1977</c:v>
                </c:pt>
                <c:pt idx="2473">
                  <c:v>2/5/1977</c:v>
                </c:pt>
                <c:pt idx="2474">
                  <c:v>2/6/1977</c:v>
                </c:pt>
                <c:pt idx="2475">
                  <c:v>2/7/1977</c:v>
                </c:pt>
                <c:pt idx="2476">
                  <c:v>2/8/1977</c:v>
                </c:pt>
                <c:pt idx="2477">
                  <c:v>2/9/1977</c:v>
                </c:pt>
                <c:pt idx="2478">
                  <c:v>2/10/1977</c:v>
                </c:pt>
                <c:pt idx="2479">
                  <c:v>2/11/1977</c:v>
                </c:pt>
                <c:pt idx="2480">
                  <c:v>2/12/1977</c:v>
                </c:pt>
                <c:pt idx="2481">
                  <c:v>2/13/1977</c:v>
                </c:pt>
                <c:pt idx="2482">
                  <c:v>2/14/1977</c:v>
                </c:pt>
                <c:pt idx="2483">
                  <c:v>2/15/1977</c:v>
                </c:pt>
                <c:pt idx="2484">
                  <c:v>2/16/1977</c:v>
                </c:pt>
                <c:pt idx="2485">
                  <c:v>2/17/1977</c:v>
                </c:pt>
                <c:pt idx="2486">
                  <c:v>2/18/1977</c:v>
                </c:pt>
                <c:pt idx="2487">
                  <c:v>2/19/1977</c:v>
                </c:pt>
                <c:pt idx="2488">
                  <c:v>2/20/1977</c:v>
                </c:pt>
                <c:pt idx="2489">
                  <c:v>2/21/1977</c:v>
                </c:pt>
                <c:pt idx="2490">
                  <c:v>2/22/1977</c:v>
                </c:pt>
                <c:pt idx="2491">
                  <c:v>2/23/1977</c:v>
                </c:pt>
                <c:pt idx="2492">
                  <c:v>2/24/1977</c:v>
                </c:pt>
                <c:pt idx="2493">
                  <c:v>2/25/1977</c:v>
                </c:pt>
                <c:pt idx="2494">
                  <c:v>2/26/1977</c:v>
                </c:pt>
                <c:pt idx="2495">
                  <c:v>2/27/1977</c:v>
                </c:pt>
                <c:pt idx="2496">
                  <c:v>2/28/1977</c:v>
                </c:pt>
                <c:pt idx="2497">
                  <c:v>3/1/1977</c:v>
                </c:pt>
                <c:pt idx="2498">
                  <c:v>3/2/1977</c:v>
                </c:pt>
                <c:pt idx="2499">
                  <c:v>3/3/1977</c:v>
                </c:pt>
                <c:pt idx="2500">
                  <c:v>3/4/1977</c:v>
                </c:pt>
                <c:pt idx="2501">
                  <c:v>3/5/1977</c:v>
                </c:pt>
                <c:pt idx="2502">
                  <c:v>3/6/1977</c:v>
                </c:pt>
                <c:pt idx="2503">
                  <c:v>3/7/1977</c:v>
                </c:pt>
                <c:pt idx="2504">
                  <c:v>3/8/1977</c:v>
                </c:pt>
                <c:pt idx="2505">
                  <c:v>3/9/1977</c:v>
                </c:pt>
                <c:pt idx="2506">
                  <c:v>3/10/1977</c:v>
                </c:pt>
                <c:pt idx="2507">
                  <c:v>3/11/1977</c:v>
                </c:pt>
                <c:pt idx="2508">
                  <c:v>3/12/1977</c:v>
                </c:pt>
                <c:pt idx="2509">
                  <c:v>3/13/1977</c:v>
                </c:pt>
                <c:pt idx="2510">
                  <c:v>3/14/1977</c:v>
                </c:pt>
                <c:pt idx="2511">
                  <c:v>3/15/1977</c:v>
                </c:pt>
                <c:pt idx="2512">
                  <c:v>3/16/1977</c:v>
                </c:pt>
                <c:pt idx="2513">
                  <c:v>3/17/1977</c:v>
                </c:pt>
                <c:pt idx="2514">
                  <c:v>3/18/1977</c:v>
                </c:pt>
                <c:pt idx="2515">
                  <c:v>3/19/1977</c:v>
                </c:pt>
                <c:pt idx="2516">
                  <c:v>3/20/1977</c:v>
                </c:pt>
                <c:pt idx="2517">
                  <c:v>3/21/1977</c:v>
                </c:pt>
                <c:pt idx="2518">
                  <c:v>3/22/1977</c:v>
                </c:pt>
                <c:pt idx="2519">
                  <c:v>3/23/1977</c:v>
                </c:pt>
                <c:pt idx="2520">
                  <c:v>3/24/1977</c:v>
                </c:pt>
                <c:pt idx="2521">
                  <c:v>3/25/1977</c:v>
                </c:pt>
                <c:pt idx="2522">
                  <c:v>3/26/1977</c:v>
                </c:pt>
                <c:pt idx="2523">
                  <c:v>3/27/1977</c:v>
                </c:pt>
                <c:pt idx="2524">
                  <c:v>3/28/1977</c:v>
                </c:pt>
                <c:pt idx="2525">
                  <c:v>3/29/1977</c:v>
                </c:pt>
                <c:pt idx="2526">
                  <c:v>3/30/1977</c:v>
                </c:pt>
                <c:pt idx="2527">
                  <c:v>3/31/1977</c:v>
                </c:pt>
                <c:pt idx="2528">
                  <c:v>4/1/1977</c:v>
                </c:pt>
                <c:pt idx="2529">
                  <c:v>4/2/1977</c:v>
                </c:pt>
                <c:pt idx="2530">
                  <c:v>4/3/1977</c:v>
                </c:pt>
                <c:pt idx="2531">
                  <c:v>4/4/1977</c:v>
                </c:pt>
                <c:pt idx="2532">
                  <c:v>4/5/1977</c:v>
                </c:pt>
                <c:pt idx="2533">
                  <c:v>4/6/1977</c:v>
                </c:pt>
                <c:pt idx="2534">
                  <c:v>4/7/1977</c:v>
                </c:pt>
                <c:pt idx="2535">
                  <c:v>4/8/1977</c:v>
                </c:pt>
                <c:pt idx="2536">
                  <c:v>4/9/1977</c:v>
                </c:pt>
                <c:pt idx="2537">
                  <c:v>4/10/1977</c:v>
                </c:pt>
                <c:pt idx="2538">
                  <c:v>4/11/1977</c:v>
                </c:pt>
                <c:pt idx="2539">
                  <c:v>4/12/1977</c:v>
                </c:pt>
                <c:pt idx="2540">
                  <c:v>4/13/1977</c:v>
                </c:pt>
                <c:pt idx="2541">
                  <c:v>4/14/1977</c:v>
                </c:pt>
                <c:pt idx="2542">
                  <c:v>4/15/1977</c:v>
                </c:pt>
                <c:pt idx="2543">
                  <c:v>4/16/1977</c:v>
                </c:pt>
                <c:pt idx="2544">
                  <c:v>4/17/1977</c:v>
                </c:pt>
                <c:pt idx="2545">
                  <c:v>4/18/1977</c:v>
                </c:pt>
                <c:pt idx="2546">
                  <c:v>4/19/1977</c:v>
                </c:pt>
                <c:pt idx="2547">
                  <c:v>4/20/1977</c:v>
                </c:pt>
                <c:pt idx="2548">
                  <c:v>4/21/1977</c:v>
                </c:pt>
                <c:pt idx="2549">
                  <c:v>4/22/1977</c:v>
                </c:pt>
                <c:pt idx="2550">
                  <c:v>4/23/1977</c:v>
                </c:pt>
                <c:pt idx="2551">
                  <c:v>4/24/1977</c:v>
                </c:pt>
                <c:pt idx="2552">
                  <c:v>4/25/1977</c:v>
                </c:pt>
                <c:pt idx="2553">
                  <c:v>4/26/1977</c:v>
                </c:pt>
                <c:pt idx="2554">
                  <c:v>4/27/1977</c:v>
                </c:pt>
                <c:pt idx="2555">
                  <c:v>4/28/1977</c:v>
                </c:pt>
                <c:pt idx="2556">
                  <c:v>4/29/1977</c:v>
                </c:pt>
                <c:pt idx="2557">
                  <c:v>4/30/1977</c:v>
                </c:pt>
                <c:pt idx="2558">
                  <c:v>5/1/1977</c:v>
                </c:pt>
                <c:pt idx="2559">
                  <c:v>5/2/1977</c:v>
                </c:pt>
                <c:pt idx="2560">
                  <c:v>5/3/1977</c:v>
                </c:pt>
                <c:pt idx="2561">
                  <c:v>5/4/1977</c:v>
                </c:pt>
                <c:pt idx="2562">
                  <c:v>5/5/1977</c:v>
                </c:pt>
                <c:pt idx="2563">
                  <c:v>5/6/1977</c:v>
                </c:pt>
                <c:pt idx="2564">
                  <c:v>5/7/1977</c:v>
                </c:pt>
                <c:pt idx="2565">
                  <c:v>5/8/1977</c:v>
                </c:pt>
                <c:pt idx="2566">
                  <c:v>5/9/1977</c:v>
                </c:pt>
                <c:pt idx="2567">
                  <c:v>5/10/1977</c:v>
                </c:pt>
                <c:pt idx="2568">
                  <c:v>5/11/1977</c:v>
                </c:pt>
                <c:pt idx="2569">
                  <c:v>5/12/1977</c:v>
                </c:pt>
                <c:pt idx="2570">
                  <c:v>5/13/1977</c:v>
                </c:pt>
                <c:pt idx="2571">
                  <c:v>5/14/1977</c:v>
                </c:pt>
                <c:pt idx="2572">
                  <c:v>5/15/1977</c:v>
                </c:pt>
                <c:pt idx="2573">
                  <c:v>5/16/1977</c:v>
                </c:pt>
                <c:pt idx="2574">
                  <c:v>5/17/1977</c:v>
                </c:pt>
                <c:pt idx="2575">
                  <c:v>5/18/1977</c:v>
                </c:pt>
                <c:pt idx="2576">
                  <c:v>5/19/1977</c:v>
                </c:pt>
                <c:pt idx="2577">
                  <c:v>5/20/1977</c:v>
                </c:pt>
                <c:pt idx="2578">
                  <c:v>5/21/1977</c:v>
                </c:pt>
                <c:pt idx="2579">
                  <c:v>5/22/1977</c:v>
                </c:pt>
                <c:pt idx="2580">
                  <c:v>5/23/1977</c:v>
                </c:pt>
                <c:pt idx="2581">
                  <c:v>5/24/1977</c:v>
                </c:pt>
                <c:pt idx="2582">
                  <c:v>5/25/1977</c:v>
                </c:pt>
                <c:pt idx="2583">
                  <c:v>5/26/1977</c:v>
                </c:pt>
                <c:pt idx="2584">
                  <c:v>5/27/1977</c:v>
                </c:pt>
                <c:pt idx="2585">
                  <c:v>5/28/1977</c:v>
                </c:pt>
                <c:pt idx="2586">
                  <c:v>5/29/1977</c:v>
                </c:pt>
                <c:pt idx="2587">
                  <c:v>5/30/1977</c:v>
                </c:pt>
                <c:pt idx="2588">
                  <c:v>5/31/1977</c:v>
                </c:pt>
                <c:pt idx="2589">
                  <c:v>6/1/1977</c:v>
                </c:pt>
                <c:pt idx="2590">
                  <c:v>6/2/1977</c:v>
                </c:pt>
                <c:pt idx="2591">
                  <c:v>6/3/1977</c:v>
                </c:pt>
                <c:pt idx="2592">
                  <c:v>6/4/1977</c:v>
                </c:pt>
                <c:pt idx="2593">
                  <c:v>6/5/1977</c:v>
                </c:pt>
                <c:pt idx="2594">
                  <c:v>6/6/1977</c:v>
                </c:pt>
                <c:pt idx="2595">
                  <c:v>6/7/1977</c:v>
                </c:pt>
                <c:pt idx="2596">
                  <c:v>6/8/1977</c:v>
                </c:pt>
                <c:pt idx="2597">
                  <c:v>6/9/1977</c:v>
                </c:pt>
                <c:pt idx="2598">
                  <c:v>6/10/1977</c:v>
                </c:pt>
                <c:pt idx="2599">
                  <c:v>6/11/1977</c:v>
                </c:pt>
                <c:pt idx="2600">
                  <c:v>6/12/1977</c:v>
                </c:pt>
                <c:pt idx="2601">
                  <c:v>6/13/1977</c:v>
                </c:pt>
                <c:pt idx="2602">
                  <c:v>6/14/1977</c:v>
                </c:pt>
                <c:pt idx="2603">
                  <c:v>6/15/1977</c:v>
                </c:pt>
                <c:pt idx="2604">
                  <c:v>6/16/1977</c:v>
                </c:pt>
                <c:pt idx="2605">
                  <c:v>6/17/1977</c:v>
                </c:pt>
                <c:pt idx="2606">
                  <c:v>6/18/1977</c:v>
                </c:pt>
                <c:pt idx="2607">
                  <c:v>6/19/1977</c:v>
                </c:pt>
                <c:pt idx="2608">
                  <c:v>6/20/1977</c:v>
                </c:pt>
                <c:pt idx="2609">
                  <c:v>6/21/1977</c:v>
                </c:pt>
                <c:pt idx="2610">
                  <c:v>6/22/1977</c:v>
                </c:pt>
                <c:pt idx="2611">
                  <c:v>6/23/1977</c:v>
                </c:pt>
                <c:pt idx="2612">
                  <c:v>6/24/1977</c:v>
                </c:pt>
                <c:pt idx="2613">
                  <c:v>6/25/1977</c:v>
                </c:pt>
                <c:pt idx="2614">
                  <c:v>6/26/1977</c:v>
                </c:pt>
                <c:pt idx="2615">
                  <c:v>6/27/1977</c:v>
                </c:pt>
                <c:pt idx="2616">
                  <c:v>6/28/1977</c:v>
                </c:pt>
                <c:pt idx="2617">
                  <c:v>6/29/1977</c:v>
                </c:pt>
                <c:pt idx="2618">
                  <c:v>6/30/1977</c:v>
                </c:pt>
                <c:pt idx="2619">
                  <c:v>7/1/1977</c:v>
                </c:pt>
                <c:pt idx="2620">
                  <c:v>7/2/1977</c:v>
                </c:pt>
                <c:pt idx="2621">
                  <c:v>7/3/1977</c:v>
                </c:pt>
                <c:pt idx="2622">
                  <c:v>7/4/1977</c:v>
                </c:pt>
                <c:pt idx="2623">
                  <c:v>7/5/1977</c:v>
                </c:pt>
                <c:pt idx="2624">
                  <c:v>7/6/1977</c:v>
                </c:pt>
                <c:pt idx="2625">
                  <c:v>7/7/1977</c:v>
                </c:pt>
                <c:pt idx="2626">
                  <c:v>7/8/1977</c:v>
                </c:pt>
                <c:pt idx="2627">
                  <c:v>7/9/1977</c:v>
                </c:pt>
                <c:pt idx="2628">
                  <c:v>7/10/1977</c:v>
                </c:pt>
                <c:pt idx="2629">
                  <c:v>7/11/1977</c:v>
                </c:pt>
                <c:pt idx="2630">
                  <c:v>7/12/1977</c:v>
                </c:pt>
                <c:pt idx="2631">
                  <c:v>7/13/1977</c:v>
                </c:pt>
                <c:pt idx="2632">
                  <c:v>7/14/1977</c:v>
                </c:pt>
                <c:pt idx="2633">
                  <c:v>7/15/1977</c:v>
                </c:pt>
                <c:pt idx="2634">
                  <c:v>7/16/1977</c:v>
                </c:pt>
                <c:pt idx="2635">
                  <c:v>7/17/1977</c:v>
                </c:pt>
                <c:pt idx="2636">
                  <c:v>7/18/1977</c:v>
                </c:pt>
                <c:pt idx="2637">
                  <c:v>7/19/1977</c:v>
                </c:pt>
                <c:pt idx="2638">
                  <c:v>7/20/1977</c:v>
                </c:pt>
                <c:pt idx="2639">
                  <c:v>7/21/1977</c:v>
                </c:pt>
                <c:pt idx="2640">
                  <c:v>7/22/1977</c:v>
                </c:pt>
                <c:pt idx="2641">
                  <c:v>7/23/1977</c:v>
                </c:pt>
                <c:pt idx="2642">
                  <c:v>7/24/1977</c:v>
                </c:pt>
                <c:pt idx="2643">
                  <c:v>7/25/1977</c:v>
                </c:pt>
                <c:pt idx="2644">
                  <c:v>7/26/1977</c:v>
                </c:pt>
                <c:pt idx="2645">
                  <c:v>7/27/1977</c:v>
                </c:pt>
                <c:pt idx="2646">
                  <c:v>7/28/1977</c:v>
                </c:pt>
                <c:pt idx="2647">
                  <c:v>7/29/1977</c:v>
                </c:pt>
                <c:pt idx="2648">
                  <c:v>7/30/1977</c:v>
                </c:pt>
                <c:pt idx="2649">
                  <c:v>7/31/1977</c:v>
                </c:pt>
                <c:pt idx="2650">
                  <c:v>8/1/1977</c:v>
                </c:pt>
                <c:pt idx="2651">
                  <c:v>8/2/1977</c:v>
                </c:pt>
                <c:pt idx="2652">
                  <c:v>8/3/1977</c:v>
                </c:pt>
                <c:pt idx="2653">
                  <c:v>8/4/1977</c:v>
                </c:pt>
                <c:pt idx="2654">
                  <c:v>8/5/1977</c:v>
                </c:pt>
                <c:pt idx="2655">
                  <c:v>8/6/1977</c:v>
                </c:pt>
                <c:pt idx="2656">
                  <c:v>8/7/1977</c:v>
                </c:pt>
                <c:pt idx="2657">
                  <c:v>8/8/1977</c:v>
                </c:pt>
                <c:pt idx="2658">
                  <c:v>8/9/1977</c:v>
                </c:pt>
                <c:pt idx="2659">
                  <c:v>8/10/1977</c:v>
                </c:pt>
                <c:pt idx="2660">
                  <c:v>8/11/1977</c:v>
                </c:pt>
                <c:pt idx="2661">
                  <c:v>8/12/1977</c:v>
                </c:pt>
                <c:pt idx="2662">
                  <c:v>8/13/1977</c:v>
                </c:pt>
                <c:pt idx="2663">
                  <c:v>8/14/1977</c:v>
                </c:pt>
                <c:pt idx="2664">
                  <c:v>8/15/1977</c:v>
                </c:pt>
                <c:pt idx="2665">
                  <c:v>8/16/1977</c:v>
                </c:pt>
                <c:pt idx="2666">
                  <c:v>8/17/1977</c:v>
                </c:pt>
                <c:pt idx="2667">
                  <c:v>8/18/1977</c:v>
                </c:pt>
                <c:pt idx="2668">
                  <c:v>8/19/1977</c:v>
                </c:pt>
                <c:pt idx="2669">
                  <c:v>8/20/1977</c:v>
                </c:pt>
                <c:pt idx="2670">
                  <c:v>8/21/1977</c:v>
                </c:pt>
                <c:pt idx="2671">
                  <c:v>8/22/1977</c:v>
                </c:pt>
                <c:pt idx="2672">
                  <c:v>8/23/1977</c:v>
                </c:pt>
                <c:pt idx="2673">
                  <c:v>8/24/1977</c:v>
                </c:pt>
                <c:pt idx="2674">
                  <c:v>8/25/1977</c:v>
                </c:pt>
                <c:pt idx="2675">
                  <c:v>8/26/1977</c:v>
                </c:pt>
                <c:pt idx="2676">
                  <c:v>8/27/1977</c:v>
                </c:pt>
                <c:pt idx="2677">
                  <c:v>8/28/1977</c:v>
                </c:pt>
                <c:pt idx="2678">
                  <c:v>8/29/1977</c:v>
                </c:pt>
                <c:pt idx="2679">
                  <c:v>8/30/1977</c:v>
                </c:pt>
                <c:pt idx="2680">
                  <c:v>8/31/1977</c:v>
                </c:pt>
                <c:pt idx="2681">
                  <c:v>9/1/1977</c:v>
                </c:pt>
                <c:pt idx="2682">
                  <c:v>9/2/1977</c:v>
                </c:pt>
                <c:pt idx="2683">
                  <c:v>9/3/1977</c:v>
                </c:pt>
                <c:pt idx="2684">
                  <c:v>9/4/1977</c:v>
                </c:pt>
                <c:pt idx="2685">
                  <c:v>9/5/1977</c:v>
                </c:pt>
                <c:pt idx="2686">
                  <c:v>9/6/1977</c:v>
                </c:pt>
                <c:pt idx="2687">
                  <c:v>9/7/1977</c:v>
                </c:pt>
                <c:pt idx="2688">
                  <c:v>9/8/1977</c:v>
                </c:pt>
                <c:pt idx="2689">
                  <c:v>9/9/1977</c:v>
                </c:pt>
                <c:pt idx="2690">
                  <c:v>9/10/1977</c:v>
                </c:pt>
                <c:pt idx="2691">
                  <c:v>9/11/1977</c:v>
                </c:pt>
                <c:pt idx="2692">
                  <c:v>9/12/1977</c:v>
                </c:pt>
                <c:pt idx="2693">
                  <c:v>9/13/1977</c:v>
                </c:pt>
                <c:pt idx="2694">
                  <c:v>9/14/1977</c:v>
                </c:pt>
                <c:pt idx="2695">
                  <c:v>9/15/1977</c:v>
                </c:pt>
                <c:pt idx="2696">
                  <c:v>9/16/1977</c:v>
                </c:pt>
                <c:pt idx="2697">
                  <c:v>9/17/1977</c:v>
                </c:pt>
                <c:pt idx="2698">
                  <c:v>9/18/1977</c:v>
                </c:pt>
                <c:pt idx="2699">
                  <c:v>9/19/1977</c:v>
                </c:pt>
                <c:pt idx="2700">
                  <c:v>9/20/1977</c:v>
                </c:pt>
                <c:pt idx="2701">
                  <c:v>9/21/1977</c:v>
                </c:pt>
                <c:pt idx="2702">
                  <c:v>9/22/1977</c:v>
                </c:pt>
                <c:pt idx="2703">
                  <c:v>9/23/1977</c:v>
                </c:pt>
                <c:pt idx="2704">
                  <c:v>9/24/1977</c:v>
                </c:pt>
                <c:pt idx="2705">
                  <c:v>9/25/1977</c:v>
                </c:pt>
                <c:pt idx="2706">
                  <c:v>9/26/1977</c:v>
                </c:pt>
                <c:pt idx="2707">
                  <c:v>9/27/1977</c:v>
                </c:pt>
                <c:pt idx="2708">
                  <c:v>9/28/1977</c:v>
                </c:pt>
                <c:pt idx="2709">
                  <c:v>9/29/1977</c:v>
                </c:pt>
                <c:pt idx="2710">
                  <c:v>9/30/1977</c:v>
                </c:pt>
                <c:pt idx="2711">
                  <c:v>10/1/1977</c:v>
                </c:pt>
                <c:pt idx="2712">
                  <c:v>10/2/1977</c:v>
                </c:pt>
                <c:pt idx="2713">
                  <c:v>10/3/1977</c:v>
                </c:pt>
                <c:pt idx="2714">
                  <c:v>10/4/1977</c:v>
                </c:pt>
                <c:pt idx="2715">
                  <c:v>10/5/1977</c:v>
                </c:pt>
                <c:pt idx="2716">
                  <c:v>10/6/1977</c:v>
                </c:pt>
                <c:pt idx="2717">
                  <c:v>10/7/1977</c:v>
                </c:pt>
                <c:pt idx="2718">
                  <c:v>10/8/1977</c:v>
                </c:pt>
                <c:pt idx="2719">
                  <c:v>10/9/1977</c:v>
                </c:pt>
                <c:pt idx="2720">
                  <c:v>10/10/1977</c:v>
                </c:pt>
                <c:pt idx="2721">
                  <c:v>10/11/1977</c:v>
                </c:pt>
                <c:pt idx="2722">
                  <c:v>10/12/1977</c:v>
                </c:pt>
                <c:pt idx="2723">
                  <c:v>10/13/1977</c:v>
                </c:pt>
                <c:pt idx="2724">
                  <c:v>10/14/1977</c:v>
                </c:pt>
                <c:pt idx="2725">
                  <c:v>10/15/1977</c:v>
                </c:pt>
                <c:pt idx="2726">
                  <c:v>10/16/1977</c:v>
                </c:pt>
                <c:pt idx="2727">
                  <c:v>10/17/1977</c:v>
                </c:pt>
                <c:pt idx="2728">
                  <c:v>10/18/1977</c:v>
                </c:pt>
                <c:pt idx="2729">
                  <c:v>10/19/1977</c:v>
                </c:pt>
                <c:pt idx="2730">
                  <c:v>10/20/1977</c:v>
                </c:pt>
                <c:pt idx="2731">
                  <c:v>10/21/1977</c:v>
                </c:pt>
                <c:pt idx="2732">
                  <c:v>10/22/1977</c:v>
                </c:pt>
                <c:pt idx="2733">
                  <c:v>10/23/1977</c:v>
                </c:pt>
                <c:pt idx="2734">
                  <c:v>10/24/1977</c:v>
                </c:pt>
                <c:pt idx="2735">
                  <c:v>10/25/1977</c:v>
                </c:pt>
                <c:pt idx="2736">
                  <c:v>10/26/1977</c:v>
                </c:pt>
                <c:pt idx="2737">
                  <c:v>10/27/1977</c:v>
                </c:pt>
                <c:pt idx="2738">
                  <c:v>10/28/1977</c:v>
                </c:pt>
                <c:pt idx="2739">
                  <c:v>10/29/1977</c:v>
                </c:pt>
                <c:pt idx="2740">
                  <c:v>10/30/1977</c:v>
                </c:pt>
                <c:pt idx="2741">
                  <c:v>10/31/1977</c:v>
                </c:pt>
                <c:pt idx="2742">
                  <c:v>11/1/1977</c:v>
                </c:pt>
                <c:pt idx="2743">
                  <c:v>11/2/1977</c:v>
                </c:pt>
                <c:pt idx="2744">
                  <c:v>11/3/1977</c:v>
                </c:pt>
                <c:pt idx="2745">
                  <c:v>11/4/1977</c:v>
                </c:pt>
                <c:pt idx="2746">
                  <c:v>11/5/1977</c:v>
                </c:pt>
                <c:pt idx="2747">
                  <c:v>11/6/1977</c:v>
                </c:pt>
                <c:pt idx="2748">
                  <c:v>11/7/1977</c:v>
                </c:pt>
                <c:pt idx="2749">
                  <c:v>11/8/1977</c:v>
                </c:pt>
                <c:pt idx="2750">
                  <c:v>11/9/1977</c:v>
                </c:pt>
                <c:pt idx="2751">
                  <c:v>11/10/1977</c:v>
                </c:pt>
                <c:pt idx="2752">
                  <c:v>11/11/1977</c:v>
                </c:pt>
                <c:pt idx="2753">
                  <c:v>11/12/1977</c:v>
                </c:pt>
                <c:pt idx="2754">
                  <c:v>11/13/1977</c:v>
                </c:pt>
                <c:pt idx="2755">
                  <c:v>11/14/1977</c:v>
                </c:pt>
                <c:pt idx="2756">
                  <c:v>11/15/1977</c:v>
                </c:pt>
                <c:pt idx="2757">
                  <c:v>11/16/1977</c:v>
                </c:pt>
                <c:pt idx="2758">
                  <c:v>11/17/1977</c:v>
                </c:pt>
                <c:pt idx="2759">
                  <c:v>11/18/1977</c:v>
                </c:pt>
                <c:pt idx="2760">
                  <c:v>11/19/1977</c:v>
                </c:pt>
                <c:pt idx="2761">
                  <c:v>11/20/1977</c:v>
                </c:pt>
                <c:pt idx="2762">
                  <c:v>11/21/1977</c:v>
                </c:pt>
                <c:pt idx="2763">
                  <c:v>11/22/1977</c:v>
                </c:pt>
                <c:pt idx="2764">
                  <c:v>11/23/1977</c:v>
                </c:pt>
                <c:pt idx="2765">
                  <c:v>11/24/1977</c:v>
                </c:pt>
                <c:pt idx="2766">
                  <c:v>11/25/1977</c:v>
                </c:pt>
                <c:pt idx="2767">
                  <c:v>11/26/1977</c:v>
                </c:pt>
                <c:pt idx="2768">
                  <c:v>11/27/1977</c:v>
                </c:pt>
                <c:pt idx="2769">
                  <c:v>11/28/1977</c:v>
                </c:pt>
                <c:pt idx="2770">
                  <c:v>11/29/1977</c:v>
                </c:pt>
                <c:pt idx="2771">
                  <c:v>11/30/1977</c:v>
                </c:pt>
                <c:pt idx="2772">
                  <c:v>12/1/1977</c:v>
                </c:pt>
                <c:pt idx="2773">
                  <c:v>12/2/1977</c:v>
                </c:pt>
                <c:pt idx="2774">
                  <c:v>12/3/1977</c:v>
                </c:pt>
                <c:pt idx="2775">
                  <c:v>12/4/1977</c:v>
                </c:pt>
                <c:pt idx="2776">
                  <c:v>12/5/1977</c:v>
                </c:pt>
                <c:pt idx="2777">
                  <c:v>12/6/1977</c:v>
                </c:pt>
                <c:pt idx="2778">
                  <c:v>12/7/1977</c:v>
                </c:pt>
                <c:pt idx="2779">
                  <c:v>12/8/1977</c:v>
                </c:pt>
                <c:pt idx="2780">
                  <c:v>12/9/1977</c:v>
                </c:pt>
                <c:pt idx="2781">
                  <c:v>12/10/1977</c:v>
                </c:pt>
                <c:pt idx="2782">
                  <c:v>12/11/1977</c:v>
                </c:pt>
                <c:pt idx="2783">
                  <c:v>12/12/1977</c:v>
                </c:pt>
                <c:pt idx="2784">
                  <c:v>12/13/1977</c:v>
                </c:pt>
                <c:pt idx="2785">
                  <c:v>12/14/1977</c:v>
                </c:pt>
                <c:pt idx="2786">
                  <c:v>12/15/1977</c:v>
                </c:pt>
                <c:pt idx="2787">
                  <c:v>12/16/1977</c:v>
                </c:pt>
                <c:pt idx="2788">
                  <c:v>12/17/1977</c:v>
                </c:pt>
                <c:pt idx="2789">
                  <c:v>12/18/1977</c:v>
                </c:pt>
                <c:pt idx="2790">
                  <c:v>12/19/1977</c:v>
                </c:pt>
                <c:pt idx="2791">
                  <c:v>12/20/1977</c:v>
                </c:pt>
                <c:pt idx="2792">
                  <c:v>12/21/1977</c:v>
                </c:pt>
                <c:pt idx="2793">
                  <c:v>12/22/1977</c:v>
                </c:pt>
                <c:pt idx="2794">
                  <c:v>12/23/1977</c:v>
                </c:pt>
                <c:pt idx="2795">
                  <c:v>12/24/1977</c:v>
                </c:pt>
                <c:pt idx="2796">
                  <c:v>12/25/1977</c:v>
                </c:pt>
                <c:pt idx="2797">
                  <c:v>12/26/1977</c:v>
                </c:pt>
                <c:pt idx="2798">
                  <c:v>12/27/1977</c:v>
                </c:pt>
                <c:pt idx="2799">
                  <c:v>12/28/1977</c:v>
                </c:pt>
                <c:pt idx="2800">
                  <c:v>12/29/1977</c:v>
                </c:pt>
                <c:pt idx="2801">
                  <c:v>12/30/1977</c:v>
                </c:pt>
                <c:pt idx="2802">
                  <c:v>12/31/1977</c:v>
                </c:pt>
                <c:pt idx="2803">
                  <c:v>1/1/1978</c:v>
                </c:pt>
                <c:pt idx="2804">
                  <c:v>1/2/1978</c:v>
                </c:pt>
                <c:pt idx="2805">
                  <c:v>1/3/1978</c:v>
                </c:pt>
                <c:pt idx="2806">
                  <c:v>1/4/1978</c:v>
                </c:pt>
                <c:pt idx="2807">
                  <c:v>1/5/1978</c:v>
                </c:pt>
                <c:pt idx="2808">
                  <c:v>1/6/1978</c:v>
                </c:pt>
                <c:pt idx="2809">
                  <c:v>1/7/1978</c:v>
                </c:pt>
                <c:pt idx="2810">
                  <c:v>1/8/1978</c:v>
                </c:pt>
                <c:pt idx="2811">
                  <c:v>1/9/1978</c:v>
                </c:pt>
                <c:pt idx="2812">
                  <c:v>1/10/1978</c:v>
                </c:pt>
                <c:pt idx="2813">
                  <c:v>1/11/1978</c:v>
                </c:pt>
                <c:pt idx="2814">
                  <c:v>1/12/1978</c:v>
                </c:pt>
                <c:pt idx="2815">
                  <c:v>1/13/1978</c:v>
                </c:pt>
                <c:pt idx="2816">
                  <c:v>1/14/1978</c:v>
                </c:pt>
                <c:pt idx="2817">
                  <c:v>1/15/1978</c:v>
                </c:pt>
                <c:pt idx="2818">
                  <c:v>1/16/1978</c:v>
                </c:pt>
                <c:pt idx="2819">
                  <c:v>1/17/1978</c:v>
                </c:pt>
                <c:pt idx="2820">
                  <c:v>1/18/1978</c:v>
                </c:pt>
                <c:pt idx="2821">
                  <c:v>1/19/1978</c:v>
                </c:pt>
                <c:pt idx="2822">
                  <c:v>1/20/1978</c:v>
                </c:pt>
                <c:pt idx="2823">
                  <c:v>1/21/1978</c:v>
                </c:pt>
                <c:pt idx="2824">
                  <c:v>1/22/1978</c:v>
                </c:pt>
                <c:pt idx="2825">
                  <c:v>1/23/1978</c:v>
                </c:pt>
                <c:pt idx="2826">
                  <c:v>1/24/1978</c:v>
                </c:pt>
                <c:pt idx="2827">
                  <c:v>1/25/1978</c:v>
                </c:pt>
                <c:pt idx="2828">
                  <c:v>1/26/1978</c:v>
                </c:pt>
                <c:pt idx="2829">
                  <c:v>1/27/1978</c:v>
                </c:pt>
                <c:pt idx="2830">
                  <c:v>1/28/1978</c:v>
                </c:pt>
                <c:pt idx="2831">
                  <c:v>1/29/1978</c:v>
                </c:pt>
                <c:pt idx="2832">
                  <c:v>1/30/1978</c:v>
                </c:pt>
                <c:pt idx="2833">
                  <c:v>1/31/1978</c:v>
                </c:pt>
                <c:pt idx="2834">
                  <c:v>2/1/1978</c:v>
                </c:pt>
                <c:pt idx="2835">
                  <c:v>2/2/1978</c:v>
                </c:pt>
                <c:pt idx="2836">
                  <c:v>2/3/1978</c:v>
                </c:pt>
                <c:pt idx="2837">
                  <c:v>2/4/1978</c:v>
                </c:pt>
                <c:pt idx="2838">
                  <c:v>2/5/1978</c:v>
                </c:pt>
                <c:pt idx="2839">
                  <c:v>2/6/1978</c:v>
                </c:pt>
                <c:pt idx="2840">
                  <c:v>2/7/1978</c:v>
                </c:pt>
                <c:pt idx="2841">
                  <c:v>2/8/1978</c:v>
                </c:pt>
                <c:pt idx="2842">
                  <c:v>2/9/1978</c:v>
                </c:pt>
                <c:pt idx="2843">
                  <c:v>2/10/1978</c:v>
                </c:pt>
                <c:pt idx="2844">
                  <c:v>2/11/1978</c:v>
                </c:pt>
                <c:pt idx="2845">
                  <c:v>2/12/1978</c:v>
                </c:pt>
                <c:pt idx="2846">
                  <c:v>2/13/1978</c:v>
                </c:pt>
                <c:pt idx="2847">
                  <c:v>2/14/1978</c:v>
                </c:pt>
                <c:pt idx="2848">
                  <c:v>2/15/1978</c:v>
                </c:pt>
                <c:pt idx="2849">
                  <c:v>2/16/1978</c:v>
                </c:pt>
                <c:pt idx="2850">
                  <c:v>2/17/1978</c:v>
                </c:pt>
                <c:pt idx="2851">
                  <c:v>2/18/1978</c:v>
                </c:pt>
                <c:pt idx="2852">
                  <c:v>2/19/1978</c:v>
                </c:pt>
                <c:pt idx="2853">
                  <c:v>2/20/1978</c:v>
                </c:pt>
                <c:pt idx="2854">
                  <c:v>2/21/1978</c:v>
                </c:pt>
                <c:pt idx="2855">
                  <c:v>2/22/1978</c:v>
                </c:pt>
                <c:pt idx="2856">
                  <c:v>2/23/1978</c:v>
                </c:pt>
                <c:pt idx="2857">
                  <c:v>2/24/1978</c:v>
                </c:pt>
                <c:pt idx="2858">
                  <c:v>2/25/1978</c:v>
                </c:pt>
                <c:pt idx="2859">
                  <c:v>2/26/1978</c:v>
                </c:pt>
                <c:pt idx="2860">
                  <c:v>2/27/1978</c:v>
                </c:pt>
                <c:pt idx="2861">
                  <c:v>2/28/1978</c:v>
                </c:pt>
                <c:pt idx="2862">
                  <c:v>3/1/1978</c:v>
                </c:pt>
                <c:pt idx="2863">
                  <c:v>3/2/1978</c:v>
                </c:pt>
                <c:pt idx="2864">
                  <c:v>3/3/1978</c:v>
                </c:pt>
                <c:pt idx="2865">
                  <c:v>3/4/1978</c:v>
                </c:pt>
                <c:pt idx="2866">
                  <c:v>3/5/1978</c:v>
                </c:pt>
                <c:pt idx="2867">
                  <c:v>3/6/1978</c:v>
                </c:pt>
                <c:pt idx="2868">
                  <c:v>3/7/1978</c:v>
                </c:pt>
                <c:pt idx="2869">
                  <c:v>3/8/1978</c:v>
                </c:pt>
                <c:pt idx="2870">
                  <c:v>3/9/1978</c:v>
                </c:pt>
                <c:pt idx="2871">
                  <c:v>3/10/1978</c:v>
                </c:pt>
                <c:pt idx="2872">
                  <c:v>3/11/1978</c:v>
                </c:pt>
                <c:pt idx="2873">
                  <c:v>3/12/1978</c:v>
                </c:pt>
                <c:pt idx="2874">
                  <c:v>3/13/1978</c:v>
                </c:pt>
                <c:pt idx="2875">
                  <c:v>3/14/1978</c:v>
                </c:pt>
                <c:pt idx="2876">
                  <c:v>3/15/1978</c:v>
                </c:pt>
                <c:pt idx="2877">
                  <c:v>3/16/1978</c:v>
                </c:pt>
                <c:pt idx="2878">
                  <c:v>3/17/1978</c:v>
                </c:pt>
                <c:pt idx="2879">
                  <c:v>3/18/1978</c:v>
                </c:pt>
                <c:pt idx="2880">
                  <c:v>3/19/1978</c:v>
                </c:pt>
                <c:pt idx="2881">
                  <c:v>3/20/1978</c:v>
                </c:pt>
                <c:pt idx="2882">
                  <c:v>3/21/1978</c:v>
                </c:pt>
                <c:pt idx="2883">
                  <c:v>3/22/1978</c:v>
                </c:pt>
                <c:pt idx="2884">
                  <c:v>3/23/1978</c:v>
                </c:pt>
                <c:pt idx="2885">
                  <c:v>3/24/1978</c:v>
                </c:pt>
                <c:pt idx="2886">
                  <c:v>3/25/1978</c:v>
                </c:pt>
                <c:pt idx="2887">
                  <c:v>3/26/1978</c:v>
                </c:pt>
                <c:pt idx="2888">
                  <c:v>3/27/1978</c:v>
                </c:pt>
                <c:pt idx="2889">
                  <c:v>3/28/1978</c:v>
                </c:pt>
                <c:pt idx="2890">
                  <c:v>3/29/1978</c:v>
                </c:pt>
                <c:pt idx="2891">
                  <c:v>3/30/1978</c:v>
                </c:pt>
                <c:pt idx="2892">
                  <c:v>3/31/1978</c:v>
                </c:pt>
                <c:pt idx="2893">
                  <c:v>4/1/1978</c:v>
                </c:pt>
                <c:pt idx="2894">
                  <c:v>4/2/1978</c:v>
                </c:pt>
                <c:pt idx="2895">
                  <c:v>4/3/1978</c:v>
                </c:pt>
                <c:pt idx="2896">
                  <c:v>4/4/1978</c:v>
                </c:pt>
                <c:pt idx="2897">
                  <c:v>4/5/1978</c:v>
                </c:pt>
                <c:pt idx="2898">
                  <c:v>4/6/1978</c:v>
                </c:pt>
                <c:pt idx="2899">
                  <c:v>4/7/1978</c:v>
                </c:pt>
                <c:pt idx="2900">
                  <c:v>4/8/1978</c:v>
                </c:pt>
                <c:pt idx="2901">
                  <c:v>4/9/1978</c:v>
                </c:pt>
                <c:pt idx="2902">
                  <c:v>4/10/1978</c:v>
                </c:pt>
                <c:pt idx="2903">
                  <c:v>4/11/1978</c:v>
                </c:pt>
                <c:pt idx="2904">
                  <c:v>4/12/1978</c:v>
                </c:pt>
                <c:pt idx="2905">
                  <c:v>4/13/1978</c:v>
                </c:pt>
                <c:pt idx="2906">
                  <c:v>4/14/1978</c:v>
                </c:pt>
                <c:pt idx="2907">
                  <c:v>4/15/1978</c:v>
                </c:pt>
                <c:pt idx="2908">
                  <c:v>4/16/1978</c:v>
                </c:pt>
                <c:pt idx="2909">
                  <c:v>4/17/1978</c:v>
                </c:pt>
                <c:pt idx="2910">
                  <c:v>4/18/1978</c:v>
                </c:pt>
                <c:pt idx="2911">
                  <c:v>4/19/1978</c:v>
                </c:pt>
                <c:pt idx="2912">
                  <c:v>4/20/1978</c:v>
                </c:pt>
                <c:pt idx="2913">
                  <c:v>4/21/1978</c:v>
                </c:pt>
                <c:pt idx="2914">
                  <c:v>4/22/1978</c:v>
                </c:pt>
                <c:pt idx="2915">
                  <c:v>4/23/1978</c:v>
                </c:pt>
                <c:pt idx="2916">
                  <c:v>4/24/1978</c:v>
                </c:pt>
                <c:pt idx="2917">
                  <c:v>4/25/1978</c:v>
                </c:pt>
                <c:pt idx="2918">
                  <c:v>4/26/1978</c:v>
                </c:pt>
                <c:pt idx="2919">
                  <c:v>4/27/1978</c:v>
                </c:pt>
                <c:pt idx="2920">
                  <c:v>4/28/1978</c:v>
                </c:pt>
                <c:pt idx="2921">
                  <c:v>4/29/1978</c:v>
                </c:pt>
                <c:pt idx="2922">
                  <c:v>4/30/1978</c:v>
                </c:pt>
                <c:pt idx="2923">
                  <c:v>5/1/1978</c:v>
                </c:pt>
                <c:pt idx="2924">
                  <c:v>5/2/1978</c:v>
                </c:pt>
                <c:pt idx="2925">
                  <c:v>5/3/1978</c:v>
                </c:pt>
                <c:pt idx="2926">
                  <c:v>5/4/1978</c:v>
                </c:pt>
                <c:pt idx="2927">
                  <c:v>5/5/1978</c:v>
                </c:pt>
                <c:pt idx="2928">
                  <c:v>5/6/1978</c:v>
                </c:pt>
                <c:pt idx="2929">
                  <c:v>5/7/1978</c:v>
                </c:pt>
                <c:pt idx="2930">
                  <c:v>5/8/1978</c:v>
                </c:pt>
                <c:pt idx="2931">
                  <c:v>5/9/1978</c:v>
                </c:pt>
                <c:pt idx="2932">
                  <c:v>5/10/1978</c:v>
                </c:pt>
                <c:pt idx="2933">
                  <c:v>5/11/1978</c:v>
                </c:pt>
                <c:pt idx="2934">
                  <c:v>5/12/1978</c:v>
                </c:pt>
                <c:pt idx="2935">
                  <c:v>5/13/1978</c:v>
                </c:pt>
                <c:pt idx="2936">
                  <c:v>5/14/1978</c:v>
                </c:pt>
                <c:pt idx="2937">
                  <c:v>5/15/1978</c:v>
                </c:pt>
                <c:pt idx="2938">
                  <c:v>5/16/1978</c:v>
                </c:pt>
                <c:pt idx="2939">
                  <c:v>5/17/1978</c:v>
                </c:pt>
                <c:pt idx="2940">
                  <c:v>5/18/1978</c:v>
                </c:pt>
                <c:pt idx="2941">
                  <c:v>5/19/1978</c:v>
                </c:pt>
                <c:pt idx="2942">
                  <c:v>5/20/1978</c:v>
                </c:pt>
                <c:pt idx="2943">
                  <c:v>5/21/1978</c:v>
                </c:pt>
                <c:pt idx="2944">
                  <c:v>5/22/1978</c:v>
                </c:pt>
                <c:pt idx="2945">
                  <c:v>5/23/1978</c:v>
                </c:pt>
                <c:pt idx="2946">
                  <c:v>5/24/1978</c:v>
                </c:pt>
                <c:pt idx="2947">
                  <c:v>5/25/1978</c:v>
                </c:pt>
                <c:pt idx="2948">
                  <c:v>5/26/1978</c:v>
                </c:pt>
                <c:pt idx="2949">
                  <c:v>5/27/1978</c:v>
                </c:pt>
                <c:pt idx="2950">
                  <c:v>5/28/1978</c:v>
                </c:pt>
                <c:pt idx="2951">
                  <c:v>5/29/1978</c:v>
                </c:pt>
                <c:pt idx="2952">
                  <c:v>5/30/1978</c:v>
                </c:pt>
                <c:pt idx="2953">
                  <c:v>5/31/1978</c:v>
                </c:pt>
                <c:pt idx="2954">
                  <c:v>6/1/1978</c:v>
                </c:pt>
                <c:pt idx="2955">
                  <c:v>6/2/1978</c:v>
                </c:pt>
                <c:pt idx="2956">
                  <c:v>6/3/1978</c:v>
                </c:pt>
                <c:pt idx="2957">
                  <c:v>6/4/1978</c:v>
                </c:pt>
                <c:pt idx="2958">
                  <c:v>6/5/1978</c:v>
                </c:pt>
                <c:pt idx="2959">
                  <c:v>6/6/1978</c:v>
                </c:pt>
                <c:pt idx="2960">
                  <c:v>6/7/1978</c:v>
                </c:pt>
                <c:pt idx="2961">
                  <c:v>6/8/1978</c:v>
                </c:pt>
                <c:pt idx="2962">
                  <c:v>6/9/1978</c:v>
                </c:pt>
                <c:pt idx="2963">
                  <c:v>6/10/1978</c:v>
                </c:pt>
                <c:pt idx="2964">
                  <c:v>6/11/1978</c:v>
                </c:pt>
                <c:pt idx="2965">
                  <c:v>6/12/1978</c:v>
                </c:pt>
                <c:pt idx="2966">
                  <c:v>6/13/1978</c:v>
                </c:pt>
                <c:pt idx="2967">
                  <c:v>6/14/1978</c:v>
                </c:pt>
                <c:pt idx="2968">
                  <c:v>6/15/1978</c:v>
                </c:pt>
                <c:pt idx="2969">
                  <c:v>6/16/1978</c:v>
                </c:pt>
                <c:pt idx="2970">
                  <c:v>6/17/1978</c:v>
                </c:pt>
                <c:pt idx="2971">
                  <c:v>6/18/1978</c:v>
                </c:pt>
                <c:pt idx="2972">
                  <c:v>6/19/1978</c:v>
                </c:pt>
                <c:pt idx="2973">
                  <c:v>6/20/1978</c:v>
                </c:pt>
                <c:pt idx="2974">
                  <c:v>6/21/1978</c:v>
                </c:pt>
                <c:pt idx="2975">
                  <c:v>6/22/1978</c:v>
                </c:pt>
                <c:pt idx="2976">
                  <c:v>6/23/1978</c:v>
                </c:pt>
                <c:pt idx="2977">
                  <c:v>6/24/1978</c:v>
                </c:pt>
                <c:pt idx="2978">
                  <c:v>6/25/1978</c:v>
                </c:pt>
                <c:pt idx="2979">
                  <c:v>6/26/1978</c:v>
                </c:pt>
                <c:pt idx="2980">
                  <c:v>6/27/1978</c:v>
                </c:pt>
                <c:pt idx="2981">
                  <c:v>6/28/1978</c:v>
                </c:pt>
                <c:pt idx="2982">
                  <c:v>6/29/1978</c:v>
                </c:pt>
                <c:pt idx="2983">
                  <c:v>6/30/1978</c:v>
                </c:pt>
                <c:pt idx="2984">
                  <c:v>7/1/1978</c:v>
                </c:pt>
                <c:pt idx="2985">
                  <c:v>7/2/1978</c:v>
                </c:pt>
                <c:pt idx="2986">
                  <c:v>7/3/1978</c:v>
                </c:pt>
                <c:pt idx="2987">
                  <c:v>7/4/1978</c:v>
                </c:pt>
                <c:pt idx="2988">
                  <c:v>7/5/1978</c:v>
                </c:pt>
                <c:pt idx="2989">
                  <c:v>7/6/1978</c:v>
                </c:pt>
                <c:pt idx="2990">
                  <c:v>7/7/1978</c:v>
                </c:pt>
                <c:pt idx="2991">
                  <c:v>7/8/1978</c:v>
                </c:pt>
                <c:pt idx="2992">
                  <c:v>7/9/1978</c:v>
                </c:pt>
                <c:pt idx="2993">
                  <c:v>7/10/1978</c:v>
                </c:pt>
                <c:pt idx="2994">
                  <c:v>7/11/1978</c:v>
                </c:pt>
                <c:pt idx="2995">
                  <c:v>7/12/1978</c:v>
                </c:pt>
                <c:pt idx="2996">
                  <c:v>7/13/1978</c:v>
                </c:pt>
                <c:pt idx="2997">
                  <c:v>7/14/1978</c:v>
                </c:pt>
                <c:pt idx="2998">
                  <c:v>7/15/1978</c:v>
                </c:pt>
                <c:pt idx="2999">
                  <c:v>7/16/1978</c:v>
                </c:pt>
                <c:pt idx="3000">
                  <c:v>7/17/1978</c:v>
                </c:pt>
                <c:pt idx="3001">
                  <c:v>7/18/1978</c:v>
                </c:pt>
                <c:pt idx="3002">
                  <c:v>7/19/1978</c:v>
                </c:pt>
                <c:pt idx="3003">
                  <c:v>7/20/1978</c:v>
                </c:pt>
                <c:pt idx="3004">
                  <c:v>7/21/1978</c:v>
                </c:pt>
                <c:pt idx="3005">
                  <c:v>7/22/1978</c:v>
                </c:pt>
                <c:pt idx="3006">
                  <c:v>7/23/1978</c:v>
                </c:pt>
                <c:pt idx="3007">
                  <c:v>7/24/1978</c:v>
                </c:pt>
                <c:pt idx="3008">
                  <c:v>7/25/1978</c:v>
                </c:pt>
                <c:pt idx="3009">
                  <c:v>7/26/1978</c:v>
                </c:pt>
                <c:pt idx="3010">
                  <c:v>7/27/1978</c:v>
                </c:pt>
                <c:pt idx="3011">
                  <c:v>7/28/1978</c:v>
                </c:pt>
                <c:pt idx="3012">
                  <c:v>7/29/1978</c:v>
                </c:pt>
                <c:pt idx="3013">
                  <c:v>7/30/1978</c:v>
                </c:pt>
                <c:pt idx="3014">
                  <c:v>7/31/1978</c:v>
                </c:pt>
                <c:pt idx="3015">
                  <c:v>8/1/1978</c:v>
                </c:pt>
                <c:pt idx="3016">
                  <c:v>8/2/1978</c:v>
                </c:pt>
                <c:pt idx="3017">
                  <c:v>8/3/1978</c:v>
                </c:pt>
                <c:pt idx="3018">
                  <c:v>8/4/1978</c:v>
                </c:pt>
                <c:pt idx="3019">
                  <c:v>8/5/1978</c:v>
                </c:pt>
                <c:pt idx="3020">
                  <c:v>8/6/1978</c:v>
                </c:pt>
                <c:pt idx="3021">
                  <c:v>8/7/1978</c:v>
                </c:pt>
                <c:pt idx="3022">
                  <c:v>8/8/1978</c:v>
                </c:pt>
                <c:pt idx="3023">
                  <c:v>8/9/1978</c:v>
                </c:pt>
                <c:pt idx="3024">
                  <c:v>8/10/1978</c:v>
                </c:pt>
                <c:pt idx="3025">
                  <c:v>8/11/1978</c:v>
                </c:pt>
                <c:pt idx="3026">
                  <c:v>8/12/1978</c:v>
                </c:pt>
                <c:pt idx="3027">
                  <c:v>8/13/1978</c:v>
                </c:pt>
                <c:pt idx="3028">
                  <c:v>8/14/1978</c:v>
                </c:pt>
                <c:pt idx="3029">
                  <c:v>8/15/1978</c:v>
                </c:pt>
                <c:pt idx="3030">
                  <c:v>8/16/1978</c:v>
                </c:pt>
                <c:pt idx="3031">
                  <c:v>8/17/1978</c:v>
                </c:pt>
                <c:pt idx="3032">
                  <c:v>8/18/1978</c:v>
                </c:pt>
                <c:pt idx="3033">
                  <c:v>8/19/1978</c:v>
                </c:pt>
                <c:pt idx="3034">
                  <c:v>8/20/1978</c:v>
                </c:pt>
                <c:pt idx="3035">
                  <c:v>8/21/1978</c:v>
                </c:pt>
                <c:pt idx="3036">
                  <c:v>8/22/1978</c:v>
                </c:pt>
                <c:pt idx="3037">
                  <c:v>8/23/1978</c:v>
                </c:pt>
                <c:pt idx="3038">
                  <c:v>8/24/1978</c:v>
                </c:pt>
                <c:pt idx="3039">
                  <c:v>8/25/1978</c:v>
                </c:pt>
                <c:pt idx="3040">
                  <c:v>8/26/1978</c:v>
                </c:pt>
                <c:pt idx="3041">
                  <c:v>8/27/1978</c:v>
                </c:pt>
                <c:pt idx="3042">
                  <c:v>8/28/1978</c:v>
                </c:pt>
                <c:pt idx="3043">
                  <c:v>8/29/1978</c:v>
                </c:pt>
                <c:pt idx="3044">
                  <c:v>8/30/1978</c:v>
                </c:pt>
                <c:pt idx="3045">
                  <c:v>8/31/1978</c:v>
                </c:pt>
                <c:pt idx="3046">
                  <c:v>9/1/1978</c:v>
                </c:pt>
                <c:pt idx="3047">
                  <c:v>9/2/1978</c:v>
                </c:pt>
                <c:pt idx="3048">
                  <c:v>9/3/1978</c:v>
                </c:pt>
                <c:pt idx="3049">
                  <c:v>9/4/1978</c:v>
                </c:pt>
                <c:pt idx="3050">
                  <c:v>9/5/1978</c:v>
                </c:pt>
                <c:pt idx="3051">
                  <c:v>9/6/1978</c:v>
                </c:pt>
                <c:pt idx="3052">
                  <c:v>9/7/1978</c:v>
                </c:pt>
                <c:pt idx="3053">
                  <c:v>9/8/1978</c:v>
                </c:pt>
                <c:pt idx="3054">
                  <c:v>9/9/1978</c:v>
                </c:pt>
                <c:pt idx="3055">
                  <c:v>9/10/1978</c:v>
                </c:pt>
                <c:pt idx="3056">
                  <c:v>9/11/1978</c:v>
                </c:pt>
                <c:pt idx="3057">
                  <c:v>9/12/1978</c:v>
                </c:pt>
                <c:pt idx="3058">
                  <c:v>9/13/1978</c:v>
                </c:pt>
                <c:pt idx="3059">
                  <c:v>9/14/1978</c:v>
                </c:pt>
                <c:pt idx="3060">
                  <c:v>9/15/1978</c:v>
                </c:pt>
                <c:pt idx="3061">
                  <c:v>9/16/1978</c:v>
                </c:pt>
                <c:pt idx="3062">
                  <c:v>9/17/1978</c:v>
                </c:pt>
                <c:pt idx="3063">
                  <c:v>9/18/1978</c:v>
                </c:pt>
                <c:pt idx="3064">
                  <c:v>9/19/1978</c:v>
                </c:pt>
                <c:pt idx="3065">
                  <c:v>9/20/1978</c:v>
                </c:pt>
                <c:pt idx="3066">
                  <c:v>9/21/1978</c:v>
                </c:pt>
                <c:pt idx="3067">
                  <c:v>9/22/1978</c:v>
                </c:pt>
                <c:pt idx="3068">
                  <c:v>9/23/1978</c:v>
                </c:pt>
                <c:pt idx="3069">
                  <c:v>9/24/1978</c:v>
                </c:pt>
                <c:pt idx="3070">
                  <c:v>9/25/1978</c:v>
                </c:pt>
                <c:pt idx="3071">
                  <c:v>9/26/1978</c:v>
                </c:pt>
                <c:pt idx="3072">
                  <c:v>9/27/1978</c:v>
                </c:pt>
                <c:pt idx="3073">
                  <c:v>9/28/1978</c:v>
                </c:pt>
                <c:pt idx="3074">
                  <c:v>9/29/1978</c:v>
                </c:pt>
                <c:pt idx="3075">
                  <c:v>9/30/1978</c:v>
                </c:pt>
                <c:pt idx="3076">
                  <c:v>10/1/1978</c:v>
                </c:pt>
                <c:pt idx="3077">
                  <c:v>10/2/1978</c:v>
                </c:pt>
                <c:pt idx="3078">
                  <c:v>10/3/1978</c:v>
                </c:pt>
                <c:pt idx="3079">
                  <c:v>10/4/1978</c:v>
                </c:pt>
                <c:pt idx="3080">
                  <c:v>10/5/1978</c:v>
                </c:pt>
                <c:pt idx="3081">
                  <c:v>10/6/1978</c:v>
                </c:pt>
                <c:pt idx="3082">
                  <c:v>10/7/1978</c:v>
                </c:pt>
                <c:pt idx="3083">
                  <c:v>10/8/1978</c:v>
                </c:pt>
                <c:pt idx="3084">
                  <c:v>10/9/1978</c:v>
                </c:pt>
                <c:pt idx="3085">
                  <c:v>10/10/1978</c:v>
                </c:pt>
                <c:pt idx="3086">
                  <c:v>10/11/1978</c:v>
                </c:pt>
                <c:pt idx="3087">
                  <c:v>10/12/1978</c:v>
                </c:pt>
                <c:pt idx="3088">
                  <c:v>10/13/1978</c:v>
                </c:pt>
                <c:pt idx="3089">
                  <c:v>10/14/1978</c:v>
                </c:pt>
                <c:pt idx="3090">
                  <c:v>10/15/1978</c:v>
                </c:pt>
                <c:pt idx="3091">
                  <c:v>10/16/1978</c:v>
                </c:pt>
                <c:pt idx="3092">
                  <c:v>10/17/1978</c:v>
                </c:pt>
                <c:pt idx="3093">
                  <c:v>10/18/1978</c:v>
                </c:pt>
                <c:pt idx="3094">
                  <c:v>10/19/1978</c:v>
                </c:pt>
                <c:pt idx="3095">
                  <c:v>10/20/1978</c:v>
                </c:pt>
                <c:pt idx="3096">
                  <c:v>10/21/1978</c:v>
                </c:pt>
                <c:pt idx="3097">
                  <c:v>10/22/1978</c:v>
                </c:pt>
                <c:pt idx="3098">
                  <c:v>10/23/1978</c:v>
                </c:pt>
                <c:pt idx="3099">
                  <c:v>10/24/1978</c:v>
                </c:pt>
                <c:pt idx="3100">
                  <c:v>10/25/1978</c:v>
                </c:pt>
                <c:pt idx="3101">
                  <c:v>10/26/1978</c:v>
                </c:pt>
                <c:pt idx="3102">
                  <c:v>10/27/1978</c:v>
                </c:pt>
                <c:pt idx="3103">
                  <c:v>10/28/1978</c:v>
                </c:pt>
                <c:pt idx="3104">
                  <c:v>10/29/1978</c:v>
                </c:pt>
                <c:pt idx="3105">
                  <c:v>10/30/1978</c:v>
                </c:pt>
                <c:pt idx="3106">
                  <c:v>10/31/1978</c:v>
                </c:pt>
                <c:pt idx="3107">
                  <c:v>11/1/1978</c:v>
                </c:pt>
                <c:pt idx="3108">
                  <c:v>11/2/1978</c:v>
                </c:pt>
                <c:pt idx="3109">
                  <c:v>11/3/1978</c:v>
                </c:pt>
                <c:pt idx="3110">
                  <c:v>11/4/1978</c:v>
                </c:pt>
                <c:pt idx="3111">
                  <c:v>11/5/1978</c:v>
                </c:pt>
                <c:pt idx="3112">
                  <c:v>11/6/1978</c:v>
                </c:pt>
                <c:pt idx="3113">
                  <c:v>11/7/1978</c:v>
                </c:pt>
                <c:pt idx="3114">
                  <c:v>11/8/1978</c:v>
                </c:pt>
                <c:pt idx="3115">
                  <c:v>11/9/1978</c:v>
                </c:pt>
                <c:pt idx="3116">
                  <c:v>11/10/1978</c:v>
                </c:pt>
                <c:pt idx="3117">
                  <c:v>11/11/1978</c:v>
                </c:pt>
                <c:pt idx="3118">
                  <c:v>11/12/1978</c:v>
                </c:pt>
                <c:pt idx="3119">
                  <c:v>11/13/1978</c:v>
                </c:pt>
                <c:pt idx="3120">
                  <c:v>11/14/1978</c:v>
                </c:pt>
                <c:pt idx="3121">
                  <c:v>11/15/1978</c:v>
                </c:pt>
                <c:pt idx="3122">
                  <c:v>11/16/1978</c:v>
                </c:pt>
                <c:pt idx="3123">
                  <c:v>11/17/1978</c:v>
                </c:pt>
                <c:pt idx="3124">
                  <c:v>11/18/1978</c:v>
                </c:pt>
                <c:pt idx="3125">
                  <c:v>11/19/1978</c:v>
                </c:pt>
                <c:pt idx="3126">
                  <c:v>11/20/1978</c:v>
                </c:pt>
                <c:pt idx="3127">
                  <c:v>11/21/1978</c:v>
                </c:pt>
                <c:pt idx="3128">
                  <c:v>11/22/1978</c:v>
                </c:pt>
                <c:pt idx="3129">
                  <c:v>11/23/1978</c:v>
                </c:pt>
                <c:pt idx="3130">
                  <c:v>11/24/1978</c:v>
                </c:pt>
                <c:pt idx="3131">
                  <c:v>11/25/1978</c:v>
                </c:pt>
                <c:pt idx="3132">
                  <c:v>11/26/1978</c:v>
                </c:pt>
                <c:pt idx="3133">
                  <c:v>11/27/1978</c:v>
                </c:pt>
                <c:pt idx="3134">
                  <c:v>11/28/1978</c:v>
                </c:pt>
                <c:pt idx="3135">
                  <c:v>11/29/1978</c:v>
                </c:pt>
                <c:pt idx="3136">
                  <c:v>11/30/1978</c:v>
                </c:pt>
                <c:pt idx="3137">
                  <c:v>12/1/1978</c:v>
                </c:pt>
                <c:pt idx="3138">
                  <c:v>12/2/1978</c:v>
                </c:pt>
                <c:pt idx="3139">
                  <c:v>12/3/1978</c:v>
                </c:pt>
                <c:pt idx="3140">
                  <c:v>12/4/1978</c:v>
                </c:pt>
                <c:pt idx="3141">
                  <c:v>12/5/1978</c:v>
                </c:pt>
                <c:pt idx="3142">
                  <c:v>12/6/1978</c:v>
                </c:pt>
                <c:pt idx="3143">
                  <c:v>12/7/1978</c:v>
                </c:pt>
                <c:pt idx="3144">
                  <c:v>12/8/1978</c:v>
                </c:pt>
                <c:pt idx="3145">
                  <c:v>12/9/1978</c:v>
                </c:pt>
                <c:pt idx="3146">
                  <c:v>12/10/1978</c:v>
                </c:pt>
                <c:pt idx="3147">
                  <c:v>12/11/1978</c:v>
                </c:pt>
                <c:pt idx="3148">
                  <c:v>12/12/1978</c:v>
                </c:pt>
                <c:pt idx="3149">
                  <c:v>12/13/1978</c:v>
                </c:pt>
                <c:pt idx="3150">
                  <c:v>12/14/1978</c:v>
                </c:pt>
                <c:pt idx="3151">
                  <c:v>12/15/1978</c:v>
                </c:pt>
                <c:pt idx="3152">
                  <c:v>12/16/1978</c:v>
                </c:pt>
                <c:pt idx="3153">
                  <c:v>12/17/1978</c:v>
                </c:pt>
                <c:pt idx="3154">
                  <c:v>12/18/1978</c:v>
                </c:pt>
                <c:pt idx="3155">
                  <c:v>12/19/1978</c:v>
                </c:pt>
                <c:pt idx="3156">
                  <c:v>12/20/1978</c:v>
                </c:pt>
                <c:pt idx="3157">
                  <c:v>12/21/1978</c:v>
                </c:pt>
                <c:pt idx="3158">
                  <c:v>12/22/1978</c:v>
                </c:pt>
                <c:pt idx="3159">
                  <c:v>12/23/1978</c:v>
                </c:pt>
                <c:pt idx="3160">
                  <c:v>12/24/1978</c:v>
                </c:pt>
                <c:pt idx="3161">
                  <c:v>12/25/1978</c:v>
                </c:pt>
                <c:pt idx="3162">
                  <c:v>12/26/1978</c:v>
                </c:pt>
                <c:pt idx="3163">
                  <c:v>12/27/1978</c:v>
                </c:pt>
                <c:pt idx="3164">
                  <c:v>12/28/1978</c:v>
                </c:pt>
                <c:pt idx="3165">
                  <c:v>12/29/1978</c:v>
                </c:pt>
                <c:pt idx="3166">
                  <c:v>12/30/1978</c:v>
                </c:pt>
                <c:pt idx="3167">
                  <c:v>12/31/1978</c:v>
                </c:pt>
                <c:pt idx="3168">
                  <c:v>1/1/1979</c:v>
                </c:pt>
                <c:pt idx="3169">
                  <c:v>1/2/1979</c:v>
                </c:pt>
                <c:pt idx="3170">
                  <c:v>1/3/1979</c:v>
                </c:pt>
                <c:pt idx="3171">
                  <c:v>1/4/1979</c:v>
                </c:pt>
                <c:pt idx="3172">
                  <c:v>1/5/1979</c:v>
                </c:pt>
                <c:pt idx="3173">
                  <c:v>1/6/1979</c:v>
                </c:pt>
                <c:pt idx="3174">
                  <c:v>1/7/1979</c:v>
                </c:pt>
                <c:pt idx="3175">
                  <c:v>1/8/1979</c:v>
                </c:pt>
                <c:pt idx="3176">
                  <c:v>1/9/1979</c:v>
                </c:pt>
                <c:pt idx="3177">
                  <c:v>1/10/1979</c:v>
                </c:pt>
                <c:pt idx="3178">
                  <c:v>1/11/1979</c:v>
                </c:pt>
                <c:pt idx="3179">
                  <c:v>1/12/1979</c:v>
                </c:pt>
                <c:pt idx="3180">
                  <c:v>1/13/1979</c:v>
                </c:pt>
                <c:pt idx="3181">
                  <c:v>1/14/1979</c:v>
                </c:pt>
                <c:pt idx="3182">
                  <c:v>1/15/1979</c:v>
                </c:pt>
                <c:pt idx="3183">
                  <c:v>1/16/1979</c:v>
                </c:pt>
                <c:pt idx="3184">
                  <c:v>1/17/1979</c:v>
                </c:pt>
                <c:pt idx="3185">
                  <c:v>1/18/1979</c:v>
                </c:pt>
                <c:pt idx="3186">
                  <c:v>1/19/1979</c:v>
                </c:pt>
                <c:pt idx="3187">
                  <c:v>1/20/1979</c:v>
                </c:pt>
                <c:pt idx="3188">
                  <c:v>1/21/1979</c:v>
                </c:pt>
                <c:pt idx="3189">
                  <c:v>1/22/1979</c:v>
                </c:pt>
                <c:pt idx="3190">
                  <c:v>1/23/1979</c:v>
                </c:pt>
                <c:pt idx="3191">
                  <c:v>1/24/1979</c:v>
                </c:pt>
                <c:pt idx="3192">
                  <c:v>1/25/1979</c:v>
                </c:pt>
                <c:pt idx="3193">
                  <c:v>1/26/1979</c:v>
                </c:pt>
                <c:pt idx="3194">
                  <c:v>1/27/1979</c:v>
                </c:pt>
                <c:pt idx="3195">
                  <c:v>1/28/1979</c:v>
                </c:pt>
                <c:pt idx="3196">
                  <c:v>1/29/1979</c:v>
                </c:pt>
                <c:pt idx="3197">
                  <c:v>1/30/1979</c:v>
                </c:pt>
                <c:pt idx="3198">
                  <c:v>1/31/1979</c:v>
                </c:pt>
                <c:pt idx="3199">
                  <c:v>2/1/1979</c:v>
                </c:pt>
                <c:pt idx="3200">
                  <c:v>2/2/1979</c:v>
                </c:pt>
                <c:pt idx="3201">
                  <c:v>2/3/1979</c:v>
                </c:pt>
                <c:pt idx="3202">
                  <c:v>2/4/1979</c:v>
                </c:pt>
                <c:pt idx="3203">
                  <c:v>2/5/1979</c:v>
                </c:pt>
                <c:pt idx="3204">
                  <c:v>2/6/1979</c:v>
                </c:pt>
                <c:pt idx="3205">
                  <c:v>2/7/1979</c:v>
                </c:pt>
                <c:pt idx="3206">
                  <c:v>2/8/1979</c:v>
                </c:pt>
                <c:pt idx="3207">
                  <c:v>2/9/1979</c:v>
                </c:pt>
                <c:pt idx="3208">
                  <c:v>2/10/1979</c:v>
                </c:pt>
                <c:pt idx="3209">
                  <c:v>2/11/1979</c:v>
                </c:pt>
                <c:pt idx="3210">
                  <c:v>2/12/1979</c:v>
                </c:pt>
                <c:pt idx="3211">
                  <c:v>2/13/1979</c:v>
                </c:pt>
                <c:pt idx="3212">
                  <c:v>2/14/1979</c:v>
                </c:pt>
                <c:pt idx="3213">
                  <c:v>2/15/1979</c:v>
                </c:pt>
                <c:pt idx="3214">
                  <c:v>2/16/1979</c:v>
                </c:pt>
                <c:pt idx="3215">
                  <c:v>2/17/1979</c:v>
                </c:pt>
                <c:pt idx="3216">
                  <c:v>2/18/1979</c:v>
                </c:pt>
                <c:pt idx="3217">
                  <c:v>2/19/1979</c:v>
                </c:pt>
                <c:pt idx="3218">
                  <c:v>2/20/1979</c:v>
                </c:pt>
                <c:pt idx="3219">
                  <c:v>2/21/1979</c:v>
                </c:pt>
                <c:pt idx="3220">
                  <c:v>2/22/1979</c:v>
                </c:pt>
                <c:pt idx="3221">
                  <c:v>2/23/1979</c:v>
                </c:pt>
                <c:pt idx="3222">
                  <c:v>2/24/1979</c:v>
                </c:pt>
                <c:pt idx="3223">
                  <c:v>2/25/1979</c:v>
                </c:pt>
                <c:pt idx="3224">
                  <c:v>2/26/1979</c:v>
                </c:pt>
                <c:pt idx="3225">
                  <c:v>2/27/1979</c:v>
                </c:pt>
                <c:pt idx="3226">
                  <c:v>2/28/1979</c:v>
                </c:pt>
                <c:pt idx="3227">
                  <c:v>3/1/1979</c:v>
                </c:pt>
                <c:pt idx="3228">
                  <c:v>3/2/1979</c:v>
                </c:pt>
                <c:pt idx="3229">
                  <c:v>3/3/1979</c:v>
                </c:pt>
                <c:pt idx="3230">
                  <c:v>3/4/1979</c:v>
                </c:pt>
                <c:pt idx="3231">
                  <c:v>3/5/1979</c:v>
                </c:pt>
                <c:pt idx="3232">
                  <c:v>3/6/1979</c:v>
                </c:pt>
                <c:pt idx="3233">
                  <c:v>3/7/1979</c:v>
                </c:pt>
                <c:pt idx="3234">
                  <c:v>3/8/1979</c:v>
                </c:pt>
                <c:pt idx="3235">
                  <c:v>3/9/1979</c:v>
                </c:pt>
                <c:pt idx="3236">
                  <c:v>3/10/1979</c:v>
                </c:pt>
                <c:pt idx="3237">
                  <c:v>3/11/1979</c:v>
                </c:pt>
                <c:pt idx="3238">
                  <c:v>3/12/1979</c:v>
                </c:pt>
                <c:pt idx="3239">
                  <c:v>3/13/1979</c:v>
                </c:pt>
                <c:pt idx="3240">
                  <c:v>3/14/1979</c:v>
                </c:pt>
                <c:pt idx="3241">
                  <c:v>3/15/1979</c:v>
                </c:pt>
                <c:pt idx="3242">
                  <c:v>3/16/1979</c:v>
                </c:pt>
                <c:pt idx="3243">
                  <c:v>3/17/1979</c:v>
                </c:pt>
                <c:pt idx="3244">
                  <c:v>3/18/1979</c:v>
                </c:pt>
                <c:pt idx="3245">
                  <c:v>3/19/1979</c:v>
                </c:pt>
                <c:pt idx="3246">
                  <c:v>3/20/1979</c:v>
                </c:pt>
                <c:pt idx="3247">
                  <c:v>3/21/1979</c:v>
                </c:pt>
                <c:pt idx="3248">
                  <c:v>3/22/1979</c:v>
                </c:pt>
                <c:pt idx="3249">
                  <c:v>3/23/1979</c:v>
                </c:pt>
                <c:pt idx="3250">
                  <c:v>3/24/1979</c:v>
                </c:pt>
                <c:pt idx="3251">
                  <c:v>3/25/1979</c:v>
                </c:pt>
                <c:pt idx="3252">
                  <c:v>3/26/1979</c:v>
                </c:pt>
                <c:pt idx="3253">
                  <c:v>3/27/1979</c:v>
                </c:pt>
                <c:pt idx="3254">
                  <c:v>3/28/1979</c:v>
                </c:pt>
                <c:pt idx="3255">
                  <c:v>3/29/1979</c:v>
                </c:pt>
                <c:pt idx="3256">
                  <c:v>3/30/1979</c:v>
                </c:pt>
                <c:pt idx="3257">
                  <c:v>3/31/1979</c:v>
                </c:pt>
                <c:pt idx="3258">
                  <c:v>4/1/1979</c:v>
                </c:pt>
                <c:pt idx="3259">
                  <c:v>4/2/1979</c:v>
                </c:pt>
                <c:pt idx="3260">
                  <c:v>4/3/1979</c:v>
                </c:pt>
                <c:pt idx="3261">
                  <c:v>4/4/1979</c:v>
                </c:pt>
                <c:pt idx="3262">
                  <c:v>4/5/1979</c:v>
                </c:pt>
                <c:pt idx="3263">
                  <c:v>4/6/1979</c:v>
                </c:pt>
                <c:pt idx="3264">
                  <c:v>4/7/1979</c:v>
                </c:pt>
                <c:pt idx="3265">
                  <c:v>4/8/1979</c:v>
                </c:pt>
                <c:pt idx="3266">
                  <c:v>4/9/1979</c:v>
                </c:pt>
                <c:pt idx="3267">
                  <c:v>4/10/1979</c:v>
                </c:pt>
                <c:pt idx="3268">
                  <c:v>4/11/1979</c:v>
                </c:pt>
                <c:pt idx="3269">
                  <c:v>4/12/1979</c:v>
                </c:pt>
                <c:pt idx="3270">
                  <c:v>4/13/1979</c:v>
                </c:pt>
                <c:pt idx="3271">
                  <c:v>4/14/1979</c:v>
                </c:pt>
                <c:pt idx="3272">
                  <c:v>4/15/1979</c:v>
                </c:pt>
                <c:pt idx="3273">
                  <c:v>4/16/1979</c:v>
                </c:pt>
                <c:pt idx="3274">
                  <c:v>4/17/1979</c:v>
                </c:pt>
                <c:pt idx="3275">
                  <c:v>4/18/1979</c:v>
                </c:pt>
                <c:pt idx="3276">
                  <c:v>4/19/1979</c:v>
                </c:pt>
                <c:pt idx="3277">
                  <c:v>4/20/1979</c:v>
                </c:pt>
                <c:pt idx="3278">
                  <c:v>4/21/1979</c:v>
                </c:pt>
                <c:pt idx="3279">
                  <c:v>4/22/1979</c:v>
                </c:pt>
                <c:pt idx="3280">
                  <c:v>4/23/1979</c:v>
                </c:pt>
                <c:pt idx="3281">
                  <c:v>4/24/1979</c:v>
                </c:pt>
                <c:pt idx="3282">
                  <c:v>4/25/1979</c:v>
                </c:pt>
                <c:pt idx="3283">
                  <c:v>4/26/1979</c:v>
                </c:pt>
                <c:pt idx="3284">
                  <c:v>4/27/1979</c:v>
                </c:pt>
                <c:pt idx="3285">
                  <c:v>4/28/1979</c:v>
                </c:pt>
                <c:pt idx="3286">
                  <c:v>4/29/1979</c:v>
                </c:pt>
                <c:pt idx="3287">
                  <c:v>4/30/1979</c:v>
                </c:pt>
                <c:pt idx="3288">
                  <c:v>5/1/1979</c:v>
                </c:pt>
                <c:pt idx="3289">
                  <c:v>5/2/1979</c:v>
                </c:pt>
                <c:pt idx="3290">
                  <c:v>5/3/1979</c:v>
                </c:pt>
                <c:pt idx="3291">
                  <c:v>5/4/1979</c:v>
                </c:pt>
                <c:pt idx="3292">
                  <c:v>5/5/1979</c:v>
                </c:pt>
                <c:pt idx="3293">
                  <c:v>5/6/1979</c:v>
                </c:pt>
                <c:pt idx="3294">
                  <c:v>5/7/1979</c:v>
                </c:pt>
                <c:pt idx="3295">
                  <c:v>5/8/1979</c:v>
                </c:pt>
                <c:pt idx="3296">
                  <c:v>5/9/1979</c:v>
                </c:pt>
                <c:pt idx="3297">
                  <c:v>5/10/1979</c:v>
                </c:pt>
                <c:pt idx="3298">
                  <c:v>5/11/1979</c:v>
                </c:pt>
                <c:pt idx="3299">
                  <c:v>5/12/1979</c:v>
                </c:pt>
                <c:pt idx="3300">
                  <c:v>5/13/1979</c:v>
                </c:pt>
                <c:pt idx="3301">
                  <c:v>5/14/1979</c:v>
                </c:pt>
                <c:pt idx="3302">
                  <c:v>5/15/1979</c:v>
                </c:pt>
                <c:pt idx="3303">
                  <c:v>5/16/1979</c:v>
                </c:pt>
                <c:pt idx="3304">
                  <c:v>5/17/1979</c:v>
                </c:pt>
                <c:pt idx="3305">
                  <c:v>5/18/1979</c:v>
                </c:pt>
                <c:pt idx="3306">
                  <c:v>5/19/1979</c:v>
                </c:pt>
                <c:pt idx="3307">
                  <c:v>5/20/1979</c:v>
                </c:pt>
                <c:pt idx="3308">
                  <c:v>5/21/1979</c:v>
                </c:pt>
                <c:pt idx="3309">
                  <c:v>5/22/1979</c:v>
                </c:pt>
                <c:pt idx="3310">
                  <c:v>5/23/1979</c:v>
                </c:pt>
                <c:pt idx="3311">
                  <c:v>5/24/1979</c:v>
                </c:pt>
                <c:pt idx="3312">
                  <c:v>5/25/1979</c:v>
                </c:pt>
                <c:pt idx="3313">
                  <c:v>5/26/1979</c:v>
                </c:pt>
                <c:pt idx="3314">
                  <c:v>5/27/1979</c:v>
                </c:pt>
                <c:pt idx="3315">
                  <c:v>5/28/1979</c:v>
                </c:pt>
                <c:pt idx="3316">
                  <c:v>5/29/1979</c:v>
                </c:pt>
                <c:pt idx="3317">
                  <c:v>5/30/1979</c:v>
                </c:pt>
                <c:pt idx="3318">
                  <c:v>5/31/1979</c:v>
                </c:pt>
                <c:pt idx="3319">
                  <c:v>6/1/1979</c:v>
                </c:pt>
                <c:pt idx="3320">
                  <c:v>6/2/1979</c:v>
                </c:pt>
                <c:pt idx="3321">
                  <c:v>6/3/1979</c:v>
                </c:pt>
                <c:pt idx="3322">
                  <c:v>6/4/1979</c:v>
                </c:pt>
                <c:pt idx="3323">
                  <c:v>6/5/1979</c:v>
                </c:pt>
                <c:pt idx="3324">
                  <c:v>6/6/1979</c:v>
                </c:pt>
                <c:pt idx="3325">
                  <c:v>6/7/1979</c:v>
                </c:pt>
                <c:pt idx="3326">
                  <c:v>6/8/1979</c:v>
                </c:pt>
                <c:pt idx="3327">
                  <c:v>6/9/1979</c:v>
                </c:pt>
                <c:pt idx="3328">
                  <c:v>6/10/1979</c:v>
                </c:pt>
                <c:pt idx="3329">
                  <c:v>6/11/1979</c:v>
                </c:pt>
                <c:pt idx="3330">
                  <c:v>6/12/1979</c:v>
                </c:pt>
                <c:pt idx="3331">
                  <c:v>6/13/1979</c:v>
                </c:pt>
                <c:pt idx="3332">
                  <c:v>6/14/1979</c:v>
                </c:pt>
                <c:pt idx="3333">
                  <c:v>6/15/1979</c:v>
                </c:pt>
                <c:pt idx="3334">
                  <c:v>6/16/1979</c:v>
                </c:pt>
                <c:pt idx="3335">
                  <c:v>6/17/1979</c:v>
                </c:pt>
                <c:pt idx="3336">
                  <c:v>6/18/1979</c:v>
                </c:pt>
                <c:pt idx="3337">
                  <c:v>6/19/1979</c:v>
                </c:pt>
                <c:pt idx="3338">
                  <c:v>6/20/1979</c:v>
                </c:pt>
                <c:pt idx="3339">
                  <c:v>6/21/1979</c:v>
                </c:pt>
                <c:pt idx="3340">
                  <c:v>6/22/1979</c:v>
                </c:pt>
                <c:pt idx="3341">
                  <c:v>6/23/1979</c:v>
                </c:pt>
                <c:pt idx="3342">
                  <c:v>6/24/1979</c:v>
                </c:pt>
                <c:pt idx="3343">
                  <c:v>6/25/1979</c:v>
                </c:pt>
                <c:pt idx="3344">
                  <c:v>6/26/1979</c:v>
                </c:pt>
                <c:pt idx="3345">
                  <c:v>6/27/1979</c:v>
                </c:pt>
                <c:pt idx="3346">
                  <c:v>6/28/1979</c:v>
                </c:pt>
                <c:pt idx="3347">
                  <c:v>6/29/1979</c:v>
                </c:pt>
                <c:pt idx="3348">
                  <c:v>6/30/1979</c:v>
                </c:pt>
                <c:pt idx="3349">
                  <c:v>7/1/1979</c:v>
                </c:pt>
                <c:pt idx="3350">
                  <c:v>7/2/1979</c:v>
                </c:pt>
                <c:pt idx="3351">
                  <c:v>7/3/1979</c:v>
                </c:pt>
                <c:pt idx="3352">
                  <c:v>7/4/1979</c:v>
                </c:pt>
                <c:pt idx="3353">
                  <c:v>7/5/1979</c:v>
                </c:pt>
                <c:pt idx="3354">
                  <c:v>7/6/1979</c:v>
                </c:pt>
                <c:pt idx="3355">
                  <c:v>7/7/1979</c:v>
                </c:pt>
                <c:pt idx="3356">
                  <c:v>7/8/1979</c:v>
                </c:pt>
                <c:pt idx="3357">
                  <c:v>7/9/1979</c:v>
                </c:pt>
                <c:pt idx="3358">
                  <c:v>7/10/1979</c:v>
                </c:pt>
                <c:pt idx="3359">
                  <c:v>7/11/1979</c:v>
                </c:pt>
                <c:pt idx="3360">
                  <c:v>7/12/1979</c:v>
                </c:pt>
                <c:pt idx="3361">
                  <c:v>7/13/1979</c:v>
                </c:pt>
                <c:pt idx="3362">
                  <c:v>7/14/1979</c:v>
                </c:pt>
                <c:pt idx="3363">
                  <c:v>7/15/1979</c:v>
                </c:pt>
                <c:pt idx="3364">
                  <c:v>7/16/1979</c:v>
                </c:pt>
                <c:pt idx="3365">
                  <c:v>7/17/1979</c:v>
                </c:pt>
                <c:pt idx="3366">
                  <c:v>7/18/1979</c:v>
                </c:pt>
                <c:pt idx="3367">
                  <c:v>7/19/1979</c:v>
                </c:pt>
                <c:pt idx="3368">
                  <c:v>7/20/1979</c:v>
                </c:pt>
                <c:pt idx="3369">
                  <c:v>7/21/1979</c:v>
                </c:pt>
                <c:pt idx="3370">
                  <c:v>7/22/1979</c:v>
                </c:pt>
                <c:pt idx="3371">
                  <c:v>7/23/1979</c:v>
                </c:pt>
                <c:pt idx="3372">
                  <c:v>7/24/1979</c:v>
                </c:pt>
                <c:pt idx="3373">
                  <c:v>7/25/1979</c:v>
                </c:pt>
                <c:pt idx="3374">
                  <c:v>7/26/1979</c:v>
                </c:pt>
                <c:pt idx="3375">
                  <c:v>7/27/1979</c:v>
                </c:pt>
                <c:pt idx="3376">
                  <c:v>7/28/1979</c:v>
                </c:pt>
                <c:pt idx="3377">
                  <c:v>7/29/1979</c:v>
                </c:pt>
                <c:pt idx="3378">
                  <c:v>7/30/1979</c:v>
                </c:pt>
                <c:pt idx="3379">
                  <c:v>7/31/1979</c:v>
                </c:pt>
                <c:pt idx="3380">
                  <c:v>8/1/1979</c:v>
                </c:pt>
                <c:pt idx="3381">
                  <c:v>8/2/1979</c:v>
                </c:pt>
                <c:pt idx="3382">
                  <c:v>8/3/1979</c:v>
                </c:pt>
                <c:pt idx="3383">
                  <c:v>8/4/1979</c:v>
                </c:pt>
                <c:pt idx="3384">
                  <c:v>8/5/1979</c:v>
                </c:pt>
                <c:pt idx="3385">
                  <c:v>8/6/1979</c:v>
                </c:pt>
                <c:pt idx="3386">
                  <c:v>8/7/1979</c:v>
                </c:pt>
                <c:pt idx="3387">
                  <c:v>8/8/1979</c:v>
                </c:pt>
                <c:pt idx="3388">
                  <c:v>8/9/1979</c:v>
                </c:pt>
                <c:pt idx="3389">
                  <c:v>8/10/1979</c:v>
                </c:pt>
                <c:pt idx="3390">
                  <c:v>8/11/1979</c:v>
                </c:pt>
                <c:pt idx="3391">
                  <c:v>8/12/1979</c:v>
                </c:pt>
                <c:pt idx="3392">
                  <c:v>8/13/1979</c:v>
                </c:pt>
                <c:pt idx="3393">
                  <c:v>8/14/1979</c:v>
                </c:pt>
                <c:pt idx="3394">
                  <c:v>8/15/1979</c:v>
                </c:pt>
                <c:pt idx="3395">
                  <c:v>8/16/1979</c:v>
                </c:pt>
                <c:pt idx="3396">
                  <c:v>8/17/1979</c:v>
                </c:pt>
                <c:pt idx="3397">
                  <c:v>8/18/1979</c:v>
                </c:pt>
                <c:pt idx="3398">
                  <c:v>8/19/1979</c:v>
                </c:pt>
                <c:pt idx="3399">
                  <c:v>8/20/1979</c:v>
                </c:pt>
                <c:pt idx="3400">
                  <c:v>8/21/1979</c:v>
                </c:pt>
                <c:pt idx="3401">
                  <c:v>8/22/1979</c:v>
                </c:pt>
                <c:pt idx="3402">
                  <c:v>8/23/1979</c:v>
                </c:pt>
                <c:pt idx="3403">
                  <c:v>8/24/1979</c:v>
                </c:pt>
                <c:pt idx="3404">
                  <c:v>8/25/1979</c:v>
                </c:pt>
                <c:pt idx="3405">
                  <c:v>8/26/1979</c:v>
                </c:pt>
                <c:pt idx="3406">
                  <c:v>8/27/1979</c:v>
                </c:pt>
                <c:pt idx="3407">
                  <c:v>8/28/1979</c:v>
                </c:pt>
                <c:pt idx="3408">
                  <c:v>8/29/1979</c:v>
                </c:pt>
                <c:pt idx="3409">
                  <c:v>8/30/1979</c:v>
                </c:pt>
                <c:pt idx="3410">
                  <c:v>8/31/1979</c:v>
                </c:pt>
                <c:pt idx="3411">
                  <c:v>9/1/1979</c:v>
                </c:pt>
                <c:pt idx="3412">
                  <c:v>9/2/1979</c:v>
                </c:pt>
                <c:pt idx="3413">
                  <c:v>9/3/1979</c:v>
                </c:pt>
                <c:pt idx="3414">
                  <c:v>9/4/1979</c:v>
                </c:pt>
                <c:pt idx="3415">
                  <c:v>9/5/1979</c:v>
                </c:pt>
                <c:pt idx="3416">
                  <c:v>9/6/1979</c:v>
                </c:pt>
                <c:pt idx="3417">
                  <c:v>9/7/1979</c:v>
                </c:pt>
                <c:pt idx="3418">
                  <c:v>9/8/1979</c:v>
                </c:pt>
                <c:pt idx="3419">
                  <c:v>9/9/1979</c:v>
                </c:pt>
                <c:pt idx="3420">
                  <c:v>9/10/1979</c:v>
                </c:pt>
                <c:pt idx="3421">
                  <c:v>9/11/1979</c:v>
                </c:pt>
                <c:pt idx="3422">
                  <c:v>9/12/1979</c:v>
                </c:pt>
                <c:pt idx="3423">
                  <c:v>9/13/1979</c:v>
                </c:pt>
                <c:pt idx="3424">
                  <c:v>9/14/1979</c:v>
                </c:pt>
                <c:pt idx="3425">
                  <c:v>9/15/1979</c:v>
                </c:pt>
                <c:pt idx="3426">
                  <c:v>9/16/1979</c:v>
                </c:pt>
                <c:pt idx="3427">
                  <c:v>9/17/1979</c:v>
                </c:pt>
                <c:pt idx="3428">
                  <c:v>9/18/1979</c:v>
                </c:pt>
                <c:pt idx="3429">
                  <c:v>9/19/1979</c:v>
                </c:pt>
                <c:pt idx="3430">
                  <c:v>9/20/1979</c:v>
                </c:pt>
                <c:pt idx="3431">
                  <c:v>9/21/1979</c:v>
                </c:pt>
                <c:pt idx="3432">
                  <c:v>9/22/1979</c:v>
                </c:pt>
                <c:pt idx="3433">
                  <c:v>9/23/1979</c:v>
                </c:pt>
                <c:pt idx="3434">
                  <c:v>9/24/1979</c:v>
                </c:pt>
                <c:pt idx="3435">
                  <c:v>9/25/1979</c:v>
                </c:pt>
                <c:pt idx="3436">
                  <c:v>9/26/1979</c:v>
                </c:pt>
                <c:pt idx="3437">
                  <c:v>9/27/1979</c:v>
                </c:pt>
                <c:pt idx="3438">
                  <c:v>9/28/1979</c:v>
                </c:pt>
                <c:pt idx="3439">
                  <c:v>9/29/1979</c:v>
                </c:pt>
                <c:pt idx="3440">
                  <c:v>9/30/1979</c:v>
                </c:pt>
                <c:pt idx="3441">
                  <c:v>10/1/1979</c:v>
                </c:pt>
                <c:pt idx="3442">
                  <c:v>10/2/1979</c:v>
                </c:pt>
                <c:pt idx="3443">
                  <c:v>10/3/1979</c:v>
                </c:pt>
                <c:pt idx="3444">
                  <c:v>10/4/1979</c:v>
                </c:pt>
                <c:pt idx="3445">
                  <c:v>10/5/1979</c:v>
                </c:pt>
                <c:pt idx="3446">
                  <c:v>10/6/1979</c:v>
                </c:pt>
                <c:pt idx="3447">
                  <c:v>10/7/1979</c:v>
                </c:pt>
                <c:pt idx="3448">
                  <c:v>10/8/1979</c:v>
                </c:pt>
                <c:pt idx="3449">
                  <c:v>10/9/1979</c:v>
                </c:pt>
                <c:pt idx="3450">
                  <c:v>10/10/1979</c:v>
                </c:pt>
                <c:pt idx="3451">
                  <c:v>10/11/1979</c:v>
                </c:pt>
                <c:pt idx="3452">
                  <c:v>10/12/1979</c:v>
                </c:pt>
                <c:pt idx="3453">
                  <c:v>10/13/1979</c:v>
                </c:pt>
                <c:pt idx="3454">
                  <c:v>10/14/1979</c:v>
                </c:pt>
                <c:pt idx="3455">
                  <c:v>10/15/1979</c:v>
                </c:pt>
                <c:pt idx="3456">
                  <c:v>10/16/1979</c:v>
                </c:pt>
                <c:pt idx="3457">
                  <c:v>10/17/1979</c:v>
                </c:pt>
                <c:pt idx="3458">
                  <c:v>10/18/1979</c:v>
                </c:pt>
                <c:pt idx="3459">
                  <c:v>10/19/1979</c:v>
                </c:pt>
                <c:pt idx="3460">
                  <c:v>10/20/1979</c:v>
                </c:pt>
                <c:pt idx="3461">
                  <c:v>10/21/1979</c:v>
                </c:pt>
                <c:pt idx="3462">
                  <c:v>10/22/1979</c:v>
                </c:pt>
                <c:pt idx="3463">
                  <c:v>10/23/1979</c:v>
                </c:pt>
                <c:pt idx="3464">
                  <c:v>10/24/1979</c:v>
                </c:pt>
                <c:pt idx="3465">
                  <c:v>10/25/1979</c:v>
                </c:pt>
                <c:pt idx="3466">
                  <c:v>10/26/1979</c:v>
                </c:pt>
                <c:pt idx="3467">
                  <c:v>10/27/1979</c:v>
                </c:pt>
                <c:pt idx="3468">
                  <c:v>10/28/1979</c:v>
                </c:pt>
                <c:pt idx="3469">
                  <c:v>10/29/1979</c:v>
                </c:pt>
                <c:pt idx="3470">
                  <c:v>10/30/1979</c:v>
                </c:pt>
                <c:pt idx="3471">
                  <c:v>10/31/1979</c:v>
                </c:pt>
                <c:pt idx="3472">
                  <c:v>11/1/1979</c:v>
                </c:pt>
                <c:pt idx="3473">
                  <c:v>11/2/1979</c:v>
                </c:pt>
                <c:pt idx="3474">
                  <c:v>11/3/1979</c:v>
                </c:pt>
                <c:pt idx="3475">
                  <c:v>11/4/1979</c:v>
                </c:pt>
                <c:pt idx="3476">
                  <c:v>11/5/1979</c:v>
                </c:pt>
                <c:pt idx="3477">
                  <c:v>11/6/1979</c:v>
                </c:pt>
                <c:pt idx="3478">
                  <c:v>11/7/1979</c:v>
                </c:pt>
                <c:pt idx="3479">
                  <c:v>11/8/1979</c:v>
                </c:pt>
                <c:pt idx="3480">
                  <c:v>11/9/1979</c:v>
                </c:pt>
                <c:pt idx="3481">
                  <c:v>11/10/1979</c:v>
                </c:pt>
                <c:pt idx="3482">
                  <c:v>11/11/1979</c:v>
                </c:pt>
                <c:pt idx="3483">
                  <c:v>11/12/1979</c:v>
                </c:pt>
                <c:pt idx="3484">
                  <c:v>11/13/1979</c:v>
                </c:pt>
                <c:pt idx="3485">
                  <c:v>11/14/1979</c:v>
                </c:pt>
                <c:pt idx="3486">
                  <c:v>11/15/1979</c:v>
                </c:pt>
                <c:pt idx="3487">
                  <c:v>11/16/1979</c:v>
                </c:pt>
                <c:pt idx="3488">
                  <c:v>11/17/1979</c:v>
                </c:pt>
                <c:pt idx="3489">
                  <c:v>11/18/1979</c:v>
                </c:pt>
                <c:pt idx="3490">
                  <c:v>11/19/1979</c:v>
                </c:pt>
                <c:pt idx="3491">
                  <c:v>11/20/1979</c:v>
                </c:pt>
                <c:pt idx="3492">
                  <c:v>11/21/1979</c:v>
                </c:pt>
                <c:pt idx="3493">
                  <c:v>11/22/1979</c:v>
                </c:pt>
                <c:pt idx="3494">
                  <c:v>11/23/1979</c:v>
                </c:pt>
                <c:pt idx="3495">
                  <c:v>11/24/1979</c:v>
                </c:pt>
                <c:pt idx="3496">
                  <c:v>11/25/1979</c:v>
                </c:pt>
                <c:pt idx="3497">
                  <c:v>11/26/1979</c:v>
                </c:pt>
                <c:pt idx="3498">
                  <c:v>11/27/1979</c:v>
                </c:pt>
                <c:pt idx="3499">
                  <c:v>11/28/1979</c:v>
                </c:pt>
                <c:pt idx="3500">
                  <c:v>11/29/1979</c:v>
                </c:pt>
                <c:pt idx="3501">
                  <c:v>11/30/1979</c:v>
                </c:pt>
                <c:pt idx="3502">
                  <c:v>12/1/1979</c:v>
                </c:pt>
                <c:pt idx="3503">
                  <c:v>12/2/1979</c:v>
                </c:pt>
                <c:pt idx="3504">
                  <c:v>12/3/1979</c:v>
                </c:pt>
                <c:pt idx="3505">
                  <c:v>12/4/1979</c:v>
                </c:pt>
                <c:pt idx="3506">
                  <c:v>12/5/1979</c:v>
                </c:pt>
                <c:pt idx="3507">
                  <c:v>12/6/1979</c:v>
                </c:pt>
                <c:pt idx="3508">
                  <c:v>12/7/1979</c:v>
                </c:pt>
                <c:pt idx="3509">
                  <c:v>12/8/1979</c:v>
                </c:pt>
                <c:pt idx="3510">
                  <c:v>12/9/1979</c:v>
                </c:pt>
                <c:pt idx="3511">
                  <c:v>12/10/1979</c:v>
                </c:pt>
                <c:pt idx="3512">
                  <c:v>12/11/1979</c:v>
                </c:pt>
                <c:pt idx="3513">
                  <c:v>12/12/1979</c:v>
                </c:pt>
                <c:pt idx="3514">
                  <c:v>12/13/1979</c:v>
                </c:pt>
                <c:pt idx="3515">
                  <c:v>12/14/1979</c:v>
                </c:pt>
                <c:pt idx="3516">
                  <c:v>12/15/1979</c:v>
                </c:pt>
                <c:pt idx="3517">
                  <c:v>12/16/1979</c:v>
                </c:pt>
                <c:pt idx="3518">
                  <c:v>12/17/1979</c:v>
                </c:pt>
                <c:pt idx="3519">
                  <c:v>12/18/1979</c:v>
                </c:pt>
                <c:pt idx="3520">
                  <c:v>12/19/1979</c:v>
                </c:pt>
                <c:pt idx="3521">
                  <c:v>12/20/1979</c:v>
                </c:pt>
                <c:pt idx="3522">
                  <c:v>12/21/1979</c:v>
                </c:pt>
                <c:pt idx="3523">
                  <c:v>12/22/1979</c:v>
                </c:pt>
                <c:pt idx="3524">
                  <c:v>12/23/1979</c:v>
                </c:pt>
                <c:pt idx="3525">
                  <c:v>12/24/1979</c:v>
                </c:pt>
                <c:pt idx="3526">
                  <c:v>12/25/1979</c:v>
                </c:pt>
                <c:pt idx="3527">
                  <c:v>12/26/1979</c:v>
                </c:pt>
                <c:pt idx="3528">
                  <c:v>12/27/1979</c:v>
                </c:pt>
                <c:pt idx="3529">
                  <c:v>12/28/1979</c:v>
                </c:pt>
                <c:pt idx="3530">
                  <c:v>12/29/1979</c:v>
                </c:pt>
                <c:pt idx="3531">
                  <c:v>12/30/1979</c:v>
                </c:pt>
                <c:pt idx="3532">
                  <c:v>12/31/1979</c:v>
                </c:pt>
                <c:pt idx="3533">
                  <c:v>1/1/1980</c:v>
                </c:pt>
                <c:pt idx="3534">
                  <c:v>1/2/1980</c:v>
                </c:pt>
                <c:pt idx="3535">
                  <c:v>1/3/1980</c:v>
                </c:pt>
                <c:pt idx="3536">
                  <c:v>1/4/1980</c:v>
                </c:pt>
                <c:pt idx="3537">
                  <c:v>1/5/1980</c:v>
                </c:pt>
                <c:pt idx="3538">
                  <c:v>1/6/1980</c:v>
                </c:pt>
                <c:pt idx="3539">
                  <c:v>1/7/1980</c:v>
                </c:pt>
                <c:pt idx="3540">
                  <c:v>1/8/1980</c:v>
                </c:pt>
                <c:pt idx="3541">
                  <c:v>1/9/1980</c:v>
                </c:pt>
                <c:pt idx="3542">
                  <c:v>1/10/1980</c:v>
                </c:pt>
                <c:pt idx="3543">
                  <c:v>1/11/1980</c:v>
                </c:pt>
                <c:pt idx="3544">
                  <c:v>1/12/1980</c:v>
                </c:pt>
                <c:pt idx="3545">
                  <c:v>1/13/1980</c:v>
                </c:pt>
                <c:pt idx="3546">
                  <c:v>1/14/1980</c:v>
                </c:pt>
                <c:pt idx="3547">
                  <c:v>1/15/1980</c:v>
                </c:pt>
                <c:pt idx="3548">
                  <c:v>1/16/1980</c:v>
                </c:pt>
                <c:pt idx="3549">
                  <c:v>1/17/1980</c:v>
                </c:pt>
                <c:pt idx="3550">
                  <c:v>1/18/1980</c:v>
                </c:pt>
                <c:pt idx="3551">
                  <c:v>1/19/1980</c:v>
                </c:pt>
                <c:pt idx="3552">
                  <c:v>1/20/1980</c:v>
                </c:pt>
                <c:pt idx="3553">
                  <c:v>1/21/1980</c:v>
                </c:pt>
                <c:pt idx="3554">
                  <c:v>1/22/1980</c:v>
                </c:pt>
                <c:pt idx="3555">
                  <c:v>1/23/1980</c:v>
                </c:pt>
                <c:pt idx="3556">
                  <c:v>1/24/1980</c:v>
                </c:pt>
                <c:pt idx="3557">
                  <c:v>1/25/1980</c:v>
                </c:pt>
                <c:pt idx="3558">
                  <c:v>1/26/1980</c:v>
                </c:pt>
                <c:pt idx="3559">
                  <c:v>1/27/1980</c:v>
                </c:pt>
                <c:pt idx="3560">
                  <c:v>1/28/1980</c:v>
                </c:pt>
                <c:pt idx="3561">
                  <c:v>1/29/1980</c:v>
                </c:pt>
                <c:pt idx="3562">
                  <c:v>1/30/1980</c:v>
                </c:pt>
                <c:pt idx="3563">
                  <c:v>1/31/1980</c:v>
                </c:pt>
                <c:pt idx="3564">
                  <c:v>2/1/1980</c:v>
                </c:pt>
                <c:pt idx="3565">
                  <c:v>2/2/1980</c:v>
                </c:pt>
                <c:pt idx="3566">
                  <c:v>2/3/1980</c:v>
                </c:pt>
                <c:pt idx="3567">
                  <c:v>2/4/1980</c:v>
                </c:pt>
                <c:pt idx="3568">
                  <c:v>2/5/1980</c:v>
                </c:pt>
                <c:pt idx="3569">
                  <c:v>2/6/1980</c:v>
                </c:pt>
                <c:pt idx="3570">
                  <c:v>2/7/1980</c:v>
                </c:pt>
                <c:pt idx="3571">
                  <c:v>2/8/1980</c:v>
                </c:pt>
                <c:pt idx="3572">
                  <c:v>2/9/1980</c:v>
                </c:pt>
                <c:pt idx="3573">
                  <c:v>2/10/1980</c:v>
                </c:pt>
                <c:pt idx="3574">
                  <c:v>2/11/1980</c:v>
                </c:pt>
                <c:pt idx="3575">
                  <c:v>2/12/1980</c:v>
                </c:pt>
                <c:pt idx="3576">
                  <c:v>2/13/1980</c:v>
                </c:pt>
                <c:pt idx="3577">
                  <c:v>2/14/1980</c:v>
                </c:pt>
                <c:pt idx="3578">
                  <c:v>2/15/1980</c:v>
                </c:pt>
                <c:pt idx="3579">
                  <c:v>2/16/1980</c:v>
                </c:pt>
                <c:pt idx="3580">
                  <c:v>2/17/1980</c:v>
                </c:pt>
                <c:pt idx="3581">
                  <c:v>2/18/1980</c:v>
                </c:pt>
                <c:pt idx="3582">
                  <c:v>2/19/1980</c:v>
                </c:pt>
                <c:pt idx="3583">
                  <c:v>2/20/1980</c:v>
                </c:pt>
                <c:pt idx="3584">
                  <c:v>2/21/1980</c:v>
                </c:pt>
                <c:pt idx="3585">
                  <c:v>2/22/1980</c:v>
                </c:pt>
                <c:pt idx="3586">
                  <c:v>2/23/1980</c:v>
                </c:pt>
                <c:pt idx="3587">
                  <c:v>2/24/1980</c:v>
                </c:pt>
                <c:pt idx="3588">
                  <c:v>2/25/1980</c:v>
                </c:pt>
                <c:pt idx="3589">
                  <c:v>2/26/1980</c:v>
                </c:pt>
                <c:pt idx="3590">
                  <c:v>2/27/1980</c:v>
                </c:pt>
                <c:pt idx="3591">
                  <c:v>2/28/1980</c:v>
                </c:pt>
                <c:pt idx="3592">
                  <c:v>2/29/1980</c:v>
                </c:pt>
                <c:pt idx="3593">
                  <c:v>3/1/1980</c:v>
                </c:pt>
                <c:pt idx="3594">
                  <c:v>3/2/1980</c:v>
                </c:pt>
                <c:pt idx="3595">
                  <c:v>3/3/1980</c:v>
                </c:pt>
                <c:pt idx="3596">
                  <c:v>3/4/1980</c:v>
                </c:pt>
                <c:pt idx="3597">
                  <c:v>3/5/1980</c:v>
                </c:pt>
                <c:pt idx="3598">
                  <c:v>3/6/1980</c:v>
                </c:pt>
                <c:pt idx="3599">
                  <c:v>3/7/1980</c:v>
                </c:pt>
                <c:pt idx="3600">
                  <c:v>3/8/1980</c:v>
                </c:pt>
                <c:pt idx="3601">
                  <c:v>3/9/1980</c:v>
                </c:pt>
                <c:pt idx="3602">
                  <c:v>3/10/1980</c:v>
                </c:pt>
                <c:pt idx="3603">
                  <c:v>3/11/1980</c:v>
                </c:pt>
                <c:pt idx="3604">
                  <c:v>3/12/1980</c:v>
                </c:pt>
                <c:pt idx="3605">
                  <c:v>3/13/1980</c:v>
                </c:pt>
                <c:pt idx="3606">
                  <c:v>3/14/1980</c:v>
                </c:pt>
                <c:pt idx="3607">
                  <c:v>3/15/1980</c:v>
                </c:pt>
                <c:pt idx="3608">
                  <c:v>3/16/1980</c:v>
                </c:pt>
                <c:pt idx="3609">
                  <c:v>3/17/1980</c:v>
                </c:pt>
                <c:pt idx="3610">
                  <c:v>3/18/1980</c:v>
                </c:pt>
                <c:pt idx="3611">
                  <c:v>3/19/1980</c:v>
                </c:pt>
                <c:pt idx="3612">
                  <c:v>3/20/1980</c:v>
                </c:pt>
                <c:pt idx="3613">
                  <c:v>3/21/1980</c:v>
                </c:pt>
                <c:pt idx="3614">
                  <c:v>3/22/1980</c:v>
                </c:pt>
                <c:pt idx="3615">
                  <c:v>3/23/1980</c:v>
                </c:pt>
                <c:pt idx="3616">
                  <c:v>3/24/1980</c:v>
                </c:pt>
                <c:pt idx="3617">
                  <c:v>3/25/1980</c:v>
                </c:pt>
                <c:pt idx="3618">
                  <c:v>3/26/1980</c:v>
                </c:pt>
                <c:pt idx="3619">
                  <c:v>3/27/1980</c:v>
                </c:pt>
                <c:pt idx="3620">
                  <c:v>3/28/1980</c:v>
                </c:pt>
                <c:pt idx="3621">
                  <c:v>3/29/1980</c:v>
                </c:pt>
                <c:pt idx="3622">
                  <c:v>3/30/1980</c:v>
                </c:pt>
                <c:pt idx="3623">
                  <c:v>3/31/1980</c:v>
                </c:pt>
                <c:pt idx="3624">
                  <c:v>4/1/1980</c:v>
                </c:pt>
                <c:pt idx="3625">
                  <c:v>4/2/1980</c:v>
                </c:pt>
                <c:pt idx="3626">
                  <c:v>4/3/1980</c:v>
                </c:pt>
                <c:pt idx="3627">
                  <c:v>4/4/1980</c:v>
                </c:pt>
                <c:pt idx="3628">
                  <c:v>4/5/1980</c:v>
                </c:pt>
                <c:pt idx="3629">
                  <c:v>4/6/1980</c:v>
                </c:pt>
                <c:pt idx="3630">
                  <c:v>4/7/1980</c:v>
                </c:pt>
                <c:pt idx="3631">
                  <c:v>4/8/1980</c:v>
                </c:pt>
                <c:pt idx="3632">
                  <c:v>4/9/1980</c:v>
                </c:pt>
                <c:pt idx="3633">
                  <c:v>4/10/1980</c:v>
                </c:pt>
                <c:pt idx="3634">
                  <c:v>4/11/1980</c:v>
                </c:pt>
                <c:pt idx="3635">
                  <c:v>4/12/1980</c:v>
                </c:pt>
                <c:pt idx="3636">
                  <c:v>4/13/1980</c:v>
                </c:pt>
                <c:pt idx="3637">
                  <c:v>4/14/1980</c:v>
                </c:pt>
                <c:pt idx="3638">
                  <c:v>4/15/1980</c:v>
                </c:pt>
                <c:pt idx="3639">
                  <c:v>4/16/1980</c:v>
                </c:pt>
                <c:pt idx="3640">
                  <c:v>4/17/1980</c:v>
                </c:pt>
                <c:pt idx="3641">
                  <c:v>4/18/1980</c:v>
                </c:pt>
                <c:pt idx="3642">
                  <c:v>4/19/1980</c:v>
                </c:pt>
                <c:pt idx="3643">
                  <c:v>4/20/1980</c:v>
                </c:pt>
                <c:pt idx="3644">
                  <c:v>4/21/1980</c:v>
                </c:pt>
                <c:pt idx="3645">
                  <c:v>4/22/1980</c:v>
                </c:pt>
                <c:pt idx="3646">
                  <c:v>4/23/1980</c:v>
                </c:pt>
                <c:pt idx="3647">
                  <c:v>4/24/1980</c:v>
                </c:pt>
                <c:pt idx="3648">
                  <c:v>4/25/1980</c:v>
                </c:pt>
                <c:pt idx="3649">
                  <c:v>4/26/1980</c:v>
                </c:pt>
                <c:pt idx="3650">
                  <c:v>4/27/1980</c:v>
                </c:pt>
                <c:pt idx="3651">
                  <c:v>4/28/1980</c:v>
                </c:pt>
                <c:pt idx="3652">
                  <c:v>4/29/1980</c:v>
                </c:pt>
                <c:pt idx="3653">
                  <c:v>4/30/1980</c:v>
                </c:pt>
                <c:pt idx="3654">
                  <c:v>5/1/1980</c:v>
                </c:pt>
                <c:pt idx="3655">
                  <c:v>5/2/1980</c:v>
                </c:pt>
                <c:pt idx="3656">
                  <c:v>5/3/1980</c:v>
                </c:pt>
                <c:pt idx="3657">
                  <c:v>5/4/1980</c:v>
                </c:pt>
                <c:pt idx="3658">
                  <c:v>5/5/1980</c:v>
                </c:pt>
                <c:pt idx="3659">
                  <c:v>5/6/1980</c:v>
                </c:pt>
                <c:pt idx="3660">
                  <c:v>5/7/1980</c:v>
                </c:pt>
                <c:pt idx="3661">
                  <c:v>5/8/1980</c:v>
                </c:pt>
                <c:pt idx="3662">
                  <c:v>5/9/1980</c:v>
                </c:pt>
                <c:pt idx="3663">
                  <c:v>5/10/1980</c:v>
                </c:pt>
                <c:pt idx="3664">
                  <c:v>5/11/1980</c:v>
                </c:pt>
                <c:pt idx="3665">
                  <c:v>5/12/1980</c:v>
                </c:pt>
                <c:pt idx="3666">
                  <c:v>5/13/1980</c:v>
                </c:pt>
                <c:pt idx="3667">
                  <c:v>5/14/1980</c:v>
                </c:pt>
                <c:pt idx="3668">
                  <c:v>5/15/1980</c:v>
                </c:pt>
                <c:pt idx="3669">
                  <c:v>5/16/1980</c:v>
                </c:pt>
                <c:pt idx="3670">
                  <c:v>5/17/1980</c:v>
                </c:pt>
                <c:pt idx="3671">
                  <c:v>5/18/1980</c:v>
                </c:pt>
                <c:pt idx="3672">
                  <c:v>5/19/1980</c:v>
                </c:pt>
                <c:pt idx="3673">
                  <c:v>5/20/1980</c:v>
                </c:pt>
                <c:pt idx="3674">
                  <c:v>5/21/1980</c:v>
                </c:pt>
                <c:pt idx="3675">
                  <c:v>5/22/1980</c:v>
                </c:pt>
                <c:pt idx="3676">
                  <c:v>5/23/1980</c:v>
                </c:pt>
                <c:pt idx="3677">
                  <c:v>5/24/1980</c:v>
                </c:pt>
                <c:pt idx="3678">
                  <c:v>5/25/1980</c:v>
                </c:pt>
                <c:pt idx="3679">
                  <c:v>5/26/1980</c:v>
                </c:pt>
                <c:pt idx="3680">
                  <c:v>5/27/1980</c:v>
                </c:pt>
                <c:pt idx="3681">
                  <c:v>5/28/1980</c:v>
                </c:pt>
                <c:pt idx="3682">
                  <c:v>5/29/1980</c:v>
                </c:pt>
                <c:pt idx="3683">
                  <c:v>5/30/1980</c:v>
                </c:pt>
                <c:pt idx="3684">
                  <c:v>5/31/1980</c:v>
                </c:pt>
                <c:pt idx="3685">
                  <c:v>6/1/1980</c:v>
                </c:pt>
                <c:pt idx="3686">
                  <c:v>6/2/1980</c:v>
                </c:pt>
                <c:pt idx="3687">
                  <c:v>6/3/1980</c:v>
                </c:pt>
                <c:pt idx="3688">
                  <c:v>6/4/1980</c:v>
                </c:pt>
                <c:pt idx="3689">
                  <c:v>6/5/1980</c:v>
                </c:pt>
                <c:pt idx="3690">
                  <c:v>6/6/1980</c:v>
                </c:pt>
                <c:pt idx="3691">
                  <c:v>6/7/1980</c:v>
                </c:pt>
                <c:pt idx="3692">
                  <c:v>6/8/1980</c:v>
                </c:pt>
                <c:pt idx="3693">
                  <c:v>6/9/1980</c:v>
                </c:pt>
                <c:pt idx="3694">
                  <c:v>6/10/1980</c:v>
                </c:pt>
                <c:pt idx="3695">
                  <c:v>6/11/1980</c:v>
                </c:pt>
                <c:pt idx="3696">
                  <c:v>6/12/1980</c:v>
                </c:pt>
                <c:pt idx="3697">
                  <c:v>6/13/1980</c:v>
                </c:pt>
                <c:pt idx="3698">
                  <c:v>6/14/1980</c:v>
                </c:pt>
                <c:pt idx="3699">
                  <c:v>6/15/1980</c:v>
                </c:pt>
                <c:pt idx="3700">
                  <c:v>6/16/1980</c:v>
                </c:pt>
                <c:pt idx="3701">
                  <c:v>6/17/1980</c:v>
                </c:pt>
                <c:pt idx="3702">
                  <c:v>6/18/1980</c:v>
                </c:pt>
                <c:pt idx="3703">
                  <c:v>6/19/1980</c:v>
                </c:pt>
                <c:pt idx="3704">
                  <c:v>6/20/1980</c:v>
                </c:pt>
                <c:pt idx="3705">
                  <c:v>6/21/1980</c:v>
                </c:pt>
                <c:pt idx="3706">
                  <c:v>6/22/1980</c:v>
                </c:pt>
                <c:pt idx="3707">
                  <c:v>6/23/1980</c:v>
                </c:pt>
                <c:pt idx="3708">
                  <c:v>6/24/1980</c:v>
                </c:pt>
                <c:pt idx="3709">
                  <c:v>6/25/1980</c:v>
                </c:pt>
                <c:pt idx="3710">
                  <c:v>6/26/1980</c:v>
                </c:pt>
                <c:pt idx="3711">
                  <c:v>6/27/1980</c:v>
                </c:pt>
                <c:pt idx="3712">
                  <c:v>6/28/1980</c:v>
                </c:pt>
                <c:pt idx="3713">
                  <c:v>6/29/1980</c:v>
                </c:pt>
                <c:pt idx="3714">
                  <c:v>6/30/1980</c:v>
                </c:pt>
                <c:pt idx="3715">
                  <c:v>7/1/1980</c:v>
                </c:pt>
                <c:pt idx="3716">
                  <c:v>7/2/1980</c:v>
                </c:pt>
                <c:pt idx="3717">
                  <c:v>7/3/1980</c:v>
                </c:pt>
                <c:pt idx="3718">
                  <c:v>7/4/1980</c:v>
                </c:pt>
                <c:pt idx="3719">
                  <c:v>7/5/1980</c:v>
                </c:pt>
                <c:pt idx="3720">
                  <c:v>7/6/1980</c:v>
                </c:pt>
                <c:pt idx="3721">
                  <c:v>7/7/1980</c:v>
                </c:pt>
                <c:pt idx="3722">
                  <c:v>7/8/1980</c:v>
                </c:pt>
                <c:pt idx="3723">
                  <c:v>7/9/1980</c:v>
                </c:pt>
                <c:pt idx="3724">
                  <c:v>7/10/1980</c:v>
                </c:pt>
                <c:pt idx="3725">
                  <c:v>7/11/1980</c:v>
                </c:pt>
                <c:pt idx="3726">
                  <c:v>7/12/1980</c:v>
                </c:pt>
                <c:pt idx="3727">
                  <c:v>7/13/1980</c:v>
                </c:pt>
                <c:pt idx="3728">
                  <c:v>7/14/1980</c:v>
                </c:pt>
                <c:pt idx="3729">
                  <c:v>7/15/1980</c:v>
                </c:pt>
                <c:pt idx="3730">
                  <c:v>7/16/1980</c:v>
                </c:pt>
                <c:pt idx="3731">
                  <c:v>7/17/1980</c:v>
                </c:pt>
                <c:pt idx="3732">
                  <c:v>7/18/1980</c:v>
                </c:pt>
                <c:pt idx="3733">
                  <c:v>7/19/1980</c:v>
                </c:pt>
                <c:pt idx="3734">
                  <c:v>7/20/1980</c:v>
                </c:pt>
                <c:pt idx="3735">
                  <c:v>7/21/1980</c:v>
                </c:pt>
                <c:pt idx="3736">
                  <c:v>7/22/1980</c:v>
                </c:pt>
                <c:pt idx="3737">
                  <c:v>7/23/1980</c:v>
                </c:pt>
                <c:pt idx="3738">
                  <c:v>7/24/1980</c:v>
                </c:pt>
                <c:pt idx="3739">
                  <c:v>7/25/1980</c:v>
                </c:pt>
                <c:pt idx="3740">
                  <c:v>7/26/1980</c:v>
                </c:pt>
                <c:pt idx="3741">
                  <c:v>7/27/1980</c:v>
                </c:pt>
                <c:pt idx="3742">
                  <c:v>7/28/1980</c:v>
                </c:pt>
                <c:pt idx="3743">
                  <c:v>7/29/1980</c:v>
                </c:pt>
                <c:pt idx="3744">
                  <c:v>7/30/1980</c:v>
                </c:pt>
                <c:pt idx="3745">
                  <c:v>7/31/1980</c:v>
                </c:pt>
                <c:pt idx="3746">
                  <c:v>8/1/1980</c:v>
                </c:pt>
                <c:pt idx="3747">
                  <c:v>8/2/1980</c:v>
                </c:pt>
                <c:pt idx="3748">
                  <c:v>8/3/1980</c:v>
                </c:pt>
                <c:pt idx="3749">
                  <c:v>8/4/1980</c:v>
                </c:pt>
                <c:pt idx="3750">
                  <c:v>8/5/1980</c:v>
                </c:pt>
                <c:pt idx="3751">
                  <c:v>8/6/1980</c:v>
                </c:pt>
                <c:pt idx="3752">
                  <c:v>8/7/1980</c:v>
                </c:pt>
                <c:pt idx="3753">
                  <c:v>8/8/1980</c:v>
                </c:pt>
                <c:pt idx="3754">
                  <c:v>8/9/1980</c:v>
                </c:pt>
                <c:pt idx="3755">
                  <c:v>8/10/1980</c:v>
                </c:pt>
                <c:pt idx="3756">
                  <c:v>8/11/1980</c:v>
                </c:pt>
                <c:pt idx="3757">
                  <c:v>8/12/1980</c:v>
                </c:pt>
                <c:pt idx="3758">
                  <c:v>8/13/1980</c:v>
                </c:pt>
                <c:pt idx="3759">
                  <c:v>8/14/1980</c:v>
                </c:pt>
                <c:pt idx="3760">
                  <c:v>8/15/1980</c:v>
                </c:pt>
                <c:pt idx="3761">
                  <c:v>8/16/1980</c:v>
                </c:pt>
                <c:pt idx="3762">
                  <c:v>8/17/1980</c:v>
                </c:pt>
                <c:pt idx="3763">
                  <c:v>8/18/1980</c:v>
                </c:pt>
                <c:pt idx="3764">
                  <c:v>8/19/1980</c:v>
                </c:pt>
                <c:pt idx="3765">
                  <c:v>8/20/1980</c:v>
                </c:pt>
                <c:pt idx="3766">
                  <c:v>8/21/1980</c:v>
                </c:pt>
                <c:pt idx="3767">
                  <c:v>8/22/1980</c:v>
                </c:pt>
                <c:pt idx="3768">
                  <c:v>8/23/1980</c:v>
                </c:pt>
                <c:pt idx="3769">
                  <c:v>8/24/1980</c:v>
                </c:pt>
                <c:pt idx="3770">
                  <c:v>8/25/1980</c:v>
                </c:pt>
                <c:pt idx="3771">
                  <c:v>8/26/1980</c:v>
                </c:pt>
                <c:pt idx="3772">
                  <c:v>8/27/1980</c:v>
                </c:pt>
                <c:pt idx="3773">
                  <c:v>8/28/1980</c:v>
                </c:pt>
                <c:pt idx="3774">
                  <c:v>8/29/1980</c:v>
                </c:pt>
                <c:pt idx="3775">
                  <c:v>8/30/1980</c:v>
                </c:pt>
                <c:pt idx="3776">
                  <c:v>8/31/1980</c:v>
                </c:pt>
                <c:pt idx="3777">
                  <c:v>9/1/1980</c:v>
                </c:pt>
                <c:pt idx="3778">
                  <c:v>9/2/1980</c:v>
                </c:pt>
                <c:pt idx="3779">
                  <c:v>9/3/1980</c:v>
                </c:pt>
                <c:pt idx="3780">
                  <c:v>9/4/1980</c:v>
                </c:pt>
                <c:pt idx="3781">
                  <c:v>9/5/1980</c:v>
                </c:pt>
                <c:pt idx="3782">
                  <c:v>9/6/1980</c:v>
                </c:pt>
                <c:pt idx="3783">
                  <c:v>9/7/1980</c:v>
                </c:pt>
                <c:pt idx="3784">
                  <c:v>9/8/1980</c:v>
                </c:pt>
                <c:pt idx="3785">
                  <c:v>9/9/1980</c:v>
                </c:pt>
                <c:pt idx="3786">
                  <c:v>9/10/1980</c:v>
                </c:pt>
                <c:pt idx="3787">
                  <c:v>9/11/1980</c:v>
                </c:pt>
                <c:pt idx="3788">
                  <c:v>9/12/1980</c:v>
                </c:pt>
                <c:pt idx="3789">
                  <c:v>9/13/1980</c:v>
                </c:pt>
                <c:pt idx="3790">
                  <c:v>9/14/1980</c:v>
                </c:pt>
                <c:pt idx="3791">
                  <c:v>9/15/1980</c:v>
                </c:pt>
                <c:pt idx="3792">
                  <c:v>9/16/1980</c:v>
                </c:pt>
                <c:pt idx="3793">
                  <c:v>9/17/1980</c:v>
                </c:pt>
                <c:pt idx="3794">
                  <c:v>9/18/1980</c:v>
                </c:pt>
                <c:pt idx="3795">
                  <c:v>9/19/1980</c:v>
                </c:pt>
                <c:pt idx="3796">
                  <c:v>9/20/1980</c:v>
                </c:pt>
                <c:pt idx="3797">
                  <c:v>9/21/1980</c:v>
                </c:pt>
                <c:pt idx="3798">
                  <c:v>9/22/1980</c:v>
                </c:pt>
                <c:pt idx="3799">
                  <c:v>9/23/1980</c:v>
                </c:pt>
                <c:pt idx="3800">
                  <c:v>9/24/1980</c:v>
                </c:pt>
                <c:pt idx="3801">
                  <c:v>9/25/1980</c:v>
                </c:pt>
                <c:pt idx="3802">
                  <c:v>9/26/1980</c:v>
                </c:pt>
                <c:pt idx="3803">
                  <c:v>9/27/1980</c:v>
                </c:pt>
                <c:pt idx="3804">
                  <c:v>9/28/1980</c:v>
                </c:pt>
                <c:pt idx="3805">
                  <c:v>9/29/1980</c:v>
                </c:pt>
                <c:pt idx="3806">
                  <c:v>9/30/1980</c:v>
                </c:pt>
                <c:pt idx="3807">
                  <c:v>10/1/1980</c:v>
                </c:pt>
                <c:pt idx="3808">
                  <c:v>10/2/1980</c:v>
                </c:pt>
                <c:pt idx="3809">
                  <c:v>10/3/1980</c:v>
                </c:pt>
                <c:pt idx="3810">
                  <c:v>10/4/1980</c:v>
                </c:pt>
                <c:pt idx="3811">
                  <c:v>10/5/1980</c:v>
                </c:pt>
                <c:pt idx="3812">
                  <c:v>10/6/1980</c:v>
                </c:pt>
                <c:pt idx="3813">
                  <c:v>10/7/1980</c:v>
                </c:pt>
                <c:pt idx="3814">
                  <c:v>10/8/1980</c:v>
                </c:pt>
                <c:pt idx="3815">
                  <c:v>10/9/1980</c:v>
                </c:pt>
                <c:pt idx="3816">
                  <c:v>10/10/1980</c:v>
                </c:pt>
                <c:pt idx="3817">
                  <c:v>10/11/1980</c:v>
                </c:pt>
                <c:pt idx="3818">
                  <c:v>10/12/1980</c:v>
                </c:pt>
                <c:pt idx="3819">
                  <c:v>10/13/1980</c:v>
                </c:pt>
                <c:pt idx="3820">
                  <c:v>10/14/1980</c:v>
                </c:pt>
                <c:pt idx="3821">
                  <c:v>10/15/1980</c:v>
                </c:pt>
                <c:pt idx="3822">
                  <c:v>10/16/1980</c:v>
                </c:pt>
                <c:pt idx="3823">
                  <c:v>10/17/1980</c:v>
                </c:pt>
                <c:pt idx="3824">
                  <c:v>10/18/1980</c:v>
                </c:pt>
                <c:pt idx="3825">
                  <c:v>10/19/1980</c:v>
                </c:pt>
                <c:pt idx="3826">
                  <c:v>10/20/1980</c:v>
                </c:pt>
                <c:pt idx="3827">
                  <c:v>10/21/1980</c:v>
                </c:pt>
                <c:pt idx="3828">
                  <c:v>10/22/1980</c:v>
                </c:pt>
                <c:pt idx="3829">
                  <c:v>10/23/1980</c:v>
                </c:pt>
                <c:pt idx="3830">
                  <c:v>10/24/1980</c:v>
                </c:pt>
                <c:pt idx="3831">
                  <c:v>10/25/1980</c:v>
                </c:pt>
                <c:pt idx="3832">
                  <c:v>10/26/1980</c:v>
                </c:pt>
                <c:pt idx="3833">
                  <c:v>10/27/1980</c:v>
                </c:pt>
                <c:pt idx="3834">
                  <c:v>10/28/1980</c:v>
                </c:pt>
                <c:pt idx="3835">
                  <c:v>10/29/1980</c:v>
                </c:pt>
                <c:pt idx="3836">
                  <c:v>10/30/1980</c:v>
                </c:pt>
                <c:pt idx="3837">
                  <c:v>10/31/1980</c:v>
                </c:pt>
                <c:pt idx="3838">
                  <c:v>11/1/1980</c:v>
                </c:pt>
                <c:pt idx="3839">
                  <c:v>11/2/1980</c:v>
                </c:pt>
                <c:pt idx="3840">
                  <c:v>11/3/1980</c:v>
                </c:pt>
                <c:pt idx="3841">
                  <c:v>11/4/1980</c:v>
                </c:pt>
                <c:pt idx="3842">
                  <c:v>11/5/1980</c:v>
                </c:pt>
                <c:pt idx="3843">
                  <c:v>11/6/1980</c:v>
                </c:pt>
                <c:pt idx="3844">
                  <c:v>11/7/1980</c:v>
                </c:pt>
                <c:pt idx="3845">
                  <c:v>11/8/1980</c:v>
                </c:pt>
                <c:pt idx="3846">
                  <c:v>11/9/1980</c:v>
                </c:pt>
                <c:pt idx="3847">
                  <c:v>11/10/1980</c:v>
                </c:pt>
                <c:pt idx="3848">
                  <c:v>11/11/1980</c:v>
                </c:pt>
                <c:pt idx="3849">
                  <c:v>11/12/1980</c:v>
                </c:pt>
                <c:pt idx="3850">
                  <c:v>11/13/1980</c:v>
                </c:pt>
                <c:pt idx="3851">
                  <c:v>11/14/1980</c:v>
                </c:pt>
                <c:pt idx="3852">
                  <c:v>11/15/1980</c:v>
                </c:pt>
                <c:pt idx="3853">
                  <c:v>11/16/1980</c:v>
                </c:pt>
                <c:pt idx="3854">
                  <c:v>11/17/1980</c:v>
                </c:pt>
                <c:pt idx="3855">
                  <c:v>11/18/1980</c:v>
                </c:pt>
                <c:pt idx="3856">
                  <c:v>11/19/1980</c:v>
                </c:pt>
                <c:pt idx="3857">
                  <c:v>11/20/1980</c:v>
                </c:pt>
                <c:pt idx="3858">
                  <c:v>11/21/1980</c:v>
                </c:pt>
                <c:pt idx="3859">
                  <c:v>11/22/1980</c:v>
                </c:pt>
                <c:pt idx="3860">
                  <c:v>11/23/1980</c:v>
                </c:pt>
                <c:pt idx="3861">
                  <c:v>11/24/1980</c:v>
                </c:pt>
                <c:pt idx="3862">
                  <c:v>11/25/1980</c:v>
                </c:pt>
                <c:pt idx="3863">
                  <c:v>11/26/1980</c:v>
                </c:pt>
                <c:pt idx="3864">
                  <c:v>11/27/1980</c:v>
                </c:pt>
                <c:pt idx="3865">
                  <c:v>11/28/1980</c:v>
                </c:pt>
                <c:pt idx="3866">
                  <c:v>11/29/1980</c:v>
                </c:pt>
                <c:pt idx="3867">
                  <c:v>11/30/1980</c:v>
                </c:pt>
                <c:pt idx="3868">
                  <c:v>12/1/1980</c:v>
                </c:pt>
                <c:pt idx="3869">
                  <c:v>12/2/1980</c:v>
                </c:pt>
                <c:pt idx="3870">
                  <c:v>12/3/1980</c:v>
                </c:pt>
                <c:pt idx="3871">
                  <c:v>12/4/1980</c:v>
                </c:pt>
                <c:pt idx="3872">
                  <c:v>12/5/1980</c:v>
                </c:pt>
                <c:pt idx="3873">
                  <c:v>12/6/1980</c:v>
                </c:pt>
                <c:pt idx="3874">
                  <c:v>12/7/1980</c:v>
                </c:pt>
                <c:pt idx="3875">
                  <c:v>12/8/1980</c:v>
                </c:pt>
                <c:pt idx="3876">
                  <c:v>12/9/1980</c:v>
                </c:pt>
                <c:pt idx="3877">
                  <c:v>12/10/1980</c:v>
                </c:pt>
                <c:pt idx="3878">
                  <c:v>12/11/1980</c:v>
                </c:pt>
                <c:pt idx="3879">
                  <c:v>12/12/1980</c:v>
                </c:pt>
                <c:pt idx="3880">
                  <c:v>12/13/1980</c:v>
                </c:pt>
                <c:pt idx="3881">
                  <c:v>12/14/1980</c:v>
                </c:pt>
                <c:pt idx="3882">
                  <c:v>12/15/1980</c:v>
                </c:pt>
                <c:pt idx="3883">
                  <c:v>12/16/1980</c:v>
                </c:pt>
                <c:pt idx="3884">
                  <c:v>12/17/1980</c:v>
                </c:pt>
                <c:pt idx="3885">
                  <c:v>12/18/1980</c:v>
                </c:pt>
                <c:pt idx="3886">
                  <c:v>12/19/1980</c:v>
                </c:pt>
                <c:pt idx="3887">
                  <c:v>12/20/1980</c:v>
                </c:pt>
                <c:pt idx="3888">
                  <c:v>12/21/1980</c:v>
                </c:pt>
                <c:pt idx="3889">
                  <c:v>12/22/1980</c:v>
                </c:pt>
                <c:pt idx="3890">
                  <c:v>12/23/1980</c:v>
                </c:pt>
                <c:pt idx="3891">
                  <c:v>12/24/1980</c:v>
                </c:pt>
                <c:pt idx="3892">
                  <c:v>12/25/1980</c:v>
                </c:pt>
                <c:pt idx="3893">
                  <c:v>12/26/1980</c:v>
                </c:pt>
                <c:pt idx="3894">
                  <c:v>12/27/1980</c:v>
                </c:pt>
                <c:pt idx="3895">
                  <c:v>12/28/1980</c:v>
                </c:pt>
                <c:pt idx="3896">
                  <c:v>12/29/1980</c:v>
                </c:pt>
                <c:pt idx="3897">
                  <c:v>12/30/1980</c:v>
                </c:pt>
                <c:pt idx="3898">
                  <c:v>12/31/1980</c:v>
                </c:pt>
                <c:pt idx="3899">
                  <c:v>1/1/1981</c:v>
                </c:pt>
                <c:pt idx="3900">
                  <c:v>1/2/1981</c:v>
                </c:pt>
                <c:pt idx="3901">
                  <c:v>1/3/1981</c:v>
                </c:pt>
                <c:pt idx="3902">
                  <c:v>1/4/1981</c:v>
                </c:pt>
                <c:pt idx="3903">
                  <c:v>1/5/1981</c:v>
                </c:pt>
                <c:pt idx="3904">
                  <c:v>1/6/1981</c:v>
                </c:pt>
                <c:pt idx="3905">
                  <c:v>1/7/1981</c:v>
                </c:pt>
                <c:pt idx="3906">
                  <c:v>1/8/1981</c:v>
                </c:pt>
                <c:pt idx="3907">
                  <c:v>1/9/1981</c:v>
                </c:pt>
                <c:pt idx="3908">
                  <c:v>1/10/1981</c:v>
                </c:pt>
                <c:pt idx="3909">
                  <c:v>1/11/1981</c:v>
                </c:pt>
                <c:pt idx="3910">
                  <c:v>1/12/1981</c:v>
                </c:pt>
                <c:pt idx="3911">
                  <c:v>1/13/1981</c:v>
                </c:pt>
                <c:pt idx="3912">
                  <c:v>1/14/1981</c:v>
                </c:pt>
                <c:pt idx="3913">
                  <c:v>1/15/1981</c:v>
                </c:pt>
                <c:pt idx="3914">
                  <c:v>1/16/1981</c:v>
                </c:pt>
                <c:pt idx="3915">
                  <c:v>1/17/1981</c:v>
                </c:pt>
                <c:pt idx="3916">
                  <c:v>1/18/1981</c:v>
                </c:pt>
                <c:pt idx="3917">
                  <c:v>1/19/1981</c:v>
                </c:pt>
                <c:pt idx="3918">
                  <c:v>1/20/1981</c:v>
                </c:pt>
                <c:pt idx="3919">
                  <c:v>1/21/1981</c:v>
                </c:pt>
                <c:pt idx="3920">
                  <c:v>1/22/1981</c:v>
                </c:pt>
                <c:pt idx="3921">
                  <c:v>1/23/1981</c:v>
                </c:pt>
                <c:pt idx="3922">
                  <c:v>1/24/1981</c:v>
                </c:pt>
                <c:pt idx="3923">
                  <c:v>1/25/1981</c:v>
                </c:pt>
                <c:pt idx="3924">
                  <c:v>1/26/1981</c:v>
                </c:pt>
                <c:pt idx="3925">
                  <c:v>1/27/1981</c:v>
                </c:pt>
                <c:pt idx="3926">
                  <c:v>1/28/1981</c:v>
                </c:pt>
                <c:pt idx="3927">
                  <c:v>1/29/1981</c:v>
                </c:pt>
                <c:pt idx="3928">
                  <c:v>1/30/1981</c:v>
                </c:pt>
                <c:pt idx="3929">
                  <c:v>1/31/1981</c:v>
                </c:pt>
                <c:pt idx="3930">
                  <c:v>2/1/1981</c:v>
                </c:pt>
                <c:pt idx="3931">
                  <c:v>2/2/1981</c:v>
                </c:pt>
                <c:pt idx="3932">
                  <c:v>2/3/1981</c:v>
                </c:pt>
                <c:pt idx="3933">
                  <c:v>2/4/1981</c:v>
                </c:pt>
                <c:pt idx="3934">
                  <c:v>2/5/1981</c:v>
                </c:pt>
                <c:pt idx="3935">
                  <c:v>2/6/1981</c:v>
                </c:pt>
                <c:pt idx="3936">
                  <c:v>2/7/1981</c:v>
                </c:pt>
                <c:pt idx="3937">
                  <c:v>2/8/1981</c:v>
                </c:pt>
                <c:pt idx="3938">
                  <c:v>2/9/1981</c:v>
                </c:pt>
                <c:pt idx="3939">
                  <c:v>2/10/1981</c:v>
                </c:pt>
                <c:pt idx="3940">
                  <c:v>2/11/1981</c:v>
                </c:pt>
                <c:pt idx="3941">
                  <c:v>2/12/1981</c:v>
                </c:pt>
                <c:pt idx="3942">
                  <c:v>2/13/1981</c:v>
                </c:pt>
                <c:pt idx="3943">
                  <c:v>2/14/1981</c:v>
                </c:pt>
                <c:pt idx="3944">
                  <c:v>2/15/1981</c:v>
                </c:pt>
                <c:pt idx="3945">
                  <c:v>2/16/1981</c:v>
                </c:pt>
                <c:pt idx="3946">
                  <c:v>2/17/1981</c:v>
                </c:pt>
                <c:pt idx="3947">
                  <c:v>2/18/1981</c:v>
                </c:pt>
                <c:pt idx="3948">
                  <c:v>2/19/1981</c:v>
                </c:pt>
                <c:pt idx="3949">
                  <c:v>2/20/1981</c:v>
                </c:pt>
                <c:pt idx="3950">
                  <c:v>2/21/1981</c:v>
                </c:pt>
                <c:pt idx="3951">
                  <c:v>2/22/1981</c:v>
                </c:pt>
                <c:pt idx="3952">
                  <c:v>2/23/1981</c:v>
                </c:pt>
                <c:pt idx="3953">
                  <c:v>2/24/1981</c:v>
                </c:pt>
                <c:pt idx="3954">
                  <c:v>2/25/1981</c:v>
                </c:pt>
                <c:pt idx="3955">
                  <c:v>2/26/1981</c:v>
                </c:pt>
                <c:pt idx="3956">
                  <c:v>2/27/1981</c:v>
                </c:pt>
                <c:pt idx="3957">
                  <c:v>2/28/1981</c:v>
                </c:pt>
                <c:pt idx="3958">
                  <c:v>3/1/1981</c:v>
                </c:pt>
                <c:pt idx="3959">
                  <c:v>3/2/1981</c:v>
                </c:pt>
                <c:pt idx="3960">
                  <c:v>3/3/1981</c:v>
                </c:pt>
                <c:pt idx="3961">
                  <c:v>3/4/1981</c:v>
                </c:pt>
                <c:pt idx="3962">
                  <c:v>3/5/1981</c:v>
                </c:pt>
                <c:pt idx="3963">
                  <c:v>3/6/1981</c:v>
                </c:pt>
                <c:pt idx="3964">
                  <c:v>3/7/1981</c:v>
                </c:pt>
                <c:pt idx="3965">
                  <c:v>3/8/1981</c:v>
                </c:pt>
                <c:pt idx="3966">
                  <c:v>3/9/1981</c:v>
                </c:pt>
                <c:pt idx="3967">
                  <c:v>3/10/1981</c:v>
                </c:pt>
                <c:pt idx="3968">
                  <c:v>3/11/1981</c:v>
                </c:pt>
                <c:pt idx="3969">
                  <c:v>3/12/1981</c:v>
                </c:pt>
                <c:pt idx="3970">
                  <c:v>3/13/1981</c:v>
                </c:pt>
                <c:pt idx="3971">
                  <c:v>3/14/1981</c:v>
                </c:pt>
                <c:pt idx="3972">
                  <c:v>3/15/1981</c:v>
                </c:pt>
                <c:pt idx="3973">
                  <c:v>3/16/1981</c:v>
                </c:pt>
                <c:pt idx="3974">
                  <c:v>3/17/1981</c:v>
                </c:pt>
                <c:pt idx="3975">
                  <c:v>3/18/1981</c:v>
                </c:pt>
                <c:pt idx="3976">
                  <c:v>3/19/1981</c:v>
                </c:pt>
                <c:pt idx="3977">
                  <c:v>3/20/1981</c:v>
                </c:pt>
                <c:pt idx="3978">
                  <c:v>3/21/1981</c:v>
                </c:pt>
                <c:pt idx="3979">
                  <c:v>3/22/1981</c:v>
                </c:pt>
                <c:pt idx="3980">
                  <c:v>3/23/1981</c:v>
                </c:pt>
                <c:pt idx="3981">
                  <c:v>3/24/1981</c:v>
                </c:pt>
                <c:pt idx="3982">
                  <c:v>3/25/1981</c:v>
                </c:pt>
                <c:pt idx="3983">
                  <c:v>3/26/1981</c:v>
                </c:pt>
                <c:pt idx="3984">
                  <c:v>3/27/1981</c:v>
                </c:pt>
                <c:pt idx="3985">
                  <c:v>3/28/1981</c:v>
                </c:pt>
                <c:pt idx="3986">
                  <c:v>3/29/1981</c:v>
                </c:pt>
                <c:pt idx="3987">
                  <c:v>3/30/1981</c:v>
                </c:pt>
                <c:pt idx="3988">
                  <c:v>3/31/1981</c:v>
                </c:pt>
                <c:pt idx="3989">
                  <c:v>4/1/1981</c:v>
                </c:pt>
                <c:pt idx="3990">
                  <c:v>4/2/1981</c:v>
                </c:pt>
                <c:pt idx="3991">
                  <c:v>4/3/1981</c:v>
                </c:pt>
                <c:pt idx="3992">
                  <c:v>4/4/1981</c:v>
                </c:pt>
                <c:pt idx="3993">
                  <c:v>4/5/1981</c:v>
                </c:pt>
                <c:pt idx="3994">
                  <c:v>4/6/1981</c:v>
                </c:pt>
                <c:pt idx="3995">
                  <c:v>4/7/1981</c:v>
                </c:pt>
                <c:pt idx="3996">
                  <c:v>4/8/1981</c:v>
                </c:pt>
                <c:pt idx="3997">
                  <c:v>4/9/1981</c:v>
                </c:pt>
                <c:pt idx="3998">
                  <c:v>4/10/1981</c:v>
                </c:pt>
                <c:pt idx="3999">
                  <c:v>4/11/1981</c:v>
                </c:pt>
                <c:pt idx="4000">
                  <c:v>4/12/1981</c:v>
                </c:pt>
                <c:pt idx="4001">
                  <c:v>4/13/1981</c:v>
                </c:pt>
                <c:pt idx="4002">
                  <c:v>4/14/1981</c:v>
                </c:pt>
                <c:pt idx="4003">
                  <c:v>4/15/1981</c:v>
                </c:pt>
                <c:pt idx="4004">
                  <c:v>4/16/1981</c:v>
                </c:pt>
                <c:pt idx="4005">
                  <c:v>4/17/1981</c:v>
                </c:pt>
                <c:pt idx="4006">
                  <c:v>4/18/1981</c:v>
                </c:pt>
                <c:pt idx="4007">
                  <c:v>4/19/1981</c:v>
                </c:pt>
                <c:pt idx="4008">
                  <c:v>4/20/1981</c:v>
                </c:pt>
                <c:pt idx="4009">
                  <c:v>4/21/1981</c:v>
                </c:pt>
                <c:pt idx="4010">
                  <c:v>4/22/1981</c:v>
                </c:pt>
                <c:pt idx="4011">
                  <c:v>4/23/1981</c:v>
                </c:pt>
                <c:pt idx="4012">
                  <c:v>4/24/1981</c:v>
                </c:pt>
                <c:pt idx="4013">
                  <c:v>4/25/1981</c:v>
                </c:pt>
                <c:pt idx="4014">
                  <c:v>4/26/1981</c:v>
                </c:pt>
                <c:pt idx="4015">
                  <c:v>4/27/1981</c:v>
                </c:pt>
                <c:pt idx="4016">
                  <c:v>4/28/1981</c:v>
                </c:pt>
                <c:pt idx="4017">
                  <c:v>4/29/1981</c:v>
                </c:pt>
                <c:pt idx="4018">
                  <c:v>4/30/1981</c:v>
                </c:pt>
                <c:pt idx="4019">
                  <c:v>5/1/1981</c:v>
                </c:pt>
                <c:pt idx="4020">
                  <c:v>5/2/1981</c:v>
                </c:pt>
                <c:pt idx="4021">
                  <c:v>5/3/1981</c:v>
                </c:pt>
                <c:pt idx="4022">
                  <c:v>5/4/1981</c:v>
                </c:pt>
                <c:pt idx="4023">
                  <c:v>5/5/1981</c:v>
                </c:pt>
                <c:pt idx="4024">
                  <c:v>5/6/1981</c:v>
                </c:pt>
                <c:pt idx="4025">
                  <c:v>5/7/1981</c:v>
                </c:pt>
                <c:pt idx="4026">
                  <c:v>5/8/1981</c:v>
                </c:pt>
                <c:pt idx="4027">
                  <c:v>5/9/1981</c:v>
                </c:pt>
                <c:pt idx="4028">
                  <c:v>5/10/1981</c:v>
                </c:pt>
                <c:pt idx="4029">
                  <c:v>5/11/1981</c:v>
                </c:pt>
                <c:pt idx="4030">
                  <c:v>5/12/1981</c:v>
                </c:pt>
                <c:pt idx="4031">
                  <c:v>5/13/1981</c:v>
                </c:pt>
                <c:pt idx="4032">
                  <c:v>5/14/1981</c:v>
                </c:pt>
                <c:pt idx="4033">
                  <c:v>5/15/1981</c:v>
                </c:pt>
                <c:pt idx="4034">
                  <c:v>5/16/1981</c:v>
                </c:pt>
                <c:pt idx="4035">
                  <c:v>5/17/1981</c:v>
                </c:pt>
                <c:pt idx="4036">
                  <c:v>5/18/1981</c:v>
                </c:pt>
                <c:pt idx="4037">
                  <c:v>5/19/1981</c:v>
                </c:pt>
                <c:pt idx="4038">
                  <c:v>5/20/1981</c:v>
                </c:pt>
                <c:pt idx="4039">
                  <c:v>5/21/1981</c:v>
                </c:pt>
                <c:pt idx="4040">
                  <c:v>5/22/1981</c:v>
                </c:pt>
                <c:pt idx="4041">
                  <c:v>5/23/1981</c:v>
                </c:pt>
                <c:pt idx="4042">
                  <c:v>5/24/1981</c:v>
                </c:pt>
                <c:pt idx="4043">
                  <c:v>5/25/1981</c:v>
                </c:pt>
                <c:pt idx="4044">
                  <c:v>5/26/1981</c:v>
                </c:pt>
                <c:pt idx="4045">
                  <c:v>5/27/1981</c:v>
                </c:pt>
                <c:pt idx="4046">
                  <c:v>5/28/1981</c:v>
                </c:pt>
                <c:pt idx="4047">
                  <c:v>5/29/1981</c:v>
                </c:pt>
                <c:pt idx="4048">
                  <c:v>5/30/1981</c:v>
                </c:pt>
                <c:pt idx="4049">
                  <c:v>5/31/1981</c:v>
                </c:pt>
                <c:pt idx="4050">
                  <c:v>6/1/1981</c:v>
                </c:pt>
                <c:pt idx="4051">
                  <c:v>6/2/1981</c:v>
                </c:pt>
                <c:pt idx="4052">
                  <c:v>6/3/1981</c:v>
                </c:pt>
                <c:pt idx="4053">
                  <c:v>6/4/1981</c:v>
                </c:pt>
                <c:pt idx="4054">
                  <c:v>6/5/1981</c:v>
                </c:pt>
                <c:pt idx="4055">
                  <c:v>6/6/1981</c:v>
                </c:pt>
                <c:pt idx="4056">
                  <c:v>6/7/1981</c:v>
                </c:pt>
                <c:pt idx="4057">
                  <c:v>6/8/1981</c:v>
                </c:pt>
                <c:pt idx="4058">
                  <c:v>6/9/1981</c:v>
                </c:pt>
                <c:pt idx="4059">
                  <c:v>6/10/1981</c:v>
                </c:pt>
                <c:pt idx="4060">
                  <c:v>6/11/1981</c:v>
                </c:pt>
                <c:pt idx="4061">
                  <c:v>6/12/1981</c:v>
                </c:pt>
                <c:pt idx="4062">
                  <c:v>6/13/1981</c:v>
                </c:pt>
                <c:pt idx="4063">
                  <c:v>6/14/1981</c:v>
                </c:pt>
                <c:pt idx="4064">
                  <c:v>6/15/1981</c:v>
                </c:pt>
                <c:pt idx="4065">
                  <c:v>6/16/1981</c:v>
                </c:pt>
                <c:pt idx="4066">
                  <c:v>6/17/1981</c:v>
                </c:pt>
                <c:pt idx="4067">
                  <c:v>6/18/1981</c:v>
                </c:pt>
                <c:pt idx="4068">
                  <c:v>6/19/1981</c:v>
                </c:pt>
                <c:pt idx="4069">
                  <c:v>6/20/1981</c:v>
                </c:pt>
                <c:pt idx="4070">
                  <c:v>6/21/1981</c:v>
                </c:pt>
                <c:pt idx="4071">
                  <c:v>6/22/1981</c:v>
                </c:pt>
                <c:pt idx="4072">
                  <c:v>6/23/1981</c:v>
                </c:pt>
                <c:pt idx="4073">
                  <c:v>6/24/1981</c:v>
                </c:pt>
                <c:pt idx="4074">
                  <c:v>6/25/1981</c:v>
                </c:pt>
                <c:pt idx="4075">
                  <c:v>6/26/1981</c:v>
                </c:pt>
                <c:pt idx="4076">
                  <c:v>6/27/1981</c:v>
                </c:pt>
                <c:pt idx="4077">
                  <c:v>6/28/1981</c:v>
                </c:pt>
                <c:pt idx="4078">
                  <c:v>6/29/1981</c:v>
                </c:pt>
                <c:pt idx="4079">
                  <c:v>6/30/1981</c:v>
                </c:pt>
                <c:pt idx="4080">
                  <c:v>7/1/1981</c:v>
                </c:pt>
                <c:pt idx="4081">
                  <c:v>7/2/1981</c:v>
                </c:pt>
                <c:pt idx="4082">
                  <c:v>7/3/1981</c:v>
                </c:pt>
                <c:pt idx="4083">
                  <c:v>7/4/1981</c:v>
                </c:pt>
                <c:pt idx="4084">
                  <c:v>7/5/1981</c:v>
                </c:pt>
                <c:pt idx="4085">
                  <c:v>7/6/1981</c:v>
                </c:pt>
                <c:pt idx="4086">
                  <c:v>7/7/1981</c:v>
                </c:pt>
                <c:pt idx="4087">
                  <c:v>7/8/1981</c:v>
                </c:pt>
                <c:pt idx="4088">
                  <c:v>7/9/1981</c:v>
                </c:pt>
                <c:pt idx="4089">
                  <c:v>7/10/1981</c:v>
                </c:pt>
                <c:pt idx="4090">
                  <c:v>7/11/1981</c:v>
                </c:pt>
                <c:pt idx="4091">
                  <c:v>7/12/1981</c:v>
                </c:pt>
                <c:pt idx="4092">
                  <c:v>7/13/1981</c:v>
                </c:pt>
                <c:pt idx="4093">
                  <c:v>7/14/1981</c:v>
                </c:pt>
                <c:pt idx="4094">
                  <c:v>7/15/1981</c:v>
                </c:pt>
                <c:pt idx="4095">
                  <c:v>7/16/1981</c:v>
                </c:pt>
                <c:pt idx="4096">
                  <c:v>7/17/1981</c:v>
                </c:pt>
                <c:pt idx="4097">
                  <c:v>7/18/1981</c:v>
                </c:pt>
                <c:pt idx="4098">
                  <c:v>7/19/1981</c:v>
                </c:pt>
                <c:pt idx="4099">
                  <c:v>7/20/1981</c:v>
                </c:pt>
                <c:pt idx="4100">
                  <c:v>7/21/1981</c:v>
                </c:pt>
                <c:pt idx="4101">
                  <c:v>7/22/1981</c:v>
                </c:pt>
                <c:pt idx="4102">
                  <c:v>7/23/1981</c:v>
                </c:pt>
                <c:pt idx="4103">
                  <c:v>7/24/1981</c:v>
                </c:pt>
                <c:pt idx="4104">
                  <c:v>7/25/1981</c:v>
                </c:pt>
                <c:pt idx="4105">
                  <c:v>7/26/1981</c:v>
                </c:pt>
                <c:pt idx="4106">
                  <c:v>7/27/1981</c:v>
                </c:pt>
                <c:pt idx="4107">
                  <c:v>7/28/1981</c:v>
                </c:pt>
                <c:pt idx="4108">
                  <c:v>7/29/1981</c:v>
                </c:pt>
                <c:pt idx="4109">
                  <c:v>7/30/1981</c:v>
                </c:pt>
                <c:pt idx="4110">
                  <c:v>7/31/1981</c:v>
                </c:pt>
                <c:pt idx="4111">
                  <c:v>8/1/1981</c:v>
                </c:pt>
                <c:pt idx="4112">
                  <c:v>8/2/1981</c:v>
                </c:pt>
                <c:pt idx="4113">
                  <c:v>8/3/1981</c:v>
                </c:pt>
                <c:pt idx="4114">
                  <c:v>8/4/1981</c:v>
                </c:pt>
                <c:pt idx="4115">
                  <c:v>8/5/1981</c:v>
                </c:pt>
                <c:pt idx="4116">
                  <c:v>8/6/1981</c:v>
                </c:pt>
                <c:pt idx="4117">
                  <c:v>8/7/1981</c:v>
                </c:pt>
                <c:pt idx="4118">
                  <c:v>8/8/1981</c:v>
                </c:pt>
                <c:pt idx="4119">
                  <c:v>8/9/1981</c:v>
                </c:pt>
                <c:pt idx="4120">
                  <c:v>8/10/1981</c:v>
                </c:pt>
                <c:pt idx="4121">
                  <c:v>8/11/1981</c:v>
                </c:pt>
                <c:pt idx="4122">
                  <c:v>8/12/1981</c:v>
                </c:pt>
                <c:pt idx="4123">
                  <c:v>8/13/1981</c:v>
                </c:pt>
                <c:pt idx="4124">
                  <c:v>8/14/1981</c:v>
                </c:pt>
                <c:pt idx="4125">
                  <c:v>8/15/1981</c:v>
                </c:pt>
                <c:pt idx="4126">
                  <c:v>8/16/1981</c:v>
                </c:pt>
                <c:pt idx="4127">
                  <c:v>8/17/1981</c:v>
                </c:pt>
                <c:pt idx="4128">
                  <c:v>8/18/1981</c:v>
                </c:pt>
                <c:pt idx="4129">
                  <c:v>8/19/1981</c:v>
                </c:pt>
                <c:pt idx="4130">
                  <c:v>8/20/1981</c:v>
                </c:pt>
                <c:pt idx="4131">
                  <c:v>8/21/1981</c:v>
                </c:pt>
                <c:pt idx="4132">
                  <c:v>8/22/1981</c:v>
                </c:pt>
                <c:pt idx="4133">
                  <c:v>8/23/1981</c:v>
                </c:pt>
                <c:pt idx="4134">
                  <c:v>8/24/1981</c:v>
                </c:pt>
                <c:pt idx="4135">
                  <c:v>8/25/1981</c:v>
                </c:pt>
                <c:pt idx="4136">
                  <c:v>8/26/1981</c:v>
                </c:pt>
                <c:pt idx="4137">
                  <c:v>8/27/1981</c:v>
                </c:pt>
                <c:pt idx="4138">
                  <c:v>8/28/1981</c:v>
                </c:pt>
                <c:pt idx="4139">
                  <c:v>8/29/1981</c:v>
                </c:pt>
                <c:pt idx="4140">
                  <c:v>8/30/1981</c:v>
                </c:pt>
                <c:pt idx="4141">
                  <c:v>8/31/1981</c:v>
                </c:pt>
                <c:pt idx="4142">
                  <c:v>9/1/1981</c:v>
                </c:pt>
                <c:pt idx="4143">
                  <c:v>9/2/1981</c:v>
                </c:pt>
                <c:pt idx="4144">
                  <c:v>9/3/1981</c:v>
                </c:pt>
                <c:pt idx="4145">
                  <c:v>9/4/1981</c:v>
                </c:pt>
                <c:pt idx="4146">
                  <c:v>9/5/1981</c:v>
                </c:pt>
                <c:pt idx="4147">
                  <c:v>9/6/1981</c:v>
                </c:pt>
                <c:pt idx="4148">
                  <c:v>9/7/1981</c:v>
                </c:pt>
                <c:pt idx="4149">
                  <c:v>9/8/1981</c:v>
                </c:pt>
                <c:pt idx="4150">
                  <c:v>9/9/1981</c:v>
                </c:pt>
                <c:pt idx="4151">
                  <c:v>9/10/1981</c:v>
                </c:pt>
                <c:pt idx="4152">
                  <c:v>9/11/1981</c:v>
                </c:pt>
                <c:pt idx="4153">
                  <c:v>9/12/1981</c:v>
                </c:pt>
                <c:pt idx="4154">
                  <c:v>9/13/1981</c:v>
                </c:pt>
                <c:pt idx="4155">
                  <c:v>9/14/1981</c:v>
                </c:pt>
                <c:pt idx="4156">
                  <c:v>9/15/1981</c:v>
                </c:pt>
                <c:pt idx="4157">
                  <c:v>9/16/1981</c:v>
                </c:pt>
                <c:pt idx="4158">
                  <c:v>9/17/1981</c:v>
                </c:pt>
                <c:pt idx="4159">
                  <c:v>9/18/1981</c:v>
                </c:pt>
                <c:pt idx="4160">
                  <c:v>9/19/1981</c:v>
                </c:pt>
                <c:pt idx="4161">
                  <c:v>9/20/1981</c:v>
                </c:pt>
                <c:pt idx="4162">
                  <c:v>9/21/1981</c:v>
                </c:pt>
                <c:pt idx="4163">
                  <c:v>9/22/1981</c:v>
                </c:pt>
                <c:pt idx="4164">
                  <c:v>9/23/1981</c:v>
                </c:pt>
                <c:pt idx="4165">
                  <c:v>9/24/1981</c:v>
                </c:pt>
                <c:pt idx="4166">
                  <c:v>9/25/1981</c:v>
                </c:pt>
                <c:pt idx="4167">
                  <c:v>9/26/1981</c:v>
                </c:pt>
                <c:pt idx="4168">
                  <c:v>9/27/1981</c:v>
                </c:pt>
                <c:pt idx="4169">
                  <c:v>9/28/1981</c:v>
                </c:pt>
                <c:pt idx="4170">
                  <c:v>9/29/1981</c:v>
                </c:pt>
                <c:pt idx="4171">
                  <c:v>9/30/1981</c:v>
                </c:pt>
                <c:pt idx="4172">
                  <c:v>10/1/1981</c:v>
                </c:pt>
                <c:pt idx="4173">
                  <c:v>10/2/1981</c:v>
                </c:pt>
                <c:pt idx="4174">
                  <c:v>10/3/1981</c:v>
                </c:pt>
                <c:pt idx="4175">
                  <c:v>10/4/1981</c:v>
                </c:pt>
                <c:pt idx="4176">
                  <c:v>10/5/1981</c:v>
                </c:pt>
                <c:pt idx="4177">
                  <c:v>10/6/1981</c:v>
                </c:pt>
                <c:pt idx="4178">
                  <c:v>10/7/1981</c:v>
                </c:pt>
                <c:pt idx="4179">
                  <c:v>10/8/1981</c:v>
                </c:pt>
                <c:pt idx="4180">
                  <c:v>10/9/1981</c:v>
                </c:pt>
                <c:pt idx="4181">
                  <c:v>10/10/1981</c:v>
                </c:pt>
                <c:pt idx="4182">
                  <c:v>10/11/1981</c:v>
                </c:pt>
                <c:pt idx="4183">
                  <c:v>10/12/1981</c:v>
                </c:pt>
                <c:pt idx="4184">
                  <c:v>10/13/1981</c:v>
                </c:pt>
                <c:pt idx="4185">
                  <c:v>10/14/1981</c:v>
                </c:pt>
                <c:pt idx="4186">
                  <c:v>10/15/1981</c:v>
                </c:pt>
                <c:pt idx="4187">
                  <c:v>10/16/1981</c:v>
                </c:pt>
                <c:pt idx="4188">
                  <c:v>10/17/1981</c:v>
                </c:pt>
                <c:pt idx="4189">
                  <c:v>10/18/1981</c:v>
                </c:pt>
                <c:pt idx="4190">
                  <c:v>10/19/1981</c:v>
                </c:pt>
                <c:pt idx="4191">
                  <c:v>10/20/1981</c:v>
                </c:pt>
                <c:pt idx="4192">
                  <c:v>10/21/1981</c:v>
                </c:pt>
                <c:pt idx="4193">
                  <c:v>10/22/1981</c:v>
                </c:pt>
                <c:pt idx="4194">
                  <c:v>10/23/1981</c:v>
                </c:pt>
                <c:pt idx="4195">
                  <c:v>10/24/1981</c:v>
                </c:pt>
                <c:pt idx="4196">
                  <c:v>10/25/1981</c:v>
                </c:pt>
                <c:pt idx="4197">
                  <c:v>10/26/1981</c:v>
                </c:pt>
                <c:pt idx="4198">
                  <c:v>10/27/1981</c:v>
                </c:pt>
                <c:pt idx="4199">
                  <c:v>10/28/1981</c:v>
                </c:pt>
                <c:pt idx="4200">
                  <c:v>10/29/1981</c:v>
                </c:pt>
                <c:pt idx="4201">
                  <c:v>10/30/1981</c:v>
                </c:pt>
                <c:pt idx="4202">
                  <c:v>10/31/1981</c:v>
                </c:pt>
                <c:pt idx="4203">
                  <c:v>11/1/1981</c:v>
                </c:pt>
                <c:pt idx="4204">
                  <c:v>11/2/1981</c:v>
                </c:pt>
                <c:pt idx="4205">
                  <c:v>11/3/1981</c:v>
                </c:pt>
                <c:pt idx="4206">
                  <c:v>11/4/1981</c:v>
                </c:pt>
                <c:pt idx="4207">
                  <c:v>11/5/1981</c:v>
                </c:pt>
                <c:pt idx="4208">
                  <c:v>11/6/1981</c:v>
                </c:pt>
                <c:pt idx="4209">
                  <c:v>11/7/1981</c:v>
                </c:pt>
                <c:pt idx="4210">
                  <c:v>11/8/1981</c:v>
                </c:pt>
                <c:pt idx="4211">
                  <c:v>11/9/1981</c:v>
                </c:pt>
                <c:pt idx="4212">
                  <c:v>11/10/1981</c:v>
                </c:pt>
                <c:pt idx="4213">
                  <c:v>11/11/1981</c:v>
                </c:pt>
                <c:pt idx="4214">
                  <c:v>11/12/1981</c:v>
                </c:pt>
                <c:pt idx="4215">
                  <c:v>11/13/1981</c:v>
                </c:pt>
                <c:pt idx="4216">
                  <c:v>11/14/1981</c:v>
                </c:pt>
                <c:pt idx="4217">
                  <c:v>11/15/1981</c:v>
                </c:pt>
                <c:pt idx="4218">
                  <c:v>11/16/1981</c:v>
                </c:pt>
                <c:pt idx="4219">
                  <c:v>11/17/1981</c:v>
                </c:pt>
                <c:pt idx="4220">
                  <c:v>11/18/1981</c:v>
                </c:pt>
                <c:pt idx="4221">
                  <c:v>11/19/1981</c:v>
                </c:pt>
                <c:pt idx="4222">
                  <c:v>11/20/1981</c:v>
                </c:pt>
                <c:pt idx="4223">
                  <c:v>11/21/1981</c:v>
                </c:pt>
                <c:pt idx="4224">
                  <c:v>11/22/1981</c:v>
                </c:pt>
                <c:pt idx="4225">
                  <c:v>11/23/1981</c:v>
                </c:pt>
                <c:pt idx="4226">
                  <c:v>11/24/1981</c:v>
                </c:pt>
                <c:pt idx="4227">
                  <c:v>11/25/1981</c:v>
                </c:pt>
                <c:pt idx="4228">
                  <c:v>11/26/1981</c:v>
                </c:pt>
                <c:pt idx="4229">
                  <c:v>11/27/1981</c:v>
                </c:pt>
                <c:pt idx="4230">
                  <c:v>11/28/1981</c:v>
                </c:pt>
                <c:pt idx="4231">
                  <c:v>11/29/1981</c:v>
                </c:pt>
                <c:pt idx="4232">
                  <c:v>11/30/1981</c:v>
                </c:pt>
                <c:pt idx="4233">
                  <c:v>12/1/1981</c:v>
                </c:pt>
                <c:pt idx="4234">
                  <c:v>12/2/1981</c:v>
                </c:pt>
                <c:pt idx="4235">
                  <c:v>12/3/1981</c:v>
                </c:pt>
                <c:pt idx="4236">
                  <c:v>12/4/1981</c:v>
                </c:pt>
                <c:pt idx="4237">
                  <c:v>12/5/1981</c:v>
                </c:pt>
                <c:pt idx="4238">
                  <c:v>12/6/1981</c:v>
                </c:pt>
                <c:pt idx="4239">
                  <c:v>12/7/1981</c:v>
                </c:pt>
                <c:pt idx="4240">
                  <c:v>12/8/1981</c:v>
                </c:pt>
                <c:pt idx="4241">
                  <c:v>12/9/1981</c:v>
                </c:pt>
                <c:pt idx="4242">
                  <c:v>12/10/1981</c:v>
                </c:pt>
                <c:pt idx="4243">
                  <c:v>12/11/1981</c:v>
                </c:pt>
                <c:pt idx="4244">
                  <c:v>12/12/1981</c:v>
                </c:pt>
                <c:pt idx="4245">
                  <c:v>12/13/1981</c:v>
                </c:pt>
                <c:pt idx="4246">
                  <c:v>12/14/1981</c:v>
                </c:pt>
                <c:pt idx="4247">
                  <c:v>12/15/1981</c:v>
                </c:pt>
                <c:pt idx="4248">
                  <c:v>12/16/1981</c:v>
                </c:pt>
                <c:pt idx="4249">
                  <c:v>12/17/1981</c:v>
                </c:pt>
                <c:pt idx="4250">
                  <c:v>12/18/1981</c:v>
                </c:pt>
                <c:pt idx="4251">
                  <c:v>12/19/1981</c:v>
                </c:pt>
                <c:pt idx="4252">
                  <c:v>12/20/1981</c:v>
                </c:pt>
                <c:pt idx="4253">
                  <c:v>12/21/1981</c:v>
                </c:pt>
                <c:pt idx="4254">
                  <c:v>12/22/1981</c:v>
                </c:pt>
                <c:pt idx="4255">
                  <c:v>12/23/1981</c:v>
                </c:pt>
                <c:pt idx="4256">
                  <c:v>12/24/1981</c:v>
                </c:pt>
                <c:pt idx="4257">
                  <c:v>12/25/1981</c:v>
                </c:pt>
                <c:pt idx="4258">
                  <c:v>12/26/1981</c:v>
                </c:pt>
                <c:pt idx="4259">
                  <c:v>12/27/1981</c:v>
                </c:pt>
                <c:pt idx="4260">
                  <c:v>12/28/1981</c:v>
                </c:pt>
                <c:pt idx="4261">
                  <c:v>12/29/1981</c:v>
                </c:pt>
                <c:pt idx="4262">
                  <c:v>12/30/1981</c:v>
                </c:pt>
                <c:pt idx="4263">
                  <c:v>12/31/1981</c:v>
                </c:pt>
                <c:pt idx="4264">
                  <c:v>1/1/1982</c:v>
                </c:pt>
                <c:pt idx="4265">
                  <c:v>1/2/1982</c:v>
                </c:pt>
                <c:pt idx="4266">
                  <c:v>1/3/1982</c:v>
                </c:pt>
                <c:pt idx="4267">
                  <c:v>1/4/1982</c:v>
                </c:pt>
                <c:pt idx="4268">
                  <c:v>1/5/1982</c:v>
                </c:pt>
                <c:pt idx="4269">
                  <c:v>1/6/1982</c:v>
                </c:pt>
                <c:pt idx="4270">
                  <c:v>1/7/1982</c:v>
                </c:pt>
                <c:pt idx="4271">
                  <c:v>1/8/1982</c:v>
                </c:pt>
                <c:pt idx="4272">
                  <c:v>1/9/1982</c:v>
                </c:pt>
                <c:pt idx="4273">
                  <c:v>1/10/1982</c:v>
                </c:pt>
                <c:pt idx="4274">
                  <c:v>1/11/1982</c:v>
                </c:pt>
                <c:pt idx="4275">
                  <c:v>1/12/1982</c:v>
                </c:pt>
                <c:pt idx="4276">
                  <c:v>1/13/1982</c:v>
                </c:pt>
                <c:pt idx="4277">
                  <c:v>1/14/1982</c:v>
                </c:pt>
                <c:pt idx="4278">
                  <c:v>1/15/1982</c:v>
                </c:pt>
                <c:pt idx="4279">
                  <c:v>1/16/1982</c:v>
                </c:pt>
                <c:pt idx="4280">
                  <c:v>1/17/1982</c:v>
                </c:pt>
                <c:pt idx="4281">
                  <c:v>1/18/1982</c:v>
                </c:pt>
                <c:pt idx="4282">
                  <c:v>1/19/1982</c:v>
                </c:pt>
                <c:pt idx="4283">
                  <c:v>1/20/1982</c:v>
                </c:pt>
                <c:pt idx="4284">
                  <c:v>1/21/1982</c:v>
                </c:pt>
                <c:pt idx="4285">
                  <c:v>1/22/1982</c:v>
                </c:pt>
                <c:pt idx="4286">
                  <c:v>1/23/1982</c:v>
                </c:pt>
                <c:pt idx="4287">
                  <c:v>1/24/1982</c:v>
                </c:pt>
                <c:pt idx="4288">
                  <c:v>1/25/1982</c:v>
                </c:pt>
                <c:pt idx="4289">
                  <c:v>1/26/1982</c:v>
                </c:pt>
                <c:pt idx="4290">
                  <c:v>1/27/1982</c:v>
                </c:pt>
                <c:pt idx="4291">
                  <c:v>1/28/1982</c:v>
                </c:pt>
                <c:pt idx="4292">
                  <c:v>1/29/1982</c:v>
                </c:pt>
                <c:pt idx="4293">
                  <c:v>1/30/1982</c:v>
                </c:pt>
                <c:pt idx="4294">
                  <c:v>1/31/1982</c:v>
                </c:pt>
                <c:pt idx="4295">
                  <c:v>2/1/1982</c:v>
                </c:pt>
                <c:pt idx="4296">
                  <c:v>2/2/1982</c:v>
                </c:pt>
                <c:pt idx="4297">
                  <c:v>2/3/1982</c:v>
                </c:pt>
                <c:pt idx="4298">
                  <c:v>2/4/1982</c:v>
                </c:pt>
                <c:pt idx="4299">
                  <c:v>2/5/1982</c:v>
                </c:pt>
                <c:pt idx="4300">
                  <c:v>2/6/1982</c:v>
                </c:pt>
                <c:pt idx="4301">
                  <c:v>2/7/1982</c:v>
                </c:pt>
                <c:pt idx="4302">
                  <c:v>2/8/1982</c:v>
                </c:pt>
                <c:pt idx="4303">
                  <c:v>2/9/1982</c:v>
                </c:pt>
                <c:pt idx="4304">
                  <c:v>2/10/1982</c:v>
                </c:pt>
                <c:pt idx="4305">
                  <c:v>2/11/1982</c:v>
                </c:pt>
                <c:pt idx="4306">
                  <c:v>2/12/1982</c:v>
                </c:pt>
                <c:pt idx="4307">
                  <c:v>2/13/1982</c:v>
                </c:pt>
                <c:pt idx="4308">
                  <c:v>2/14/1982</c:v>
                </c:pt>
                <c:pt idx="4309">
                  <c:v>2/15/1982</c:v>
                </c:pt>
                <c:pt idx="4310">
                  <c:v>2/16/1982</c:v>
                </c:pt>
                <c:pt idx="4311">
                  <c:v>2/17/1982</c:v>
                </c:pt>
                <c:pt idx="4312">
                  <c:v>2/18/1982</c:v>
                </c:pt>
                <c:pt idx="4313">
                  <c:v>2/19/1982</c:v>
                </c:pt>
                <c:pt idx="4314">
                  <c:v>2/20/1982</c:v>
                </c:pt>
                <c:pt idx="4315">
                  <c:v>2/21/1982</c:v>
                </c:pt>
                <c:pt idx="4316">
                  <c:v>2/22/1982</c:v>
                </c:pt>
                <c:pt idx="4317">
                  <c:v>2/23/1982</c:v>
                </c:pt>
                <c:pt idx="4318">
                  <c:v>2/24/1982</c:v>
                </c:pt>
                <c:pt idx="4319">
                  <c:v>2/25/1982</c:v>
                </c:pt>
                <c:pt idx="4320">
                  <c:v>2/26/1982</c:v>
                </c:pt>
                <c:pt idx="4321">
                  <c:v>2/27/1982</c:v>
                </c:pt>
                <c:pt idx="4322">
                  <c:v>2/28/1982</c:v>
                </c:pt>
                <c:pt idx="4323">
                  <c:v>3/1/1982</c:v>
                </c:pt>
                <c:pt idx="4324">
                  <c:v>3/2/1982</c:v>
                </c:pt>
                <c:pt idx="4325">
                  <c:v>3/3/1982</c:v>
                </c:pt>
                <c:pt idx="4326">
                  <c:v>3/4/1982</c:v>
                </c:pt>
                <c:pt idx="4327">
                  <c:v>3/5/1982</c:v>
                </c:pt>
                <c:pt idx="4328">
                  <c:v>3/6/1982</c:v>
                </c:pt>
                <c:pt idx="4329">
                  <c:v>3/7/1982</c:v>
                </c:pt>
                <c:pt idx="4330">
                  <c:v>3/8/1982</c:v>
                </c:pt>
                <c:pt idx="4331">
                  <c:v>3/9/1982</c:v>
                </c:pt>
                <c:pt idx="4332">
                  <c:v>3/10/1982</c:v>
                </c:pt>
                <c:pt idx="4333">
                  <c:v>3/11/1982</c:v>
                </c:pt>
                <c:pt idx="4334">
                  <c:v>3/12/1982</c:v>
                </c:pt>
                <c:pt idx="4335">
                  <c:v>3/13/1982</c:v>
                </c:pt>
                <c:pt idx="4336">
                  <c:v>3/14/1982</c:v>
                </c:pt>
                <c:pt idx="4337">
                  <c:v>3/15/1982</c:v>
                </c:pt>
                <c:pt idx="4338">
                  <c:v>3/16/1982</c:v>
                </c:pt>
                <c:pt idx="4339">
                  <c:v>3/17/1982</c:v>
                </c:pt>
                <c:pt idx="4340">
                  <c:v>3/18/1982</c:v>
                </c:pt>
                <c:pt idx="4341">
                  <c:v>3/19/1982</c:v>
                </c:pt>
                <c:pt idx="4342">
                  <c:v>3/20/1982</c:v>
                </c:pt>
                <c:pt idx="4343">
                  <c:v>3/21/1982</c:v>
                </c:pt>
                <c:pt idx="4344">
                  <c:v>3/22/1982</c:v>
                </c:pt>
                <c:pt idx="4345">
                  <c:v>3/23/1982</c:v>
                </c:pt>
                <c:pt idx="4346">
                  <c:v>3/24/1982</c:v>
                </c:pt>
                <c:pt idx="4347">
                  <c:v>3/25/1982</c:v>
                </c:pt>
                <c:pt idx="4348">
                  <c:v>3/26/1982</c:v>
                </c:pt>
                <c:pt idx="4349">
                  <c:v>3/27/1982</c:v>
                </c:pt>
                <c:pt idx="4350">
                  <c:v>3/28/1982</c:v>
                </c:pt>
                <c:pt idx="4351">
                  <c:v>3/29/1982</c:v>
                </c:pt>
                <c:pt idx="4352">
                  <c:v>3/30/1982</c:v>
                </c:pt>
                <c:pt idx="4353">
                  <c:v>3/31/1982</c:v>
                </c:pt>
                <c:pt idx="4354">
                  <c:v>4/1/1982</c:v>
                </c:pt>
                <c:pt idx="4355">
                  <c:v>4/2/1982</c:v>
                </c:pt>
                <c:pt idx="4356">
                  <c:v>4/3/1982</c:v>
                </c:pt>
                <c:pt idx="4357">
                  <c:v>4/4/1982</c:v>
                </c:pt>
                <c:pt idx="4358">
                  <c:v>4/5/1982</c:v>
                </c:pt>
                <c:pt idx="4359">
                  <c:v>4/6/1982</c:v>
                </c:pt>
                <c:pt idx="4360">
                  <c:v>4/7/1982</c:v>
                </c:pt>
                <c:pt idx="4361">
                  <c:v>4/8/1982</c:v>
                </c:pt>
                <c:pt idx="4362">
                  <c:v>4/9/1982</c:v>
                </c:pt>
                <c:pt idx="4363">
                  <c:v>4/10/1982</c:v>
                </c:pt>
                <c:pt idx="4364">
                  <c:v>4/11/1982</c:v>
                </c:pt>
                <c:pt idx="4365">
                  <c:v>4/12/1982</c:v>
                </c:pt>
                <c:pt idx="4366">
                  <c:v>4/13/1982</c:v>
                </c:pt>
                <c:pt idx="4367">
                  <c:v>4/14/1982</c:v>
                </c:pt>
                <c:pt idx="4368">
                  <c:v>4/15/1982</c:v>
                </c:pt>
                <c:pt idx="4369">
                  <c:v>4/16/1982</c:v>
                </c:pt>
                <c:pt idx="4370">
                  <c:v>4/17/1982</c:v>
                </c:pt>
                <c:pt idx="4371">
                  <c:v>4/18/1982</c:v>
                </c:pt>
                <c:pt idx="4372">
                  <c:v>4/19/1982</c:v>
                </c:pt>
                <c:pt idx="4373">
                  <c:v>4/20/1982</c:v>
                </c:pt>
                <c:pt idx="4374">
                  <c:v>4/21/1982</c:v>
                </c:pt>
                <c:pt idx="4375">
                  <c:v>4/22/1982</c:v>
                </c:pt>
                <c:pt idx="4376">
                  <c:v>4/23/1982</c:v>
                </c:pt>
                <c:pt idx="4377">
                  <c:v>4/24/1982</c:v>
                </c:pt>
                <c:pt idx="4378">
                  <c:v>4/25/1982</c:v>
                </c:pt>
                <c:pt idx="4379">
                  <c:v>4/26/1982</c:v>
                </c:pt>
                <c:pt idx="4380">
                  <c:v>4/27/1982</c:v>
                </c:pt>
                <c:pt idx="4381">
                  <c:v>4/28/1982</c:v>
                </c:pt>
                <c:pt idx="4382">
                  <c:v>4/29/1982</c:v>
                </c:pt>
                <c:pt idx="4383">
                  <c:v>4/30/1982</c:v>
                </c:pt>
                <c:pt idx="4384">
                  <c:v>5/1/1982</c:v>
                </c:pt>
                <c:pt idx="4385">
                  <c:v>5/2/1982</c:v>
                </c:pt>
                <c:pt idx="4386">
                  <c:v>5/3/1982</c:v>
                </c:pt>
                <c:pt idx="4387">
                  <c:v>5/4/1982</c:v>
                </c:pt>
                <c:pt idx="4388">
                  <c:v>5/5/1982</c:v>
                </c:pt>
                <c:pt idx="4389">
                  <c:v>5/6/1982</c:v>
                </c:pt>
                <c:pt idx="4390">
                  <c:v>5/7/1982</c:v>
                </c:pt>
                <c:pt idx="4391">
                  <c:v>5/8/1982</c:v>
                </c:pt>
                <c:pt idx="4392">
                  <c:v>5/9/1982</c:v>
                </c:pt>
                <c:pt idx="4393">
                  <c:v>5/10/1982</c:v>
                </c:pt>
                <c:pt idx="4394">
                  <c:v>5/11/1982</c:v>
                </c:pt>
                <c:pt idx="4395">
                  <c:v>5/12/1982</c:v>
                </c:pt>
                <c:pt idx="4396">
                  <c:v>5/13/1982</c:v>
                </c:pt>
                <c:pt idx="4397">
                  <c:v>5/14/1982</c:v>
                </c:pt>
                <c:pt idx="4398">
                  <c:v>5/15/1982</c:v>
                </c:pt>
                <c:pt idx="4399">
                  <c:v>5/16/1982</c:v>
                </c:pt>
                <c:pt idx="4400">
                  <c:v>5/17/1982</c:v>
                </c:pt>
                <c:pt idx="4401">
                  <c:v>5/18/1982</c:v>
                </c:pt>
                <c:pt idx="4402">
                  <c:v>5/19/1982</c:v>
                </c:pt>
                <c:pt idx="4403">
                  <c:v>5/20/1982</c:v>
                </c:pt>
                <c:pt idx="4404">
                  <c:v>5/21/1982</c:v>
                </c:pt>
                <c:pt idx="4405">
                  <c:v>5/22/1982</c:v>
                </c:pt>
                <c:pt idx="4406">
                  <c:v>5/23/1982</c:v>
                </c:pt>
                <c:pt idx="4407">
                  <c:v>5/24/1982</c:v>
                </c:pt>
                <c:pt idx="4408">
                  <c:v>5/25/1982</c:v>
                </c:pt>
                <c:pt idx="4409">
                  <c:v>5/26/1982</c:v>
                </c:pt>
                <c:pt idx="4410">
                  <c:v>5/27/1982</c:v>
                </c:pt>
                <c:pt idx="4411">
                  <c:v>5/28/1982</c:v>
                </c:pt>
                <c:pt idx="4412">
                  <c:v>5/29/1982</c:v>
                </c:pt>
                <c:pt idx="4413">
                  <c:v>5/30/1982</c:v>
                </c:pt>
                <c:pt idx="4414">
                  <c:v>5/31/1982</c:v>
                </c:pt>
                <c:pt idx="4415">
                  <c:v>6/1/1982</c:v>
                </c:pt>
                <c:pt idx="4416">
                  <c:v>6/2/1982</c:v>
                </c:pt>
                <c:pt idx="4417">
                  <c:v>6/3/1982</c:v>
                </c:pt>
                <c:pt idx="4418">
                  <c:v>6/4/1982</c:v>
                </c:pt>
                <c:pt idx="4419">
                  <c:v>6/5/1982</c:v>
                </c:pt>
                <c:pt idx="4420">
                  <c:v>6/6/1982</c:v>
                </c:pt>
                <c:pt idx="4421">
                  <c:v>6/7/1982</c:v>
                </c:pt>
                <c:pt idx="4422">
                  <c:v>6/8/1982</c:v>
                </c:pt>
                <c:pt idx="4423">
                  <c:v>6/9/1982</c:v>
                </c:pt>
                <c:pt idx="4424">
                  <c:v>6/10/1982</c:v>
                </c:pt>
                <c:pt idx="4425">
                  <c:v>6/11/1982</c:v>
                </c:pt>
                <c:pt idx="4426">
                  <c:v>6/12/1982</c:v>
                </c:pt>
                <c:pt idx="4427">
                  <c:v>6/13/1982</c:v>
                </c:pt>
                <c:pt idx="4428">
                  <c:v>6/14/1982</c:v>
                </c:pt>
                <c:pt idx="4429">
                  <c:v>6/15/1982</c:v>
                </c:pt>
                <c:pt idx="4430">
                  <c:v>6/16/1982</c:v>
                </c:pt>
                <c:pt idx="4431">
                  <c:v>6/17/1982</c:v>
                </c:pt>
                <c:pt idx="4432">
                  <c:v>6/18/1982</c:v>
                </c:pt>
                <c:pt idx="4433">
                  <c:v>6/19/1982</c:v>
                </c:pt>
                <c:pt idx="4434">
                  <c:v>6/20/1982</c:v>
                </c:pt>
                <c:pt idx="4435">
                  <c:v>6/21/1982</c:v>
                </c:pt>
                <c:pt idx="4436">
                  <c:v>6/22/1982</c:v>
                </c:pt>
                <c:pt idx="4437">
                  <c:v>6/23/1982</c:v>
                </c:pt>
                <c:pt idx="4438">
                  <c:v>6/24/1982</c:v>
                </c:pt>
                <c:pt idx="4439">
                  <c:v>6/25/1982</c:v>
                </c:pt>
                <c:pt idx="4440">
                  <c:v>6/26/1982</c:v>
                </c:pt>
                <c:pt idx="4441">
                  <c:v>6/27/1982</c:v>
                </c:pt>
                <c:pt idx="4442">
                  <c:v>6/28/1982</c:v>
                </c:pt>
                <c:pt idx="4443">
                  <c:v>6/29/1982</c:v>
                </c:pt>
                <c:pt idx="4444">
                  <c:v>6/30/1982</c:v>
                </c:pt>
                <c:pt idx="4445">
                  <c:v>7/1/1982</c:v>
                </c:pt>
                <c:pt idx="4446">
                  <c:v>7/2/1982</c:v>
                </c:pt>
                <c:pt idx="4447">
                  <c:v>7/3/1982</c:v>
                </c:pt>
                <c:pt idx="4448">
                  <c:v>7/4/1982</c:v>
                </c:pt>
                <c:pt idx="4449">
                  <c:v>7/5/1982</c:v>
                </c:pt>
                <c:pt idx="4450">
                  <c:v>7/6/1982</c:v>
                </c:pt>
                <c:pt idx="4451">
                  <c:v>7/7/1982</c:v>
                </c:pt>
                <c:pt idx="4452">
                  <c:v>7/8/1982</c:v>
                </c:pt>
                <c:pt idx="4453">
                  <c:v>7/9/1982</c:v>
                </c:pt>
                <c:pt idx="4454">
                  <c:v>7/10/1982</c:v>
                </c:pt>
                <c:pt idx="4455">
                  <c:v>7/11/1982</c:v>
                </c:pt>
                <c:pt idx="4456">
                  <c:v>7/12/1982</c:v>
                </c:pt>
                <c:pt idx="4457">
                  <c:v>7/13/1982</c:v>
                </c:pt>
                <c:pt idx="4458">
                  <c:v>7/14/1982</c:v>
                </c:pt>
                <c:pt idx="4459">
                  <c:v>7/15/1982</c:v>
                </c:pt>
                <c:pt idx="4460">
                  <c:v>7/16/1982</c:v>
                </c:pt>
                <c:pt idx="4461">
                  <c:v>7/17/1982</c:v>
                </c:pt>
                <c:pt idx="4462">
                  <c:v>7/18/1982</c:v>
                </c:pt>
                <c:pt idx="4463">
                  <c:v>7/19/1982</c:v>
                </c:pt>
                <c:pt idx="4464">
                  <c:v>7/20/1982</c:v>
                </c:pt>
                <c:pt idx="4465">
                  <c:v>7/21/1982</c:v>
                </c:pt>
                <c:pt idx="4466">
                  <c:v>7/22/1982</c:v>
                </c:pt>
                <c:pt idx="4467">
                  <c:v>7/23/1982</c:v>
                </c:pt>
                <c:pt idx="4468">
                  <c:v>7/24/1982</c:v>
                </c:pt>
                <c:pt idx="4469">
                  <c:v>7/25/1982</c:v>
                </c:pt>
                <c:pt idx="4470">
                  <c:v>7/26/1982</c:v>
                </c:pt>
                <c:pt idx="4471">
                  <c:v>7/27/1982</c:v>
                </c:pt>
                <c:pt idx="4472">
                  <c:v>7/28/1982</c:v>
                </c:pt>
                <c:pt idx="4473">
                  <c:v>7/29/1982</c:v>
                </c:pt>
                <c:pt idx="4474">
                  <c:v>7/30/1982</c:v>
                </c:pt>
                <c:pt idx="4475">
                  <c:v>7/31/1982</c:v>
                </c:pt>
                <c:pt idx="4476">
                  <c:v>8/1/1982</c:v>
                </c:pt>
                <c:pt idx="4477">
                  <c:v>8/2/1982</c:v>
                </c:pt>
                <c:pt idx="4478">
                  <c:v>8/3/1982</c:v>
                </c:pt>
                <c:pt idx="4479">
                  <c:v>8/4/1982</c:v>
                </c:pt>
                <c:pt idx="4480">
                  <c:v>8/5/1982</c:v>
                </c:pt>
                <c:pt idx="4481">
                  <c:v>8/6/1982</c:v>
                </c:pt>
                <c:pt idx="4482">
                  <c:v>8/7/1982</c:v>
                </c:pt>
                <c:pt idx="4483">
                  <c:v>8/8/1982</c:v>
                </c:pt>
                <c:pt idx="4484">
                  <c:v>8/9/1982</c:v>
                </c:pt>
                <c:pt idx="4485">
                  <c:v>8/10/1982</c:v>
                </c:pt>
                <c:pt idx="4486">
                  <c:v>8/11/1982</c:v>
                </c:pt>
                <c:pt idx="4487">
                  <c:v>8/12/1982</c:v>
                </c:pt>
                <c:pt idx="4488">
                  <c:v>8/13/1982</c:v>
                </c:pt>
                <c:pt idx="4489">
                  <c:v>8/14/1982</c:v>
                </c:pt>
                <c:pt idx="4490">
                  <c:v>8/15/1982</c:v>
                </c:pt>
                <c:pt idx="4491">
                  <c:v>8/16/1982</c:v>
                </c:pt>
                <c:pt idx="4492">
                  <c:v>8/17/1982</c:v>
                </c:pt>
                <c:pt idx="4493">
                  <c:v>8/18/1982</c:v>
                </c:pt>
                <c:pt idx="4494">
                  <c:v>8/19/1982</c:v>
                </c:pt>
                <c:pt idx="4495">
                  <c:v>8/20/1982</c:v>
                </c:pt>
                <c:pt idx="4496">
                  <c:v>8/21/1982</c:v>
                </c:pt>
                <c:pt idx="4497">
                  <c:v>8/22/1982</c:v>
                </c:pt>
                <c:pt idx="4498">
                  <c:v>8/23/1982</c:v>
                </c:pt>
                <c:pt idx="4499">
                  <c:v>8/24/1982</c:v>
                </c:pt>
                <c:pt idx="4500">
                  <c:v>8/25/1982</c:v>
                </c:pt>
                <c:pt idx="4501">
                  <c:v>8/26/1982</c:v>
                </c:pt>
                <c:pt idx="4502">
                  <c:v>8/27/1982</c:v>
                </c:pt>
                <c:pt idx="4503">
                  <c:v>8/28/1982</c:v>
                </c:pt>
                <c:pt idx="4504">
                  <c:v>8/29/1982</c:v>
                </c:pt>
                <c:pt idx="4505">
                  <c:v>8/30/1982</c:v>
                </c:pt>
                <c:pt idx="4506">
                  <c:v>8/31/1982</c:v>
                </c:pt>
                <c:pt idx="4507">
                  <c:v>9/1/1982</c:v>
                </c:pt>
                <c:pt idx="4508">
                  <c:v>9/2/1982</c:v>
                </c:pt>
                <c:pt idx="4509">
                  <c:v>9/3/1982</c:v>
                </c:pt>
                <c:pt idx="4510">
                  <c:v>9/4/1982</c:v>
                </c:pt>
                <c:pt idx="4511">
                  <c:v>9/5/1982</c:v>
                </c:pt>
                <c:pt idx="4512">
                  <c:v>9/6/1982</c:v>
                </c:pt>
                <c:pt idx="4513">
                  <c:v>9/7/1982</c:v>
                </c:pt>
                <c:pt idx="4514">
                  <c:v>9/8/1982</c:v>
                </c:pt>
                <c:pt idx="4515">
                  <c:v>9/9/1982</c:v>
                </c:pt>
                <c:pt idx="4516">
                  <c:v>9/10/1982</c:v>
                </c:pt>
                <c:pt idx="4517">
                  <c:v>9/11/1982</c:v>
                </c:pt>
                <c:pt idx="4518">
                  <c:v>9/12/1982</c:v>
                </c:pt>
                <c:pt idx="4519">
                  <c:v>9/13/1982</c:v>
                </c:pt>
                <c:pt idx="4520">
                  <c:v>9/14/1982</c:v>
                </c:pt>
                <c:pt idx="4521">
                  <c:v>9/15/1982</c:v>
                </c:pt>
                <c:pt idx="4522">
                  <c:v>9/16/1982</c:v>
                </c:pt>
                <c:pt idx="4523">
                  <c:v>9/17/1982</c:v>
                </c:pt>
                <c:pt idx="4524">
                  <c:v>9/18/1982</c:v>
                </c:pt>
                <c:pt idx="4525">
                  <c:v>9/19/1982</c:v>
                </c:pt>
                <c:pt idx="4526">
                  <c:v>9/20/1982</c:v>
                </c:pt>
                <c:pt idx="4527">
                  <c:v>9/21/1982</c:v>
                </c:pt>
                <c:pt idx="4528">
                  <c:v>9/22/1982</c:v>
                </c:pt>
                <c:pt idx="4529">
                  <c:v>9/23/1982</c:v>
                </c:pt>
                <c:pt idx="4530">
                  <c:v>9/24/1982</c:v>
                </c:pt>
                <c:pt idx="4531">
                  <c:v>9/25/1982</c:v>
                </c:pt>
                <c:pt idx="4532">
                  <c:v>9/26/1982</c:v>
                </c:pt>
                <c:pt idx="4533">
                  <c:v>9/27/1982</c:v>
                </c:pt>
                <c:pt idx="4534">
                  <c:v>9/28/1982</c:v>
                </c:pt>
                <c:pt idx="4535">
                  <c:v>9/29/1982</c:v>
                </c:pt>
                <c:pt idx="4536">
                  <c:v>9/30/1982</c:v>
                </c:pt>
                <c:pt idx="4537">
                  <c:v>10/1/1982</c:v>
                </c:pt>
                <c:pt idx="4538">
                  <c:v>10/2/1982</c:v>
                </c:pt>
                <c:pt idx="4539">
                  <c:v>10/3/1982</c:v>
                </c:pt>
                <c:pt idx="4540">
                  <c:v>10/4/1982</c:v>
                </c:pt>
                <c:pt idx="4541">
                  <c:v>10/5/1982</c:v>
                </c:pt>
                <c:pt idx="4542">
                  <c:v>10/6/1982</c:v>
                </c:pt>
                <c:pt idx="4543">
                  <c:v>10/7/1982</c:v>
                </c:pt>
                <c:pt idx="4544">
                  <c:v>10/8/1982</c:v>
                </c:pt>
                <c:pt idx="4545">
                  <c:v>10/9/1982</c:v>
                </c:pt>
                <c:pt idx="4546">
                  <c:v>10/10/1982</c:v>
                </c:pt>
                <c:pt idx="4547">
                  <c:v>10/11/1982</c:v>
                </c:pt>
                <c:pt idx="4548">
                  <c:v>10/12/1982</c:v>
                </c:pt>
                <c:pt idx="4549">
                  <c:v>10/13/1982</c:v>
                </c:pt>
                <c:pt idx="4550">
                  <c:v>10/14/1982</c:v>
                </c:pt>
                <c:pt idx="4551">
                  <c:v>10/15/1982</c:v>
                </c:pt>
                <c:pt idx="4552">
                  <c:v>10/16/1982</c:v>
                </c:pt>
                <c:pt idx="4553">
                  <c:v>10/17/1982</c:v>
                </c:pt>
                <c:pt idx="4554">
                  <c:v>10/18/1982</c:v>
                </c:pt>
                <c:pt idx="4555">
                  <c:v>10/19/1982</c:v>
                </c:pt>
                <c:pt idx="4556">
                  <c:v>10/20/1982</c:v>
                </c:pt>
                <c:pt idx="4557">
                  <c:v>10/21/1982</c:v>
                </c:pt>
                <c:pt idx="4558">
                  <c:v>10/22/1982</c:v>
                </c:pt>
                <c:pt idx="4559">
                  <c:v>10/23/1982</c:v>
                </c:pt>
                <c:pt idx="4560">
                  <c:v>10/24/1982</c:v>
                </c:pt>
                <c:pt idx="4561">
                  <c:v>10/25/1982</c:v>
                </c:pt>
                <c:pt idx="4562">
                  <c:v>10/26/1982</c:v>
                </c:pt>
                <c:pt idx="4563">
                  <c:v>10/27/1982</c:v>
                </c:pt>
                <c:pt idx="4564">
                  <c:v>10/28/1982</c:v>
                </c:pt>
                <c:pt idx="4565">
                  <c:v>10/29/1982</c:v>
                </c:pt>
                <c:pt idx="4566">
                  <c:v>10/30/1982</c:v>
                </c:pt>
                <c:pt idx="4567">
                  <c:v>10/31/1982</c:v>
                </c:pt>
                <c:pt idx="4568">
                  <c:v>11/1/1982</c:v>
                </c:pt>
                <c:pt idx="4569">
                  <c:v>11/2/1982</c:v>
                </c:pt>
                <c:pt idx="4570">
                  <c:v>11/3/1982</c:v>
                </c:pt>
                <c:pt idx="4571">
                  <c:v>11/4/1982</c:v>
                </c:pt>
                <c:pt idx="4572">
                  <c:v>11/5/1982</c:v>
                </c:pt>
                <c:pt idx="4573">
                  <c:v>11/6/1982</c:v>
                </c:pt>
                <c:pt idx="4574">
                  <c:v>11/7/1982</c:v>
                </c:pt>
                <c:pt idx="4575">
                  <c:v>11/8/1982</c:v>
                </c:pt>
                <c:pt idx="4576">
                  <c:v>11/9/1982</c:v>
                </c:pt>
                <c:pt idx="4577">
                  <c:v>11/10/1982</c:v>
                </c:pt>
                <c:pt idx="4578">
                  <c:v>11/11/1982</c:v>
                </c:pt>
                <c:pt idx="4579">
                  <c:v>11/12/1982</c:v>
                </c:pt>
                <c:pt idx="4580">
                  <c:v>11/13/1982</c:v>
                </c:pt>
                <c:pt idx="4581">
                  <c:v>11/14/1982</c:v>
                </c:pt>
                <c:pt idx="4582">
                  <c:v>11/15/1982</c:v>
                </c:pt>
                <c:pt idx="4583">
                  <c:v>11/16/1982</c:v>
                </c:pt>
                <c:pt idx="4584">
                  <c:v>11/17/1982</c:v>
                </c:pt>
                <c:pt idx="4585">
                  <c:v>11/18/1982</c:v>
                </c:pt>
                <c:pt idx="4586">
                  <c:v>11/19/1982</c:v>
                </c:pt>
                <c:pt idx="4587">
                  <c:v>11/20/1982</c:v>
                </c:pt>
                <c:pt idx="4588">
                  <c:v>11/21/1982</c:v>
                </c:pt>
                <c:pt idx="4589">
                  <c:v>11/22/1982</c:v>
                </c:pt>
                <c:pt idx="4590">
                  <c:v>11/23/1982</c:v>
                </c:pt>
                <c:pt idx="4591">
                  <c:v>11/24/1982</c:v>
                </c:pt>
                <c:pt idx="4592">
                  <c:v>11/25/1982</c:v>
                </c:pt>
                <c:pt idx="4593">
                  <c:v>11/26/1982</c:v>
                </c:pt>
                <c:pt idx="4594">
                  <c:v>11/27/1982</c:v>
                </c:pt>
                <c:pt idx="4595">
                  <c:v>11/28/1982</c:v>
                </c:pt>
                <c:pt idx="4596">
                  <c:v>11/29/1982</c:v>
                </c:pt>
                <c:pt idx="4597">
                  <c:v>11/30/1982</c:v>
                </c:pt>
                <c:pt idx="4598">
                  <c:v>12/1/1982</c:v>
                </c:pt>
                <c:pt idx="4599">
                  <c:v>12/2/1982</c:v>
                </c:pt>
                <c:pt idx="4600">
                  <c:v>12/3/1982</c:v>
                </c:pt>
                <c:pt idx="4601">
                  <c:v>12/4/1982</c:v>
                </c:pt>
                <c:pt idx="4602">
                  <c:v>12/5/1982</c:v>
                </c:pt>
                <c:pt idx="4603">
                  <c:v>12/6/1982</c:v>
                </c:pt>
                <c:pt idx="4604">
                  <c:v>12/7/1982</c:v>
                </c:pt>
                <c:pt idx="4605">
                  <c:v>12/8/1982</c:v>
                </c:pt>
                <c:pt idx="4606">
                  <c:v>12/9/1982</c:v>
                </c:pt>
                <c:pt idx="4607">
                  <c:v>12/10/1982</c:v>
                </c:pt>
                <c:pt idx="4608">
                  <c:v>12/11/1982</c:v>
                </c:pt>
                <c:pt idx="4609">
                  <c:v>12/12/1982</c:v>
                </c:pt>
                <c:pt idx="4610">
                  <c:v>12/13/1982</c:v>
                </c:pt>
                <c:pt idx="4611">
                  <c:v>12/14/1982</c:v>
                </c:pt>
                <c:pt idx="4612">
                  <c:v>12/15/1982</c:v>
                </c:pt>
                <c:pt idx="4613">
                  <c:v>12/16/1982</c:v>
                </c:pt>
                <c:pt idx="4614">
                  <c:v>12/17/1982</c:v>
                </c:pt>
                <c:pt idx="4615">
                  <c:v>12/18/1982</c:v>
                </c:pt>
                <c:pt idx="4616">
                  <c:v>12/19/1982</c:v>
                </c:pt>
                <c:pt idx="4617">
                  <c:v>12/20/1982</c:v>
                </c:pt>
                <c:pt idx="4618">
                  <c:v>12/21/1982</c:v>
                </c:pt>
                <c:pt idx="4619">
                  <c:v>12/22/1982</c:v>
                </c:pt>
                <c:pt idx="4620">
                  <c:v>12/23/1982</c:v>
                </c:pt>
                <c:pt idx="4621">
                  <c:v>12/24/1982</c:v>
                </c:pt>
                <c:pt idx="4622">
                  <c:v>12/25/1982</c:v>
                </c:pt>
                <c:pt idx="4623">
                  <c:v>12/26/1982</c:v>
                </c:pt>
                <c:pt idx="4624">
                  <c:v>12/27/1982</c:v>
                </c:pt>
                <c:pt idx="4625">
                  <c:v>12/28/1982</c:v>
                </c:pt>
                <c:pt idx="4626">
                  <c:v>12/29/1982</c:v>
                </c:pt>
                <c:pt idx="4627">
                  <c:v>12/30/1982</c:v>
                </c:pt>
                <c:pt idx="4628">
                  <c:v>12/31/1982</c:v>
                </c:pt>
                <c:pt idx="4629">
                  <c:v>1/1/1983</c:v>
                </c:pt>
                <c:pt idx="4630">
                  <c:v>1/2/1983</c:v>
                </c:pt>
                <c:pt idx="4631">
                  <c:v>1/3/1983</c:v>
                </c:pt>
                <c:pt idx="4632">
                  <c:v>1/4/1983</c:v>
                </c:pt>
                <c:pt idx="4633">
                  <c:v>1/5/1983</c:v>
                </c:pt>
                <c:pt idx="4634">
                  <c:v>1/6/1983</c:v>
                </c:pt>
                <c:pt idx="4635">
                  <c:v>1/7/1983</c:v>
                </c:pt>
                <c:pt idx="4636">
                  <c:v>1/8/1983</c:v>
                </c:pt>
                <c:pt idx="4637">
                  <c:v>1/9/1983</c:v>
                </c:pt>
                <c:pt idx="4638">
                  <c:v>1/10/1983</c:v>
                </c:pt>
                <c:pt idx="4639">
                  <c:v>1/11/1983</c:v>
                </c:pt>
                <c:pt idx="4640">
                  <c:v>1/12/1983</c:v>
                </c:pt>
                <c:pt idx="4641">
                  <c:v>1/13/1983</c:v>
                </c:pt>
                <c:pt idx="4642">
                  <c:v>1/14/1983</c:v>
                </c:pt>
                <c:pt idx="4643">
                  <c:v>1/15/1983</c:v>
                </c:pt>
                <c:pt idx="4644">
                  <c:v>1/16/1983</c:v>
                </c:pt>
                <c:pt idx="4645">
                  <c:v>1/17/1983</c:v>
                </c:pt>
                <c:pt idx="4646">
                  <c:v>1/18/1983</c:v>
                </c:pt>
                <c:pt idx="4647">
                  <c:v>1/19/1983</c:v>
                </c:pt>
                <c:pt idx="4648">
                  <c:v>1/20/1983</c:v>
                </c:pt>
                <c:pt idx="4649">
                  <c:v>1/21/1983</c:v>
                </c:pt>
                <c:pt idx="4650">
                  <c:v>1/22/1983</c:v>
                </c:pt>
                <c:pt idx="4651">
                  <c:v>1/23/1983</c:v>
                </c:pt>
                <c:pt idx="4652">
                  <c:v>1/24/1983</c:v>
                </c:pt>
                <c:pt idx="4653">
                  <c:v>1/25/1983</c:v>
                </c:pt>
                <c:pt idx="4654">
                  <c:v>1/26/1983</c:v>
                </c:pt>
                <c:pt idx="4655">
                  <c:v>1/27/1983</c:v>
                </c:pt>
                <c:pt idx="4656">
                  <c:v>1/28/1983</c:v>
                </c:pt>
                <c:pt idx="4657">
                  <c:v>1/29/1983</c:v>
                </c:pt>
                <c:pt idx="4658">
                  <c:v>1/30/1983</c:v>
                </c:pt>
                <c:pt idx="4659">
                  <c:v>1/31/1983</c:v>
                </c:pt>
                <c:pt idx="4660">
                  <c:v>2/1/1983</c:v>
                </c:pt>
                <c:pt idx="4661">
                  <c:v>2/2/1983</c:v>
                </c:pt>
                <c:pt idx="4662">
                  <c:v>2/3/1983</c:v>
                </c:pt>
                <c:pt idx="4663">
                  <c:v>2/4/1983</c:v>
                </c:pt>
                <c:pt idx="4664">
                  <c:v>2/5/1983</c:v>
                </c:pt>
                <c:pt idx="4665">
                  <c:v>2/6/1983</c:v>
                </c:pt>
                <c:pt idx="4666">
                  <c:v>2/7/1983</c:v>
                </c:pt>
                <c:pt idx="4667">
                  <c:v>2/8/1983</c:v>
                </c:pt>
                <c:pt idx="4668">
                  <c:v>2/9/1983</c:v>
                </c:pt>
                <c:pt idx="4669">
                  <c:v>2/10/1983</c:v>
                </c:pt>
                <c:pt idx="4670">
                  <c:v>2/11/1983</c:v>
                </c:pt>
                <c:pt idx="4671">
                  <c:v>2/12/1983</c:v>
                </c:pt>
                <c:pt idx="4672">
                  <c:v>2/13/1983</c:v>
                </c:pt>
                <c:pt idx="4673">
                  <c:v>2/14/1983</c:v>
                </c:pt>
                <c:pt idx="4674">
                  <c:v>2/15/1983</c:v>
                </c:pt>
                <c:pt idx="4675">
                  <c:v>2/16/1983</c:v>
                </c:pt>
                <c:pt idx="4676">
                  <c:v>2/17/1983</c:v>
                </c:pt>
                <c:pt idx="4677">
                  <c:v>2/18/1983</c:v>
                </c:pt>
                <c:pt idx="4678">
                  <c:v>2/19/1983</c:v>
                </c:pt>
                <c:pt idx="4679">
                  <c:v>2/20/1983</c:v>
                </c:pt>
                <c:pt idx="4680">
                  <c:v>2/21/1983</c:v>
                </c:pt>
                <c:pt idx="4681">
                  <c:v>2/22/1983</c:v>
                </c:pt>
                <c:pt idx="4682">
                  <c:v>2/23/1983</c:v>
                </c:pt>
                <c:pt idx="4683">
                  <c:v>2/24/1983</c:v>
                </c:pt>
                <c:pt idx="4684">
                  <c:v>2/25/1983</c:v>
                </c:pt>
                <c:pt idx="4685">
                  <c:v>2/26/1983</c:v>
                </c:pt>
                <c:pt idx="4686">
                  <c:v>2/27/1983</c:v>
                </c:pt>
                <c:pt idx="4687">
                  <c:v>2/28/1983</c:v>
                </c:pt>
                <c:pt idx="4688">
                  <c:v>3/1/1983</c:v>
                </c:pt>
                <c:pt idx="4689">
                  <c:v>3/2/1983</c:v>
                </c:pt>
                <c:pt idx="4690">
                  <c:v>3/3/1983</c:v>
                </c:pt>
                <c:pt idx="4691">
                  <c:v>3/4/1983</c:v>
                </c:pt>
                <c:pt idx="4692">
                  <c:v>3/5/1983</c:v>
                </c:pt>
                <c:pt idx="4693">
                  <c:v>3/6/1983</c:v>
                </c:pt>
                <c:pt idx="4694">
                  <c:v>3/7/1983</c:v>
                </c:pt>
                <c:pt idx="4695">
                  <c:v>3/8/1983</c:v>
                </c:pt>
                <c:pt idx="4696">
                  <c:v>3/9/1983</c:v>
                </c:pt>
                <c:pt idx="4697">
                  <c:v>3/10/1983</c:v>
                </c:pt>
                <c:pt idx="4698">
                  <c:v>3/11/1983</c:v>
                </c:pt>
                <c:pt idx="4699">
                  <c:v>3/12/1983</c:v>
                </c:pt>
                <c:pt idx="4700">
                  <c:v>3/13/1983</c:v>
                </c:pt>
                <c:pt idx="4701">
                  <c:v>3/14/1983</c:v>
                </c:pt>
                <c:pt idx="4702">
                  <c:v>3/15/1983</c:v>
                </c:pt>
                <c:pt idx="4703">
                  <c:v>3/16/1983</c:v>
                </c:pt>
                <c:pt idx="4704">
                  <c:v>3/17/1983</c:v>
                </c:pt>
                <c:pt idx="4705">
                  <c:v>3/18/1983</c:v>
                </c:pt>
                <c:pt idx="4706">
                  <c:v>3/19/1983</c:v>
                </c:pt>
                <c:pt idx="4707">
                  <c:v>3/20/1983</c:v>
                </c:pt>
                <c:pt idx="4708">
                  <c:v>3/21/1983</c:v>
                </c:pt>
                <c:pt idx="4709">
                  <c:v>3/22/1983</c:v>
                </c:pt>
                <c:pt idx="4710">
                  <c:v>3/23/1983</c:v>
                </c:pt>
                <c:pt idx="4711">
                  <c:v>3/24/1983</c:v>
                </c:pt>
                <c:pt idx="4712">
                  <c:v>3/25/1983</c:v>
                </c:pt>
                <c:pt idx="4713">
                  <c:v>3/26/1983</c:v>
                </c:pt>
                <c:pt idx="4714">
                  <c:v>3/27/1983</c:v>
                </c:pt>
                <c:pt idx="4715">
                  <c:v>3/28/1983</c:v>
                </c:pt>
                <c:pt idx="4716">
                  <c:v>3/29/1983</c:v>
                </c:pt>
                <c:pt idx="4717">
                  <c:v>3/30/1983</c:v>
                </c:pt>
                <c:pt idx="4718">
                  <c:v>3/31/1983</c:v>
                </c:pt>
                <c:pt idx="4719">
                  <c:v>4/1/1983</c:v>
                </c:pt>
                <c:pt idx="4720">
                  <c:v>4/2/1983</c:v>
                </c:pt>
                <c:pt idx="4721">
                  <c:v>4/3/1983</c:v>
                </c:pt>
                <c:pt idx="4722">
                  <c:v>4/4/1983</c:v>
                </c:pt>
                <c:pt idx="4723">
                  <c:v>4/5/1983</c:v>
                </c:pt>
                <c:pt idx="4724">
                  <c:v>4/6/1983</c:v>
                </c:pt>
                <c:pt idx="4725">
                  <c:v>4/7/1983</c:v>
                </c:pt>
                <c:pt idx="4726">
                  <c:v>4/8/1983</c:v>
                </c:pt>
                <c:pt idx="4727">
                  <c:v>4/9/1983</c:v>
                </c:pt>
                <c:pt idx="4728">
                  <c:v>4/10/1983</c:v>
                </c:pt>
                <c:pt idx="4729">
                  <c:v>4/11/1983</c:v>
                </c:pt>
                <c:pt idx="4730">
                  <c:v>4/12/1983</c:v>
                </c:pt>
                <c:pt idx="4731">
                  <c:v>4/13/1983</c:v>
                </c:pt>
                <c:pt idx="4732">
                  <c:v>4/14/1983</c:v>
                </c:pt>
                <c:pt idx="4733">
                  <c:v>4/15/1983</c:v>
                </c:pt>
                <c:pt idx="4734">
                  <c:v>4/16/1983</c:v>
                </c:pt>
                <c:pt idx="4735">
                  <c:v>4/17/1983</c:v>
                </c:pt>
                <c:pt idx="4736">
                  <c:v>4/18/1983</c:v>
                </c:pt>
                <c:pt idx="4737">
                  <c:v>4/19/1983</c:v>
                </c:pt>
                <c:pt idx="4738">
                  <c:v>4/20/1983</c:v>
                </c:pt>
                <c:pt idx="4739">
                  <c:v>4/21/1983</c:v>
                </c:pt>
                <c:pt idx="4740">
                  <c:v>4/22/1983</c:v>
                </c:pt>
                <c:pt idx="4741">
                  <c:v>4/23/1983</c:v>
                </c:pt>
                <c:pt idx="4742">
                  <c:v>4/24/1983</c:v>
                </c:pt>
                <c:pt idx="4743">
                  <c:v>4/25/1983</c:v>
                </c:pt>
                <c:pt idx="4744">
                  <c:v>4/26/1983</c:v>
                </c:pt>
                <c:pt idx="4745">
                  <c:v>4/27/1983</c:v>
                </c:pt>
                <c:pt idx="4746">
                  <c:v>4/28/1983</c:v>
                </c:pt>
                <c:pt idx="4747">
                  <c:v>4/29/1983</c:v>
                </c:pt>
                <c:pt idx="4748">
                  <c:v>4/30/1983</c:v>
                </c:pt>
                <c:pt idx="4749">
                  <c:v>5/1/1983</c:v>
                </c:pt>
                <c:pt idx="4750">
                  <c:v>5/2/1983</c:v>
                </c:pt>
                <c:pt idx="4751">
                  <c:v>5/3/1983</c:v>
                </c:pt>
                <c:pt idx="4752">
                  <c:v>5/4/1983</c:v>
                </c:pt>
                <c:pt idx="4753">
                  <c:v>5/5/1983</c:v>
                </c:pt>
                <c:pt idx="4754">
                  <c:v>5/6/1983</c:v>
                </c:pt>
                <c:pt idx="4755">
                  <c:v>5/7/1983</c:v>
                </c:pt>
                <c:pt idx="4756">
                  <c:v>5/8/1983</c:v>
                </c:pt>
                <c:pt idx="4757">
                  <c:v>5/9/1983</c:v>
                </c:pt>
                <c:pt idx="4758">
                  <c:v>5/10/1983</c:v>
                </c:pt>
                <c:pt idx="4759">
                  <c:v>5/11/1983</c:v>
                </c:pt>
                <c:pt idx="4760">
                  <c:v>5/12/1983</c:v>
                </c:pt>
                <c:pt idx="4761">
                  <c:v>5/13/1983</c:v>
                </c:pt>
                <c:pt idx="4762">
                  <c:v>5/14/1983</c:v>
                </c:pt>
                <c:pt idx="4763">
                  <c:v>5/15/1983</c:v>
                </c:pt>
                <c:pt idx="4764">
                  <c:v>5/16/1983</c:v>
                </c:pt>
                <c:pt idx="4765">
                  <c:v>5/17/1983</c:v>
                </c:pt>
                <c:pt idx="4766">
                  <c:v>5/18/1983</c:v>
                </c:pt>
                <c:pt idx="4767">
                  <c:v>5/19/1983</c:v>
                </c:pt>
                <c:pt idx="4768">
                  <c:v>5/20/1983</c:v>
                </c:pt>
                <c:pt idx="4769">
                  <c:v>5/21/1983</c:v>
                </c:pt>
                <c:pt idx="4770">
                  <c:v>5/22/1983</c:v>
                </c:pt>
                <c:pt idx="4771">
                  <c:v>5/23/1983</c:v>
                </c:pt>
                <c:pt idx="4772">
                  <c:v>5/24/1983</c:v>
                </c:pt>
                <c:pt idx="4773">
                  <c:v>5/25/1983</c:v>
                </c:pt>
                <c:pt idx="4774">
                  <c:v>5/26/1983</c:v>
                </c:pt>
                <c:pt idx="4775">
                  <c:v>5/27/1983</c:v>
                </c:pt>
                <c:pt idx="4776">
                  <c:v>5/28/1983</c:v>
                </c:pt>
                <c:pt idx="4777">
                  <c:v>5/29/1983</c:v>
                </c:pt>
                <c:pt idx="4778">
                  <c:v>5/30/1983</c:v>
                </c:pt>
                <c:pt idx="4779">
                  <c:v>5/31/1983</c:v>
                </c:pt>
                <c:pt idx="4780">
                  <c:v>6/1/1983</c:v>
                </c:pt>
                <c:pt idx="4781">
                  <c:v>6/2/1983</c:v>
                </c:pt>
                <c:pt idx="4782">
                  <c:v>6/3/1983</c:v>
                </c:pt>
                <c:pt idx="4783">
                  <c:v>6/4/1983</c:v>
                </c:pt>
                <c:pt idx="4784">
                  <c:v>6/5/1983</c:v>
                </c:pt>
                <c:pt idx="4785">
                  <c:v>6/6/1983</c:v>
                </c:pt>
                <c:pt idx="4786">
                  <c:v>6/7/1983</c:v>
                </c:pt>
                <c:pt idx="4787">
                  <c:v>6/8/1983</c:v>
                </c:pt>
                <c:pt idx="4788">
                  <c:v>6/9/1983</c:v>
                </c:pt>
                <c:pt idx="4789">
                  <c:v>6/10/1983</c:v>
                </c:pt>
                <c:pt idx="4790">
                  <c:v>6/11/1983</c:v>
                </c:pt>
                <c:pt idx="4791">
                  <c:v>6/12/1983</c:v>
                </c:pt>
                <c:pt idx="4792">
                  <c:v>6/13/1983</c:v>
                </c:pt>
                <c:pt idx="4793">
                  <c:v>6/14/1983</c:v>
                </c:pt>
                <c:pt idx="4794">
                  <c:v>6/15/1983</c:v>
                </c:pt>
                <c:pt idx="4795">
                  <c:v>6/16/1983</c:v>
                </c:pt>
                <c:pt idx="4796">
                  <c:v>6/17/1983</c:v>
                </c:pt>
                <c:pt idx="4797">
                  <c:v>6/18/1983</c:v>
                </c:pt>
                <c:pt idx="4798">
                  <c:v>6/19/1983</c:v>
                </c:pt>
                <c:pt idx="4799">
                  <c:v>6/20/1983</c:v>
                </c:pt>
                <c:pt idx="4800">
                  <c:v>6/21/1983</c:v>
                </c:pt>
                <c:pt idx="4801">
                  <c:v>6/22/1983</c:v>
                </c:pt>
                <c:pt idx="4802">
                  <c:v>6/23/1983</c:v>
                </c:pt>
                <c:pt idx="4803">
                  <c:v>6/24/1983</c:v>
                </c:pt>
                <c:pt idx="4804">
                  <c:v>6/25/1983</c:v>
                </c:pt>
                <c:pt idx="4805">
                  <c:v>6/26/1983</c:v>
                </c:pt>
                <c:pt idx="4806">
                  <c:v>6/27/1983</c:v>
                </c:pt>
                <c:pt idx="4807">
                  <c:v>6/28/1983</c:v>
                </c:pt>
                <c:pt idx="4808">
                  <c:v>6/29/1983</c:v>
                </c:pt>
                <c:pt idx="4809">
                  <c:v>6/30/1983</c:v>
                </c:pt>
                <c:pt idx="4810">
                  <c:v>7/1/1983</c:v>
                </c:pt>
                <c:pt idx="4811">
                  <c:v>7/2/1983</c:v>
                </c:pt>
                <c:pt idx="4812">
                  <c:v>7/3/1983</c:v>
                </c:pt>
                <c:pt idx="4813">
                  <c:v>7/4/1983</c:v>
                </c:pt>
                <c:pt idx="4814">
                  <c:v>7/5/1983</c:v>
                </c:pt>
                <c:pt idx="4815">
                  <c:v>7/6/1983</c:v>
                </c:pt>
                <c:pt idx="4816">
                  <c:v>7/7/1983</c:v>
                </c:pt>
                <c:pt idx="4817">
                  <c:v>7/8/1983</c:v>
                </c:pt>
                <c:pt idx="4818">
                  <c:v>7/9/1983</c:v>
                </c:pt>
                <c:pt idx="4819">
                  <c:v>7/10/1983</c:v>
                </c:pt>
                <c:pt idx="4820">
                  <c:v>7/11/1983</c:v>
                </c:pt>
                <c:pt idx="4821">
                  <c:v>7/12/1983</c:v>
                </c:pt>
                <c:pt idx="4822">
                  <c:v>7/13/1983</c:v>
                </c:pt>
                <c:pt idx="4823">
                  <c:v>7/14/1983</c:v>
                </c:pt>
                <c:pt idx="4824">
                  <c:v>7/15/1983</c:v>
                </c:pt>
                <c:pt idx="4825">
                  <c:v>7/16/1983</c:v>
                </c:pt>
                <c:pt idx="4826">
                  <c:v>7/17/1983</c:v>
                </c:pt>
                <c:pt idx="4827">
                  <c:v>7/18/1983</c:v>
                </c:pt>
                <c:pt idx="4828">
                  <c:v>7/19/1983</c:v>
                </c:pt>
                <c:pt idx="4829">
                  <c:v>7/20/1983</c:v>
                </c:pt>
                <c:pt idx="4830">
                  <c:v>7/21/1983</c:v>
                </c:pt>
                <c:pt idx="4831">
                  <c:v>7/22/1983</c:v>
                </c:pt>
                <c:pt idx="4832">
                  <c:v>7/23/1983</c:v>
                </c:pt>
                <c:pt idx="4833">
                  <c:v>7/24/1983</c:v>
                </c:pt>
                <c:pt idx="4834">
                  <c:v>7/25/1983</c:v>
                </c:pt>
                <c:pt idx="4835">
                  <c:v>7/26/1983</c:v>
                </c:pt>
                <c:pt idx="4836">
                  <c:v>7/27/1983</c:v>
                </c:pt>
                <c:pt idx="4837">
                  <c:v>7/28/1983</c:v>
                </c:pt>
                <c:pt idx="4838">
                  <c:v>7/29/1983</c:v>
                </c:pt>
                <c:pt idx="4839">
                  <c:v>7/30/1983</c:v>
                </c:pt>
                <c:pt idx="4840">
                  <c:v>7/31/1983</c:v>
                </c:pt>
                <c:pt idx="4841">
                  <c:v>8/1/1983</c:v>
                </c:pt>
                <c:pt idx="4842">
                  <c:v>8/2/1983</c:v>
                </c:pt>
                <c:pt idx="4843">
                  <c:v>8/3/1983</c:v>
                </c:pt>
                <c:pt idx="4844">
                  <c:v>8/4/1983</c:v>
                </c:pt>
                <c:pt idx="4845">
                  <c:v>8/5/1983</c:v>
                </c:pt>
                <c:pt idx="4846">
                  <c:v>8/6/1983</c:v>
                </c:pt>
                <c:pt idx="4847">
                  <c:v>8/7/1983</c:v>
                </c:pt>
                <c:pt idx="4848">
                  <c:v>8/8/1983</c:v>
                </c:pt>
                <c:pt idx="4849">
                  <c:v>8/9/1983</c:v>
                </c:pt>
                <c:pt idx="4850">
                  <c:v>8/10/1983</c:v>
                </c:pt>
                <c:pt idx="4851">
                  <c:v>8/11/1983</c:v>
                </c:pt>
                <c:pt idx="4852">
                  <c:v>8/12/1983</c:v>
                </c:pt>
                <c:pt idx="4853">
                  <c:v>8/13/1983</c:v>
                </c:pt>
                <c:pt idx="4854">
                  <c:v>8/14/1983</c:v>
                </c:pt>
                <c:pt idx="4855">
                  <c:v>8/15/1983</c:v>
                </c:pt>
                <c:pt idx="4856">
                  <c:v>8/16/1983</c:v>
                </c:pt>
                <c:pt idx="4857">
                  <c:v>8/17/1983</c:v>
                </c:pt>
                <c:pt idx="4858">
                  <c:v>8/18/1983</c:v>
                </c:pt>
                <c:pt idx="4859">
                  <c:v>8/19/1983</c:v>
                </c:pt>
                <c:pt idx="4860">
                  <c:v>8/20/1983</c:v>
                </c:pt>
                <c:pt idx="4861">
                  <c:v>8/21/1983</c:v>
                </c:pt>
                <c:pt idx="4862">
                  <c:v>8/22/1983</c:v>
                </c:pt>
                <c:pt idx="4863">
                  <c:v>8/23/1983</c:v>
                </c:pt>
                <c:pt idx="4864">
                  <c:v>8/24/1983</c:v>
                </c:pt>
                <c:pt idx="4865">
                  <c:v>8/25/1983</c:v>
                </c:pt>
                <c:pt idx="4866">
                  <c:v>8/26/1983</c:v>
                </c:pt>
                <c:pt idx="4867">
                  <c:v>8/27/1983</c:v>
                </c:pt>
                <c:pt idx="4868">
                  <c:v>8/28/1983</c:v>
                </c:pt>
                <c:pt idx="4869">
                  <c:v>8/29/1983</c:v>
                </c:pt>
                <c:pt idx="4870">
                  <c:v>8/30/1983</c:v>
                </c:pt>
                <c:pt idx="4871">
                  <c:v>8/31/1983</c:v>
                </c:pt>
                <c:pt idx="4872">
                  <c:v>9/1/1983</c:v>
                </c:pt>
                <c:pt idx="4873">
                  <c:v>9/2/1983</c:v>
                </c:pt>
                <c:pt idx="4874">
                  <c:v>9/3/1983</c:v>
                </c:pt>
                <c:pt idx="4875">
                  <c:v>9/4/1983</c:v>
                </c:pt>
                <c:pt idx="4876">
                  <c:v>9/5/1983</c:v>
                </c:pt>
                <c:pt idx="4877">
                  <c:v>9/6/1983</c:v>
                </c:pt>
                <c:pt idx="4878">
                  <c:v>9/7/1983</c:v>
                </c:pt>
                <c:pt idx="4879">
                  <c:v>9/8/1983</c:v>
                </c:pt>
                <c:pt idx="4880">
                  <c:v>9/9/1983</c:v>
                </c:pt>
                <c:pt idx="4881">
                  <c:v>9/10/1983</c:v>
                </c:pt>
                <c:pt idx="4882">
                  <c:v>9/11/1983</c:v>
                </c:pt>
                <c:pt idx="4883">
                  <c:v>9/12/1983</c:v>
                </c:pt>
                <c:pt idx="4884">
                  <c:v>9/13/1983</c:v>
                </c:pt>
                <c:pt idx="4885">
                  <c:v>9/14/1983</c:v>
                </c:pt>
                <c:pt idx="4886">
                  <c:v>9/15/1983</c:v>
                </c:pt>
                <c:pt idx="4887">
                  <c:v>9/16/1983</c:v>
                </c:pt>
                <c:pt idx="4888">
                  <c:v>9/17/1983</c:v>
                </c:pt>
                <c:pt idx="4889">
                  <c:v>9/18/1983</c:v>
                </c:pt>
                <c:pt idx="4890">
                  <c:v>9/19/1983</c:v>
                </c:pt>
                <c:pt idx="4891">
                  <c:v>9/20/1983</c:v>
                </c:pt>
                <c:pt idx="4892">
                  <c:v>9/21/1983</c:v>
                </c:pt>
                <c:pt idx="4893">
                  <c:v>9/22/1983</c:v>
                </c:pt>
                <c:pt idx="4894">
                  <c:v>9/23/1983</c:v>
                </c:pt>
                <c:pt idx="4895">
                  <c:v>9/24/1983</c:v>
                </c:pt>
                <c:pt idx="4896">
                  <c:v>9/25/1983</c:v>
                </c:pt>
                <c:pt idx="4897">
                  <c:v>9/26/1983</c:v>
                </c:pt>
                <c:pt idx="4898">
                  <c:v>9/27/1983</c:v>
                </c:pt>
                <c:pt idx="4899">
                  <c:v>9/28/1983</c:v>
                </c:pt>
                <c:pt idx="4900">
                  <c:v>9/29/1983</c:v>
                </c:pt>
                <c:pt idx="4901">
                  <c:v>9/30/1983</c:v>
                </c:pt>
                <c:pt idx="4902">
                  <c:v>10/1/1983</c:v>
                </c:pt>
                <c:pt idx="4903">
                  <c:v>10/2/1983</c:v>
                </c:pt>
                <c:pt idx="4904">
                  <c:v>10/3/1983</c:v>
                </c:pt>
                <c:pt idx="4905">
                  <c:v>10/4/1983</c:v>
                </c:pt>
                <c:pt idx="4906">
                  <c:v>10/5/1983</c:v>
                </c:pt>
                <c:pt idx="4907">
                  <c:v>10/6/1983</c:v>
                </c:pt>
                <c:pt idx="4908">
                  <c:v>10/7/1983</c:v>
                </c:pt>
                <c:pt idx="4909">
                  <c:v>10/8/1983</c:v>
                </c:pt>
                <c:pt idx="4910">
                  <c:v>10/9/1983</c:v>
                </c:pt>
                <c:pt idx="4911">
                  <c:v>10/10/1983</c:v>
                </c:pt>
                <c:pt idx="4912">
                  <c:v>10/11/1983</c:v>
                </c:pt>
                <c:pt idx="4913">
                  <c:v>10/12/1983</c:v>
                </c:pt>
                <c:pt idx="4914">
                  <c:v>10/13/1983</c:v>
                </c:pt>
                <c:pt idx="4915">
                  <c:v>10/14/1983</c:v>
                </c:pt>
                <c:pt idx="4916">
                  <c:v>10/15/1983</c:v>
                </c:pt>
                <c:pt idx="4917">
                  <c:v>10/16/1983</c:v>
                </c:pt>
                <c:pt idx="4918">
                  <c:v>10/17/1983</c:v>
                </c:pt>
                <c:pt idx="4919">
                  <c:v>10/18/1983</c:v>
                </c:pt>
                <c:pt idx="4920">
                  <c:v>10/19/1983</c:v>
                </c:pt>
                <c:pt idx="4921">
                  <c:v>10/20/1983</c:v>
                </c:pt>
                <c:pt idx="4922">
                  <c:v>10/21/1983</c:v>
                </c:pt>
                <c:pt idx="4923">
                  <c:v>10/22/1983</c:v>
                </c:pt>
                <c:pt idx="4924">
                  <c:v>10/23/1983</c:v>
                </c:pt>
                <c:pt idx="4925">
                  <c:v>10/24/1983</c:v>
                </c:pt>
                <c:pt idx="4926">
                  <c:v>10/25/1983</c:v>
                </c:pt>
                <c:pt idx="4927">
                  <c:v>10/26/1983</c:v>
                </c:pt>
                <c:pt idx="4928">
                  <c:v>10/27/1983</c:v>
                </c:pt>
                <c:pt idx="4929">
                  <c:v>10/28/1983</c:v>
                </c:pt>
                <c:pt idx="4930">
                  <c:v>10/29/1983</c:v>
                </c:pt>
                <c:pt idx="4931">
                  <c:v>10/30/1983</c:v>
                </c:pt>
                <c:pt idx="4932">
                  <c:v>10/31/1983</c:v>
                </c:pt>
                <c:pt idx="4933">
                  <c:v>11/1/1983</c:v>
                </c:pt>
                <c:pt idx="4934">
                  <c:v>11/2/1983</c:v>
                </c:pt>
                <c:pt idx="4935">
                  <c:v>11/3/1983</c:v>
                </c:pt>
                <c:pt idx="4936">
                  <c:v>11/4/1983</c:v>
                </c:pt>
                <c:pt idx="4937">
                  <c:v>11/5/1983</c:v>
                </c:pt>
                <c:pt idx="4938">
                  <c:v>11/6/1983</c:v>
                </c:pt>
                <c:pt idx="4939">
                  <c:v>11/7/1983</c:v>
                </c:pt>
                <c:pt idx="4940">
                  <c:v>11/8/1983</c:v>
                </c:pt>
                <c:pt idx="4941">
                  <c:v>11/9/1983</c:v>
                </c:pt>
                <c:pt idx="4942">
                  <c:v>11/10/1983</c:v>
                </c:pt>
                <c:pt idx="4943">
                  <c:v>11/11/1983</c:v>
                </c:pt>
                <c:pt idx="4944">
                  <c:v>11/12/1983</c:v>
                </c:pt>
                <c:pt idx="4945">
                  <c:v>11/13/1983</c:v>
                </c:pt>
                <c:pt idx="4946">
                  <c:v>11/14/1983</c:v>
                </c:pt>
                <c:pt idx="4947">
                  <c:v>11/15/1983</c:v>
                </c:pt>
                <c:pt idx="4948">
                  <c:v>11/16/1983</c:v>
                </c:pt>
                <c:pt idx="4949">
                  <c:v>11/17/1983</c:v>
                </c:pt>
                <c:pt idx="4950">
                  <c:v>11/18/1983</c:v>
                </c:pt>
                <c:pt idx="4951">
                  <c:v>11/19/1983</c:v>
                </c:pt>
                <c:pt idx="4952">
                  <c:v>11/20/1983</c:v>
                </c:pt>
                <c:pt idx="4953">
                  <c:v>11/21/1983</c:v>
                </c:pt>
                <c:pt idx="4954">
                  <c:v>11/22/1983</c:v>
                </c:pt>
                <c:pt idx="4955">
                  <c:v>11/23/1983</c:v>
                </c:pt>
                <c:pt idx="4956">
                  <c:v>11/24/1983</c:v>
                </c:pt>
                <c:pt idx="4957">
                  <c:v>11/25/1983</c:v>
                </c:pt>
                <c:pt idx="4958">
                  <c:v>11/26/1983</c:v>
                </c:pt>
                <c:pt idx="4959">
                  <c:v>11/27/1983</c:v>
                </c:pt>
                <c:pt idx="4960">
                  <c:v>11/28/1983</c:v>
                </c:pt>
                <c:pt idx="4961">
                  <c:v>11/29/1983</c:v>
                </c:pt>
                <c:pt idx="4962">
                  <c:v>11/30/1983</c:v>
                </c:pt>
                <c:pt idx="4963">
                  <c:v>12/1/1983</c:v>
                </c:pt>
                <c:pt idx="4964">
                  <c:v>12/2/1983</c:v>
                </c:pt>
                <c:pt idx="4965">
                  <c:v>12/3/1983</c:v>
                </c:pt>
                <c:pt idx="4966">
                  <c:v>12/4/1983</c:v>
                </c:pt>
                <c:pt idx="4967">
                  <c:v>12/5/1983</c:v>
                </c:pt>
                <c:pt idx="4968">
                  <c:v>12/6/1983</c:v>
                </c:pt>
                <c:pt idx="4969">
                  <c:v>12/7/1983</c:v>
                </c:pt>
                <c:pt idx="4970">
                  <c:v>12/8/1983</c:v>
                </c:pt>
                <c:pt idx="4971">
                  <c:v>12/9/1983</c:v>
                </c:pt>
                <c:pt idx="4972">
                  <c:v>12/10/1983</c:v>
                </c:pt>
                <c:pt idx="4973">
                  <c:v>12/11/1983</c:v>
                </c:pt>
                <c:pt idx="4974">
                  <c:v>12/12/1983</c:v>
                </c:pt>
                <c:pt idx="4975">
                  <c:v>12/13/1983</c:v>
                </c:pt>
                <c:pt idx="4976">
                  <c:v>12/14/1983</c:v>
                </c:pt>
                <c:pt idx="4977">
                  <c:v>12/15/1983</c:v>
                </c:pt>
                <c:pt idx="4978">
                  <c:v>12/16/1983</c:v>
                </c:pt>
                <c:pt idx="4979">
                  <c:v>12/17/1983</c:v>
                </c:pt>
                <c:pt idx="4980">
                  <c:v>12/18/1983</c:v>
                </c:pt>
                <c:pt idx="4981">
                  <c:v>12/19/1983</c:v>
                </c:pt>
                <c:pt idx="4982">
                  <c:v>12/20/1983</c:v>
                </c:pt>
                <c:pt idx="4983">
                  <c:v>12/21/1983</c:v>
                </c:pt>
                <c:pt idx="4984">
                  <c:v>12/22/1983</c:v>
                </c:pt>
                <c:pt idx="4985">
                  <c:v>12/23/1983</c:v>
                </c:pt>
                <c:pt idx="4986">
                  <c:v>12/24/1983</c:v>
                </c:pt>
                <c:pt idx="4987">
                  <c:v>12/25/1983</c:v>
                </c:pt>
                <c:pt idx="4988">
                  <c:v>12/26/1983</c:v>
                </c:pt>
                <c:pt idx="4989">
                  <c:v>12/27/1983</c:v>
                </c:pt>
                <c:pt idx="4990">
                  <c:v>12/28/1983</c:v>
                </c:pt>
                <c:pt idx="4991">
                  <c:v>12/29/1983</c:v>
                </c:pt>
                <c:pt idx="4992">
                  <c:v>12/30/1983</c:v>
                </c:pt>
                <c:pt idx="4993">
                  <c:v>12/31/1983</c:v>
                </c:pt>
                <c:pt idx="4994">
                  <c:v>1/1/1984</c:v>
                </c:pt>
                <c:pt idx="4995">
                  <c:v>1/2/1984</c:v>
                </c:pt>
                <c:pt idx="4996">
                  <c:v>1/3/1984</c:v>
                </c:pt>
                <c:pt idx="4997">
                  <c:v>1/4/1984</c:v>
                </c:pt>
                <c:pt idx="4998">
                  <c:v>1/5/1984</c:v>
                </c:pt>
                <c:pt idx="4999">
                  <c:v>1/6/1984</c:v>
                </c:pt>
                <c:pt idx="5000">
                  <c:v>1/7/1984</c:v>
                </c:pt>
                <c:pt idx="5001">
                  <c:v>1/8/1984</c:v>
                </c:pt>
                <c:pt idx="5002">
                  <c:v>1/9/1984</c:v>
                </c:pt>
                <c:pt idx="5003">
                  <c:v>1/10/1984</c:v>
                </c:pt>
                <c:pt idx="5004">
                  <c:v>1/11/1984</c:v>
                </c:pt>
                <c:pt idx="5005">
                  <c:v>1/12/1984</c:v>
                </c:pt>
                <c:pt idx="5006">
                  <c:v>1/13/1984</c:v>
                </c:pt>
                <c:pt idx="5007">
                  <c:v>1/14/1984</c:v>
                </c:pt>
                <c:pt idx="5008">
                  <c:v>1/15/1984</c:v>
                </c:pt>
                <c:pt idx="5009">
                  <c:v>1/16/1984</c:v>
                </c:pt>
                <c:pt idx="5010">
                  <c:v>1/17/1984</c:v>
                </c:pt>
                <c:pt idx="5011">
                  <c:v>1/18/1984</c:v>
                </c:pt>
                <c:pt idx="5012">
                  <c:v>1/19/1984</c:v>
                </c:pt>
                <c:pt idx="5013">
                  <c:v>1/20/1984</c:v>
                </c:pt>
                <c:pt idx="5014">
                  <c:v>1/21/1984</c:v>
                </c:pt>
                <c:pt idx="5015">
                  <c:v>1/22/1984</c:v>
                </c:pt>
                <c:pt idx="5016">
                  <c:v>1/23/1984</c:v>
                </c:pt>
                <c:pt idx="5017">
                  <c:v>1/24/1984</c:v>
                </c:pt>
                <c:pt idx="5018">
                  <c:v>1/25/1984</c:v>
                </c:pt>
                <c:pt idx="5019">
                  <c:v>1/26/1984</c:v>
                </c:pt>
                <c:pt idx="5020">
                  <c:v>1/27/1984</c:v>
                </c:pt>
                <c:pt idx="5021">
                  <c:v>1/28/1984</c:v>
                </c:pt>
                <c:pt idx="5022">
                  <c:v>1/29/1984</c:v>
                </c:pt>
                <c:pt idx="5023">
                  <c:v>1/30/1984</c:v>
                </c:pt>
                <c:pt idx="5024">
                  <c:v>1/31/1984</c:v>
                </c:pt>
                <c:pt idx="5025">
                  <c:v>2/1/1984</c:v>
                </c:pt>
                <c:pt idx="5026">
                  <c:v>2/2/1984</c:v>
                </c:pt>
                <c:pt idx="5027">
                  <c:v>2/3/1984</c:v>
                </c:pt>
                <c:pt idx="5028">
                  <c:v>2/4/1984</c:v>
                </c:pt>
                <c:pt idx="5029">
                  <c:v>2/5/1984</c:v>
                </c:pt>
                <c:pt idx="5030">
                  <c:v>2/6/1984</c:v>
                </c:pt>
                <c:pt idx="5031">
                  <c:v>2/7/1984</c:v>
                </c:pt>
                <c:pt idx="5032">
                  <c:v>2/8/1984</c:v>
                </c:pt>
                <c:pt idx="5033">
                  <c:v>2/9/1984</c:v>
                </c:pt>
                <c:pt idx="5034">
                  <c:v>2/10/1984</c:v>
                </c:pt>
                <c:pt idx="5035">
                  <c:v>2/11/1984</c:v>
                </c:pt>
                <c:pt idx="5036">
                  <c:v>2/12/1984</c:v>
                </c:pt>
                <c:pt idx="5037">
                  <c:v>2/13/1984</c:v>
                </c:pt>
                <c:pt idx="5038">
                  <c:v>2/14/1984</c:v>
                </c:pt>
                <c:pt idx="5039">
                  <c:v>2/15/1984</c:v>
                </c:pt>
                <c:pt idx="5040">
                  <c:v>2/16/1984</c:v>
                </c:pt>
                <c:pt idx="5041">
                  <c:v>2/17/1984</c:v>
                </c:pt>
                <c:pt idx="5042">
                  <c:v>2/18/1984</c:v>
                </c:pt>
                <c:pt idx="5043">
                  <c:v>2/19/1984</c:v>
                </c:pt>
                <c:pt idx="5044">
                  <c:v>2/20/1984</c:v>
                </c:pt>
                <c:pt idx="5045">
                  <c:v>2/21/1984</c:v>
                </c:pt>
                <c:pt idx="5046">
                  <c:v>2/22/1984</c:v>
                </c:pt>
                <c:pt idx="5047">
                  <c:v>2/23/1984</c:v>
                </c:pt>
                <c:pt idx="5048">
                  <c:v>2/24/1984</c:v>
                </c:pt>
                <c:pt idx="5049">
                  <c:v>2/25/1984</c:v>
                </c:pt>
                <c:pt idx="5050">
                  <c:v>2/26/1984</c:v>
                </c:pt>
                <c:pt idx="5051">
                  <c:v>2/27/1984</c:v>
                </c:pt>
                <c:pt idx="5052">
                  <c:v>2/28/1984</c:v>
                </c:pt>
                <c:pt idx="5053">
                  <c:v>2/29/1984</c:v>
                </c:pt>
                <c:pt idx="5054">
                  <c:v>3/1/1984</c:v>
                </c:pt>
                <c:pt idx="5055">
                  <c:v>3/2/1984</c:v>
                </c:pt>
                <c:pt idx="5056">
                  <c:v>3/3/1984</c:v>
                </c:pt>
                <c:pt idx="5057">
                  <c:v>3/4/1984</c:v>
                </c:pt>
                <c:pt idx="5058">
                  <c:v>3/5/1984</c:v>
                </c:pt>
                <c:pt idx="5059">
                  <c:v>3/6/1984</c:v>
                </c:pt>
                <c:pt idx="5060">
                  <c:v>3/7/1984</c:v>
                </c:pt>
                <c:pt idx="5061">
                  <c:v>3/8/1984</c:v>
                </c:pt>
                <c:pt idx="5062">
                  <c:v>3/9/1984</c:v>
                </c:pt>
                <c:pt idx="5063">
                  <c:v>3/10/1984</c:v>
                </c:pt>
                <c:pt idx="5064">
                  <c:v>3/11/1984</c:v>
                </c:pt>
                <c:pt idx="5065">
                  <c:v>3/12/1984</c:v>
                </c:pt>
                <c:pt idx="5066">
                  <c:v>3/13/1984</c:v>
                </c:pt>
                <c:pt idx="5067">
                  <c:v>3/14/1984</c:v>
                </c:pt>
                <c:pt idx="5068">
                  <c:v>3/15/1984</c:v>
                </c:pt>
                <c:pt idx="5069">
                  <c:v>3/16/1984</c:v>
                </c:pt>
                <c:pt idx="5070">
                  <c:v>3/17/1984</c:v>
                </c:pt>
                <c:pt idx="5071">
                  <c:v>3/18/1984</c:v>
                </c:pt>
                <c:pt idx="5072">
                  <c:v>3/19/1984</c:v>
                </c:pt>
                <c:pt idx="5073">
                  <c:v>3/20/1984</c:v>
                </c:pt>
                <c:pt idx="5074">
                  <c:v>3/21/1984</c:v>
                </c:pt>
                <c:pt idx="5075">
                  <c:v>3/22/1984</c:v>
                </c:pt>
                <c:pt idx="5076">
                  <c:v>3/23/1984</c:v>
                </c:pt>
                <c:pt idx="5077">
                  <c:v>3/24/1984</c:v>
                </c:pt>
                <c:pt idx="5078">
                  <c:v>3/25/1984</c:v>
                </c:pt>
                <c:pt idx="5079">
                  <c:v>3/26/1984</c:v>
                </c:pt>
                <c:pt idx="5080">
                  <c:v>3/27/1984</c:v>
                </c:pt>
                <c:pt idx="5081">
                  <c:v>3/28/1984</c:v>
                </c:pt>
                <c:pt idx="5082">
                  <c:v>3/29/1984</c:v>
                </c:pt>
                <c:pt idx="5083">
                  <c:v>3/30/1984</c:v>
                </c:pt>
                <c:pt idx="5084">
                  <c:v>3/31/1984</c:v>
                </c:pt>
                <c:pt idx="5085">
                  <c:v>4/1/1984</c:v>
                </c:pt>
                <c:pt idx="5086">
                  <c:v>4/2/1984</c:v>
                </c:pt>
                <c:pt idx="5087">
                  <c:v>4/3/1984</c:v>
                </c:pt>
                <c:pt idx="5088">
                  <c:v>4/4/1984</c:v>
                </c:pt>
                <c:pt idx="5089">
                  <c:v>4/5/1984</c:v>
                </c:pt>
                <c:pt idx="5090">
                  <c:v>4/6/1984</c:v>
                </c:pt>
                <c:pt idx="5091">
                  <c:v>4/7/1984</c:v>
                </c:pt>
                <c:pt idx="5092">
                  <c:v>4/8/1984</c:v>
                </c:pt>
                <c:pt idx="5093">
                  <c:v>4/9/1984</c:v>
                </c:pt>
                <c:pt idx="5094">
                  <c:v>4/10/1984</c:v>
                </c:pt>
                <c:pt idx="5095">
                  <c:v>4/11/1984</c:v>
                </c:pt>
                <c:pt idx="5096">
                  <c:v>4/12/1984</c:v>
                </c:pt>
                <c:pt idx="5097">
                  <c:v>4/13/1984</c:v>
                </c:pt>
                <c:pt idx="5098">
                  <c:v>4/14/1984</c:v>
                </c:pt>
                <c:pt idx="5099">
                  <c:v>4/15/1984</c:v>
                </c:pt>
                <c:pt idx="5100">
                  <c:v>4/16/1984</c:v>
                </c:pt>
                <c:pt idx="5101">
                  <c:v>4/17/1984</c:v>
                </c:pt>
                <c:pt idx="5102">
                  <c:v>4/18/1984</c:v>
                </c:pt>
                <c:pt idx="5103">
                  <c:v>4/19/1984</c:v>
                </c:pt>
                <c:pt idx="5104">
                  <c:v>4/20/1984</c:v>
                </c:pt>
                <c:pt idx="5105">
                  <c:v>4/21/1984</c:v>
                </c:pt>
                <c:pt idx="5106">
                  <c:v>4/22/1984</c:v>
                </c:pt>
                <c:pt idx="5107">
                  <c:v>4/23/1984</c:v>
                </c:pt>
                <c:pt idx="5108">
                  <c:v>4/24/1984</c:v>
                </c:pt>
                <c:pt idx="5109">
                  <c:v>4/25/1984</c:v>
                </c:pt>
                <c:pt idx="5110">
                  <c:v>4/26/1984</c:v>
                </c:pt>
                <c:pt idx="5111">
                  <c:v>4/27/1984</c:v>
                </c:pt>
                <c:pt idx="5112">
                  <c:v>4/28/1984</c:v>
                </c:pt>
                <c:pt idx="5113">
                  <c:v>4/29/1984</c:v>
                </c:pt>
                <c:pt idx="5114">
                  <c:v>4/30/1984</c:v>
                </c:pt>
                <c:pt idx="5115">
                  <c:v>5/1/1984</c:v>
                </c:pt>
                <c:pt idx="5116">
                  <c:v>5/2/1984</c:v>
                </c:pt>
                <c:pt idx="5117">
                  <c:v>5/3/1984</c:v>
                </c:pt>
                <c:pt idx="5118">
                  <c:v>5/4/1984</c:v>
                </c:pt>
                <c:pt idx="5119">
                  <c:v>5/5/1984</c:v>
                </c:pt>
                <c:pt idx="5120">
                  <c:v>5/6/1984</c:v>
                </c:pt>
                <c:pt idx="5121">
                  <c:v>5/7/1984</c:v>
                </c:pt>
                <c:pt idx="5122">
                  <c:v>5/8/1984</c:v>
                </c:pt>
                <c:pt idx="5123">
                  <c:v>5/9/1984</c:v>
                </c:pt>
                <c:pt idx="5124">
                  <c:v>5/10/1984</c:v>
                </c:pt>
                <c:pt idx="5125">
                  <c:v>5/11/1984</c:v>
                </c:pt>
                <c:pt idx="5126">
                  <c:v>5/12/1984</c:v>
                </c:pt>
                <c:pt idx="5127">
                  <c:v>5/13/1984</c:v>
                </c:pt>
                <c:pt idx="5128">
                  <c:v>5/14/1984</c:v>
                </c:pt>
                <c:pt idx="5129">
                  <c:v>5/15/1984</c:v>
                </c:pt>
                <c:pt idx="5130">
                  <c:v>5/16/1984</c:v>
                </c:pt>
                <c:pt idx="5131">
                  <c:v>5/17/1984</c:v>
                </c:pt>
                <c:pt idx="5132">
                  <c:v>5/18/1984</c:v>
                </c:pt>
                <c:pt idx="5133">
                  <c:v>5/19/1984</c:v>
                </c:pt>
                <c:pt idx="5134">
                  <c:v>5/20/1984</c:v>
                </c:pt>
                <c:pt idx="5135">
                  <c:v>5/21/1984</c:v>
                </c:pt>
                <c:pt idx="5136">
                  <c:v>5/22/1984</c:v>
                </c:pt>
                <c:pt idx="5137">
                  <c:v>5/23/1984</c:v>
                </c:pt>
                <c:pt idx="5138">
                  <c:v>5/24/1984</c:v>
                </c:pt>
                <c:pt idx="5139">
                  <c:v>5/25/1984</c:v>
                </c:pt>
                <c:pt idx="5140">
                  <c:v>5/26/1984</c:v>
                </c:pt>
                <c:pt idx="5141">
                  <c:v>5/27/1984</c:v>
                </c:pt>
                <c:pt idx="5142">
                  <c:v>5/28/1984</c:v>
                </c:pt>
                <c:pt idx="5143">
                  <c:v>5/29/1984</c:v>
                </c:pt>
                <c:pt idx="5144">
                  <c:v>5/30/1984</c:v>
                </c:pt>
                <c:pt idx="5145">
                  <c:v>5/31/1984</c:v>
                </c:pt>
                <c:pt idx="5146">
                  <c:v>6/1/1984</c:v>
                </c:pt>
                <c:pt idx="5147">
                  <c:v>6/2/1984</c:v>
                </c:pt>
                <c:pt idx="5148">
                  <c:v>6/3/1984</c:v>
                </c:pt>
                <c:pt idx="5149">
                  <c:v>6/4/1984</c:v>
                </c:pt>
                <c:pt idx="5150">
                  <c:v>6/5/1984</c:v>
                </c:pt>
                <c:pt idx="5151">
                  <c:v>6/6/1984</c:v>
                </c:pt>
                <c:pt idx="5152">
                  <c:v>6/7/1984</c:v>
                </c:pt>
                <c:pt idx="5153">
                  <c:v>6/8/1984</c:v>
                </c:pt>
                <c:pt idx="5154">
                  <c:v>6/9/1984</c:v>
                </c:pt>
                <c:pt idx="5155">
                  <c:v>6/10/1984</c:v>
                </c:pt>
                <c:pt idx="5156">
                  <c:v>6/11/1984</c:v>
                </c:pt>
                <c:pt idx="5157">
                  <c:v>6/12/1984</c:v>
                </c:pt>
                <c:pt idx="5158">
                  <c:v>6/13/1984</c:v>
                </c:pt>
                <c:pt idx="5159">
                  <c:v>6/14/1984</c:v>
                </c:pt>
                <c:pt idx="5160">
                  <c:v>6/15/1984</c:v>
                </c:pt>
                <c:pt idx="5161">
                  <c:v>6/16/1984</c:v>
                </c:pt>
                <c:pt idx="5162">
                  <c:v>6/17/1984</c:v>
                </c:pt>
                <c:pt idx="5163">
                  <c:v>6/18/1984</c:v>
                </c:pt>
                <c:pt idx="5164">
                  <c:v>6/19/1984</c:v>
                </c:pt>
                <c:pt idx="5165">
                  <c:v>6/20/1984</c:v>
                </c:pt>
                <c:pt idx="5166">
                  <c:v>6/21/1984</c:v>
                </c:pt>
                <c:pt idx="5167">
                  <c:v>6/22/1984</c:v>
                </c:pt>
                <c:pt idx="5168">
                  <c:v>6/23/1984</c:v>
                </c:pt>
                <c:pt idx="5169">
                  <c:v>6/24/1984</c:v>
                </c:pt>
                <c:pt idx="5170">
                  <c:v>6/25/1984</c:v>
                </c:pt>
                <c:pt idx="5171">
                  <c:v>6/26/1984</c:v>
                </c:pt>
                <c:pt idx="5172">
                  <c:v>6/27/1984</c:v>
                </c:pt>
                <c:pt idx="5173">
                  <c:v>6/28/1984</c:v>
                </c:pt>
                <c:pt idx="5174">
                  <c:v>6/29/1984</c:v>
                </c:pt>
                <c:pt idx="5175">
                  <c:v>6/30/1984</c:v>
                </c:pt>
                <c:pt idx="5176">
                  <c:v>7/1/1984</c:v>
                </c:pt>
                <c:pt idx="5177">
                  <c:v>7/2/1984</c:v>
                </c:pt>
                <c:pt idx="5178">
                  <c:v>7/3/1984</c:v>
                </c:pt>
                <c:pt idx="5179">
                  <c:v>7/4/1984</c:v>
                </c:pt>
                <c:pt idx="5180">
                  <c:v>7/5/1984</c:v>
                </c:pt>
                <c:pt idx="5181">
                  <c:v>7/6/1984</c:v>
                </c:pt>
                <c:pt idx="5182">
                  <c:v>7/7/1984</c:v>
                </c:pt>
                <c:pt idx="5183">
                  <c:v>7/8/1984</c:v>
                </c:pt>
                <c:pt idx="5184">
                  <c:v>7/9/1984</c:v>
                </c:pt>
                <c:pt idx="5185">
                  <c:v>7/10/1984</c:v>
                </c:pt>
                <c:pt idx="5186">
                  <c:v>7/11/1984</c:v>
                </c:pt>
                <c:pt idx="5187">
                  <c:v>7/12/1984</c:v>
                </c:pt>
                <c:pt idx="5188">
                  <c:v>7/13/1984</c:v>
                </c:pt>
                <c:pt idx="5189">
                  <c:v>7/14/1984</c:v>
                </c:pt>
                <c:pt idx="5190">
                  <c:v>7/15/1984</c:v>
                </c:pt>
                <c:pt idx="5191">
                  <c:v>7/16/1984</c:v>
                </c:pt>
                <c:pt idx="5192">
                  <c:v>7/17/1984</c:v>
                </c:pt>
                <c:pt idx="5193">
                  <c:v>7/18/1984</c:v>
                </c:pt>
                <c:pt idx="5194">
                  <c:v>7/19/1984</c:v>
                </c:pt>
                <c:pt idx="5195">
                  <c:v>7/20/1984</c:v>
                </c:pt>
                <c:pt idx="5196">
                  <c:v>7/21/1984</c:v>
                </c:pt>
                <c:pt idx="5197">
                  <c:v>7/22/1984</c:v>
                </c:pt>
                <c:pt idx="5198">
                  <c:v>7/23/1984</c:v>
                </c:pt>
                <c:pt idx="5199">
                  <c:v>7/24/1984</c:v>
                </c:pt>
                <c:pt idx="5200">
                  <c:v>7/25/1984</c:v>
                </c:pt>
                <c:pt idx="5201">
                  <c:v>7/26/1984</c:v>
                </c:pt>
                <c:pt idx="5202">
                  <c:v>7/27/1984</c:v>
                </c:pt>
                <c:pt idx="5203">
                  <c:v>7/28/1984</c:v>
                </c:pt>
                <c:pt idx="5204">
                  <c:v>7/29/1984</c:v>
                </c:pt>
                <c:pt idx="5205">
                  <c:v>7/30/1984</c:v>
                </c:pt>
                <c:pt idx="5206">
                  <c:v>7/31/1984</c:v>
                </c:pt>
                <c:pt idx="5207">
                  <c:v>8/1/1984</c:v>
                </c:pt>
                <c:pt idx="5208">
                  <c:v>8/2/1984</c:v>
                </c:pt>
                <c:pt idx="5209">
                  <c:v>8/3/1984</c:v>
                </c:pt>
                <c:pt idx="5210">
                  <c:v>8/4/1984</c:v>
                </c:pt>
                <c:pt idx="5211">
                  <c:v>8/5/1984</c:v>
                </c:pt>
                <c:pt idx="5212">
                  <c:v>8/6/1984</c:v>
                </c:pt>
                <c:pt idx="5213">
                  <c:v>8/7/1984</c:v>
                </c:pt>
                <c:pt idx="5214">
                  <c:v>8/8/1984</c:v>
                </c:pt>
                <c:pt idx="5215">
                  <c:v>8/9/1984</c:v>
                </c:pt>
                <c:pt idx="5216">
                  <c:v>8/10/1984</c:v>
                </c:pt>
                <c:pt idx="5217">
                  <c:v>8/11/1984</c:v>
                </c:pt>
                <c:pt idx="5218">
                  <c:v>8/12/1984</c:v>
                </c:pt>
                <c:pt idx="5219">
                  <c:v>8/13/1984</c:v>
                </c:pt>
                <c:pt idx="5220">
                  <c:v>8/14/1984</c:v>
                </c:pt>
                <c:pt idx="5221">
                  <c:v>8/15/1984</c:v>
                </c:pt>
                <c:pt idx="5222">
                  <c:v>8/16/1984</c:v>
                </c:pt>
                <c:pt idx="5223">
                  <c:v>8/17/1984</c:v>
                </c:pt>
                <c:pt idx="5224">
                  <c:v>8/18/1984</c:v>
                </c:pt>
                <c:pt idx="5225">
                  <c:v>8/19/1984</c:v>
                </c:pt>
                <c:pt idx="5226">
                  <c:v>8/20/1984</c:v>
                </c:pt>
                <c:pt idx="5227">
                  <c:v>8/21/1984</c:v>
                </c:pt>
                <c:pt idx="5228">
                  <c:v>8/22/1984</c:v>
                </c:pt>
                <c:pt idx="5229">
                  <c:v>8/23/1984</c:v>
                </c:pt>
                <c:pt idx="5230">
                  <c:v>8/24/1984</c:v>
                </c:pt>
                <c:pt idx="5231">
                  <c:v>8/25/1984</c:v>
                </c:pt>
                <c:pt idx="5232">
                  <c:v>8/26/1984</c:v>
                </c:pt>
                <c:pt idx="5233">
                  <c:v>8/27/1984</c:v>
                </c:pt>
                <c:pt idx="5234">
                  <c:v>8/28/1984</c:v>
                </c:pt>
                <c:pt idx="5235">
                  <c:v>8/29/1984</c:v>
                </c:pt>
                <c:pt idx="5236">
                  <c:v>8/30/1984</c:v>
                </c:pt>
                <c:pt idx="5237">
                  <c:v>8/31/1984</c:v>
                </c:pt>
                <c:pt idx="5238">
                  <c:v>9/1/1984</c:v>
                </c:pt>
                <c:pt idx="5239">
                  <c:v>9/2/1984</c:v>
                </c:pt>
                <c:pt idx="5240">
                  <c:v>9/3/1984</c:v>
                </c:pt>
                <c:pt idx="5241">
                  <c:v>9/4/1984</c:v>
                </c:pt>
                <c:pt idx="5242">
                  <c:v>9/5/1984</c:v>
                </c:pt>
                <c:pt idx="5243">
                  <c:v>9/6/1984</c:v>
                </c:pt>
                <c:pt idx="5244">
                  <c:v>9/7/1984</c:v>
                </c:pt>
                <c:pt idx="5245">
                  <c:v>9/8/1984</c:v>
                </c:pt>
                <c:pt idx="5246">
                  <c:v>9/9/1984</c:v>
                </c:pt>
                <c:pt idx="5247">
                  <c:v>9/10/1984</c:v>
                </c:pt>
                <c:pt idx="5248">
                  <c:v>9/11/1984</c:v>
                </c:pt>
                <c:pt idx="5249">
                  <c:v>9/12/1984</c:v>
                </c:pt>
                <c:pt idx="5250">
                  <c:v>9/13/1984</c:v>
                </c:pt>
                <c:pt idx="5251">
                  <c:v>9/14/1984</c:v>
                </c:pt>
                <c:pt idx="5252">
                  <c:v>9/15/1984</c:v>
                </c:pt>
                <c:pt idx="5253">
                  <c:v>9/16/1984</c:v>
                </c:pt>
                <c:pt idx="5254">
                  <c:v>9/17/1984</c:v>
                </c:pt>
                <c:pt idx="5255">
                  <c:v>9/18/1984</c:v>
                </c:pt>
                <c:pt idx="5256">
                  <c:v>9/19/1984</c:v>
                </c:pt>
                <c:pt idx="5257">
                  <c:v>9/20/1984</c:v>
                </c:pt>
                <c:pt idx="5258">
                  <c:v>9/21/1984</c:v>
                </c:pt>
                <c:pt idx="5259">
                  <c:v>9/22/1984</c:v>
                </c:pt>
                <c:pt idx="5260">
                  <c:v>9/23/1984</c:v>
                </c:pt>
                <c:pt idx="5261">
                  <c:v>9/24/1984</c:v>
                </c:pt>
                <c:pt idx="5262">
                  <c:v>9/25/1984</c:v>
                </c:pt>
                <c:pt idx="5263">
                  <c:v>9/26/1984</c:v>
                </c:pt>
                <c:pt idx="5264">
                  <c:v>9/27/1984</c:v>
                </c:pt>
                <c:pt idx="5265">
                  <c:v>9/28/1984</c:v>
                </c:pt>
                <c:pt idx="5266">
                  <c:v>9/29/1984</c:v>
                </c:pt>
                <c:pt idx="5267">
                  <c:v>9/30/1984</c:v>
                </c:pt>
                <c:pt idx="5268">
                  <c:v>10/1/1984</c:v>
                </c:pt>
                <c:pt idx="5269">
                  <c:v>10/2/1984</c:v>
                </c:pt>
                <c:pt idx="5270">
                  <c:v>10/3/1984</c:v>
                </c:pt>
                <c:pt idx="5271">
                  <c:v>10/4/1984</c:v>
                </c:pt>
                <c:pt idx="5272">
                  <c:v>10/5/1984</c:v>
                </c:pt>
                <c:pt idx="5273">
                  <c:v>10/6/1984</c:v>
                </c:pt>
                <c:pt idx="5274">
                  <c:v>10/7/1984</c:v>
                </c:pt>
                <c:pt idx="5275">
                  <c:v>10/8/1984</c:v>
                </c:pt>
                <c:pt idx="5276">
                  <c:v>10/9/1984</c:v>
                </c:pt>
                <c:pt idx="5277">
                  <c:v>10/10/1984</c:v>
                </c:pt>
                <c:pt idx="5278">
                  <c:v>10/11/1984</c:v>
                </c:pt>
                <c:pt idx="5279">
                  <c:v>10/12/1984</c:v>
                </c:pt>
                <c:pt idx="5280">
                  <c:v>10/13/1984</c:v>
                </c:pt>
                <c:pt idx="5281">
                  <c:v>10/14/1984</c:v>
                </c:pt>
                <c:pt idx="5282">
                  <c:v>10/15/1984</c:v>
                </c:pt>
                <c:pt idx="5283">
                  <c:v>10/16/1984</c:v>
                </c:pt>
                <c:pt idx="5284">
                  <c:v>10/17/1984</c:v>
                </c:pt>
                <c:pt idx="5285">
                  <c:v>10/18/1984</c:v>
                </c:pt>
                <c:pt idx="5286">
                  <c:v>10/19/1984</c:v>
                </c:pt>
                <c:pt idx="5287">
                  <c:v>10/20/1984</c:v>
                </c:pt>
                <c:pt idx="5288">
                  <c:v>10/21/1984</c:v>
                </c:pt>
                <c:pt idx="5289">
                  <c:v>10/22/1984</c:v>
                </c:pt>
                <c:pt idx="5290">
                  <c:v>10/23/1984</c:v>
                </c:pt>
                <c:pt idx="5291">
                  <c:v>10/24/1984</c:v>
                </c:pt>
                <c:pt idx="5292">
                  <c:v>10/25/1984</c:v>
                </c:pt>
                <c:pt idx="5293">
                  <c:v>10/26/1984</c:v>
                </c:pt>
                <c:pt idx="5294">
                  <c:v>10/27/1984</c:v>
                </c:pt>
                <c:pt idx="5295">
                  <c:v>10/28/1984</c:v>
                </c:pt>
                <c:pt idx="5296">
                  <c:v>10/29/1984</c:v>
                </c:pt>
                <c:pt idx="5297">
                  <c:v>10/30/1984</c:v>
                </c:pt>
                <c:pt idx="5298">
                  <c:v>10/31/1984</c:v>
                </c:pt>
                <c:pt idx="5299">
                  <c:v>11/1/1984</c:v>
                </c:pt>
                <c:pt idx="5300">
                  <c:v>11/2/1984</c:v>
                </c:pt>
                <c:pt idx="5301">
                  <c:v>11/3/1984</c:v>
                </c:pt>
                <c:pt idx="5302">
                  <c:v>11/4/1984</c:v>
                </c:pt>
                <c:pt idx="5303">
                  <c:v>11/5/1984</c:v>
                </c:pt>
                <c:pt idx="5304">
                  <c:v>11/6/1984</c:v>
                </c:pt>
                <c:pt idx="5305">
                  <c:v>11/7/1984</c:v>
                </c:pt>
                <c:pt idx="5306">
                  <c:v>11/8/1984</c:v>
                </c:pt>
                <c:pt idx="5307">
                  <c:v>11/9/1984</c:v>
                </c:pt>
                <c:pt idx="5308">
                  <c:v>11/10/1984</c:v>
                </c:pt>
                <c:pt idx="5309">
                  <c:v>11/11/1984</c:v>
                </c:pt>
                <c:pt idx="5310">
                  <c:v>11/12/1984</c:v>
                </c:pt>
                <c:pt idx="5311">
                  <c:v>11/13/1984</c:v>
                </c:pt>
                <c:pt idx="5312">
                  <c:v>11/14/1984</c:v>
                </c:pt>
                <c:pt idx="5313">
                  <c:v>11/15/1984</c:v>
                </c:pt>
                <c:pt idx="5314">
                  <c:v>11/16/1984</c:v>
                </c:pt>
                <c:pt idx="5315">
                  <c:v>11/17/1984</c:v>
                </c:pt>
                <c:pt idx="5316">
                  <c:v>11/18/1984</c:v>
                </c:pt>
                <c:pt idx="5317">
                  <c:v>11/19/1984</c:v>
                </c:pt>
                <c:pt idx="5318">
                  <c:v>11/20/1984</c:v>
                </c:pt>
                <c:pt idx="5319">
                  <c:v>11/21/1984</c:v>
                </c:pt>
                <c:pt idx="5320">
                  <c:v>11/22/1984</c:v>
                </c:pt>
                <c:pt idx="5321">
                  <c:v>11/23/1984</c:v>
                </c:pt>
                <c:pt idx="5322">
                  <c:v>11/24/1984</c:v>
                </c:pt>
                <c:pt idx="5323">
                  <c:v>11/25/1984</c:v>
                </c:pt>
                <c:pt idx="5324">
                  <c:v>11/26/1984</c:v>
                </c:pt>
                <c:pt idx="5325">
                  <c:v>11/27/1984</c:v>
                </c:pt>
                <c:pt idx="5326">
                  <c:v>11/28/1984</c:v>
                </c:pt>
                <c:pt idx="5327">
                  <c:v>11/29/1984</c:v>
                </c:pt>
                <c:pt idx="5328">
                  <c:v>11/30/1984</c:v>
                </c:pt>
                <c:pt idx="5329">
                  <c:v>12/1/1984</c:v>
                </c:pt>
                <c:pt idx="5330">
                  <c:v>12/2/1984</c:v>
                </c:pt>
                <c:pt idx="5331">
                  <c:v>12/3/1984</c:v>
                </c:pt>
                <c:pt idx="5332">
                  <c:v>12/4/1984</c:v>
                </c:pt>
                <c:pt idx="5333">
                  <c:v>12/5/1984</c:v>
                </c:pt>
                <c:pt idx="5334">
                  <c:v>12/6/1984</c:v>
                </c:pt>
                <c:pt idx="5335">
                  <c:v>12/7/1984</c:v>
                </c:pt>
                <c:pt idx="5336">
                  <c:v>12/8/1984</c:v>
                </c:pt>
                <c:pt idx="5337">
                  <c:v>12/9/1984</c:v>
                </c:pt>
                <c:pt idx="5338">
                  <c:v>12/10/1984</c:v>
                </c:pt>
                <c:pt idx="5339">
                  <c:v>12/11/1984</c:v>
                </c:pt>
                <c:pt idx="5340">
                  <c:v>12/12/1984</c:v>
                </c:pt>
                <c:pt idx="5341">
                  <c:v>12/13/1984</c:v>
                </c:pt>
                <c:pt idx="5342">
                  <c:v>12/14/1984</c:v>
                </c:pt>
                <c:pt idx="5343">
                  <c:v>12/15/1984</c:v>
                </c:pt>
                <c:pt idx="5344">
                  <c:v>12/16/1984</c:v>
                </c:pt>
                <c:pt idx="5345">
                  <c:v>12/17/1984</c:v>
                </c:pt>
                <c:pt idx="5346">
                  <c:v>12/18/1984</c:v>
                </c:pt>
                <c:pt idx="5347">
                  <c:v>12/19/1984</c:v>
                </c:pt>
                <c:pt idx="5348">
                  <c:v>12/20/1984</c:v>
                </c:pt>
                <c:pt idx="5349">
                  <c:v>12/21/1984</c:v>
                </c:pt>
                <c:pt idx="5350">
                  <c:v>12/22/1984</c:v>
                </c:pt>
                <c:pt idx="5351">
                  <c:v>12/23/1984</c:v>
                </c:pt>
                <c:pt idx="5352">
                  <c:v>12/24/1984</c:v>
                </c:pt>
                <c:pt idx="5353">
                  <c:v>12/25/1984</c:v>
                </c:pt>
                <c:pt idx="5354">
                  <c:v>12/26/1984</c:v>
                </c:pt>
                <c:pt idx="5355">
                  <c:v>12/27/1984</c:v>
                </c:pt>
                <c:pt idx="5356">
                  <c:v>12/28/1984</c:v>
                </c:pt>
                <c:pt idx="5357">
                  <c:v>12/29/1984</c:v>
                </c:pt>
                <c:pt idx="5358">
                  <c:v>12/30/1984</c:v>
                </c:pt>
                <c:pt idx="5359">
                  <c:v>12/31/1984</c:v>
                </c:pt>
                <c:pt idx="5360">
                  <c:v>1/1/1985</c:v>
                </c:pt>
                <c:pt idx="5361">
                  <c:v>1/2/1985</c:v>
                </c:pt>
                <c:pt idx="5362">
                  <c:v>1/3/1985</c:v>
                </c:pt>
                <c:pt idx="5363">
                  <c:v>1/4/1985</c:v>
                </c:pt>
                <c:pt idx="5364">
                  <c:v>1/5/1985</c:v>
                </c:pt>
                <c:pt idx="5365">
                  <c:v>1/6/1985</c:v>
                </c:pt>
                <c:pt idx="5366">
                  <c:v>1/7/1985</c:v>
                </c:pt>
                <c:pt idx="5367">
                  <c:v>1/8/1985</c:v>
                </c:pt>
                <c:pt idx="5368">
                  <c:v>1/9/1985</c:v>
                </c:pt>
                <c:pt idx="5369">
                  <c:v>1/10/1985</c:v>
                </c:pt>
                <c:pt idx="5370">
                  <c:v>1/11/1985</c:v>
                </c:pt>
                <c:pt idx="5371">
                  <c:v>1/12/1985</c:v>
                </c:pt>
                <c:pt idx="5372">
                  <c:v>1/13/1985</c:v>
                </c:pt>
                <c:pt idx="5373">
                  <c:v>1/14/1985</c:v>
                </c:pt>
                <c:pt idx="5374">
                  <c:v>1/15/1985</c:v>
                </c:pt>
                <c:pt idx="5375">
                  <c:v>1/16/1985</c:v>
                </c:pt>
                <c:pt idx="5376">
                  <c:v>1/17/1985</c:v>
                </c:pt>
                <c:pt idx="5377">
                  <c:v>1/18/1985</c:v>
                </c:pt>
                <c:pt idx="5378">
                  <c:v>1/19/1985</c:v>
                </c:pt>
                <c:pt idx="5379">
                  <c:v>1/20/1985</c:v>
                </c:pt>
                <c:pt idx="5380">
                  <c:v>1/21/1985</c:v>
                </c:pt>
                <c:pt idx="5381">
                  <c:v>1/22/1985</c:v>
                </c:pt>
                <c:pt idx="5382">
                  <c:v>1/23/1985</c:v>
                </c:pt>
                <c:pt idx="5383">
                  <c:v>1/24/1985</c:v>
                </c:pt>
                <c:pt idx="5384">
                  <c:v>1/25/1985</c:v>
                </c:pt>
                <c:pt idx="5385">
                  <c:v>1/26/1985</c:v>
                </c:pt>
                <c:pt idx="5386">
                  <c:v>1/27/1985</c:v>
                </c:pt>
                <c:pt idx="5387">
                  <c:v>1/28/1985</c:v>
                </c:pt>
                <c:pt idx="5388">
                  <c:v>1/29/1985</c:v>
                </c:pt>
                <c:pt idx="5389">
                  <c:v>1/30/1985</c:v>
                </c:pt>
                <c:pt idx="5390">
                  <c:v>1/31/1985</c:v>
                </c:pt>
                <c:pt idx="5391">
                  <c:v>2/1/1985</c:v>
                </c:pt>
                <c:pt idx="5392">
                  <c:v>2/2/1985</c:v>
                </c:pt>
                <c:pt idx="5393">
                  <c:v>2/3/1985</c:v>
                </c:pt>
                <c:pt idx="5394">
                  <c:v>2/4/1985</c:v>
                </c:pt>
                <c:pt idx="5395">
                  <c:v>2/5/1985</c:v>
                </c:pt>
                <c:pt idx="5396">
                  <c:v>2/6/1985</c:v>
                </c:pt>
                <c:pt idx="5397">
                  <c:v>2/7/1985</c:v>
                </c:pt>
                <c:pt idx="5398">
                  <c:v>2/8/1985</c:v>
                </c:pt>
                <c:pt idx="5399">
                  <c:v>2/9/1985</c:v>
                </c:pt>
                <c:pt idx="5400">
                  <c:v>2/10/1985</c:v>
                </c:pt>
                <c:pt idx="5401">
                  <c:v>2/11/1985</c:v>
                </c:pt>
                <c:pt idx="5402">
                  <c:v>2/12/1985</c:v>
                </c:pt>
                <c:pt idx="5403">
                  <c:v>2/13/1985</c:v>
                </c:pt>
                <c:pt idx="5404">
                  <c:v>2/14/1985</c:v>
                </c:pt>
                <c:pt idx="5405">
                  <c:v>2/15/1985</c:v>
                </c:pt>
                <c:pt idx="5406">
                  <c:v>2/16/1985</c:v>
                </c:pt>
                <c:pt idx="5407">
                  <c:v>2/17/1985</c:v>
                </c:pt>
                <c:pt idx="5408">
                  <c:v>2/18/1985</c:v>
                </c:pt>
                <c:pt idx="5409">
                  <c:v>2/19/1985</c:v>
                </c:pt>
                <c:pt idx="5410">
                  <c:v>2/20/1985</c:v>
                </c:pt>
                <c:pt idx="5411">
                  <c:v>2/21/1985</c:v>
                </c:pt>
                <c:pt idx="5412">
                  <c:v>2/22/1985</c:v>
                </c:pt>
                <c:pt idx="5413">
                  <c:v>2/23/1985</c:v>
                </c:pt>
                <c:pt idx="5414">
                  <c:v>2/24/1985</c:v>
                </c:pt>
                <c:pt idx="5415">
                  <c:v>2/25/1985</c:v>
                </c:pt>
                <c:pt idx="5416">
                  <c:v>2/26/1985</c:v>
                </c:pt>
                <c:pt idx="5417">
                  <c:v>2/27/1985</c:v>
                </c:pt>
                <c:pt idx="5418">
                  <c:v>2/28/1985</c:v>
                </c:pt>
                <c:pt idx="5419">
                  <c:v>3/1/1985</c:v>
                </c:pt>
                <c:pt idx="5420">
                  <c:v>3/2/1985</c:v>
                </c:pt>
                <c:pt idx="5421">
                  <c:v>3/3/1985</c:v>
                </c:pt>
                <c:pt idx="5422">
                  <c:v>3/4/1985</c:v>
                </c:pt>
                <c:pt idx="5423">
                  <c:v>3/5/1985</c:v>
                </c:pt>
                <c:pt idx="5424">
                  <c:v>3/6/1985</c:v>
                </c:pt>
                <c:pt idx="5425">
                  <c:v>3/7/1985</c:v>
                </c:pt>
                <c:pt idx="5426">
                  <c:v>3/8/1985</c:v>
                </c:pt>
                <c:pt idx="5427">
                  <c:v>3/9/1985</c:v>
                </c:pt>
                <c:pt idx="5428">
                  <c:v>3/10/1985</c:v>
                </c:pt>
                <c:pt idx="5429">
                  <c:v>3/11/1985</c:v>
                </c:pt>
                <c:pt idx="5430">
                  <c:v>3/12/1985</c:v>
                </c:pt>
                <c:pt idx="5431">
                  <c:v>3/13/1985</c:v>
                </c:pt>
                <c:pt idx="5432">
                  <c:v>3/14/1985</c:v>
                </c:pt>
                <c:pt idx="5433">
                  <c:v>3/15/1985</c:v>
                </c:pt>
                <c:pt idx="5434">
                  <c:v>3/16/1985</c:v>
                </c:pt>
                <c:pt idx="5435">
                  <c:v>3/17/1985</c:v>
                </c:pt>
                <c:pt idx="5436">
                  <c:v>3/18/1985</c:v>
                </c:pt>
                <c:pt idx="5437">
                  <c:v>3/19/1985</c:v>
                </c:pt>
                <c:pt idx="5438">
                  <c:v>3/20/1985</c:v>
                </c:pt>
                <c:pt idx="5439">
                  <c:v>3/21/1985</c:v>
                </c:pt>
                <c:pt idx="5440">
                  <c:v>3/22/1985</c:v>
                </c:pt>
                <c:pt idx="5441">
                  <c:v>3/23/1985</c:v>
                </c:pt>
                <c:pt idx="5442">
                  <c:v>3/24/1985</c:v>
                </c:pt>
                <c:pt idx="5443">
                  <c:v>3/25/1985</c:v>
                </c:pt>
                <c:pt idx="5444">
                  <c:v>3/26/1985</c:v>
                </c:pt>
                <c:pt idx="5445">
                  <c:v>3/27/1985</c:v>
                </c:pt>
                <c:pt idx="5446">
                  <c:v>3/28/1985</c:v>
                </c:pt>
                <c:pt idx="5447">
                  <c:v>3/29/1985</c:v>
                </c:pt>
                <c:pt idx="5448">
                  <c:v>3/30/1985</c:v>
                </c:pt>
                <c:pt idx="5449">
                  <c:v>3/31/1985</c:v>
                </c:pt>
                <c:pt idx="5450">
                  <c:v>4/1/1985</c:v>
                </c:pt>
                <c:pt idx="5451">
                  <c:v>4/2/1985</c:v>
                </c:pt>
                <c:pt idx="5452">
                  <c:v>4/3/1985</c:v>
                </c:pt>
                <c:pt idx="5453">
                  <c:v>4/4/1985</c:v>
                </c:pt>
                <c:pt idx="5454">
                  <c:v>4/5/1985</c:v>
                </c:pt>
                <c:pt idx="5455">
                  <c:v>4/6/1985</c:v>
                </c:pt>
                <c:pt idx="5456">
                  <c:v>4/7/1985</c:v>
                </c:pt>
                <c:pt idx="5457">
                  <c:v>4/8/1985</c:v>
                </c:pt>
                <c:pt idx="5458">
                  <c:v>4/9/1985</c:v>
                </c:pt>
                <c:pt idx="5459">
                  <c:v>4/10/1985</c:v>
                </c:pt>
                <c:pt idx="5460">
                  <c:v>4/11/1985</c:v>
                </c:pt>
                <c:pt idx="5461">
                  <c:v>4/12/1985</c:v>
                </c:pt>
                <c:pt idx="5462">
                  <c:v>4/13/1985</c:v>
                </c:pt>
                <c:pt idx="5463">
                  <c:v>4/14/1985</c:v>
                </c:pt>
                <c:pt idx="5464">
                  <c:v>4/15/1985</c:v>
                </c:pt>
                <c:pt idx="5465">
                  <c:v>4/16/1985</c:v>
                </c:pt>
                <c:pt idx="5466">
                  <c:v>4/17/1985</c:v>
                </c:pt>
                <c:pt idx="5467">
                  <c:v>4/18/1985</c:v>
                </c:pt>
                <c:pt idx="5468">
                  <c:v>4/19/1985</c:v>
                </c:pt>
                <c:pt idx="5469">
                  <c:v>4/20/1985</c:v>
                </c:pt>
                <c:pt idx="5470">
                  <c:v>4/21/1985</c:v>
                </c:pt>
                <c:pt idx="5471">
                  <c:v>4/22/1985</c:v>
                </c:pt>
                <c:pt idx="5472">
                  <c:v>4/23/1985</c:v>
                </c:pt>
                <c:pt idx="5473">
                  <c:v>4/24/1985</c:v>
                </c:pt>
                <c:pt idx="5474">
                  <c:v>4/25/1985</c:v>
                </c:pt>
                <c:pt idx="5475">
                  <c:v>4/26/1985</c:v>
                </c:pt>
                <c:pt idx="5476">
                  <c:v>4/27/1985</c:v>
                </c:pt>
                <c:pt idx="5477">
                  <c:v>4/28/1985</c:v>
                </c:pt>
                <c:pt idx="5478">
                  <c:v>4/29/1985</c:v>
                </c:pt>
                <c:pt idx="5479">
                  <c:v>4/30/1985</c:v>
                </c:pt>
                <c:pt idx="5480">
                  <c:v>5/1/1985</c:v>
                </c:pt>
                <c:pt idx="5481">
                  <c:v>5/2/1985</c:v>
                </c:pt>
                <c:pt idx="5482">
                  <c:v>5/3/1985</c:v>
                </c:pt>
                <c:pt idx="5483">
                  <c:v>5/4/1985</c:v>
                </c:pt>
                <c:pt idx="5484">
                  <c:v>5/5/1985</c:v>
                </c:pt>
                <c:pt idx="5485">
                  <c:v>5/6/1985</c:v>
                </c:pt>
                <c:pt idx="5486">
                  <c:v>5/7/1985</c:v>
                </c:pt>
                <c:pt idx="5487">
                  <c:v>5/8/1985</c:v>
                </c:pt>
                <c:pt idx="5488">
                  <c:v>5/9/1985</c:v>
                </c:pt>
                <c:pt idx="5489">
                  <c:v>5/10/1985</c:v>
                </c:pt>
                <c:pt idx="5490">
                  <c:v>5/11/1985</c:v>
                </c:pt>
                <c:pt idx="5491">
                  <c:v>5/12/1985</c:v>
                </c:pt>
                <c:pt idx="5492">
                  <c:v>5/13/1985</c:v>
                </c:pt>
                <c:pt idx="5493">
                  <c:v>5/14/1985</c:v>
                </c:pt>
                <c:pt idx="5494">
                  <c:v>5/15/1985</c:v>
                </c:pt>
                <c:pt idx="5495">
                  <c:v>5/16/1985</c:v>
                </c:pt>
                <c:pt idx="5496">
                  <c:v>5/17/1985</c:v>
                </c:pt>
                <c:pt idx="5497">
                  <c:v>5/18/1985</c:v>
                </c:pt>
                <c:pt idx="5498">
                  <c:v>5/19/1985</c:v>
                </c:pt>
                <c:pt idx="5499">
                  <c:v>5/20/1985</c:v>
                </c:pt>
                <c:pt idx="5500">
                  <c:v>5/21/1985</c:v>
                </c:pt>
                <c:pt idx="5501">
                  <c:v>5/22/1985</c:v>
                </c:pt>
                <c:pt idx="5502">
                  <c:v>5/23/1985</c:v>
                </c:pt>
                <c:pt idx="5503">
                  <c:v>5/24/1985</c:v>
                </c:pt>
                <c:pt idx="5504">
                  <c:v>5/25/1985</c:v>
                </c:pt>
                <c:pt idx="5505">
                  <c:v>5/26/1985</c:v>
                </c:pt>
                <c:pt idx="5506">
                  <c:v>5/27/1985</c:v>
                </c:pt>
                <c:pt idx="5507">
                  <c:v>5/28/1985</c:v>
                </c:pt>
                <c:pt idx="5508">
                  <c:v>5/29/1985</c:v>
                </c:pt>
                <c:pt idx="5509">
                  <c:v>5/30/1985</c:v>
                </c:pt>
                <c:pt idx="5510">
                  <c:v>5/31/1985</c:v>
                </c:pt>
                <c:pt idx="5511">
                  <c:v>6/1/1985</c:v>
                </c:pt>
                <c:pt idx="5512">
                  <c:v>6/2/1985</c:v>
                </c:pt>
                <c:pt idx="5513">
                  <c:v>6/3/1985</c:v>
                </c:pt>
                <c:pt idx="5514">
                  <c:v>6/4/1985</c:v>
                </c:pt>
                <c:pt idx="5515">
                  <c:v>6/5/1985</c:v>
                </c:pt>
                <c:pt idx="5516">
                  <c:v>6/6/1985</c:v>
                </c:pt>
                <c:pt idx="5517">
                  <c:v>6/7/1985</c:v>
                </c:pt>
                <c:pt idx="5518">
                  <c:v>6/8/1985</c:v>
                </c:pt>
                <c:pt idx="5519">
                  <c:v>6/9/1985</c:v>
                </c:pt>
                <c:pt idx="5520">
                  <c:v>6/10/1985</c:v>
                </c:pt>
                <c:pt idx="5521">
                  <c:v>6/11/1985</c:v>
                </c:pt>
                <c:pt idx="5522">
                  <c:v>6/12/1985</c:v>
                </c:pt>
                <c:pt idx="5523">
                  <c:v>6/13/1985</c:v>
                </c:pt>
                <c:pt idx="5524">
                  <c:v>6/14/1985</c:v>
                </c:pt>
                <c:pt idx="5525">
                  <c:v>6/15/1985</c:v>
                </c:pt>
                <c:pt idx="5526">
                  <c:v>6/16/1985</c:v>
                </c:pt>
                <c:pt idx="5527">
                  <c:v>6/17/1985</c:v>
                </c:pt>
                <c:pt idx="5528">
                  <c:v>6/18/1985</c:v>
                </c:pt>
                <c:pt idx="5529">
                  <c:v>6/19/1985</c:v>
                </c:pt>
                <c:pt idx="5530">
                  <c:v>6/20/1985</c:v>
                </c:pt>
                <c:pt idx="5531">
                  <c:v>6/21/1985</c:v>
                </c:pt>
                <c:pt idx="5532">
                  <c:v>6/22/1985</c:v>
                </c:pt>
                <c:pt idx="5533">
                  <c:v>6/23/1985</c:v>
                </c:pt>
                <c:pt idx="5534">
                  <c:v>6/24/1985</c:v>
                </c:pt>
                <c:pt idx="5535">
                  <c:v>6/25/1985</c:v>
                </c:pt>
                <c:pt idx="5536">
                  <c:v>6/26/1985</c:v>
                </c:pt>
                <c:pt idx="5537">
                  <c:v>6/27/1985</c:v>
                </c:pt>
                <c:pt idx="5538">
                  <c:v>6/28/1985</c:v>
                </c:pt>
                <c:pt idx="5539">
                  <c:v>6/29/1985</c:v>
                </c:pt>
                <c:pt idx="5540">
                  <c:v>6/30/1985</c:v>
                </c:pt>
                <c:pt idx="5541">
                  <c:v>7/1/1985</c:v>
                </c:pt>
                <c:pt idx="5542">
                  <c:v>7/2/1985</c:v>
                </c:pt>
                <c:pt idx="5543">
                  <c:v>7/3/1985</c:v>
                </c:pt>
                <c:pt idx="5544">
                  <c:v>7/4/1985</c:v>
                </c:pt>
                <c:pt idx="5545">
                  <c:v>7/5/1985</c:v>
                </c:pt>
                <c:pt idx="5546">
                  <c:v>7/6/1985</c:v>
                </c:pt>
                <c:pt idx="5547">
                  <c:v>7/7/1985</c:v>
                </c:pt>
                <c:pt idx="5548">
                  <c:v>7/8/1985</c:v>
                </c:pt>
                <c:pt idx="5549">
                  <c:v>7/9/1985</c:v>
                </c:pt>
                <c:pt idx="5550">
                  <c:v>7/10/1985</c:v>
                </c:pt>
                <c:pt idx="5551">
                  <c:v>7/11/1985</c:v>
                </c:pt>
                <c:pt idx="5552">
                  <c:v>7/12/1985</c:v>
                </c:pt>
                <c:pt idx="5553">
                  <c:v>7/13/1985</c:v>
                </c:pt>
                <c:pt idx="5554">
                  <c:v>7/14/1985</c:v>
                </c:pt>
                <c:pt idx="5555">
                  <c:v>7/15/1985</c:v>
                </c:pt>
                <c:pt idx="5556">
                  <c:v>7/16/1985</c:v>
                </c:pt>
                <c:pt idx="5557">
                  <c:v>7/17/1985</c:v>
                </c:pt>
                <c:pt idx="5558">
                  <c:v>7/18/1985</c:v>
                </c:pt>
                <c:pt idx="5559">
                  <c:v>7/19/1985</c:v>
                </c:pt>
                <c:pt idx="5560">
                  <c:v>7/20/1985</c:v>
                </c:pt>
                <c:pt idx="5561">
                  <c:v>7/21/1985</c:v>
                </c:pt>
                <c:pt idx="5562">
                  <c:v>7/22/1985</c:v>
                </c:pt>
                <c:pt idx="5563">
                  <c:v>7/23/1985</c:v>
                </c:pt>
                <c:pt idx="5564">
                  <c:v>7/24/1985</c:v>
                </c:pt>
                <c:pt idx="5565">
                  <c:v>7/25/1985</c:v>
                </c:pt>
                <c:pt idx="5566">
                  <c:v>7/26/1985</c:v>
                </c:pt>
                <c:pt idx="5567">
                  <c:v>7/27/1985</c:v>
                </c:pt>
                <c:pt idx="5568">
                  <c:v>7/28/1985</c:v>
                </c:pt>
                <c:pt idx="5569">
                  <c:v>7/29/1985</c:v>
                </c:pt>
                <c:pt idx="5570">
                  <c:v>7/30/1985</c:v>
                </c:pt>
                <c:pt idx="5571">
                  <c:v>7/31/1985</c:v>
                </c:pt>
                <c:pt idx="5572">
                  <c:v>8/1/1985</c:v>
                </c:pt>
                <c:pt idx="5573">
                  <c:v>8/2/1985</c:v>
                </c:pt>
                <c:pt idx="5574">
                  <c:v>8/3/1985</c:v>
                </c:pt>
                <c:pt idx="5575">
                  <c:v>8/4/1985</c:v>
                </c:pt>
                <c:pt idx="5576">
                  <c:v>8/5/1985</c:v>
                </c:pt>
                <c:pt idx="5577">
                  <c:v>8/6/1985</c:v>
                </c:pt>
                <c:pt idx="5578">
                  <c:v>8/7/1985</c:v>
                </c:pt>
                <c:pt idx="5579">
                  <c:v>8/8/1985</c:v>
                </c:pt>
                <c:pt idx="5580">
                  <c:v>8/9/1985</c:v>
                </c:pt>
                <c:pt idx="5581">
                  <c:v>8/10/1985</c:v>
                </c:pt>
                <c:pt idx="5582">
                  <c:v>8/11/1985</c:v>
                </c:pt>
                <c:pt idx="5583">
                  <c:v>8/12/1985</c:v>
                </c:pt>
                <c:pt idx="5584">
                  <c:v>8/13/1985</c:v>
                </c:pt>
                <c:pt idx="5585">
                  <c:v>8/14/1985</c:v>
                </c:pt>
                <c:pt idx="5586">
                  <c:v>8/15/1985</c:v>
                </c:pt>
                <c:pt idx="5587">
                  <c:v>8/16/1985</c:v>
                </c:pt>
                <c:pt idx="5588">
                  <c:v>8/17/1985</c:v>
                </c:pt>
                <c:pt idx="5589">
                  <c:v>8/18/1985</c:v>
                </c:pt>
                <c:pt idx="5590">
                  <c:v>8/19/1985</c:v>
                </c:pt>
                <c:pt idx="5591">
                  <c:v>8/20/1985</c:v>
                </c:pt>
                <c:pt idx="5592">
                  <c:v>8/21/1985</c:v>
                </c:pt>
                <c:pt idx="5593">
                  <c:v>8/22/1985</c:v>
                </c:pt>
                <c:pt idx="5594">
                  <c:v>8/23/1985</c:v>
                </c:pt>
                <c:pt idx="5595">
                  <c:v>8/24/1985</c:v>
                </c:pt>
                <c:pt idx="5596">
                  <c:v>8/25/1985</c:v>
                </c:pt>
                <c:pt idx="5597">
                  <c:v>8/26/1985</c:v>
                </c:pt>
                <c:pt idx="5598">
                  <c:v>8/27/1985</c:v>
                </c:pt>
                <c:pt idx="5599">
                  <c:v>8/28/1985</c:v>
                </c:pt>
                <c:pt idx="5600">
                  <c:v>8/29/1985</c:v>
                </c:pt>
                <c:pt idx="5601">
                  <c:v>8/30/1985</c:v>
                </c:pt>
                <c:pt idx="5602">
                  <c:v>8/31/1985</c:v>
                </c:pt>
                <c:pt idx="5603">
                  <c:v>9/1/1985</c:v>
                </c:pt>
                <c:pt idx="5604">
                  <c:v>9/2/1985</c:v>
                </c:pt>
                <c:pt idx="5605">
                  <c:v>9/3/1985</c:v>
                </c:pt>
                <c:pt idx="5606">
                  <c:v>9/4/1985</c:v>
                </c:pt>
                <c:pt idx="5607">
                  <c:v>9/5/1985</c:v>
                </c:pt>
                <c:pt idx="5608">
                  <c:v>9/6/1985</c:v>
                </c:pt>
                <c:pt idx="5609">
                  <c:v>9/7/1985</c:v>
                </c:pt>
                <c:pt idx="5610">
                  <c:v>9/8/1985</c:v>
                </c:pt>
                <c:pt idx="5611">
                  <c:v>9/9/1985</c:v>
                </c:pt>
                <c:pt idx="5612">
                  <c:v>9/10/1985</c:v>
                </c:pt>
                <c:pt idx="5613">
                  <c:v>9/11/1985</c:v>
                </c:pt>
                <c:pt idx="5614">
                  <c:v>9/12/1985</c:v>
                </c:pt>
                <c:pt idx="5615">
                  <c:v>9/13/1985</c:v>
                </c:pt>
                <c:pt idx="5616">
                  <c:v>9/14/1985</c:v>
                </c:pt>
                <c:pt idx="5617">
                  <c:v>9/15/1985</c:v>
                </c:pt>
                <c:pt idx="5618">
                  <c:v>9/16/1985</c:v>
                </c:pt>
                <c:pt idx="5619">
                  <c:v>9/17/1985</c:v>
                </c:pt>
                <c:pt idx="5620">
                  <c:v>9/18/1985</c:v>
                </c:pt>
                <c:pt idx="5621">
                  <c:v>9/19/1985</c:v>
                </c:pt>
                <c:pt idx="5622">
                  <c:v>9/20/1985</c:v>
                </c:pt>
                <c:pt idx="5623">
                  <c:v>9/21/1985</c:v>
                </c:pt>
                <c:pt idx="5624">
                  <c:v>9/22/1985</c:v>
                </c:pt>
                <c:pt idx="5625">
                  <c:v>9/23/1985</c:v>
                </c:pt>
                <c:pt idx="5626">
                  <c:v>9/24/1985</c:v>
                </c:pt>
                <c:pt idx="5627">
                  <c:v>9/25/1985</c:v>
                </c:pt>
                <c:pt idx="5628">
                  <c:v>9/26/1985</c:v>
                </c:pt>
                <c:pt idx="5629">
                  <c:v>9/27/1985</c:v>
                </c:pt>
                <c:pt idx="5630">
                  <c:v>9/28/1985</c:v>
                </c:pt>
                <c:pt idx="5631">
                  <c:v>9/29/1985</c:v>
                </c:pt>
                <c:pt idx="5632">
                  <c:v>9/30/1985</c:v>
                </c:pt>
                <c:pt idx="5633">
                  <c:v>10/1/1985</c:v>
                </c:pt>
                <c:pt idx="5634">
                  <c:v>10/2/1985</c:v>
                </c:pt>
                <c:pt idx="5635">
                  <c:v>10/3/1985</c:v>
                </c:pt>
                <c:pt idx="5636">
                  <c:v>10/4/1985</c:v>
                </c:pt>
                <c:pt idx="5637">
                  <c:v>10/5/1985</c:v>
                </c:pt>
                <c:pt idx="5638">
                  <c:v>10/6/1985</c:v>
                </c:pt>
                <c:pt idx="5639">
                  <c:v>10/7/1985</c:v>
                </c:pt>
                <c:pt idx="5640">
                  <c:v>10/8/1985</c:v>
                </c:pt>
                <c:pt idx="5641">
                  <c:v>10/9/1985</c:v>
                </c:pt>
                <c:pt idx="5642">
                  <c:v>10/10/1985</c:v>
                </c:pt>
                <c:pt idx="5643">
                  <c:v>10/11/1985</c:v>
                </c:pt>
                <c:pt idx="5644">
                  <c:v>10/12/1985</c:v>
                </c:pt>
                <c:pt idx="5645">
                  <c:v>10/13/1985</c:v>
                </c:pt>
                <c:pt idx="5646">
                  <c:v>10/14/1985</c:v>
                </c:pt>
                <c:pt idx="5647">
                  <c:v>10/15/1985</c:v>
                </c:pt>
                <c:pt idx="5648">
                  <c:v>10/16/1985</c:v>
                </c:pt>
                <c:pt idx="5649">
                  <c:v>10/17/1985</c:v>
                </c:pt>
                <c:pt idx="5650">
                  <c:v>10/18/1985</c:v>
                </c:pt>
                <c:pt idx="5651">
                  <c:v>10/19/1985</c:v>
                </c:pt>
                <c:pt idx="5652">
                  <c:v>10/20/1985</c:v>
                </c:pt>
                <c:pt idx="5653">
                  <c:v>10/21/1985</c:v>
                </c:pt>
                <c:pt idx="5654">
                  <c:v>10/22/1985</c:v>
                </c:pt>
                <c:pt idx="5655">
                  <c:v>10/23/1985</c:v>
                </c:pt>
                <c:pt idx="5656">
                  <c:v>10/24/1985</c:v>
                </c:pt>
                <c:pt idx="5657">
                  <c:v>10/25/1985</c:v>
                </c:pt>
                <c:pt idx="5658">
                  <c:v>10/26/1985</c:v>
                </c:pt>
                <c:pt idx="5659">
                  <c:v>10/27/1985</c:v>
                </c:pt>
                <c:pt idx="5660">
                  <c:v>10/28/1985</c:v>
                </c:pt>
                <c:pt idx="5661">
                  <c:v>10/29/1985</c:v>
                </c:pt>
                <c:pt idx="5662">
                  <c:v>10/30/1985</c:v>
                </c:pt>
                <c:pt idx="5663">
                  <c:v>10/31/1985</c:v>
                </c:pt>
                <c:pt idx="5664">
                  <c:v>11/1/1985</c:v>
                </c:pt>
                <c:pt idx="5665">
                  <c:v>11/2/1985</c:v>
                </c:pt>
                <c:pt idx="5666">
                  <c:v>11/3/1985</c:v>
                </c:pt>
                <c:pt idx="5667">
                  <c:v>11/4/1985</c:v>
                </c:pt>
                <c:pt idx="5668">
                  <c:v>11/5/1985</c:v>
                </c:pt>
                <c:pt idx="5669">
                  <c:v>11/6/1985</c:v>
                </c:pt>
                <c:pt idx="5670">
                  <c:v>11/7/1985</c:v>
                </c:pt>
                <c:pt idx="5671">
                  <c:v>11/8/1985</c:v>
                </c:pt>
                <c:pt idx="5672">
                  <c:v>11/9/1985</c:v>
                </c:pt>
                <c:pt idx="5673">
                  <c:v>11/10/1985</c:v>
                </c:pt>
                <c:pt idx="5674">
                  <c:v>11/11/1985</c:v>
                </c:pt>
                <c:pt idx="5675">
                  <c:v>11/12/1985</c:v>
                </c:pt>
                <c:pt idx="5676">
                  <c:v>11/13/1985</c:v>
                </c:pt>
                <c:pt idx="5677">
                  <c:v>11/14/1985</c:v>
                </c:pt>
                <c:pt idx="5678">
                  <c:v>11/15/1985</c:v>
                </c:pt>
                <c:pt idx="5679">
                  <c:v>11/16/1985</c:v>
                </c:pt>
                <c:pt idx="5680">
                  <c:v>11/17/1985</c:v>
                </c:pt>
                <c:pt idx="5681">
                  <c:v>11/18/1985</c:v>
                </c:pt>
                <c:pt idx="5682">
                  <c:v>11/19/1985</c:v>
                </c:pt>
                <c:pt idx="5683">
                  <c:v>11/20/1985</c:v>
                </c:pt>
                <c:pt idx="5684">
                  <c:v>11/21/1985</c:v>
                </c:pt>
                <c:pt idx="5685">
                  <c:v>11/22/1985</c:v>
                </c:pt>
                <c:pt idx="5686">
                  <c:v>11/23/1985</c:v>
                </c:pt>
                <c:pt idx="5687">
                  <c:v>11/24/1985</c:v>
                </c:pt>
                <c:pt idx="5688">
                  <c:v>11/25/1985</c:v>
                </c:pt>
                <c:pt idx="5689">
                  <c:v>11/26/1985</c:v>
                </c:pt>
                <c:pt idx="5690">
                  <c:v>11/27/1985</c:v>
                </c:pt>
                <c:pt idx="5691">
                  <c:v>11/28/1985</c:v>
                </c:pt>
                <c:pt idx="5692">
                  <c:v>11/29/1985</c:v>
                </c:pt>
                <c:pt idx="5693">
                  <c:v>11/30/1985</c:v>
                </c:pt>
                <c:pt idx="5694">
                  <c:v>12/1/1985</c:v>
                </c:pt>
                <c:pt idx="5695">
                  <c:v>12/2/1985</c:v>
                </c:pt>
                <c:pt idx="5696">
                  <c:v>12/3/1985</c:v>
                </c:pt>
                <c:pt idx="5697">
                  <c:v>12/4/1985</c:v>
                </c:pt>
                <c:pt idx="5698">
                  <c:v>12/5/1985</c:v>
                </c:pt>
                <c:pt idx="5699">
                  <c:v>12/6/1985</c:v>
                </c:pt>
                <c:pt idx="5700">
                  <c:v>12/7/1985</c:v>
                </c:pt>
                <c:pt idx="5701">
                  <c:v>12/8/1985</c:v>
                </c:pt>
                <c:pt idx="5702">
                  <c:v>12/9/1985</c:v>
                </c:pt>
                <c:pt idx="5703">
                  <c:v>12/10/1985</c:v>
                </c:pt>
                <c:pt idx="5704">
                  <c:v>12/11/1985</c:v>
                </c:pt>
                <c:pt idx="5705">
                  <c:v>12/12/1985</c:v>
                </c:pt>
                <c:pt idx="5706">
                  <c:v>12/13/1985</c:v>
                </c:pt>
                <c:pt idx="5707">
                  <c:v>12/14/1985</c:v>
                </c:pt>
                <c:pt idx="5708">
                  <c:v>12/15/1985</c:v>
                </c:pt>
                <c:pt idx="5709">
                  <c:v>12/16/1985</c:v>
                </c:pt>
                <c:pt idx="5710">
                  <c:v>12/17/1985</c:v>
                </c:pt>
                <c:pt idx="5711">
                  <c:v>12/18/1985</c:v>
                </c:pt>
                <c:pt idx="5712">
                  <c:v>12/19/1985</c:v>
                </c:pt>
                <c:pt idx="5713">
                  <c:v>12/20/1985</c:v>
                </c:pt>
                <c:pt idx="5714">
                  <c:v>12/21/1985</c:v>
                </c:pt>
                <c:pt idx="5715">
                  <c:v>12/22/1985</c:v>
                </c:pt>
                <c:pt idx="5716">
                  <c:v>12/23/1985</c:v>
                </c:pt>
                <c:pt idx="5717">
                  <c:v>12/24/1985</c:v>
                </c:pt>
                <c:pt idx="5718">
                  <c:v>12/25/1985</c:v>
                </c:pt>
                <c:pt idx="5719">
                  <c:v>12/26/1985</c:v>
                </c:pt>
                <c:pt idx="5720">
                  <c:v>12/27/1985</c:v>
                </c:pt>
                <c:pt idx="5721">
                  <c:v>12/28/1985</c:v>
                </c:pt>
                <c:pt idx="5722">
                  <c:v>12/29/1985</c:v>
                </c:pt>
                <c:pt idx="5723">
                  <c:v>12/30/1985</c:v>
                </c:pt>
                <c:pt idx="5724">
                  <c:v>12/31/1985</c:v>
                </c:pt>
                <c:pt idx="5725">
                  <c:v>1/1/1986</c:v>
                </c:pt>
                <c:pt idx="5726">
                  <c:v>1/2/1986</c:v>
                </c:pt>
                <c:pt idx="5727">
                  <c:v>1/3/1986</c:v>
                </c:pt>
                <c:pt idx="5728">
                  <c:v>1/4/1986</c:v>
                </c:pt>
                <c:pt idx="5729">
                  <c:v>1/5/1986</c:v>
                </c:pt>
                <c:pt idx="5730">
                  <c:v>1/6/1986</c:v>
                </c:pt>
                <c:pt idx="5731">
                  <c:v>1/7/1986</c:v>
                </c:pt>
                <c:pt idx="5732">
                  <c:v>1/8/1986</c:v>
                </c:pt>
                <c:pt idx="5733">
                  <c:v>1/9/1986</c:v>
                </c:pt>
                <c:pt idx="5734">
                  <c:v>1/10/1986</c:v>
                </c:pt>
                <c:pt idx="5735">
                  <c:v>1/11/1986</c:v>
                </c:pt>
                <c:pt idx="5736">
                  <c:v>1/12/1986</c:v>
                </c:pt>
                <c:pt idx="5737">
                  <c:v>1/13/1986</c:v>
                </c:pt>
                <c:pt idx="5738">
                  <c:v>1/14/1986</c:v>
                </c:pt>
                <c:pt idx="5739">
                  <c:v>1/15/1986</c:v>
                </c:pt>
                <c:pt idx="5740">
                  <c:v>1/16/1986</c:v>
                </c:pt>
                <c:pt idx="5741">
                  <c:v>1/17/1986</c:v>
                </c:pt>
                <c:pt idx="5742">
                  <c:v>1/18/1986</c:v>
                </c:pt>
                <c:pt idx="5743">
                  <c:v>1/19/1986</c:v>
                </c:pt>
                <c:pt idx="5744">
                  <c:v>1/20/1986</c:v>
                </c:pt>
                <c:pt idx="5745">
                  <c:v>1/21/1986</c:v>
                </c:pt>
                <c:pt idx="5746">
                  <c:v>1/22/1986</c:v>
                </c:pt>
                <c:pt idx="5747">
                  <c:v>1/23/1986</c:v>
                </c:pt>
                <c:pt idx="5748">
                  <c:v>1/24/1986</c:v>
                </c:pt>
                <c:pt idx="5749">
                  <c:v>1/25/1986</c:v>
                </c:pt>
                <c:pt idx="5750">
                  <c:v>1/26/1986</c:v>
                </c:pt>
                <c:pt idx="5751">
                  <c:v>1/27/1986</c:v>
                </c:pt>
                <c:pt idx="5752">
                  <c:v>1/28/1986</c:v>
                </c:pt>
                <c:pt idx="5753">
                  <c:v>1/29/1986</c:v>
                </c:pt>
                <c:pt idx="5754">
                  <c:v>1/30/1986</c:v>
                </c:pt>
                <c:pt idx="5755">
                  <c:v>1/31/1986</c:v>
                </c:pt>
                <c:pt idx="5756">
                  <c:v>2/1/1986</c:v>
                </c:pt>
                <c:pt idx="5757">
                  <c:v>2/2/1986</c:v>
                </c:pt>
                <c:pt idx="5758">
                  <c:v>2/3/1986</c:v>
                </c:pt>
                <c:pt idx="5759">
                  <c:v>2/4/1986</c:v>
                </c:pt>
                <c:pt idx="5760">
                  <c:v>2/5/1986</c:v>
                </c:pt>
                <c:pt idx="5761">
                  <c:v>2/6/1986</c:v>
                </c:pt>
                <c:pt idx="5762">
                  <c:v>2/7/1986</c:v>
                </c:pt>
                <c:pt idx="5763">
                  <c:v>2/8/1986</c:v>
                </c:pt>
                <c:pt idx="5764">
                  <c:v>2/9/1986</c:v>
                </c:pt>
                <c:pt idx="5765">
                  <c:v>2/10/1986</c:v>
                </c:pt>
                <c:pt idx="5766">
                  <c:v>2/11/1986</c:v>
                </c:pt>
                <c:pt idx="5767">
                  <c:v>2/12/1986</c:v>
                </c:pt>
                <c:pt idx="5768">
                  <c:v>2/13/1986</c:v>
                </c:pt>
                <c:pt idx="5769">
                  <c:v>2/14/1986</c:v>
                </c:pt>
                <c:pt idx="5770">
                  <c:v>2/15/1986</c:v>
                </c:pt>
                <c:pt idx="5771">
                  <c:v>2/16/1986</c:v>
                </c:pt>
                <c:pt idx="5772">
                  <c:v>2/17/1986</c:v>
                </c:pt>
                <c:pt idx="5773">
                  <c:v>2/18/1986</c:v>
                </c:pt>
                <c:pt idx="5774">
                  <c:v>2/19/1986</c:v>
                </c:pt>
                <c:pt idx="5775">
                  <c:v>2/20/1986</c:v>
                </c:pt>
                <c:pt idx="5776">
                  <c:v>2/21/1986</c:v>
                </c:pt>
                <c:pt idx="5777">
                  <c:v>2/22/1986</c:v>
                </c:pt>
                <c:pt idx="5778">
                  <c:v>2/23/1986</c:v>
                </c:pt>
                <c:pt idx="5779">
                  <c:v>2/24/1986</c:v>
                </c:pt>
                <c:pt idx="5780">
                  <c:v>2/25/1986</c:v>
                </c:pt>
                <c:pt idx="5781">
                  <c:v>2/26/1986</c:v>
                </c:pt>
                <c:pt idx="5782">
                  <c:v>2/27/1986</c:v>
                </c:pt>
                <c:pt idx="5783">
                  <c:v>2/28/1986</c:v>
                </c:pt>
                <c:pt idx="5784">
                  <c:v>3/1/1986</c:v>
                </c:pt>
                <c:pt idx="5785">
                  <c:v>3/2/1986</c:v>
                </c:pt>
                <c:pt idx="5786">
                  <c:v>3/3/1986</c:v>
                </c:pt>
                <c:pt idx="5787">
                  <c:v>3/4/1986</c:v>
                </c:pt>
                <c:pt idx="5788">
                  <c:v>3/5/1986</c:v>
                </c:pt>
                <c:pt idx="5789">
                  <c:v>3/6/1986</c:v>
                </c:pt>
                <c:pt idx="5790">
                  <c:v>3/7/1986</c:v>
                </c:pt>
                <c:pt idx="5791">
                  <c:v>3/8/1986</c:v>
                </c:pt>
                <c:pt idx="5792">
                  <c:v>3/9/1986</c:v>
                </c:pt>
                <c:pt idx="5793">
                  <c:v>3/10/1986</c:v>
                </c:pt>
                <c:pt idx="5794">
                  <c:v>3/11/1986</c:v>
                </c:pt>
                <c:pt idx="5795">
                  <c:v>3/12/1986</c:v>
                </c:pt>
                <c:pt idx="5796">
                  <c:v>3/13/1986</c:v>
                </c:pt>
                <c:pt idx="5797">
                  <c:v>3/14/1986</c:v>
                </c:pt>
                <c:pt idx="5798">
                  <c:v>3/15/1986</c:v>
                </c:pt>
                <c:pt idx="5799">
                  <c:v>3/16/1986</c:v>
                </c:pt>
                <c:pt idx="5800">
                  <c:v>3/17/1986</c:v>
                </c:pt>
                <c:pt idx="5801">
                  <c:v>3/18/1986</c:v>
                </c:pt>
                <c:pt idx="5802">
                  <c:v>3/19/1986</c:v>
                </c:pt>
                <c:pt idx="5803">
                  <c:v>3/20/1986</c:v>
                </c:pt>
                <c:pt idx="5804">
                  <c:v>3/21/1986</c:v>
                </c:pt>
                <c:pt idx="5805">
                  <c:v>3/22/1986</c:v>
                </c:pt>
                <c:pt idx="5806">
                  <c:v>3/23/1986</c:v>
                </c:pt>
                <c:pt idx="5807">
                  <c:v>3/24/1986</c:v>
                </c:pt>
                <c:pt idx="5808">
                  <c:v>3/25/1986</c:v>
                </c:pt>
                <c:pt idx="5809">
                  <c:v>3/26/1986</c:v>
                </c:pt>
                <c:pt idx="5810">
                  <c:v>3/27/1986</c:v>
                </c:pt>
                <c:pt idx="5811">
                  <c:v>3/28/1986</c:v>
                </c:pt>
                <c:pt idx="5812">
                  <c:v>3/29/1986</c:v>
                </c:pt>
                <c:pt idx="5813">
                  <c:v>3/30/1986</c:v>
                </c:pt>
                <c:pt idx="5814">
                  <c:v>3/31/1986</c:v>
                </c:pt>
                <c:pt idx="5815">
                  <c:v>4/1/1986</c:v>
                </c:pt>
                <c:pt idx="5816">
                  <c:v>4/2/1986</c:v>
                </c:pt>
                <c:pt idx="5817">
                  <c:v>4/3/1986</c:v>
                </c:pt>
                <c:pt idx="5818">
                  <c:v>4/4/1986</c:v>
                </c:pt>
                <c:pt idx="5819">
                  <c:v>4/5/1986</c:v>
                </c:pt>
                <c:pt idx="5820">
                  <c:v>4/6/1986</c:v>
                </c:pt>
                <c:pt idx="5821">
                  <c:v>4/7/1986</c:v>
                </c:pt>
                <c:pt idx="5822">
                  <c:v>4/8/1986</c:v>
                </c:pt>
                <c:pt idx="5823">
                  <c:v>4/9/1986</c:v>
                </c:pt>
                <c:pt idx="5824">
                  <c:v>4/10/1986</c:v>
                </c:pt>
                <c:pt idx="5825">
                  <c:v>4/11/1986</c:v>
                </c:pt>
                <c:pt idx="5826">
                  <c:v>4/12/1986</c:v>
                </c:pt>
                <c:pt idx="5827">
                  <c:v>4/13/1986</c:v>
                </c:pt>
                <c:pt idx="5828">
                  <c:v>4/14/1986</c:v>
                </c:pt>
                <c:pt idx="5829">
                  <c:v>4/15/1986</c:v>
                </c:pt>
                <c:pt idx="5830">
                  <c:v>4/16/1986</c:v>
                </c:pt>
                <c:pt idx="5831">
                  <c:v>4/17/1986</c:v>
                </c:pt>
                <c:pt idx="5832">
                  <c:v>4/18/1986</c:v>
                </c:pt>
                <c:pt idx="5833">
                  <c:v>4/19/1986</c:v>
                </c:pt>
                <c:pt idx="5834">
                  <c:v>4/20/1986</c:v>
                </c:pt>
                <c:pt idx="5835">
                  <c:v>4/21/1986</c:v>
                </c:pt>
                <c:pt idx="5836">
                  <c:v>4/22/1986</c:v>
                </c:pt>
                <c:pt idx="5837">
                  <c:v>4/23/1986</c:v>
                </c:pt>
                <c:pt idx="5838">
                  <c:v>4/24/1986</c:v>
                </c:pt>
                <c:pt idx="5839">
                  <c:v>4/25/1986</c:v>
                </c:pt>
                <c:pt idx="5840">
                  <c:v>4/26/1986</c:v>
                </c:pt>
                <c:pt idx="5841">
                  <c:v>4/27/1986</c:v>
                </c:pt>
                <c:pt idx="5842">
                  <c:v>4/28/1986</c:v>
                </c:pt>
                <c:pt idx="5843">
                  <c:v>4/29/1986</c:v>
                </c:pt>
                <c:pt idx="5844">
                  <c:v>4/30/1986</c:v>
                </c:pt>
                <c:pt idx="5845">
                  <c:v>5/1/1986</c:v>
                </c:pt>
                <c:pt idx="5846">
                  <c:v>5/2/1986</c:v>
                </c:pt>
                <c:pt idx="5847">
                  <c:v>5/3/1986</c:v>
                </c:pt>
                <c:pt idx="5848">
                  <c:v>5/4/1986</c:v>
                </c:pt>
                <c:pt idx="5849">
                  <c:v>5/5/1986</c:v>
                </c:pt>
                <c:pt idx="5850">
                  <c:v>5/6/1986</c:v>
                </c:pt>
                <c:pt idx="5851">
                  <c:v>5/7/1986</c:v>
                </c:pt>
                <c:pt idx="5852">
                  <c:v>5/8/1986</c:v>
                </c:pt>
                <c:pt idx="5853">
                  <c:v>5/9/1986</c:v>
                </c:pt>
                <c:pt idx="5854">
                  <c:v>5/10/1986</c:v>
                </c:pt>
                <c:pt idx="5855">
                  <c:v>5/11/1986</c:v>
                </c:pt>
                <c:pt idx="5856">
                  <c:v>5/12/1986</c:v>
                </c:pt>
                <c:pt idx="5857">
                  <c:v>5/13/1986</c:v>
                </c:pt>
                <c:pt idx="5858">
                  <c:v>5/14/1986</c:v>
                </c:pt>
                <c:pt idx="5859">
                  <c:v>5/15/1986</c:v>
                </c:pt>
                <c:pt idx="5860">
                  <c:v>5/16/1986</c:v>
                </c:pt>
                <c:pt idx="5861">
                  <c:v>5/17/1986</c:v>
                </c:pt>
                <c:pt idx="5862">
                  <c:v>5/18/1986</c:v>
                </c:pt>
                <c:pt idx="5863">
                  <c:v>5/19/1986</c:v>
                </c:pt>
                <c:pt idx="5864">
                  <c:v>5/20/1986</c:v>
                </c:pt>
                <c:pt idx="5865">
                  <c:v>5/21/1986</c:v>
                </c:pt>
                <c:pt idx="5866">
                  <c:v>5/22/1986</c:v>
                </c:pt>
                <c:pt idx="5867">
                  <c:v>5/23/1986</c:v>
                </c:pt>
                <c:pt idx="5868">
                  <c:v>5/24/1986</c:v>
                </c:pt>
                <c:pt idx="5869">
                  <c:v>5/25/1986</c:v>
                </c:pt>
                <c:pt idx="5870">
                  <c:v>5/26/1986</c:v>
                </c:pt>
                <c:pt idx="5871">
                  <c:v>5/27/1986</c:v>
                </c:pt>
                <c:pt idx="5872">
                  <c:v>5/28/1986</c:v>
                </c:pt>
                <c:pt idx="5873">
                  <c:v>5/29/1986</c:v>
                </c:pt>
                <c:pt idx="5874">
                  <c:v>5/30/1986</c:v>
                </c:pt>
                <c:pt idx="5875">
                  <c:v>5/31/1986</c:v>
                </c:pt>
                <c:pt idx="5876">
                  <c:v>6/1/1986</c:v>
                </c:pt>
                <c:pt idx="5877">
                  <c:v>6/2/1986</c:v>
                </c:pt>
                <c:pt idx="5878">
                  <c:v>6/3/1986</c:v>
                </c:pt>
                <c:pt idx="5879">
                  <c:v>6/4/1986</c:v>
                </c:pt>
                <c:pt idx="5880">
                  <c:v>6/5/1986</c:v>
                </c:pt>
                <c:pt idx="5881">
                  <c:v>6/6/1986</c:v>
                </c:pt>
                <c:pt idx="5882">
                  <c:v>6/7/1986</c:v>
                </c:pt>
                <c:pt idx="5883">
                  <c:v>6/8/1986</c:v>
                </c:pt>
                <c:pt idx="5884">
                  <c:v>6/9/1986</c:v>
                </c:pt>
                <c:pt idx="5885">
                  <c:v>6/10/1986</c:v>
                </c:pt>
                <c:pt idx="5886">
                  <c:v>6/11/1986</c:v>
                </c:pt>
                <c:pt idx="5887">
                  <c:v>6/12/1986</c:v>
                </c:pt>
                <c:pt idx="5888">
                  <c:v>6/13/1986</c:v>
                </c:pt>
                <c:pt idx="5889">
                  <c:v>6/14/1986</c:v>
                </c:pt>
                <c:pt idx="5890">
                  <c:v>6/15/1986</c:v>
                </c:pt>
                <c:pt idx="5891">
                  <c:v>6/16/1986</c:v>
                </c:pt>
                <c:pt idx="5892">
                  <c:v>6/17/1986</c:v>
                </c:pt>
                <c:pt idx="5893">
                  <c:v>6/18/1986</c:v>
                </c:pt>
                <c:pt idx="5894">
                  <c:v>6/19/1986</c:v>
                </c:pt>
                <c:pt idx="5895">
                  <c:v>6/20/1986</c:v>
                </c:pt>
                <c:pt idx="5896">
                  <c:v>6/21/1986</c:v>
                </c:pt>
                <c:pt idx="5897">
                  <c:v>6/22/1986</c:v>
                </c:pt>
                <c:pt idx="5898">
                  <c:v>6/23/1986</c:v>
                </c:pt>
                <c:pt idx="5899">
                  <c:v>6/24/1986</c:v>
                </c:pt>
                <c:pt idx="5900">
                  <c:v>6/25/1986</c:v>
                </c:pt>
                <c:pt idx="5901">
                  <c:v>6/26/1986</c:v>
                </c:pt>
                <c:pt idx="5902">
                  <c:v>6/27/1986</c:v>
                </c:pt>
                <c:pt idx="5903">
                  <c:v>6/28/1986</c:v>
                </c:pt>
                <c:pt idx="5904">
                  <c:v>6/29/1986</c:v>
                </c:pt>
                <c:pt idx="5905">
                  <c:v>6/30/1986</c:v>
                </c:pt>
                <c:pt idx="5906">
                  <c:v>7/1/1986</c:v>
                </c:pt>
                <c:pt idx="5907">
                  <c:v>7/2/1986</c:v>
                </c:pt>
                <c:pt idx="5908">
                  <c:v>7/3/1986</c:v>
                </c:pt>
                <c:pt idx="5909">
                  <c:v>7/4/1986</c:v>
                </c:pt>
                <c:pt idx="5910">
                  <c:v>7/5/1986</c:v>
                </c:pt>
                <c:pt idx="5911">
                  <c:v>7/6/1986</c:v>
                </c:pt>
                <c:pt idx="5912">
                  <c:v>7/7/1986</c:v>
                </c:pt>
                <c:pt idx="5913">
                  <c:v>7/8/1986</c:v>
                </c:pt>
                <c:pt idx="5914">
                  <c:v>7/9/1986</c:v>
                </c:pt>
                <c:pt idx="5915">
                  <c:v>7/10/1986</c:v>
                </c:pt>
                <c:pt idx="5916">
                  <c:v>7/11/1986</c:v>
                </c:pt>
                <c:pt idx="5917">
                  <c:v>7/12/1986</c:v>
                </c:pt>
                <c:pt idx="5918">
                  <c:v>7/13/1986</c:v>
                </c:pt>
                <c:pt idx="5919">
                  <c:v>7/14/1986</c:v>
                </c:pt>
                <c:pt idx="5920">
                  <c:v>7/15/1986</c:v>
                </c:pt>
                <c:pt idx="5921">
                  <c:v>7/16/1986</c:v>
                </c:pt>
                <c:pt idx="5922">
                  <c:v>7/17/1986</c:v>
                </c:pt>
                <c:pt idx="5923">
                  <c:v>7/18/1986</c:v>
                </c:pt>
                <c:pt idx="5924">
                  <c:v>7/19/1986</c:v>
                </c:pt>
                <c:pt idx="5925">
                  <c:v>7/20/1986</c:v>
                </c:pt>
                <c:pt idx="5926">
                  <c:v>7/21/1986</c:v>
                </c:pt>
                <c:pt idx="5927">
                  <c:v>7/22/1986</c:v>
                </c:pt>
                <c:pt idx="5928">
                  <c:v>7/23/1986</c:v>
                </c:pt>
                <c:pt idx="5929">
                  <c:v>7/24/1986</c:v>
                </c:pt>
                <c:pt idx="5930">
                  <c:v>7/25/1986</c:v>
                </c:pt>
                <c:pt idx="5931">
                  <c:v>7/26/1986</c:v>
                </c:pt>
                <c:pt idx="5932">
                  <c:v>7/27/1986</c:v>
                </c:pt>
                <c:pt idx="5933">
                  <c:v>7/28/1986</c:v>
                </c:pt>
                <c:pt idx="5934">
                  <c:v>7/29/1986</c:v>
                </c:pt>
                <c:pt idx="5935">
                  <c:v>7/30/1986</c:v>
                </c:pt>
                <c:pt idx="5936">
                  <c:v>7/31/1986</c:v>
                </c:pt>
                <c:pt idx="5937">
                  <c:v>8/1/1986</c:v>
                </c:pt>
                <c:pt idx="5938">
                  <c:v>8/2/1986</c:v>
                </c:pt>
                <c:pt idx="5939">
                  <c:v>8/3/1986</c:v>
                </c:pt>
                <c:pt idx="5940">
                  <c:v>8/4/1986</c:v>
                </c:pt>
                <c:pt idx="5941">
                  <c:v>8/5/1986</c:v>
                </c:pt>
                <c:pt idx="5942">
                  <c:v>8/6/1986</c:v>
                </c:pt>
                <c:pt idx="5943">
                  <c:v>8/7/1986</c:v>
                </c:pt>
                <c:pt idx="5944">
                  <c:v>8/8/1986</c:v>
                </c:pt>
                <c:pt idx="5945">
                  <c:v>8/9/1986</c:v>
                </c:pt>
                <c:pt idx="5946">
                  <c:v>8/10/1986</c:v>
                </c:pt>
                <c:pt idx="5947">
                  <c:v>8/11/1986</c:v>
                </c:pt>
                <c:pt idx="5948">
                  <c:v>8/12/1986</c:v>
                </c:pt>
                <c:pt idx="5949">
                  <c:v>8/13/1986</c:v>
                </c:pt>
                <c:pt idx="5950">
                  <c:v>8/14/1986</c:v>
                </c:pt>
                <c:pt idx="5951">
                  <c:v>8/15/1986</c:v>
                </c:pt>
                <c:pt idx="5952">
                  <c:v>8/16/1986</c:v>
                </c:pt>
                <c:pt idx="5953">
                  <c:v>8/17/1986</c:v>
                </c:pt>
                <c:pt idx="5954">
                  <c:v>8/18/1986</c:v>
                </c:pt>
                <c:pt idx="5955">
                  <c:v>8/19/1986</c:v>
                </c:pt>
                <c:pt idx="5956">
                  <c:v>8/20/1986</c:v>
                </c:pt>
                <c:pt idx="5957">
                  <c:v>8/21/1986</c:v>
                </c:pt>
                <c:pt idx="5958">
                  <c:v>8/22/1986</c:v>
                </c:pt>
                <c:pt idx="5959">
                  <c:v>8/23/1986</c:v>
                </c:pt>
                <c:pt idx="5960">
                  <c:v>8/24/1986</c:v>
                </c:pt>
                <c:pt idx="5961">
                  <c:v>8/25/1986</c:v>
                </c:pt>
                <c:pt idx="5962">
                  <c:v>8/26/1986</c:v>
                </c:pt>
                <c:pt idx="5963">
                  <c:v>8/27/1986</c:v>
                </c:pt>
                <c:pt idx="5964">
                  <c:v>8/28/1986</c:v>
                </c:pt>
                <c:pt idx="5965">
                  <c:v>8/29/1986</c:v>
                </c:pt>
                <c:pt idx="5966">
                  <c:v>8/30/1986</c:v>
                </c:pt>
                <c:pt idx="5967">
                  <c:v>8/31/1986</c:v>
                </c:pt>
                <c:pt idx="5968">
                  <c:v>9/1/1986</c:v>
                </c:pt>
                <c:pt idx="5969">
                  <c:v>9/2/1986</c:v>
                </c:pt>
                <c:pt idx="5970">
                  <c:v>9/3/1986</c:v>
                </c:pt>
                <c:pt idx="5971">
                  <c:v>9/4/1986</c:v>
                </c:pt>
                <c:pt idx="5972">
                  <c:v>9/5/1986</c:v>
                </c:pt>
                <c:pt idx="5973">
                  <c:v>9/6/1986</c:v>
                </c:pt>
                <c:pt idx="5974">
                  <c:v>9/7/1986</c:v>
                </c:pt>
                <c:pt idx="5975">
                  <c:v>9/8/1986</c:v>
                </c:pt>
                <c:pt idx="5976">
                  <c:v>9/9/1986</c:v>
                </c:pt>
                <c:pt idx="5977">
                  <c:v>9/10/1986</c:v>
                </c:pt>
                <c:pt idx="5978">
                  <c:v>9/11/1986</c:v>
                </c:pt>
                <c:pt idx="5979">
                  <c:v>9/12/1986</c:v>
                </c:pt>
                <c:pt idx="5980">
                  <c:v>9/13/1986</c:v>
                </c:pt>
                <c:pt idx="5981">
                  <c:v>9/14/1986</c:v>
                </c:pt>
                <c:pt idx="5982">
                  <c:v>9/15/1986</c:v>
                </c:pt>
                <c:pt idx="5983">
                  <c:v>9/16/1986</c:v>
                </c:pt>
                <c:pt idx="5984">
                  <c:v>9/17/1986</c:v>
                </c:pt>
                <c:pt idx="5985">
                  <c:v>9/18/1986</c:v>
                </c:pt>
                <c:pt idx="5986">
                  <c:v>9/19/1986</c:v>
                </c:pt>
                <c:pt idx="5987">
                  <c:v>9/20/1986</c:v>
                </c:pt>
                <c:pt idx="5988">
                  <c:v>9/21/1986</c:v>
                </c:pt>
                <c:pt idx="5989">
                  <c:v>9/22/1986</c:v>
                </c:pt>
                <c:pt idx="5990">
                  <c:v>9/23/1986</c:v>
                </c:pt>
                <c:pt idx="5991">
                  <c:v>9/24/1986</c:v>
                </c:pt>
                <c:pt idx="5992">
                  <c:v>9/25/1986</c:v>
                </c:pt>
                <c:pt idx="5993">
                  <c:v>9/26/1986</c:v>
                </c:pt>
                <c:pt idx="5994">
                  <c:v>9/27/1986</c:v>
                </c:pt>
                <c:pt idx="5995">
                  <c:v>9/28/1986</c:v>
                </c:pt>
                <c:pt idx="5996">
                  <c:v>9/29/1986</c:v>
                </c:pt>
                <c:pt idx="5997">
                  <c:v>9/30/1986</c:v>
                </c:pt>
                <c:pt idx="5998">
                  <c:v>10/1/1986</c:v>
                </c:pt>
                <c:pt idx="5999">
                  <c:v>10/2/1986</c:v>
                </c:pt>
                <c:pt idx="6000">
                  <c:v>10/3/1986</c:v>
                </c:pt>
                <c:pt idx="6001">
                  <c:v>10/4/1986</c:v>
                </c:pt>
                <c:pt idx="6002">
                  <c:v>10/5/1986</c:v>
                </c:pt>
                <c:pt idx="6003">
                  <c:v>10/6/1986</c:v>
                </c:pt>
                <c:pt idx="6004">
                  <c:v>10/7/1986</c:v>
                </c:pt>
                <c:pt idx="6005">
                  <c:v>10/8/1986</c:v>
                </c:pt>
                <c:pt idx="6006">
                  <c:v>10/9/1986</c:v>
                </c:pt>
                <c:pt idx="6007">
                  <c:v>10/10/1986</c:v>
                </c:pt>
                <c:pt idx="6008">
                  <c:v>10/11/1986</c:v>
                </c:pt>
                <c:pt idx="6009">
                  <c:v>10/12/1986</c:v>
                </c:pt>
                <c:pt idx="6010">
                  <c:v>10/13/1986</c:v>
                </c:pt>
                <c:pt idx="6011">
                  <c:v>10/14/1986</c:v>
                </c:pt>
                <c:pt idx="6012">
                  <c:v>10/15/1986</c:v>
                </c:pt>
                <c:pt idx="6013">
                  <c:v>10/16/1986</c:v>
                </c:pt>
                <c:pt idx="6014">
                  <c:v>10/17/1986</c:v>
                </c:pt>
                <c:pt idx="6015">
                  <c:v>10/18/1986</c:v>
                </c:pt>
                <c:pt idx="6016">
                  <c:v>10/19/1986</c:v>
                </c:pt>
                <c:pt idx="6017">
                  <c:v>10/20/1986</c:v>
                </c:pt>
                <c:pt idx="6018">
                  <c:v>10/21/1986</c:v>
                </c:pt>
                <c:pt idx="6019">
                  <c:v>10/22/1986</c:v>
                </c:pt>
                <c:pt idx="6020">
                  <c:v>10/23/1986</c:v>
                </c:pt>
                <c:pt idx="6021">
                  <c:v>10/24/1986</c:v>
                </c:pt>
                <c:pt idx="6022">
                  <c:v>10/25/1986</c:v>
                </c:pt>
                <c:pt idx="6023">
                  <c:v>10/26/1986</c:v>
                </c:pt>
                <c:pt idx="6024">
                  <c:v>10/27/1986</c:v>
                </c:pt>
                <c:pt idx="6025">
                  <c:v>10/28/1986</c:v>
                </c:pt>
                <c:pt idx="6026">
                  <c:v>10/29/1986</c:v>
                </c:pt>
                <c:pt idx="6027">
                  <c:v>10/30/1986</c:v>
                </c:pt>
                <c:pt idx="6028">
                  <c:v>10/31/1986</c:v>
                </c:pt>
                <c:pt idx="6029">
                  <c:v>11/1/1986</c:v>
                </c:pt>
                <c:pt idx="6030">
                  <c:v>11/2/1986</c:v>
                </c:pt>
                <c:pt idx="6031">
                  <c:v>11/3/1986</c:v>
                </c:pt>
                <c:pt idx="6032">
                  <c:v>11/4/1986</c:v>
                </c:pt>
                <c:pt idx="6033">
                  <c:v>11/5/1986</c:v>
                </c:pt>
                <c:pt idx="6034">
                  <c:v>11/6/1986</c:v>
                </c:pt>
                <c:pt idx="6035">
                  <c:v>11/7/1986</c:v>
                </c:pt>
                <c:pt idx="6036">
                  <c:v>11/8/1986</c:v>
                </c:pt>
                <c:pt idx="6037">
                  <c:v>11/9/1986</c:v>
                </c:pt>
                <c:pt idx="6038">
                  <c:v>11/10/1986</c:v>
                </c:pt>
                <c:pt idx="6039">
                  <c:v>11/11/1986</c:v>
                </c:pt>
                <c:pt idx="6040">
                  <c:v>11/12/1986</c:v>
                </c:pt>
                <c:pt idx="6041">
                  <c:v>11/13/1986</c:v>
                </c:pt>
                <c:pt idx="6042">
                  <c:v>11/14/1986</c:v>
                </c:pt>
                <c:pt idx="6043">
                  <c:v>11/15/1986</c:v>
                </c:pt>
                <c:pt idx="6044">
                  <c:v>11/16/1986</c:v>
                </c:pt>
                <c:pt idx="6045">
                  <c:v>11/17/1986</c:v>
                </c:pt>
                <c:pt idx="6046">
                  <c:v>11/18/1986</c:v>
                </c:pt>
                <c:pt idx="6047">
                  <c:v>11/19/1986</c:v>
                </c:pt>
                <c:pt idx="6048">
                  <c:v>11/20/1986</c:v>
                </c:pt>
                <c:pt idx="6049">
                  <c:v>11/21/1986</c:v>
                </c:pt>
                <c:pt idx="6050">
                  <c:v>11/22/1986</c:v>
                </c:pt>
                <c:pt idx="6051">
                  <c:v>11/23/1986</c:v>
                </c:pt>
                <c:pt idx="6052">
                  <c:v>11/24/1986</c:v>
                </c:pt>
                <c:pt idx="6053">
                  <c:v>11/25/1986</c:v>
                </c:pt>
                <c:pt idx="6054">
                  <c:v>11/26/1986</c:v>
                </c:pt>
                <c:pt idx="6055">
                  <c:v>11/27/1986</c:v>
                </c:pt>
                <c:pt idx="6056">
                  <c:v>11/28/1986</c:v>
                </c:pt>
                <c:pt idx="6057">
                  <c:v>11/29/1986</c:v>
                </c:pt>
                <c:pt idx="6058">
                  <c:v>11/30/1986</c:v>
                </c:pt>
                <c:pt idx="6059">
                  <c:v>12/1/1986</c:v>
                </c:pt>
                <c:pt idx="6060">
                  <c:v>12/2/1986</c:v>
                </c:pt>
                <c:pt idx="6061">
                  <c:v>12/3/1986</c:v>
                </c:pt>
                <c:pt idx="6062">
                  <c:v>12/4/1986</c:v>
                </c:pt>
                <c:pt idx="6063">
                  <c:v>12/5/1986</c:v>
                </c:pt>
                <c:pt idx="6064">
                  <c:v>12/6/1986</c:v>
                </c:pt>
                <c:pt idx="6065">
                  <c:v>12/7/1986</c:v>
                </c:pt>
                <c:pt idx="6066">
                  <c:v>12/8/1986</c:v>
                </c:pt>
                <c:pt idx="6067">
                  <c:v>12/9/1986</c:v>
                </c:pt>
                <c:pt idx="6068">
                  <c:v>12/10/1986</c:v>
                </c:pt>
                <c:pt idx="6069">
                  <c:v>12/11/1986</c:v>
                </c:pt>
                <c:pt idx="6070">
                  <c:v>12/12/1986</c:v>
                </c:pt>
                <c:pt idx="6071">
                  <c:v>12/13/1986</c:v>
                </c:pt>
                <c:pt idx="6072">
                  <c:v>12/14/1986</c:v>
                </c:pt>
                <c:pt idx="6073">
                  <c:v>12/15/1986</c:v>
                </c:pt>
                <c:pt idx="6074">
                  <c:v>12/16/1986</c:v>
                </c:pt>
                <c:pt idx="6075">
                  <c:v>12/17/1986</c:v>
                </c:pt>
                <c:pt idx="6076">
                  <c:v>12/18/1986</c:v>
                </c:pt>
                <c:pt idx="6077">
                  <c:v>12/19/1986</c:v>
                </c:pt>
                <c:pt idx="6078">
                  <c:v>12/20/1986</c:v>
                </c:pt>
                <c:pt idx="6079">
                  <c:v>12/21/1986</c:v>
                </c:pt>
                <c:pt idx="6080">
                  <c:v>12/22/1986</c:v>
                </c:pt>
                <c:pt idx="6081">
                  <c:v>12/23/1986</c:v>
                </c:pt>
                <c:pt idx="6082">
                  <c:v>12/24/1986</c:v>
                </c:pt>
                <c:pt idx="6083">
                  <c:v>12/25/1986</c:v>
                </c:pt>
                <c:pt idx="6084">
                  <c:v>12/26/1986</c:v>
                </c:pt>
                <c:pt idx="6085">
                  <c:v>12/27/1986</c:v>
                </c:pt>
                <c:pt idx="6086">
                  <c:v>12/28/1986</c:v>
                </c:pt>
                <c:pt idx="6087">
                  <c:v>12/29/1986</c:v>
                </c:pt>
                <c:pt idx="6088">
                  <c:v>12/30/1986</c:v>
                </c:pt>
                <c:pt idx="6089">
                  <c:v>12/31/1986</c:v>
                </c:pt>
                <c:pt idx="6090">
                  <c:v>1/1/1987</c:v>
                </c:pt>
                <c:pt idx="6091">
                  <c:v>1/2/1987</c:v>
                </c:pt>
                <c:pt idx="6092">
                  <c:v>1/3/1987</c:v>
                </c:pt>
                <c:pt idx="6093">
                  <c:v>1/4/1987</c:v>
                </c:pt>
                <c:pt idx="6094">
                  <c:v>1/5/1987</c:v>
                </c:pt>
                <c:pt idx="6095">
                  <c:v>1/6/1987</c:v>
                </c:pt>
                <c:pt idx="6096">
                  <c:v>1/7/1987</c:v>
                </c:pt>
                <c:pt idx="6097">
                  <c:v>1/8/1987</c:v>
                </c:pt>
                <c:pt idx="6098">
                  <c:v>1/9/1987</c:v>
                </c:pt>
                <c:pt idx="6099">
                  <c:v>1/10/1987</c:v>
                </c:pt>
                <c:pt idx="6100">
                  <c:v>1/11/1987</c:v>
                </c:pt>
                <c:pt idx="6101">
                  <c:v>1/12/1987</c:v>
                </c:pt>
                <c:pt idx="6102">
                  <c:v>1/13/1987</c:v>
                </c:pt>
                <c:pt idx="6103">
                  <c:v>1/14/1987</c:v>
                </c:pt>
                <c:pt idx="6104">
                  <c:v>1/15/1987</c:v>
                </c:pt>
                <c:pt idx="6105">
                  <c:v>1/16/1987</c:v>
                </c:pt>
                <c:pt idx="6106">
                  <c:v>1/17/1987</c:v>
                </c:pt>
                <c:pt idx="6107">
                  <c:v>1/18/1987</c:v>
                </c:pt>
                <c:pt idx="6108">
                  <c:v>1/19/1987</c:v>
                </c:pt>
                <c:pt idx="6109">
                  <c:v>1/20/1987</c:v>
                </c:pt>
                <c:pt idx="6110">
                  <c:v>1/21/1987</c:v>
                </c:pt>
                <c:pt idx="6111">
                  <c:v>1/22/1987</c:v>
                </c:pt>
                <c:pt idx="6112">
                  <c:v>1/23/1987</c:v>
                </c:pt>
                <c:pt idx="6113">
                  <c:v>1/24/1987</c:v>
                </c:pt>
                <c:pt idx="6114">
                  <c:v>1/25/1987</c:v>
                </c:pt>
                <c:pt idx="6115">
                  <c:v>1/26/1987</c:v>
                </c:pt>
                <c:pt idx="6116">
                  <c:v>1/27/1987</c:v>
                </c:pt>
                <c:pt idx="6117">
                  <c:v>1/28/1987</c:v>
                </c:pt>
                <c:pt idx="6118">
                  <c:v>1/29/1987</c:v>
                </c:pt>
                <c:pt idx="6119">
                  <c:v>1/30/1987</c:v>
                </c:pt>
                <c:pt idx="6120">
                  <c:v>1/31/1987</c:v>
                </c:pt>
                <c:pt idx="6121">
                  <c:v>2/1/1987</c:v>
                </c:pt>
                <c:pt idx="6122">
                  <c:v>2/2/1987</c:v>
                </c:pt>
                <c:pt idx="6123">
                  <c:v>2/3/1987</c:v>
                </c:pt>
                <c:pt idx="6124">
                  <c:v>2/4/1987</c:v>
                </c:pt>
                <c:pt idx="6125">
                  <c:v>2/5/1987</c:v>
                </c:pt>
                <c:pt idx="6126">
                  <c:v>2/6/1987</c:v>
                </c:pt>
                <c:pt idx="6127">
                  <c:v>2/7/1987</c:v>
                </c:pt>
                <c:pt idx="6128">
                  <c:v>2/8/1987</c:v>
                </c:pt>
                <c:pt idx="6129">
                  <c:v>2/9/1987</c:v>
                </c:pt>
                <c:pt idx="6130">
                  <c:v>2/10/1987</c:v>
                </c:pt>
                <c:pt idx="6131">
                  <c:v>2/11/1987</c:v>
                </c:pt>
                <c:pt idx="6132">
                  <c:v>2/12/1987</c:v>
                </c:pt>
                <c:pt idx="6133">
                  <c:v>2/13/1987</c:v>
                </c:pt>
                <c:pt idx="6134">
                  <c:v>2/14/1987</c:v>
                </c:pt>
                <c:pt idx="6135">
                  <c:v>2/15/1987</c:v>
                </c:pt>
                <c:pt idx="6136">
                  <c:v>2/16/1987</c:v>
                </c:pt>
                <c:pt idx="6137">
                  <c:v>2/17/1987</c:v>
                </c:pt>
                <c:pt idx="6138">
                  <c:v>2/18/1987</c:v>
                </c:pt>
                <c:pt idx="6139">
                  <c:v>2/19/1987</c:v>
                </c:pt>
                <c:pt idx="6140">
                  <c:v>2/20/1987</c:v>
                </c:pt>
                <c:pt idx="6141">
                  <c:v>2/21/1987</c:v>
                </c:pt>
                <c:pt idx="6142">
                  <c:v>2/22/1987</c:v>
                </c:pt>
                <c:pt idx="6143">
                  <c:v>2/23/1987</c:v>
                </c:pt>
                <c:pt idx="6144">
                  <c:v>2/24/1987</c:v>
                </c:pt>
                <c:pt idx="6145">
                  <c:v>2/25/1987</c:v>
                </c:pt>
                <c:pt idx="6146">
                  <c:v>2/26/1987</c:v>
                </c:pt>
                <c:pt idx="6147">
                  <c:v>2/27/1987</c:v>
                </c:pt>
                <c:pt idx="6148">
                  <c:v>2/28/1987</c:v>
                </c:pt>
                <c:pt idx="6149">
                  <c:v>3/1/1987</c:v>
                </c:pt>
                <c:pt idx="6150">
                  <c:v>3/2/1987</c:v>
                </c:pt>
                <c:pt idx="6151">
                  <c:v>3/3/1987</c:v>
                </c:pt>
                <c:pt idx="6152">
                  <c:v>3/4/1987</c:v>
                </c:pt>
                <c:pt idx="6153">
                  <c:v>3/5/1987</c:v>
                </c:pt>
                <c:pt idx="6154">
                  <c:v>3/6/1987</c:v>
                </c:pt>
                <c:pt idx="6155">
                  <c:v>3/7/1987</c:v>
                </c:pt>
                <c:pt idx="6156">
                  <c:v>3/8/1987</c:v>
                </c:pt>
                <c:pt idx="6157">
                  <c:v>3/9/1987</c:v>
                </c:pt>
                <c:pt idx="6158">
                  <c:v>3/10/1987</c:v>
                </c:pt>
                <c:pt idx="6159">
                  <c:v>3/11/1987</c:v>
                </c:pt>
                <c:pt idx="6160">
                  <c:v>3/12/1987</c:v>
                </c:pt>
                <c:pt idx="6161">
                  <c:v>3/13/1987</c:v>
                </c:pt>
                <c:pt idx="6162">
                  <c:v>3/14/1987</c:v>
                </c:pt>
                <c:pt idx="6163">
                  <c:v>3/15/1987</c:v>
                </c:pt>
                <c:pt idx="6164">
                  <c:v>3/16/1987</c:v>
                </c:pt>
                <c:pt idx="6165">
                  <c:v>3/17/1987</c:v>
                </c:pt>
                <c:pt idx="6166">
                  <c:v>3/18/1987</c:v>
                </c:pt>
                <c:pt idx="6167">
                  <c:v>3/19/1987</c:v>
                </c:pt>
                <c:pt idx="6168">
                  <c:v>3/20/1987</c:v>
                </c:pt>
                <c:pt idx="6169">
                  <c:v>3/21/1987</c:v>
                </c:pt>
                <c:pt idx="6170">
                  <c:v>3/22/1987</c:v>
                </c:pt>
                <c:pt idx="6171">
                  <c:v>3/23/1987</c:v>
                </c:pt>
                <c:pt idx="6172">
                  <c:v>3/24/1987</c:v>
                </c:pt>
                <c:pt idx="6173">
                  <c:v>3/25/1987</c:v>
                </c:pt>
                <c:pt idx="6174">
                  <c:v>3/26/1987</c:v>
                </c:pt>
                <c:pt idx="6175">
                  <c:v>3/27/1987</c:v>
                </c:pt>
                <c:pt idx="6176">
                  <c:v>3/28/1987</c:v>
                </c:pt>
                <c:pt idx="6177">
                  <c:v>3/29/1987</c:v>
                </c:pt>
                <c:pt idx="6178">
                  <c:v>3/30/1987</c:v>
                </c:pt>
                <c:pt idx="6179">
                  <c:v>3/31/1987</c:v>
                </c:pt>
                <c:pt idx="6180">
                  <c:v>4/1/1987</c:v>
                </c:pt>
                <c:pt idx="6181">
                  <c:v>4/2/1987</c:v>
                </c:pt>
                <c:pt idx="6182">
                  <c:v>4/3/1987</c:v>
                </c:pt>
                <c:pt idx="6183">
                  <c:v>4/4/1987</c:v>
                </c:pt>
                <c:pt idx="6184">
                  <c:v>4/5/1987</c:v>
                </c:pt>
                <c:pt idx="6185">
                  <c:v>4/6/1987</c:v>
                </c:pt>
                <c:pt idx="6186">
                  <c:v>4/7/1987</c:v>
                </c:pt>
                <c:pt idx="6187">
                  <c:v>4/8/1987</c:v>
                </c:pt>
                <c:pt idx="6188">
                  <c:v>4/9/1987</c:v>
                </c:pt>
                <c:pt idx="6189">
                  <c:v>4/10/1987</c:v>
                </c:pt>
                <c:pt idx="6190">
                  <c:v>4/11/1987</c:v>
                </c:pt>
                <c:pt idx="6191">
                  <c:v>4/12/1987</c:v>
                </c:pt>
                <c:pt idx="6192">
                  <c:v>4/13/1987</c:v>
                </c:pt>
                <c:pt idx="6193">
                  <c:v>4/14/1987</c:v>
                </c:pt>
                <c:pt idx="6194">
                  <c:v>4/15/1987</c:v>
                </c:pt>
                <c:pt idx="6195">
                  <c:v>4/16/1987</c:v>
                </c:pt>
                <c:pt idx="6196">
                  <c:v>4/17/1987</c:v>
                </c:pt>
                <c:pt idx="6197">
                  <c:v>4/18/1987</c:v>
                </c:pt>
                <c:pt idx="6198">
                  <c:v>4/19/1987</c:v>
                </c:pt>
                <c:pt idx="6199">
                  <c:v>4/20/1987</c:v>
                </c:pt>
                <c:pt idx="6200">
                  <c:v>4/21/1987</c:v>
                </c:pt>
                <c:pt idx="6201">
                  <c:v>4/22/1987</c:v>
                </c:pt>
                <c:pt idx="6202">
                  <c:v>4/23/1987</c:v>
                </c:pt>
                <c:pt idx="6203">
                  <c:v>4/24/1987</c:v>
                </c:pt>
                <c:pt idx="6204">
                  <c:v>4/25/1987</c:v>
                </c:pt>
                <c:pt idx="6205">
                  <c:v>4/26/1987</c:v>
                </c:pt>
                <c:pt idx="6206">
                  <c:v>4/27/1987</c:v>
                </c:pt>
                <c:pt idx="6207">
                  <c:v>4/28/1987</c:v>
                </c:pt>
                <c:pt idx="6208">
                  <c:v>4/29/1987</c:v>
                </c:pt>
                <c:pt idx="6209">
                  <c:v>4/30/1987</c:v>
                </c:pt>
                <c:pt idx="6210">
                  <c:v>5/1/1987</c:v>
                </c:pt>
                <c:pt idx="6211">
                  <c:v>5/2/1987</c:v>
                </c:pt>
                <c:pt idx="6212">
                  <c:v>5/3/1987</c:v>
                </c:pt>
                <c:pt idx="6213">
                  <c:v>5/4/1987</c:v>
                </c:pt>
                <c:pt idx="6214">
                  <c:v>5/5/1987</c:v>
                </c:pt>
                <c:pt idx="6215">
                  <c:v>5/6/1987</c:v>
                </c:pt>
                <c:pt idx="6216">
                  <c:v>5/7/1987</c:v>
                </c:pt>
                <c:pt idx="6217">
                  <c:v>5/8/1987</c:v>
                </c:pt>
                <c:pt idx="6218">
                  <c:v>5/9/1987</c:v>
                </c:pt>
                <c:pt idx="6219">
                  <c:v>5/10/1987</c:v>
                </c:pt>
                <c:pt idx="6220">
                  <c:v>5/11/1987</c:v>
                </c:pt>
                <c:pt idx="6221">
                  <c:v>5/12/1987</c:v>
                </c:pt>
                <c:pt idx="6222">
                  <c:v>5/13/1987</c:v>
                </c:pt>
                <c:pt idx="6223">
                  <c:v>5/14/1987</c:v>
                </c:pt>
                <c:pt idx="6224">
                  <c:v>5/15/1987</c:v>
                </c:pt>
                <c:pt idx="6225">
                  <c:v>5/16/1987</c:v>
                </c:pt>
                <c:pt idx="6226">
                  <c:v>5/17/1987</c:v>
                </c:pt>
                <c:pt idx="6227">
                  <c:v>5/18/1987</c:v>
                </c:pt>
                <c:pt idx="6228">
                  <c:v>5/19/1987</c:v>
                </c:pt>
                <c:pt idx="6229">
                  <c:v>5/20/1987</c:v>
                </c:pt>
                <c:pt idx="6230">
                  <c:v>5/21/1987</c:v>
                </c:pt>
                <c:pt idx="6231">
                  <c:v>5/22/1987</c:v>
                </c:pt>
                <c:pt idx="6232">
                  <c:v>5/23/1987</c:v>
                </c:pt>
                <c:pt idx="6233">
                  <c:v>5/24/1987</c:v>
                </c:pt>
                <c:pt idx="6234">
                  <c:v>5/25/1987</c:v>
                </c:pt>
                <c:pt idx="6235">
                  <c:v>5/26/1987</c:v>
                </c:pt>
                <c:pt idx="6236">
                  <c:v>5/27/1987</c:v>
                </c:pt>
                <c:pt idx="6237">
                  <c:v>5/28/1987</c:v>
                </c:pt>
                <c:pt idx="6238">
                  <c:v>5/29/1987</c:v>
                </c:pt>
                <c:pt idx="6239">
                  <c:v>5/30/1987</c:v>
                </c:pt>
                <c:pt idx="6240">
                  <c:v>5/31/1987</c:v>
                </c:pt>
                <c:pt idx="6241">
                  <c:v>6/1/1987</c:v>
                </c:pt>
                <c:pt idx="6242">
                  <c:v>6/2/1987</c:v>
                </c:pt>
                <c:pt idx="6243">
                  <c:v>6/3/1987</c:v>
                </c:pt>
                <c:pt idx="6244">
                  <c:v>6/4/1987</c:v>
                </c:pt>
                <c:pt idx="6245">
                  <c:v>6/5/1987</c:v>
                </c:pt>
                <c:pt idx="6246">
                  <c:v>6/6/1987</c:v>
                </c:pt>
                <c:pt idx="6247">
                  <c:v>6/7/1987</c:v>
                </c:pt>
                <c:pt idx="6248">
                  <c:v>6/8/1987</c:v>
                </c:pt>
                <c:pt idx="6249">
                  <c:v>6/9/1987</c:v>
                </c:pt>
                <c:pt idx="6250">
                  <c:v>6/10/1987</c:v>
                </c:pt>
                <c:pt idx="6251">
                  <c:v>6/11/1987</c:v>
                </c:pt>
                <c:pt idx="6252">
                  <c:v>6/12/1987</c:v>
                </c:pt>
                <c:pt idx="6253">
                  <c:v>6/13/1987</c:v>
                </c:pt>
                <c:pt idx="6254">
                  <c:v>6/14/1987</c:v>
                </c:pt>
                <c:pt idx="6255">
                  <c:v>6/15/1987</c:v>
                </c:pt>
                <c:pt idx="6256">
                  <c:v>6/16/1987</c:v>
                </c:pt>
                <c:pt idx="6257">
                  <c:v>6/17/1987</c:v>
                </c:pt>
                <c:pt idx="6258">
                  <c:v>6/18/1987</c:v>
                </c:pt>
                <c:pt idx="6259">
                  <c:v>6/19/1987</c:v>
                </c:pt>
                <c:pt idx="6260">
                  <c:v>6/20/1987</c:v>
                </c:pt>
                <c:pt idx="6261">
                  <c:v>6/21/1987</c:v>
                </c:pt>
                <c:pt idx="6262">
                  <c:v>6/22/1987</c:v>
                </c:pt>
                <c:pt idx="6263">
                  <c:v>6/23/1987</c:v>
                </c:pt>
                <c:pt idx="6264">
                  <c:v>6/24/1987</c:v>
                </c:pt>
                <c:pt idx="6265">
                  <c:v>6/25/1987</c:v>
                </c:pt>
                <c:pt idx="6266">
                  <c:v>6/26/1987</c:v>
                </c:pt>
                <c:pt idx="6267">
                  <c:v>6/27/1987</c:v>
                </c:pt>
                <c:pt idx="6268">
                  <c:v>6/28/1987</c:v>
                </c:pt>
                <c:pt idx="6269">
                  <c:v>6/29/1987</c:v>
                </c:pt>
                <c:pt idx="6270">
                  <c:v>6/30/1987</c:v>
                </c:pt>
                <c:pt idx="6271">
                  <c:v>7/1/1987</c:v>
                </c:pt>
                <c:pt idx="6272">
                  <c:v>7/2/1987</c:v>
                </c:pt>
                <c:pt idx="6273">
                  <c:v>7/3/1987</c:v>
                </c:pt>
                <c:pt idx="6274">
                  <c:v>7/4/1987</c:v>
                </c:pt>
                <c:pt idx="6275">
                  <c:v>7/5/1987</c:v>
                </c:pt>
                <c:pt idx="6276">
                  <c:v>7/6/1987</c:v>
                </c:pt>
                <c:pt idx="6277">
                  <c:v>7/7/1987</c:v>
                </c:pt>
                <c:pt idx="6278">
                  <c:v>7/8/1987</c:v>
                </c:pt>
                <c:pt idx="6279">
                  <c:v>7/9/1987</c:v>
                </c:pt>
                <c:pt idx="6280">
                  <c:v>7/10/1987</c:v>
                </c:pt>
                <c:pt idx="6281">
                  <c:v>7/11/1987</c:v>
                </c:pt>
                <c:pt idx="6282">
                  <c:v>7/12/1987</c:v>
                </c:pt>
                <c:pt idx="6283">
                  <c:v>7/13/1987</c:v>
                </c:pt>
                <c:pt idx="6284">
                  <c:v>7/14/1987</c:v>
                </c:pt>
                <c:pt idx="6285">
                  <c:v>7/15/1987</c:v>
                </c:pt>
                <c:pt idx="6286">
                  <c:v>7/16/1987</c:v>
                </c:pt>
                <c:pt idx="6287">
                  <c:v>7/17/1987</c:v>
                </c:pt>
                <c:pt idx="6288">
                  <c:v>7/18/1987</c:v>
                </c:pt>
                <c:pt idx="6289">
                  <c:v>7/19/1987</c:v>
                </c:pt>
                <c:pt idx="6290">
                  <c:v>7/20/1987</c:v>
                </c:pt>
                <c:pt idx="6291">
                  <c:v>7/21/1987</c:v>
                </c:pt>
                <c:pt idx="6292">
                  <c:v>7/22/1987</c:v>
                </c:pt>
                <c:pt idx="6293">
                  <c:v>7/23/1987</c:v>
                </c:pt>
                <c:pt idx="6294">
                  <c:v>7/24/1987</c:v>
                </c:pt>
                <c:pt idx="6295">
                  <c:v>7/25/1987</c:v>
                </c:pt>
                <c:pt idx="6296">
                  <c:v>7/26/1987</c:v>
                </c:pt>
                <c:pt idx="6297">
                  <c:v>7/27/1987</c:v>
                </c:pt>
                <c:pt idx="6298">
                  <c:v>7/28/1987</c:v>
                </c:pt>
                <c:pt idx="6299">
                  <c:v>7/29/1987</c:v>
                </c:pt>
                <c:pt idx="6300">
                  <c:v>7/30/1987</c:v>
                </c:pt>
                <c:pt idx="6301">
                  <c:v>7/31/1987</c:v>
                </c:pt>
                <c:pt idx="6302">
                  <c:v>8/1/1987</c:v>
                </c:pt>
                <c:pt idx="6303">
                  <c:v>8/2/1987</c:v>
                </c:pt>
                <c:pt idx="6304">
                  <c:v>8/3/1987</c:v>
                </c:pt>
                <c:pt idx="6305">
                  <c:v>8/4/1987</c:v>
                </c:pt>
                <c:pt idx="6306">
                  <c:v>8/5/1987</c:v>
                </c:pt>
                <c:pt idx="6307">
                  <c:v>8/6/1987</c:v>
                </c:pt>
                <c:pt idx="6308">
                  <c:v>8/7/1987</c:v>
                </c:pt>
                <c:pt idx="6309">
                  <c:v>8/8/1987</c:v>
                </c:pt>
                <c:pt idx="6310">
                  <c:v>8/9/1987</c:v>
                </c:pt>
                <c:pt idx="6311">
                  <c:v>8/10/1987</c:v>
                </c:pt>
                <c:pt idx="6312">
                  <c:v>8/11/1987</c:v>
                </c:pt>
                <c:pt idx="6313">
                  <c:v>8/12/1987</c:v>
                </c:pt>
                <c:pt idx="6314">
                  <c:v>8/13/1987</c:v>
                </c:pt>
                <c:pt idx="6315">
                  <c:v>8/14/1987</c:v>
                </c:pt>
                <c:pt idx="6316">
                  <c:v>8/15/1987</c:v>
                </c:pt>
                <c:pt idx="6317">
                  <c:v>8/16/1987</c:v>
                </c:pt>
                <c:pt idx="6318">
                  <c:v>8/17/1987</c:v>
                </c:pt>
                <c:pt idx="6319">
                  <c:v>8/18/1987</c:v>
                </c:pt>
                <c:pt idx="6320">
                  <c:v>8/19/1987</c:v>
                </c:pt>
                <c:pt idx="6321">
                  <c:v>8/20/1987</c:v>
                </c:pt>
                <c:pt idx="6322">
                  <c:v>8/21/1987</c:v>
                </c:pt>
                <c:pt idx="6323">
                  <c:v>8/22/1987</c:v>
                </c:pt>
                <c:pt idx="6324">
                  <c:v>8/23/1987</c:v>
                </c:pt>
                <c:pt idx="6325">
                  <c:v>8/24/1987</c:v>
                </c:pt>
                <c:pt idx="6326">
                  <c:v>8/25/1987</c:v>
                </c:pt>
                <c:pt idx="6327">
                  <c:v>8/26/1987</c:v>
                </c:pt>
                <c:pt idx="6328">
                  <c:v>8/27/1987</c:v>
                </c:pt>
                <c:pt idx="6329">
                  <c:v>8/28/1987</c:v>
                </c:pt>
                <c:pt idx="6330">
                  <c:v>8/29/1987</c:v>
                </c:pt>
                <c:pt idx="6331">
                  <c:v>8/30/1987</c:v>
                </c:pt>
                <c:pt idx="6332">
                  <c:v>8/31/1987</c:v>
                </c:pt>
                <c:pt idx="6333">
                  <c:v>9/1/1987</c:v>
                </c:pt>
                <c:pt idx="6334">
                  <c:v>9/2/1987</c:v>
                </c:pt>
                <c:pt idx="6335">
                  <c:v>9/3/1987</c:v>
                </c:pt>
                <c:pt idx="6336">
                  <c:v>9/4/1987</c:v>
                </c:pt>
                <c:pt idx="6337">
                  <c:v>9/5/1987</c:v>
                </c:pt>
                <c:pt idx="6338">
                  <c:v>9/6/1987</c:v>
                </c:pt>
                <c:pt idx="6339">
                  <c:v>9/7/1987</c:v>
                </c:pt>
                <c:pt idx="6340">
                  <c:v>9/8/1987</c:v>
                </c:pt>
                <c:pt idx="6341">
                  <c:v>9/9/1987</c:v>
                </c:pt>
                <c:pt idx="6342">
                  <c:v>9/10/1987</c:v>
                </c:pt>
                <c:pt idx="6343">
                  <c:v>9/11/1987</c:v>
                </c:pt>
                <c:pt idx="6344">
                  <c:v>9/12/1987</c:v>
                </c:pt>
                <c:pt idx="6345">
                  <c:v>9/13/1987</c:v>
                </c:pt>
                <c:pt idx="6346">
                  <c:v>9/14/1987</c:v>
                </c:pt>
                <c:pt idx="6347">
                  <c:v>9/15/1987</c:v>
                </c:pt>
                <c:pt idx="6348">
                  <c:v>9/16/1987</c:v>
                </c:pt>
                <c:pt idx="6349">
                  <c:v>9/17/1987</c:v>
                </c:pt>
                <c:pt idx="6350">
                  <c:v>9/18/1987</c:v>
                </c:pt>
                <c:pt idx="6351">
                  <c:v>9/19/1987</c:v>
                </c:pt>
                <c:pt idx="6352">
                  <c:v>9/20/1987</c:v>
                </c:pt>
                <c:pt idx="6353">
                  <c:v>9/21/1987</c:v>
                </c:pt>
                <c:pt idx="6354">
                  <c:v>9/22/1987</c:v>
                </c:pt>
                <c:pt idx="6355">
                  <c:v>9/23/1987</c:v>
                </c:pt>
                <c:pt idx="6356">
                  <c:v>9/24/1987</c:v>
                </c:pt>
                <c:pt idx="6357">
                  <c:v>9/25/1987</c:v>
                </c:pt>
                <c:pt idx="6358">
                  <c:v>9/26/1987</c:v>
                </c:pt>
                <c:pt idx="6359">
                  <c:v>9/27/1987</c:v>
                </c:pt>
                <c:pt idx="6360">
                  <c:v>9/28/1987</c:v>
                </c:pt>
                <c:pt idx="6361">
                  <c:v>9/29/1987</c:v>
                </c:pt>
                <c:pt idx="6362">
                  <c:v>9/30/1987</c:v>
                </c:pt>
                <c:pt idx="6363">
                  <c:v>10/1/1987</c:v>
                </c:pt>
                <c:pt idx="6364">
                  <c:v>10/2/1987</c:v>
                </c:pt>
                <c:pt idx="6365">
                  <c:v>10/3/1987</c:v>
                </c:pt>
                <c:pt idx="6366">
                  <c:v>10/4/1987</c:v>
                </c:pt>
                <c:pt idx="6367">
                  <c:v>10/5/1987</c:v>
                </c:pt>
                <c:pt idx="6368">
                  <c:v>10/6/1987</c:v>
                </c:pt>
                <c:pt idx="6369">
                  <c:v>10/7/1987</c:v>
                </c:pt>
                <c:pt idx="6370">
                  <c:v>10/8/1987</c:v>
                </c:pt>
                <c:pt idx="6371">
                  <c:v>10/9/1987</c:v>
                </c:pt>
                <c:pt idx="6372">
                  <c:v>10/10/1987</c:v>
                </c:pt>
                <c:pt idx="6373">
                  <c:v>10/11/1987</c:v>
                </c:pt>
                <c:pt idx="6374">
                  <c:v>10/12/1987</c:v>
                </c:pt>
                <c:pt idx="6375">
                  <c:v>10/13/1987</c:v>
                </c:pt>
                <c:pt idx="6376">
                  <c:v>10/14/1987</c:v>
                </c:pt>
                <c:pt idx="6377">
                  <c:v>10/15/1987</c:v>
                </c:pt>
                <c:pt idx="6378">
                  <c:v>10/16/1987</c:v>
                </c:pt>
                <c:pt idx="6379">
                  <c:v>10/17/1987</c:v>
                </c:pt>
                <c:pt idx="6380">
                  <c:v>10/18/1987</c:v>
                </c:pt>
                <c:pt idx="6381">
                  <c:v>10/19/1987</c:v>
                </c:pt>
                <c:pt idx="6382">
                  <c:v>10/20/1987</c:v>
                </c:pt>
                <c:pt idx="6383">
                  <c:v>10/21/1987</c:v>
                </c:pt>
                <c:pt idx="6384">
                  <c:v>10/22/1987</c:v>
                </c:pt>
                <c:pt idx="6385">
                  <c:v>10/23/1987</c:v>
                </c:pt>
                <c:pt idx="6386">
                  <c:v>10/24/1987</c:v>
                </c:pt>
                <c:pt idx="6387">
                  <c:v>10/25/1987</c:v>
                </c:pt>
                <c:pt idx="6388">
                  <c:v>10/26/1987</c:v>
                </c:pt>
                <c:pt idx="6389">
                  <c:v>10/27/1987</c:v>
                </c:pt>
                <c:pt idx="6390">
                  <c:v>10/28/1987</c:v>
                </c:pt>
                <c:pt idx="6391">
                  <c:v>10/29/1987</c:v>
                </c:pt>
                <c:pt idx="6392">
                  <c:v>10/30/1987</c:v>
                </c:pt>
                <c:pt idx="6393">
                  <c:v>10/31/1987</c:v>
                </c:pt>
                <c:pt idx="6394">
                  <c:v>11/1/1987</c:v>
                </c:pt>
                <c:pt idx="6395">
                  <c:v>11/2/1987</c:v>
                </c:pt>
                <c:pt idx="6396">
                  <c:v>11/3/1987</c:v>
                </c:pt>
                <c:pt idx="6397">
                  <c:v>11/4/1987</c:v>
                </c:pt>
                <c:pt idx="6398">
                  <c:v>11/5/1987</c:v>
                </c:pt>
                <c:pt idx="6399">
                  <c:v>11/6/1987</c:v>
                </c:pt>
                <c:pt idx="6400">
                  <c:v>11/7/1987</c:v>
                </c:pt>
                <c:pt idx="6401">
                  <c:v>11/8/1987</c:v>
                </c:pt>
                <c:pt idx="6402">
                  <c:v>11/9/1987</c:v>
                </c:pt>
                <c:pt idx="6403">
                  <c:v>11/10/1987</c:v>
                </c:pt>
                <c:pt idx="6404">
                  <c:v>11/11/1987</c:v>
                </c:pt>
                <c:pt idx="6405">
                  <c:v>11/12/1987</c:v>
                </c:pt>
                <c:pt idx="6406">
                  <c:v>11/13/1987</c:v>
                </c:pt>
                <c:pt idx="6407">
                  <c:v>11/14/1987</c:v>
                </c:pt>
                <c:pt idx="6408">
                  <c:v>11/15/1987</c:v>
                </c:pt>
                <c:pt idx="6409">
                  <c:v>11/16/1987</c:v>
                </c:pt>
                <c:pt idx="6410">
                  <c:v>11/17/1987</c:v>
                </c:pt>
                <c:pt idx="6411">
                  <c:v>11/18/1987</c:v>
                </c:pt>
                <c:pt idx="6412">
                  <c:v>11/19/1987</c:v>
                </c:pt>
                <c:pt idx="6413">
                  <c:v>11/20/1987</c:v>
                </c:pt>
                <c:pt idx="6414">
                  <c:v>11/21/1987</c:v>
                </c:pt>
                <c:pt idx="6415">
                  <c:v>11/22/1987</c:v>
                </c:pt>
                <c:pt idx="6416">
                  <c:v>11/23/1987</c:v>
                </c:pt>
                <c:pt idx="6417">
                  <c:v>11/24/1987</c:v>
                </c:pt>
                <c:pt idx="6418">
                  <c:v>11/25/1987</c:v>
                </c:pt>
                <c:pt idx="6419">
                  <c:v>11/26/1987</c:v>
                </c:pt>
                <c:pt idx="6420">
                  <c:v>11/27/1987</c:v>
                </c:pt>
                <c:pt idx="6421">
                  <c:v>11/28/1987</c:v>
                </c:pt>
                <c:pt idx="6422">
                  <c:v>11/29/1987</c:v>
                </c:pt>
                <c:pt idx="6423">
                  <c:v>11/30/1987</c:v>
                </c:pt>
                <c:pt idx="6424">
                  <c:v>12/1/1987</c:v>
                </c:pt>
                <c:pt idx="6425">
                  <c:v>12/2/1987</c:v>
                </c:pt>
                <c:pt idx="6426">
                  <c:v>12/3/1987</c:v>
                </c:pt>
                <c:pt idx="6427">
                  <c:v>12/4/1987</c:v>
                </c:pt>
                <c:pt idx="6428">
                  <c:v>12/5/1987</c:v>
                </c:pt>
                <c:pt idx="6429">
                  <c:v>12/6/1987</c:v>
                </c:pt>
                <c:pt idx="6430">
                  <c:v>12/7/1987</c:v>
                </c:pt>
                <c:pt idx="6431">
                  <c:v>12/8/1987</c:v>
                </c:pt>
                <c:pt idx="6432">
                  <c:v>12/9/1987</c:v>
                </c:pt>
                <c:pt idx="6433">
                  <c:v>12/10/1987</c:v>
                </c:pt>
                <c:pt idx="6434">
                  <c:v>12/11/1987</c:v>
                </c:pt>
                <c:pt idx="6435">
                  <c:v>12/12/1987</c:v>
                </c:pt>
                <c:pt idx="6436">
                  <c:v>12/13/1987</c:v>
                </c:pt>
                <c:pt idx="6437">
                  <c:v>12/14/1987</c:v>
                </c:pt>
                <c:pt idx="6438">
                  <c:v>12/15/1987</c:v>
                </c:pt>
                <c:pt idx="6439">
                  <c:v>12/16/1987</c:v>
                </c:pt>
                <c:pt idx="6440">
                  <c:v>12/17/1987</c:v>
                </c:pt>
                <c:pt idx="6441">
                  <c:v>12/18/1987</c:v>
                </c:pt>
                <c:pt idx="6442">
                  <c:v>12/19/1987</c:v>
                </c:pt>
                <c:pt idx="6443">
                  <c:v>12/20/1987</c:v>
                </c:pt>
                <c:pt idx="6444">
                  <c:v>12/21/1987</c:v>
                </c:pt>
                <c:pt idx="6445">
                  <c:v>12/22/1987</c:v>
                </c:pt>
                <c:pt idx="6446">
                  <c:v>12/23/1987</c:v>
                </c:pt>
                <c:pt idx="6447">
                  <c:v>12/24/1987</c:v>
                </c:pt>
                <c:pt idx="6448">
                  <c:v>12/25/1987</c:v>
                </c:pt>
                <c:pt idx="6449">
                  <c:v>12/26/1987</c:v>
                </c:pt>
                <c:pt idx="6450">
                  <c:v>12/27/1987</c:v>
                </c:pt>
                <c:pt idx="6451">
                  <c:v>12/28/1987</c:v>
                </c:pt>
                <c:pt idx="6452">
                  <c:v>12/29/1987</c:v>
                </c:pt>
                <c:pt idx="6453">
                  <c:v>12/30/1987</c:v>
                </c:pt>
                <c:pt idx="6454">
                  <c:v>12/31/1987</c:v>
                </c:pt>
                <c:pt idx="6455">
                  <c:v>1/1/1988</c:v>
                </c:pt>
                <c:pt idx="6456">
                  <c:v>1/2/1988</c:v>
                </c:pt>
                <c:pt idx="6457">
                  <c:v>1/3/1988</c:v>
                </c:pt>
                <c:pt idx="6458">
                  <c:v>1/4/1988</c:v>
                </c:pt>
                <c:pt idx="6459">
                  <c:v>1/5/1988</c:v>
                </c:pt>
                <c:pt idx="6460">
                  <c:v>1/6/1988</c:v>
                </c:pt>
                <c:pt idx="6461">
                  <c:v>1/7/1988</c:v>
                </c:pt>
                <c:pt idx="6462">
                  <c:v>1/8/1988</c:v>
                </c:pt>
                <c:pt idx="6463">
                  <c:v>1/9/1988</c:v>
                </c:pt>
                <c:pt idx="6464">
                  <c:v>1/10/1988</c:v>
                </c:pt>
                <c:pt idx="6465">
                  <c:v>1/11/1988</c:v>
                </c:pt>
                <c:pt idx="6466">
                  <c:v>1/12/1988</c:v>
                </c:pt>
                <c:pt idx="6467">
                  <c:v>1/13/1988</c:v>
                </c:pt>
                <c:pt idx="6468">
                  <c:v>1/14/1988</c:v>
                </c:pt>
                <c:pt idx="6469">
                  <c:v>1/15/1988</c:v>
                </c:pt>
                <c:pt idx="6470">
                  <c:v>1/16/1988</c:v>
                </c:pt>
                <c:pt idx="6471">
                  <c:v>1/17/1988</c:v>
                </c:pt>
                <c:pt idx="6472">
                  <c:v>1/18/1988</c:v>
                </c:pt>
                <c:pt idx="6473">
                  <c:v>1/19/1988</c:v>
                </c:pt>
                <c:pt idx="6474">
                  <c:v>1/20/1988</c:v>
                </c:pt>
                <c:pt idx="6475">
                  <c:v>1/21/1988</c:v>
                </c:pt>
                <c:pt idx="6476">
                  <c:v>1/22/1988</c:v>
                </c:pt>
                <c:pt idx="6477">
                  <c:v>1/23/1988</c:v>
                </c:pt>
                <c:pt idx="6478">
                  <c:v>1/24/1988</c:v>
                </c:pt>
                <c:pt idx="6479">
                  <c:v>1/25/1988</c:v>
                </c:pt>
                <c:pt idx="6480">
                  <c:v>1/26/1988</c:v>
                </c:pt>
                <c:pt idx="6481">
                  <c:v>1/27/1988</c:v>
                </c:pt>
                <c:pt idx="6482">
                  <c:v>1/28/1988</c:v>
                </c:pt>
                <c:pt idx="6483">
                  <c:v>1/29/1988</c:v>
                </c:pt>
                <c:pt idx="6484">
                  <c:v>1/30/1988</c:v>
                </c:pt>
                <c:pt idx="6485">
                  <c:v>1/31/1988</c:v>
                </c:pt>
                <c:pt idx="6486">
                  <c:v>2/1/1988</c:v>
                </c:pt>
                <c:pt idx="6487">
                  <c:v>2/2/1988</c:v>
                </c:pt>
                <c:pt idx="6488">
                  <c:v>2/3/1988</c:v>
                </c:pt>
                <c:pt idx="6489">
                  <c:v>2/4/1988</c:v>
                </c:pt>
                <c:pt idx="6490">
                  <c:v>2/5/1988</c:v>
                </c:pt>
                <c:pt idx="6491">
                  <c:v>2/6/1988</c:v>
                </c:pt>
                <c:pt idx="6492">
                  <c:v>2/7/1988</c:v>
                </c:pt>
                <c:pt idx="6493">
                  <c:v>2/8/1988</c:v>
                </c:pt>
                <c:pt idx="6494">
                  <c:v>2/9/1988</c:v>
                </c:pt>
                <c:pt idx="6495">
                  <c:v>2/10/1988</c:v>
                </c:pt>
                <c:pt idx="6496">
                  <c:v>2/11/1988</c:v>
                </c:pt>
                <c:pt idx="6497">
                  <c:v>2/12/1988</c:v>
                </c:pt>
                <c:pt idx="6498">
                  <c:v>2/13/1988</c:v>
                </c:pt>
                <c:pt idx="6499">
                  <c:v>2/14/1988</c:v>
                </c:pt>
                <c:pt idx="6500">
                  <c:v>2/15/1988</c:v>
                </c:pt>
                <c:pt idx="6501">
                  <c:v>2/16/1988</c:v>
                </c:pt>
                <c:pt idx="6502">
                  <c:v>2/17/1988</c:v>
                </c:pt>
                <c:pt idx="6503">
                  <c:v>2/18/1988</c:v>
                </c:pt>
                <c:pt idx="6504">
                  <c:v>2/19/1988</c:v>
                </c:pt>
                <c:pt idx="6505">
                  <c:v>2/20/1988</c:v>
                </c:pt>
                <c:pt idx="6506">
                  <c:v>2/21/1988</c:v>
                </c:pt>
                <c:pt idx="6507">
                  <c:v>2/22/1988</c:v>
                </c:pt>
                <c:pt idx="6508">
                  <c:v>2/23/1988</c:v>
                </c:pt>
                <c:pt idx="6509">
                  <c:v>2/24/1988</c:v>
                </c:pt>
                <c:pt idx="6510">
                  <c:v>2/25/1988</c:v>
                </c:pt>
                <c:pt idx="6511">
                  <c:v>2/26/1988</c:v>
                </c:pt>
                <c:pt idx="6512">
                  <c:v>2/27/1988</c:v>
                </c:pt>
                <c:pt idx="6513">
                  <c:v>2/28/1988</c:v>
                </c:pt>
                <c:pt idx="6514">
                  <c:v>2/29/1988</c:v>
                </c:pt>
                <c:pt idx="6515">
                  <c:v>3/1/1988</c:v>
                </c:pt>
                <c:pt idx="6516">
                  <c:v>3/2/1988</c:v>
                </c:pt>
                <c:pt idx="6517">
                  <c:v>3/3/1988</c:v>
                </c:pt>
                <c:pt idx="6518">
                  <c:v>3/4/1988</c:v>
                </c:pt>
                <c:pt idx="6519">
                  <c:v>3/5/1988</c:v>
                </c:pt>
                <c:pt idx="6520">
                  <c:v>3/6/1988</c:v>
                </c:pt>
                <c:pt idx="6521">
                  <c:v>3/7/1988</c:v>
                </c:pt>
                <c:pt idx="6522">
                  <c:v>3/8/1988</c:v>
                </c:pt>
                <c:pt idx="6523">
                  <c:v>3/9/1988</c:v>
                </c:pt>
                <c:pt idx="6524">
                  <c:v>3/10/1988</c:v>
                </c:pt>
                <c:pt idx="6525">
                  <c:v>3/11/1988</c:v>
                </c:pt>
                <c:pt idx="6526">
                  <c:v>3/12/1988</c:v>
                </c:pt>
                <c:pt idx="6527">
                  <c:v>3/13/1988</c:v>
                </c:pt>
                <c:pt idx="6528">
                  <c:v>3/14/1988</c:v>
                </c:pt>
                <c:pt idx="6529">
                  <c:v>3/15/1988</c:v>
                </c:pt>
                <c:pt idx="6530">
                  <c:v>3/16/1988</c:v>
                </c:pt>
                <c:pt idx="6531">
                  <c:v>3/17/1988</c:v>
                </c:pt>
                <c:pt idx="6532">
                  <c:v>3/18/1988</c:v>
                </c:pt>
                <c:pt idx="6533">
                  <c:v>3/19/1988</c:v>
                </c:pt>
                <c:pt idx="6534">
                  <c:v>3/20/1988</c:v>
                </c:pt>
                <c:pt idx="6535">
                  <c:v>3/21/1988</c:v>
                </c:pt>
                <c:pt idx="6536">
                  <c:v>3/22/1988</c:v>
                </c:pt>
                <c:pt idx="6537">
                  <c:v>3/23/1988</c:v>
                </c:pt>
                <c:pt idx="6538">
                  <c:v>3/24/1988</c:v>
                </c:pt>
                <c:pt idx="6539">
                  <c:v>3/25/1988</c:v>
                </c:pt>
                <c:pt idx="6540">
                  <c:v>3/26/1988</c:v>
                </c:pt>
                <c:pt idx="6541">
                  <c:v>3/27/1988</c:v>
                </c:pt>
                <c:pt idx="6542">
                  <c:v>3/28/1988</c:v>
                </c:pt>
                <c:pt idx="6543">
                  <c:v>3/29/1988</c:v>
                </c:pt>
                <c:pt idx="6544">
                  <c:v>3/30/1988</c:v>
                </c:pt>
                <c:pt idx="6545">
                  <c:v>3/31/1988</c:v>
                </c:pt>
                <c:pt idx="6546">
                  <c:v>4/1/1988</c:v>
                </c:pt>
                <c:pt idx="6547">
                  <c:v>4/2/1988</c:v>
                </c:pt>
                <c:pt idx="6548">
                  <c:v>4/3/1988</c:v>
                </c:pt>
                <c:pt idx="6549">
                  <c:v>4/4/1988</c:v>
                </c:pt>
                <c:pt idx="6550">
                  <c:v>4/5/1988</c:v>
                </c:pt>
                <c:pt idx="6551">
                  <c:v>4/6/1988</c:v>
                </c:pt>
                <c:pt idx="6552">
                  <c:v>4/7/1988</c:v>
                </c:pt>
                <c:pt idx="6553">
                  <c:v>4/8/1988</c:v>
                </c:pt>
                <c:pt idx="6554">
                  <c:v>4/9/1988</c:v>
                </c:pt>
                <c:pt idx="6555">
                  <c:v>4/10/1988</c:v>
                </c:pt>
                <c:pt idx="6556">
                  <c:v>4/11/1988</c:v>
                </c:pt>
                <c:pt idx="6557">
                  <c:v>4/12/1988</c:v>
                </c:pt>
                <c:pt idx="6558">
                  <c:v>4/13/1988</c:v>
                </c:pt>
                <c:pt idx="6559">
                  <c:v>4/14/1988</c:v>
                </c:pt>
                <c:pt idx="6560">
                  <c:v>4/15/1988</c:v>
                </c:pt>
                <c:pt idx="6561">
                  <c:v>4/16/1988</c:v>
                </c:pt>
                <c:pt idx="6562">
                  <c:v>4/17/1988</c:v>
                </c:pt>
                <c:pt idx="6563">
                  <c:v>4/18/1988</c:v>
                </c:pt>
                <c:pt idx="6564">
                  <c:v>4/19/1988</c:v>
                </c:pt>
                <c:pt idx="6565">
                  <c:v>4/20/1988</c:v>
                </c:pt>
                <c:pt idx="6566">
                  <c:v>4/21/1988</c:v>
                </c:pt>
                <c:pt idx="6567">
                  <c:v>4/22/1988</c:v>
                </c:pt>
                <c:pt idx="6568">
                  <c:v>4/23/1988</c:v>
                </c:pt>
                <c:pt idx="6569">
                  <c:v>4/24/1988</c:v>
                </c:pt>
                <c:pt idx="6570">
                  <c:v>4/25/1988</c:v>
                </c:pt>
                <c:pt idx="6571">
                  <c:v>4/26/1988</c:v>
                </c:pt>
                <c:pt idx="6572">
                  <c:v>4/27/1988</c:v>
                </c:pt>
                <c:pt idx="6573">
                  <c:v>4/28/1988</c:v>
                </c:pt>
                <c:pt idx="6574">
                  <c:v>4/29/1988</c:v>
                </c:pt>
                <c:pt idx="6575">
                  <c:v>4/30/1988</c:v>
                </c:pt>
                <c:pt idx="6576">
                  <c:v>5/1/1988</c:v>
                </c:pt>
                <c:pt idx="6577">
                  <c:v>5/2/1988</c:v>
                </c:pt>
                <c:pt idx="6578">
                  <c:v>5/3/1988</c:v>
                </c:pt>
                <c:pt idx="6579">
                  <c:v>5/4/1988</c:v>
                </c:pt>
                <c:pt idx="6580">
                  <c:v>5/5/1988</c:v>
                </c:pt>
                <c:pt idx="6581">
                  <c:v>5/6/1988</c:v>
                </c:pt>
                <c:pt idx="6582">
                  <c:v>5/7/1988</c:v>
                </c:pt>
                <c:pt idx="6583">
                  <c:v>5/8/1988</c:v>
                </c:pt>
                <c:pt idx="6584">
                  <c:v>5/9/1988</c:v>
                </c:pt>
                <c:pt idx="6585">
                  <c:v>5/10/1988</c:v>
                </c:pt>
                <c:pt idx="6586">
                  <c:v>5/11/1988</c:v>
                </c:pt>
                <c:pt idx="6587">
                  <c:v>5/12/1988</c:v>
                </c:pt>
                <c:pt idx="6588">
                  <c:v>5/13/1988</c:v>
                </c:pt>
                <c:pt idx="6589">
                  <c:v>5/14/1988</c:v>
                </c:pt>
                <c:pt idx="6590">
                  <c:v>5/15/1988</c:v>
                </c:pt>
                <c:pt idx="6591">
                  <c:v>5/16/1988</c:v>
                </c:pt>
                <c:pt idx="6592">
                  <c:v>5/17/1988</c:v>
                </c:pt>
                <c:pt idx="6593">
                  <c:v>5/18/1988</c:v>
                </c:pt>
                <c:pt idx="6594">
                  <c:v>5/19/1988</c:v>
                </c:pt>
                <c:pt idx="6595">
                  <c:v>5/20/1988</c:v>
                </c:pt>
                <c:pt idx="6596">
                  <c:v>5/21/1988</c:v>
                </c:pt>
                <c:pt idx="6597">
                  <c:v>5/22/1988</c:v>
                </c:pt>
                <c:pt idx="6598">
                  <c:v>5/23/1988</c:v>
                </c:pt>
                <c:pt idx="6599">
                  <c:v>5/24/1988</c:v>
                </c:pt>
                <c:pt idx="6600">
                  <c:v>5/25/1988</c:v>
                </c:pt>
                <c:pt idx="6601">
                  <c:v>5/26/1988</c:v>
                </c:pt>
                <c:pt idx="6602">
                  <c:v>5/27/1988</c:v>
                </c:pt>
                <c:pt idx="6603">
                  <c:v>5/28/1988</c:v>
                </c:pt>
                <c:pt idx="6604">
                  <c:v>5/29/1988</c:v>
                </c:pt>
                <c:pt idx="6605">
                  <c:v>5/30/1988</c:v>
                </c:pt>
                <c:pt idx="6606">
                  <c:v>5/31/1988</c:v>
                </c:pt>
                <c:pt idx="6607">
                  <c:v>6/1/1988</c:v>
                </c:pt>
                <c:pt idx="6608">
                  <c:v>6/2/1988</c:v>
                </c:pt>
                <c:pt idx="6609">
                  <c:v>6/3/1988</c:v>
                </c:pt>
                <c:pt idx="6610">
                  <c:v>6/4/1988</c:v>
                </c:pt>
                <c:pt idx="6611">
                  <c:v>6/5/1988</c:v>
                </c:pt>
                <c:pt idx="6612">
                  <c:v>6/6/1988</c:v>
                </c:pt>
                <c:pt idx="6613">
                  <c:v>6/7/1988</c:v>
                </c:pt>
                <c:pt idx="6614">
                  <c:v>6/8/1988</c:v>
                </c:pt>
                <c:pt idx="6615">
                  <c:v>6/9/1988</c:v>
                </c:pt>
                <c:pt idx="6616">
                  <c:v>6/10/1988</c:v>
                </c:pt>
                <c:pt idx="6617">
                  <c:v>6/11/1988</c:v>
                </c:pt>
                <c:pt idx="6618">
                  <c:v>6/12/1988</c:v>
                </c:pt>
                <c:pt idx="6619">
                  <c:v>6/13/1988</c:v>
                </c:pt>
                <c:pt idx="6620">
                  <c:v>6/14/1988</c:v>
                </c:pt>
                <c:pt idx="6621">
                  <c:v>6/15/1988</c:v>
                </c:pt>
                <c:pt idx="6622">
                  <c:v>6/16/1988</c:v>
                </c:pt>
                <c:pt idx="6623">
                  <c:v>6/17/1988</c:v>
                </c:pt>
                <c:pt idx="6624">
                  <c:v>6/18/1988</c:v>
                </c:pt>
                <c:pt idx="6625">
                  <c:v>6/19/1988</c:v>
                </c:pt>
                <c:pt idx="6626">
                  <c:v>6/20/1988</c:v>
                </c:pt>
                <c:pt idx="6627">
                  <c:v>6/21/1988</c:v>
                </c:pt>
                <c:pt idx="6628">
                  <c:v>6/22/1988</c:v>
                </c:pt>
                <c:pt idx="6629">
                  <c:v>6/23/1988</c:v>
                </c:pt>
                <c:pt idx="6630">
                  <c:v>6/24/1988</c:v>
                </c:pt>
                <c:pt idx="6631">
                  <c:v>6/25/1988</c:v>
                </c:pt>
                <c:pt idx="6632">
                  <c:v>6/26/1988</c:v>
                </c:pt>
                <c:pt idx="6633">
                  <c:v>6/27/1988</c:v>
                </c:pt>
                <c:pt idx="6634">
                  <c:v>6/28/1988</c:v>
                </c:pt>
                <c:pt idx="6635">
                  <c:v>6/29/1988</c:v>
                </c:pt>
                <c:pt idx="6636">
                  <c:v>6/30/1988</c:v>
                </c:pt>
                <c:pt idx="6637">
                  <c:v>7/1/1988</c:v>
                </c:pt>
                <c:pt idx="6638">
                  <c:v>7/2/1988</c:v>
                </c:pt>
                <c:pt idx="6639">
                  <c:v>7/3/1988</c:v>
                </c:pt>
                <c:pt idx="6640">
                  <c:v>7/4/1988</c:v>
                </c:pt>
                <c:pt idx="6641">
                  <c:v>7/5/1988</c:v>
                </c:pt>
                <c:pt idx="6642">
                  <c:v>7/6/1988</c:v>
                </c:pt>
                <c:pt idx="6643">
                  <c:v>7/7/1988</c:v>
                </c:pt>
                <c:pt idx="6644">
                  <c:v>7/8/1988</c:v>
                </c:pt>
                <c:pt idx="6645">
                  <c:v>7/9/1988</c:v>
                </c:pt>
                <c:pt idx="6646">
                  <c:v>7/10/1988</c:v>
                </c:pt>
                <c:pt idx="6647">
                  <c:v>7/11/1988</c:v>
                </c:pt>
                <c:pt idx="6648">
                  <c:v>7/12/1988</c:v>
                </c:pt>
                <c:pt idx="6649">
                  <c:v>7/13/1988</c:v>
                </c:pt>
                <c:pt idx="6650">
                  <c:v>7/14/1988</c:v>
                </c:pt>
                <c:pt idx="6651">
                  <c:v>7/15/1988</c:v>
                </c:pt>
                <c:pt idx="6652">
                  <c:v>7/16/1988</c:v>
                </c:pt>
                <c:pt idx="6653">
                  <c:v>7/17/1988</c:v>
                </c:pt>
                <c:pt idx="6654">
                  <c:v>7/18/1988</c:v>
                </c:pt>
                <c:pt idx="6655">
                  <c:v>7/19/1988</c:v>
                </c:pt>
                <c:pt idx="6656">
                  <c:v>7/20/1988</c:v>
                </c:pt>
                <c:pt idx="6657">
                  <c:v>7/21/1988</c:v>
                </c:pt>
                <c:pt idx="6658">
                  <c:v>7/22/1988</c:v>
                </c:pt>
                <c:pt idx="6659">
                  <c:v>7/23/1988</c:v>
                </c:pt>
                <c:pt idx="6660">
                  <c:v>7/24/1988</c:v>
                </c:pt>
                <c:pt idx="6661">
                  <c:v>7/25/1988</c:v>
                </c:pt>
                <c:pt idx="6662">
                  <c:v>7/26/1988</c:v>
                </c:pt>
                <c:pt idx="6663">
                  <c:v>7/27/1988</c:v>
                </c:pt>
                <c:pt idx="6664">
                  <c:v>7/28/1988</c:v>
                </c:pt>
                <c:pt idx="6665">
                  <c:v>7/29/1988</c:v>
                </c:pt>
                <c:pt idx="6666">
                  <c:v>7/30/1988</c:v>
                </c:pt>
                <c:pt idx="6667">
                  <c:v>7/31/1988</c:v>
                </c:pt>
                <c:pt idx="6668">
                  <c:v>8/1/1988</c:v>
                </c:pt>
                <c:pt idx="6669">
                  <c:v>8/2/1988</c:v>
                </c:pt>
                <c:pt idx="6670">
                  <c:v>8/3/1988</c:v>
                </c:pt>
                <c:pt idx="6671">
                  <c:v>8/4/1988</c:v>
                </c:pt>
                <c:pt idx="6672">
                  <c:v>8/5/1988</c:v>
                </c:pt>
                <c:pt idx="6673">
                  <c:v>8/6/1988</c:v>
                </c:pt>
                <c:pt idx="6674">
                  <c:v>8/7/1988</c:v>
                </c:pt>
                <c:pt idx="6675">
                  <c:v>8/8/1988</c:v>
                </c:pt>
                <c:pt idx="6676">
                  <c:v>8/9/1988</c:v>
                </c:pt>
                <c:pt idx="6677">
                  <c:v>8/10/1988</c:v>
                </c:pt>
                <c:pt idx="6678">
                  <c:v>8/11/1988</c:v>
                </c:pt>
                <c:pt idx="6679">
                  <c:v>8/12/1988</c:v>
                </c:pt>
                <c:pt idx="6680">
                  <c:v>8/13/1988</c:v>
                </c:pt>
                <c:pt idx="6681">
                  <c:v>8/14/1988</c:v>
                </c:pt>
                <c:pt idx="6682">
                  <c:v>8/15/1988</c:v>
                </c:pt>
                <c:pt idx="6683">
                  <c:v>8/16/1988</c:v>
                </c:pt>
                <c:pt idx="6684">
                  <c:v>8/17/1988</c:v>
                </c:pt>
                <c:pt idx="6685">
                  <c:v>8/18/1988</c:v>
                </c:pt>
                <c:pt idx="6686">
                  <c:v>8/19/1988</c:v>
                </c:pt>
                <c:pt idx="6687">
                  <c:v>8/20/1988</c:v>
                </c:pt>
                <c:pt idx="6688">
                  <c:v>8/21/1988</c:v>
                </c:pt>
                <c:pt idx="6689">
                  <c:v>8/22/1988</c:v>
                </c:pt>
                <c:pt idx="6690">
                  <c:v>8/23/1988</c:v>
                </c:pt>
                <c:pt idx="6691">
                  <c:v>8/24/1988</c:v>
                </c:pt>
                <c:pt idx="6692">
                  <c:v>8/25/1988</c:v>
                </c:pt>
                <c:pt idx="6693">
                  <c:v>8/26/1988</c:v>
                </c:pt>
                <c:pt idx="6694">
                  <c:v>8/27/1988</c:v>
                </c:pt>
                <c:pt idx="6695">
                  <c:v>8/28/1988</c:v>
                </c:pt>
                <c:pt idx="6696">
                  <c:v>8/29/1988</c:v>
                </c:pt>
                <c:pt idx="6697">
                  <c:v>8/30/1988</c:v>
                </c:pt>
                <c:pt idx="6698">
                  <c:v>8/31/1988</c:v>
                </c:pt>
                <c:pt idx="6699">
                  <c:v>9/1/1988</c:v>
                </c:pt>
                <c:pt idx="6700">
                  <c:v>9/2/1988</c:v>
                </c:pt>
                <c:pt idx="6701">
                  <c:v>9/3/1988</c:v>
                </c:pt>
                <c:pt idx="6702">
                  <c:v>9/4/1988</c:v>
                </c:pt>
                <c:pt idx="6703">
                  <c:v>9/5/1988</c:v>
                </c:pt>
                <c:pt idx="6704">
                  <c:v>9/6/1988</c:v>
                </c:pt>
                <c:pt idx="6705">
                  <c:v>9/7/1988</c:v>
                </c:pt>
                <c:pt idx="6706">
                  <c:v>9/8/1988</c:v>
                </c:pt>
                <c:pt idx="6707">
                  <c:v>9/9/1988</c:v>
                </c:pt>
                <c:pt idx="6708">
                  <c:v>9/10/1988</c:v>
                </c:pt>
                <c:pt idx="6709">
                  <c:v>9/11/1988</c:v>
                </c:pt>
                <c:pt idx="6710">
                  <c:v>9/12/1988</c:v>
                </c:pt>
                <c:pt idx="6711">
                  <c:v>9/13/1988</c:v>
                </c:pt>
                <c:pt idx="6712">
                  <c:v>9/14/1988</c:v>
                </c:pt>
                <c:pt idx="6713">
                  <c:v>9/15/1988</c:v>
                </c:pt>
                <c:pt idx="6714">
                  <c:v>9/16/1988</c:v>
                </c:pt>
                <c:pt idx="6715">
                  <c:v>9/17/1988</c:v>
                </c:pt>
                <c:pt idx="6716">
                  <c:v>9/18/1988</c:v>
                </c:pt>
                <c:pt idx="6717">
                  <c:v>9/19/1988</c:v>
                </c:pt>
                <c:pt idx="6718">
                  <c:v>9/20/1988</c:v>
                </c:pt>
                <c:pt idx="6719">
                  <c:v>9/21/1988</c:v>
                </c:pt>
                <c:pt idx="6720">
                  <c:v>9/22/1988</c:v>
                </c:pt>
                <c:pt idx="6721">
                  <c:v>9/23/1988</c:v>
                </c:pt>
                <c:pt idx="6722">
                  <c:v>9/24/1988</c:v>
                </c:pt>
                <c:pt idx="6723">
                  <c:v>9/25/1988</c:v>
                </c:pt>
                <c:pt idx="6724">
                  <c:v>9/26/1988</c:v>
                </c:pt>
                <c:pt idx="6725">
                  <c:v>9/27/1988</c:v>
                </c:pt>
                <c:pt idx="6726">
                  <c:v>9/28/1988</c:v>
                </c:pt>
                <c:pt idx="6727">
                  <c:v>9/29/1988</c:v>
                </c:pt>
                <c:pt idx="6728">
                  <c:v>9/30/1988</c:v>
                </c:pt>
                <c:pt idx="6729">
                  <c:v>10/1/1988</c:v>
                </c:pt>
                <c:pt idx="6730">
                  <c:v>10/2/1988</c:v>
                </c:pt>
                <c:pt idx="6731">
                  <c:v>10/3/1988</c:v>
                </c:pt>
                <c:pt idx="6732">
                  <c:v>10/4/1988</c:v>
                </c:pt>
                <c:pt idx="6733">
                  <c:v>10/5/1988</c:v>
                </c:pt>
                <c:pt idx="6734">
                  <c:v>10/6/1988</c:v>
                </c:pt>
                <c:pt idx="6735">
                  <c:v>10/7/1988</c:v>
                </c:pt>
                <c:pt idx="6736">
                  <c:v>10/8/1988</c:v>
                </c:pt>
                <c:pt idx="6737">
                  <c:v>10/9/1988</c:v>
                </c:pt>
                <c:pt idx="6738">
                  <c:v>10/10/1988</c:v>
                </c:pt>
                <c:pt idx="6739">
                  <c:v>10/11/1988</c:v>
                </c:pt>
                <c:pt idx="6740">
                  <c:v>10/12/1988</c:v>
                </c:pt>
                <c:pt idx="6741">
                  <c:v>10/13/1988</c:v>
                </c:pt>
                <c:pt idx="6742">
                  <c:v>10/14/1988</c:v>
                </c:pt>
                <c:pt idx="6743">
                  <c:v>10/15/1988</c:v>
                </c:pt>
                <c:pt idx="6744">
                  <c:v>10/16/1988</c:v>
                </c:pt>
                <c:pt idx="6745">
                  <c:v>10/17/1988</c:v>
                </c:pt>
                <c:pt idx="6746">
                  <c:v>10/18/1988</c:v>
                </c:pt>
                <c:pt idx="6747">
                  <c:v>10/19/1988</c:v>
                </c:pt>
                <c:pt idx="6748">
                  <c:v>10/20/1988</c:v>
                </c:pt>
                <c:pt idx="6749">
                  <c:v>10/21/1988</c:v>
                </c:pt>
                <c:pt idx="6750">
                  <c:v>10/22/1988</c:v>
                </c:pt>
                <c:pt idx="6751">
                  <c:v>10/23/1988</c:v>
                </c:pt>
                <c:pt idx="6752">
                  <c:v>10/24/1988</c:v>
                </c:pt>
                <c:pt idx="6753">
                  <c:v>10/25/1988</c:v>
                </c:pt>
                <c:pt idx="6754">
                  <c:v>10/26/1988</c:v>
                </c:pt>
                <c:pt idx="6755">
                  <c:v>10/27/1988</c:v>
                </c:pt>
                <c:pt idx="6756">
                  <c:v>10/28/1988</c:v>
                </c:pt>
                <c:pt idx="6757">
                  <c:v>10/29/1988</c:v>
                </c:pt>
                <c:pt idx="6758">
                  <c:v>10/30/1988</c:v>
                </c:pt>
                <c:pt idx="6759">
                  <c:v>10/31/1988</c:v>
                </c:pt>
                <c:pt idx="6760">
                  <c:v>11/1/1988</c:v>
                </c:pt>
                <c:pt idx="6761">
                  <c:v>11/2/1988</c:v>
                </c:pt>
                <c:pt idx="6762">
                  <c:v>11/3/1988</c:v>
                </c:pt>
                <c:pt idx="6763">
                  <c:v>11/4/1988</c:v>
                </c:pt>
                <c:pt idx="6764">
                  <c:v>11/5/1988</c:v>
                </c:pt>
                <c:pt idx="6765">
                  <c:v>11/6/1988</c:v>
                </c:pt>
                <c:pt idx="6766">
                  <c:v>11/7/1988</c:v>
                </c:pt>
                <c:pt idx="6767">
                  <c:v>11/8/1988</c:v>
                </c:pt>
                <c:pt idx="6768">
                  <c:v>11/9/1988</c:v>
                </c:pt>
                <c:pt idx="6769">
                  <c:v>11/10/1988</c:v>
                </c:pt>
                <c:pt idx="6770">
                  <c:v>11/11/1988</c:v>
                </c:pt>
                <c:pt idx="6771">
                  <c:v>11/12/1988</c:v>
                </c:pt>
                <c:pt idx="6772">
                  <c:v>11/13/1988</c:v>
                </c:pt>
                <c:pt idx="6773">
                  <c:v>11/14/1988</c:v>
                </c:pt>
                <c:pt idx="6774">
                  <c:v>11/15/1988</c:v>
                </c:pt>
                <c:pt idx="6775">
                  <c:v>11/16/1988</c:v>
                </c:pt>
                <c:pt idx="6776">
                  <c:v>11/17/1988</c:v>
                </c:pt>
                <c:pt idx="6777">
                  <c:v>11/18/1988</c:v>
                </c:pt>
                <c:pt idx="6778">
                  <c:v>11/19/1988</c:v>
                </c:pt>
                <c:pt idx="6779">
                  <c:v>11/20/1988</c:v>
                </c:pt>
                <c:pt idx="6780">
                  <c:v>11/21/1988</c:v>
                </c:pt>
                <c:pt idx="6781">
                  <c:v>11/22/1988</c:v>
                </c:pt>
                <c:pt idx="6782">
                  <c:v>11/23/1988</c:v>
                </c:pt>
                <c:pt idx="6783">
                  <c:v>11/24/1988</c:v>
                </c:pt>
                <c:pt idx="6784">
                  <c:v>11/25/1988</c:v>
                </c:pt>
                <c:pt idx="6785">
                  <c:v>11/26/1988</c:v>
                </c:pt>
                <c:pt idx="6786">
                  <c:v>11/27/1988</c:v>
                </c:pt>
                <c:pt idx="6787">
                  <c:v>11/28/1988</c:v>
                </c:pt>
                <c:pt idx="6788">
                  <c:v>11/29/1988</c:v>
                </c:pt>
                <c:pt idx="6789">
                  <c:v>11/30/1988</c:v>
                </c:pt>
                <c:pt idx="6790">
                  <c:v>12/1/1988</c:v>
                </c:pt>
                <c:pt idx="6791">
                  <c:v>12/2/1988</c:v>
                </c:pt>
                <c:pt idx="6792">
                  <c:v>12/3/1988</c:v>
                </c:pt>
                <c:pt idx="6793">
                  <c:v>12/4/1988</c:v>
                </c:pt>
                <c:pt idx="6794">
                  <c:v>12/5/1988</c:v>
                </c:pt>
                <c:pt idx="6795">
                  <c:v>12/6/1988</c:v>
                </c:pt>
                <c:pt idx="6796">
                  <c:v>12/7/1988</c:v>
                </c:pt>
                <c:pt idx="6797">
                  <c:v>12/8/1988</c:v>
                </c:pt>
                <c:pt idx="6798">
                  <c:v>12/9/1988</c:v>
                </c:pt>
                <c:pt idx="6799">
                  <c:v>12/10/1988</c:v>
                </c:pt>
                <c:pt idx="6800">
                  <c:v>12/11/1988</c:v>
                </c:pt>
                <c:pt idx="6801">
                  <c:v>12/12/1988</c:v>
                </c:pt>
                <c:pt idx="6802">
                  <c:v>12/13/1988</c:v>
                </c:pt>
                <c:pt idx="6803">
                  <c:v>12/14/1988</c:v>
                </c:pt>
                <c:pt idx="6804">
                  <c:v>12/15/1988</c:v>
                </c:pt>
                <c:pt idx="6805">
                  <c:v>12/16/1988</c:v>
                </c:pt>
                <c:pt idx="6806">
                  <c:v>12/17/1988</c:v>
                </c:pt>
                <c:pt idx="6807">
                  <c:v>12/18/1988</c:v>
                </c:pt>
                <c:pt idx="6808">
                  <c:v>12/19/1988</c:v>
                </c:pt>
                <c:pt idx="6809">
                  <c:v>12/20/1988</c:v>
                </c:pt>
                <c:pt idx="6810">
                  <c:v>12/21/1988</c:v>
                </c:pt>
                <c:pt idx="6811">
                  <c:v>12/22/1988</c:v>
                </c:pt>
                <c:pt idx="6812">
                  <c:v>12/23/1988</c:v>
                </c:pt>
                <c:pt idx="6813">
                  <c:v>12/24/1988</c:v>
                </c:pt>
                <c:pt idx="6814">
                  <c:v>12/25/1988</c:v>
                </c:pt>
                <c:pt idx="6815">
                  <c:v>12/26/1988</c:v>
                </c:pt>
                <c:pt idx="6816">
                  <c:v>12/27/1988</c:v>
                </c:pt>
                <c:pt idx="6817">
                  <c:v>12/28/1988</c:v>
                </c:pt>
                <c:pt idx="6818">
                  <c:v>12/29/1988</c:v>
                </c:pt>
                <c:pt idx="6819">
                  <c:v>12/30/1988</c:v>
                </c:pt>
                <c:pt idx="6820">
                  <c:v>12/31/1988</c:v>
                </c:pt>
                <c:pt idx="6821">
                  <c:v>1/1/1989</c:v>
                </c:pt>
                <c:pt idx="6822">
                  <c:v>1/2/1989</c:v>
                </c:pt>
                <c:pt idx="6823">
                  <c:v>1/3/1989</c:v>
                </c:pt>
                <c:pt idx="6824">
                  <c:v>1/4/1989</c:v>
                </c:pt>
                <c:pt idx="6825">
                  <c:v>1/5/1989</c:v>
                </c:pt>
                <c:pt idx="6826">
                  <c:v>1/6/1989</c:v>
                </c:pt>
                <c:pt idx="6827">
                  <c:v>1/7/1989</c:v>
                </c:pt>
                <c:pt idx="6828">
                  <c:v>1/8/1989</c:v>
                </c:pt>
                <c:pt idx="6829">
                  <c:v>1/9/1989</c:v>
                </c:pt>
                <c:pt idx="6830">
                  <c:v>1/10/1989</c:v>
                </c:pt>
                <c:pt idx="6831">
                  <c:v>1/11/1989</c:v>
                </c:pt>
                <c:pt idx="6832">
                  <c:v>1/12/1989</c:v>
                </c:pt>
                <c:pt idx="6833">
                  <c:v>1/13/1989</c:v>
                </c:pt>
                <c:pt idx="6834">
                  <c:v>1/14/1989</c:v>
                </c:pt>
                <c:pt idx="6835">
                  <c:v>1/15/1989</c:v>
                </c:pt>
                <c:pt idx="6836">
                  <c:v>1/16/1989</c:v>
                </c:pt>
                <c:pt idx="6837">
                  <c:v>1/17/1989</c:v>
                </c:pt>
                <c:pt idx="6838">
                  <c:v>1/18/1989</c:v>
                </c:pt>
                <c:pt idx="6839">
                  <c:v>1/19/1989</c:v>
                </c:pt>
                <c:pt idx="6840">
                  <c:v>1/20/1989</c:v>
                </c:pt>
                <c:pt idx="6841">
                  <c:v>1/21/1989</c:v>
                </c:pt>
                <c:pt idx="6842">
                  <c:v>1/22/1989</c:v>
                </c:pt>
                <c:pt idx="6843">
                  <c:v>1/23/1989</c:v>
                </c:pt>
                <c:pt idx="6844">
                  <c:v>1/24/1989</c:v>
                </c:pt>
                <c:pt idx="6845">
                  <c:v>1/25/1989</c:v>
                </c:pt>
                <c:pt idx="6846">
                  <c:v>1/26/1989</c:v>
                </c:pt>
                <c:pt idx="6847">
                  <c:v>1/27/1989</c:v>
                </c:pt>
                <c:pt idx="6848">
                  <c:v>1/28/1989</c:v>
                </c:pt>
                <c:pt idx="6849">
                  <c:v>1/29/1989</c:v>
                </c:pt>
                <c:pt idx="6850">
                  <c:v>1/30/1989</c:v>
                </c:pt>
                <c:pt idx="6851">
                  <c:v>1/31/1989</c:v>
                </c:pt>
                <c:pt idx="6852">
                  <c:v>2/1/1989</c:v>
                </c:pt>
                <c:pt idx="6853">
                  <c:v>2/2/1989</c:v>
                </c:pt>
                <c:pt idx="6854">
                  <c:v>2/3/1989</c:v>
                </c:pt>
                <c:pt idx="6855">
                  <c:v>2/4/1989</c:v>
                </c:pt>
                <c:pt idx="6856">
                  <c:v>2/5/1989</c:v>
                </c:pt>
                <c:pt idx="6857">
                  <c:v>2/6/1989</c:v>
                </c:pt>
                <c:pt idx="6858">
                  <c:v>2/7/1989</c:v>
                </c:pt>
                <c:pt idx="6859">
                  <c:v>2/8/1989</c:v>
                </c:pt>
                <c:pt idx="6860">
                  <c:v>2/9/1989</c:v>
                </c:pt>
                <c:pt idx="6861">
                  <c:v>2/10/1989</c:v>
                </c:pt>
                <c:pt idx="6862">
                  <c:v>2/11/1989</c:v>
                </c:pt>
                <c:pt idx="6863">
                  <c:v>2/12/1989</c:v>
                </c:pt>
                <c:pt idx="6864">
                  <c:v>2/13/1989</c:v>
                </c:pt>
                <c:pt idx="6865">
                  <c:v>2/14/1989</c:v>
                </c:pt>
                <c:pt idx="6866">
                  <c:v>2/15/1989</c:v>
                </c:pt>
                <c:pt idx="6867">
                  <c:v>2/16/1989</c:v>
                </c:pt>
                <c:pt idx="6868">
                  <c:v>2/17/1989</c:v>
                </c:pt>
                <c:pt idx="6869">
                  <c:v>2/18/1989</c:v>
                </c:pt>
                <c:pt idx="6870">
                  <c:v>2/19/1989</c:v>
                </c:pt>
                <c:pt idx="6871">
                  <c:v>2/20/1989</c:v>
                </c:pt>
                <c:pt idx="6872">
                  <c:v>2/21/1989</c:v>
                </c:pt>
                <c:pt idx="6873">
                  <c:v>2/22/1989</c:v>
                </c:pt>
                <c:pt idx="6874">
                  <c:v>2/23/1989</c:v>
                </c:pt>
                <c:pt idx="6875">
                  <c:v>2/24/1989</c:v>
                </c:pt>
                <c:pt idx="6876">
                  <c:v>2/25/1989</c:v>
                </c:pt>
                <c:pt idx="6877">
                  <c:v>2/26/1989</c:v>
                </c:pt>
                <c:pt idx="6878">
                  <c:v>2/27/1989</c:v>
                </c:pt>
                <c:pt idx="6879">
                  <c:v>2/28/1989</c:v>
                </c:pt>
                <c:pt idx="6880">
                  <c:v>3/1/1989</c:v>
                </c:pt>
                <c:pt idx="6881">
                  <c:v>3/2/1989</c:v>
                </c:pt>
                <c:pt idx="6882">
                  <c:v>3/3/1989</c:v>
                </c:pt>
                <c:pt idx="6883">
                  <c:v>3/4/1989</c:v>
                </c:pt>
                <c:pt idx="6884">
                  <c:v>3/5/1989</c:v>
                </c:pt>
                <c:pt idx="6885">
                  <c:v>3/6/1989</c:v>
                </c:pt>
                <c:pt idx="6886">
                  <c:v>3/7/1989</c:v>
                </c:pt>
                <c:pt idx="6887">
                  <c:v>3/8/1989</c:v>
                </c:pt>
                <c:pt idx="6888">
                  <c:v>3/9/1989</c:v>
                </c:pt>
                <c:pt idx="6889">
                  <c:v>3/10/1989</c:v>
                </c:pt>
                <c:pt idx="6890">
                  <c:v>3/11/1989</c:v>
                </c:pt>
                <c:pt idx="6891">
                  <c:v>3/12/1989</c:v>
                </c:pt>
                <c:pt idx="6892">
                  <c:v>3/13/1989</c:v>
                </c:pt>
                <c:pt idx="6893">
                  <c:v>3/14/1989</c:v>
                </c:pt>
                <c:pt idx="6894">
                  <c:v>3/15/1989</c:v>
                </c:pt>
                <c:pt idx="6895">
                  <c:v>3/16/1989</c:v>
                </c:pt>
                <c:pt idx="6896">
                  <c:v>3/17/1989</c:v>
                </c:pt>
                <c:pt idx="6897">
                  <c:v>3/18/1989</c:v>
                </c:pt>
                <c:pt idx="6898">
                  <c:v>3/19/1989</c:v>
                </c:pt>
                <c:pt idx="6899">
                  <c:v>3/20/1989</c:v>
                </c:pt>
                <c:pt idx="6900">
                  <c:v>3/21/1989</c:v>
                </c:pt>
                <c:pt idx="6901">
                  <c:v>3/22/1989</c:v>
                </c:pt>
                <c:pt idx="6902">
                  <c:v>3/23/1989</c:v>
                </c:pt>
                <c:pt idx="6903">
                  <c:v>3/24/1989</c:v>
                </c:pt>
                <c:pt idx="6904">
                  <c:v>3/25/1989</c:v>
                </c:pt>
                <c:pt idx="6905">
                  <c:v>3/26/1989</c:v>
                </c:pt>
                <c:pt idx="6906">
                  <c:v>3/27/1989</c:v>
                </c:pt>
                <c:pt idx="6907">
                  <c:v>3/28/1989</c:v>
                </c:pt>
                <c:pt idx="6908">
                  <c:v>3/29/1989</c:v>
                </c:pt>
                <c:pt idx="6909">
                  <c:v>3/30/1989</c:v>
                </c:pt>
                <c:pt idx="6910">
                  <c:v>3/31/1989</c:v>
                </c:pt>
                <c:pt idx="6911">
                  <c:v>4/1/1989</c:v>
                </c:pt>
                <c:pt idx="6912">
                  <c:v>4/2/1989</c:v>
                </c:pt>
                <c:pt idx="6913">
                  <c:v>4/3/1989</c:v>
                </c:pt>
                <c:pt idx="6914">
                  <c:v>4/4/1989</c:v>
                </c:pt>
                <c:pt idx="6915">
                  <c:v>4/5/1989</c:v>
                </c:pt>
                <c:pt idx="6916">
                  <c:v>4/6/1989</c:v>
                </c:pt>
                <c:pt idx="6917">
                  <c:v>4/7/1989</c:v>
                </c:pt>
                <c:pt idx="6918">
                  <c:v>4/8/1989</c:v>
                </c:pt>
                <c:pt idx="6919">
                  <c:v>4/9/1989</c:v>
                </c:pt>
                <c:pt idx="6920">
                  <c:v>4/10/1989</c:v>
                </c:pt>
                <c:pt idx="6921">
                  <c:v>4/11/1989</c:v>
                </c:pt>
                <c:pt idx="6922">
                  <c:v>4/12/1989</c:v>
                </c:pt>
                <c:pt idx="6923">
                  <c:v>4/13/1989</c:v>
                </c:pt>
                <c:pt idx="6924">
                  <c:v>4/14/1989</c:v>
                </c:pt>
                <c:pt idx="6925">
                  <c:v>4/15/1989</c:v>
                </c:pt>
                <c:pt idx="6926">
                  <c:v>4/16/1989</c:v>
                </c:pt>
                <c:pt idx="6927">
                  <c:v>4/17/1989</c:v>
                </c:pt>
                <c:pt idx="6928">
                  <c:v>4/18/1989</c:v>
                </c:pt>
                <c:pt idx="6929">
                  <c:v>4/19/1989</c:v>
                </c:pt>
                <c:pt idx="6930">
                  <c:v>4/20/1989</c:v>
                </c:pt>
                <c:pt idx="6931">
                  <c:v>4/21/1989</c:v>
                </c:pt>
                <c:pt idx="6932">
                  <c:v>4/22/1989</c:v>
                </c:pt>
                <c:pt idx="6933">
                  <c:v>4/23/1989</c:v>
                </c:pt>
                <c:pt idx="6934">
                  <c:v>4/24/1989</c:v>
                </c:pt>
                <c:pt idx="6935">
                  <c:v>4/25/1989</c:v>
                </c:pt>
                <c:pt idx="6936">
                  <c:v>4/26/1989</c:v>
                </c:pt>
                <c:pt idx="6937">
                  <c:v>4/27/1989</c:v>
                </c:pt>
                <c:pt idx="6938">
                  <c:v>4/28/1989</c:v>
                </c:pt>
                <c:pt idx="6939">
                  <c:v>4/29/1989</c:v>
                </c:pt>
                <c:pt idx="6940">
                  <c:v>4/30/1989</c:v>
                </c:pt>
                <c:pt idx="6941">
                  <c:v>5/1/1989</c:v>
                </c:pt>
                <c:pt idx="6942">
                  <c:v>5/2/1989</c:v>
                </c:pt>
                <c:pt idx="6943">
                  <c:v>5/3/1989</c:v>
                </c:pt>
                <c:pt idx="6944">
                  <c:v>5/4/1989</c:v>
                </c:pt>
                <c:pt idx="6945">
                  <c:v>5/5/1989</c:v>
                </c:pt>
                <c:pt idx="6946">
                  <c:v>5/6/1989</c:v>
                </c:pt>
                <c:pt idx="6947">
                  <c:v>5/7/1989</c:v>
                </c:pt>
                <c:pt idx="6948">
                  <c:v>5/8/1989</c:v>
                </c:pt>
                <c:pt idx="6949">
                  <c:v>5/9/1989</c:v>
                </c:pt>
                <c:pt idx="6950">
                  <c:v>5/10/1989</c:v>
                </c:pt>
                <c:pt idx="6951">
                  <c:v>5/11/1989</c:v>
                </c:pt>
                <c:pt idx="6952">
                  <c:v>5/12/1989</c:v>
                </c:pt>
                <c:pt idx="6953">
                  <c:v>5/13/1989</c:v>
                </c:pt>
                <c:pt idx="6954">
                  <c:v>5/14/1989</c:v>
                </c:pt>
                <c:pt idx="6955">
                  <c:v>5/15/1989</c:v>
                </c:pt>
                <c:pt idx="6956">
                  <c:v>5/16/1989</c:v>
                </c:pt>
                <c:pt idx="6957">
                  <c:v>5/17/1989</c:v>
                </c:pt>
                <c:pt idx="6958">
                  <c:v>5/18/1989</c:v>
                </c:pt>
                <c:pt idx="6959">
                  <c:v>5/19/1989</c:v>
                </c:pt>
                <c:pt idx="6960">
                  <c:v>5/20/1989</c:v>
                </c:pt>
                <c:pt idx="6961">
                  <c:v>5/21/1989</c:v>
                </c:pt>
                <c:pt idx="6962">
                  <c:v>5/22/1989</c:v>
                </c:pt>
                <c:pt idx="6963">
                  <c:v>5/23/1989</c:v>
                </c:pt>
                <c:pt idx="6964">
                  <c:v>5/24/1989</c:v>
                </c:pt>
                <c:pt idx="6965">
                  <c:v>5/25/1989</c:v>
                </c:pt>
                <c:pt idx="6966">
                  <c:v>5/26/1989</c:v>
                </c:pt>
                <c:pt idx="6967">
                  <c:v>5/27/1989</c:v>
                </c:pt>
                <c:pt idx="6968">
                  <c:v>5/28/1989</c:v>
                </c:pt>
                <c:pt idx="6969">
                  <c:v>5/29/1989</c:v>
                </c:pt>
                <c:pt idx="6970">
                  <c:v>5/30/1989</c:v>
                </c:pt>
                <c:pt idx="6971">
                  <c:v>5/31/1989</c:v>
                </c:pt>
                <c:pt idx="6972">
                  <c:v>6/1/1989</c:v>
                </c:pt>
                <c:pt idx="6973">
                  <c:v>6/2/1989</c:v>
                </c:pt>
                <c:pt idx="6974">
                  <c:v>6/3/1989</c:v>
                </c:pt>
                <c:pt idx="6975">
                  <c:v>6/4/1989</c:v>
                </c:pt>
                <c:pt idx="6976">
                  <c:v>6/5/1989</c:v>
                </c:pt>
                <c:pt idx="6977">
                  <c:v>6/6/1989</c:v>
                </c:pt>
                <c:pt idx="6978">
                  <c:v>6/7/1989</c:v>
                </c:pt>
                <c:pt idx="6979">
                  <c:v>6/8/1989</c:v>
                </c:pt>
                <c:pt idx="6980">
                  <c:v>6/9/1989</c:v>
                </c:pt>
                <c:pt idx="6981">
                  <c:v>6/10/1989</c:v>
                </c:pt>
                <c:pt idx="6982">
                  <c:v>6/11/1989</c:v>
                </c:pt>
                <c:pt idx="6983">
                  <c:v>6/12/1989</c:v>
                </c:pt>
                <c:pt idx="6984">
                  <c:v>6/13/1989</c:v>
                </c:pt>
                <c:pt idx="6985">
                  <c:v>6/14/1989</c:v>
                </c:pt>
                <c:pt idx="6986">
                  <c:v>6/15/1989</c:v>
                </c:pt>
                <c:pt idx="6987">
                  <c:v>6/16/1989</c:v>
                </c:pt>
                <c:pt idx="6988">
                  <c:v>6/17/1989</c:v>
                </c:pt>
                <c:pt idx="6989">
                  <c:v>6/18/1989</c:v>
                </c:pt>
                <c:pt idx="6990">
                  <c:v>6/19/1989</c:v>
                </c:pt>
                <c:pt idx="6991">
                  <c:v>6/20/1989</c:v>
                </c:pt>
                <c:pt idx="6992">
                  <c:v>6/21/1989</c:v>
                </c:pt>
                <c:pt idx="6993">
                  <c:v>6/22/1989</c:v>
                </c:pt>
                <c:pt idx="6994">
                  <c:v>6/23/1989</c:v>
                </c:pt>
                <c:pt idx="6995">
                  <c:v>6/24/1989</c:v>
                </c:pt>
                <c:pt idx="6996">
                  <c:v>6/25/1989</c:v>
                </c:pt>
                <c:pt idx="6997">
                  <c:v>6/26/1989</c:v>
                </c:pt>
                <c:pt idx="6998">
                  <c:v>6/27/1989</c:v>
                </c:pt>
                <c:pt idx="6999">
                  <c:v>6/28/1989</c:v>
                </c:pt>
                <c:pt idx="7000">
                  <c:v>6/29/1989</c:v>
                </c:pt>
                <c:pt idx="7001">
                  <c:v>6/30/1989</c:v>
                </c:pt>
                <c:pt idx="7002">
                  <c:v>7/1/1989</c:v>
                </c:pt>
                <c:pt idx="7003">
                  <c:v>7/2/1989</c:v>
                </c:pt>
                <c:pt idx="7004">
                  <c:v>7/3/1989</c:v>
                </c:pt>
                <c:pt idx="7005">
                  <c:v>7/4/1989</c:v>
                </c:pt>
                <c:pt idx="7006">
                  <c:v>7/5/1989</c:v>
                </c:pt>
                <c:pt idx="7007">
                  <c:v>7/6/1989</c:v>
                </c:pt>
                <c:pt idx="7008">
                  <c:v>7/7/1989</c:v>
                </c:pt>
                <c:pt idx="7009">
                  <c:v>7/8/1989</c:v>
                </c:pt>
                <c:pt idx="7010">
                  <c:v>7/9/1989</c:v>
                </c:pt>
                <c:pt idx="7011">
                  <c:v>7/10/1989</c:v>
                </c:pt>
                <c:pt idx="7012">
                  <c:v>7/11/1989</c:v>
                </c:pt>
                <c:pt idx="7013">
                  <c:v>7/12/1989</c:v>
                </c:pt>
                <c:pt idx="7014">
                  <c:v>7/13/1989</c:v>
                </c:pt>
                <c:pt idx="7015">
                  <c:v>7/14/1989</c:v>
                </c:pt>
                <c:pt idx="7016">
                  <c:v>7/15/1989</c:v>
                </c:pt>
                <c:pt idx="7017">
                  <c:v>7/16/1989</c:v>
                </c:pt>
                <c:pt idx="7018">
                  <c:v>7/17/1989</c:v>
                </c:pt>
                <c:pt idx="7019">
                  <c:v>7/18/1989</c:v>
                </c:pt>
                <c:pt idx="7020">
                  <c:v>7/19/1989</c:v>
                </c:pt>
                <c:pt idx="7021">
                  <c:v>7/20/1989</c:v>
                </c:pt>
                <c:pt idx="7022">
                  <c:v>7/21/1989</c:v>
                </c:pt>
                <c:pt idx="7023">
                  <c:v>7/22/1989</c:v>
                </c:pt>
                <c:pt idx="7024">
                  <c:v>7/23/1989</c:v>
                </c:pt>
                <c:pt idx="7025">
                  <c:v>7/24/1989</c:v>
                </c:pt>
                <c:pt idx="7026">
                  <c:v>7/25/1989</c:v>
                </c:pt>
                <c:pt idx="7027">
                  <c:v>7/26/1989</c:v>
                </c:pt>
                <c:pt idx="7028">
                  <c:v>7/27/1989</c:v>
                </c:pt>
                <c:pt idx="7029">
                  <c:v>7/28/1989</c:v>
                </c:pt>
                <c:pt idx="7030">
                  <c:v>7/29/1989</c:v>
                </c:pt>
                <c:pt idx="7031">
                  <c:v>7/30/1989</c:v>
                </c:pt>
                <c:pt idx="7032">
                  <c:v>7/31/1989</c:v>
                </c:pt>
                <c:pt idx="7033">
                  <c:v>8/1/1989</c:v>
                </c:pt>
                <c:pt idx="7034">
                  <c:v>8/2/1989</c:v>
                </c:pt>
                <c:pt idx="7035">
                  <c:v>8/3/1989</c:v>
                </c:pt>
                <c:pt idx="7036">
                  <c:v>8/4/1989</c:v>
                </c:pt>
                <c:pt idx="7037">
                  <c:v>8/5/1989</c:v>
                </c:pt>
                <c:pt idx="7038">
                  <c:v>8/6/1989</c:v>
                </c:pt>
                <c:pt idx="7039">
                  <c:v>8/7/1989</c:v>
                </c:pt>
                <c:pt idx="7040">
                  <c:v>8/8/1989</c:v>
                </c:pt>
                <c:pt idx="7041">
                  <c:v>8/9/1989</c:v>
                </c:pt>
                <c:pt idx="7042">
                  <c:v>8/10/1989</c:v>
                </c:pt>
                <c:pt idx="7043">
                  <c:v>8/11/1989</c:v>
                </c:pt>
                <c:pt idx="7044">
                  <c:v>8/12/1989</c:v>
                </c:pt>
                <c:pt idx="7045">
                  <c:v>8/13/1989</c:v>
                </c:pt>
                <c:pt idx="7046">
                  <c:v>8/14/1989</c:v>
                </c:pt>
                <c:pt idx="7047">
                  <c:v>8/15/1989</c:v>
                </c:pt>
                <c:pt idx="7048">
                  <c:v>8/16/1989</c:v>
                </c:pt>
                <c:pt idx="7049">
                  <c:v>8/17/1989</c:v>
                </c:pt>
                <c:pt idx="7050">
                  <c:v>8/18/1989</c:v>
                </c:pt>
                <c:pt idx="7051">
                  <c:v>8/19/1989</c:v>
                </c:pt>
                <c:pt idx="7052">
                  <c:v>8/20/1989</c:v>
                </c:pt>
                <c:pt idx="7053">
                  <c:v>8/21/1989</c:v>
                </c:pt>
                <c:pt idx="7054">
                  <c:v>8/22/1989</c:v>
                </c:pt>
                <c:pt idx="7055">
                  <c:v>8/23/1989</c:v>
                </c:pt>
                <c:pt idx="7056">
                  <c:v>8/24/1989</c:v>
                </c:pt>
                <c:pt idx="7057">
                  <c:v>8/25/1989</c:v>
                </c:pt>
                <c:pt idx="7058">
                  <c:v>8/26/1989</c:v>
                </c:pt>
                <c:pt idx="7059">
                  <c:v>8/27/1989</c:v>
                </c:pt>
                <c:pt idx="7060">
                  <c:v>8/28/1989</c:v>
                </c:pt>
                <c:pt idx="7061">
                  <c:v>8/29/1989</c:v>
                </c:pt>
                <c:pt idx="7062">
                  <c:v>8/30/1989</c:v>
                </c:pt>
                <c:pt idx="7063">
                  <c:v>8/31/1989</c:v>
                </c:pt>
                <c:pt idx="7064">
                  <c:v>9/1/1989</c:v>
                </c:pt>
                <c:pt idx="7065">
                  <c:v>9/2/1989</c:v>
                </c:pt>
                <c:pt idx="7066">
                  <c:v>9/3/1989</c:v>
                </c:pt>
                <c:pt idx="7067">
                  <c:v>9/4/1989</c:v>
                </c:pt>
                <c:pt idx="7068">
                  <c:v>9/5/1989</c:v>
                </c:pt>
                <c:pt idx="7069">
                  <c:v>9/6/1989</c:v>
                </c:pt>
                <c:pt idx="7070">
                  <c:v>9/7/1989</c:v>
                </c:pt>
                <c:pt idx="7071">
                  <c:v>9/8/1989</c:v>
                </c:pt>
                <c:pt idx="7072">
                  <c:v>9/9/1989</c:v>
                </c:pt>
                <c:pt idx="7073">
                  <c:v>9/10/1989</c:v>
                </c:pt>
                <c:pt idx="7074">
                  <c:v>9/11/1989</c:v>
                </c:pt>
                <c:pt idx="7075">
                  <c:v>9/12/1989</c:v>
                </c:pt>
                <c:pt idx="7076">
                  <c:v>9/13/1989</c:v>
                </c:pt>
                <c:pt idx="7077">
                  <c:v>9/14/1989</c:v>
                </c:pt>
                <c:pt idx="7078">
                  <c:v>9/15/1989</c:v>
                </c:pt>
                <c:pt idx="7079">
                  <c:v>9/16/1989</c:v>
                </c:pt>
                <c:pt idx="7080">
                  <c:v>9/17/1989</c:v>
                </c:pt>
                <c:pt idx="7081">
                  <c:v>9/18/1989</c:v>
                </c:pt>
                <c:pt idx="7082">
                  <c:v>9/19/1989</c:v>
                </c:pt>
                <c:pt idx="7083">
                  <c:v>9/20/1989</c:v>
                </c:pt>
                <c:pt idx="7084">
                  <c:v>9/21/1989</c:v>
                </c:pt>
                <c:pt idx="7085">
                  <c:v>9/22/1989</c:v>
                </c:pt>
                <c:pt idx="7086">
                  <c:v>9/23/1989</c:v>
                </c:pt>
                <c:pt idx="7087">
                  <c:v>9/24/1989</c:v>
                </c:pt>
                <c:pt idx="7088">
                  <c:v>9/25/1989</c:v>
                </c:pt>
                <c:pt idx="7089">
                  <c:v>9/26/1989</c:v>
                </c:pt>
                <c:pt idx="7090">
                  <c:v>9/27/1989</c:v>
                </c:pt>
                <c:pt idx="7091">
                  <c:v>9/28/1989</c:v>
                </c:pt>
                <c:pt idx="7092">
                  <c:v>9/29/1989</c:v>
                </c:pt>
                <c:pt idx="7093">
                  <c:v>9/30/1989</c:v>
                </c:pt>
                <c:pt idx="7094">
                  <c:v>10/1/1989</c:v>
                </c:pt>
                <c:pt idx="7095">
                  <c:v>10/2/1989</c:v>
                </c:pt>
                <c:pt idx="7096">
                  <c:v>10/3/1989</c:v>
                </c:pt>
                <c:pt idx="7097">
                  <c:v>10/4/1989</c:v>
                </c:pt>
                <c:pt idx="7098">
                  <c:v>10/5/1989</c:v>
                </c:pt>
                <c:pt idx="7099">
                  <c:v>10/6/1989</c:v>
                </c:pt>
                <c:pt idx="7100">
                  <c:v>10/7/1989</c:v>
                </c:pt>
                <c:pt idx="7101">
                  <c:v>10/8/1989</c:v>
                </c:pt>
                <c:pt idx="7102">
                  <c:v>10/9/1989</c:v>
                </c:pt>
                <c:pt idx="7103">
                  <c:v>10/10/1989</c:v>
                </c:pt>
                <c:pt idx="7104">
                  <c:v>10/11/1989</c:v>
                </c:pt>
                <c:pt idx="7105">
                  <c:v>10/12/1989</c:v>
                </c:pt>
                <c:pt idx="7106">
                  <c:v>10/13/1989</c:v>
                </c:pt>
                <c:pt idx="7107">
                  <c:v>10/14/1989</c:v>
                </c:pt>
                <c:pt idx="7108">
                  <c:v>10/15/1989</c:v>
                </c:pt>
                <c:pt idx="7109">
                  <c:v>10/16/1989</c:v>
                </c:pt>
                <c:pt idx="7110">
                  <c:v>10/17/1989</c:v>
                </c:pt>
                <c:pt idx="7111">
                  <c:v>10/18/1989</c:v>
                </c:pt>
                <c:pt idx="7112">
                  <c:v>10/19/1989</c:v>
                </c:pt>
                <c:pt idx="7113">
                  <c:v>10/20/1989</c:v>
                </c:pt>
                <c:pt idx="7114">
                  <c:v>10/21/1989</c:v>
                </c:pt>
                <c:pt idx="7115">
                  <c:v>10/22/1989</c:v>
                </c:pt>
                <c:pt idx="7116">
                  <c:v>10/23/1989</c:v>
                </c:pt>
                <c:pt idx="7117">
                  <c:v>10/24/1989</c:v>
                </c:pt>
                <c:pt idx="7118">
                  <c:v>10/25/1989</c:v>
                </c:pt>
                <c:pt idx="7119">
                  <c:v>10/26/1989</c:v>
                </c:pt>
                <c:pt idx="7120">
                  <c:v>10/27/1989</c:v>
                </c:pt>
                <c:pt idx="7121">
                  <c:v>10/28/1989</c:v>
                </c:pt>
                <c:pt idx="7122">
                  <c:v>10/29/1989</c:v>
                </c:pt>
                <c:pt idx="7123">
                  <c:v>10/30/1989</c:v>
                </c:pt>
                <c:pt idx="7124">
                  <c:v>10/31/1989</c:v>
                </c:pt>
                <c:pt idx="7125">
                  <c:v>11/1/1989</c:v>
                </c:pt>
                <c:pt idx="7126">
                  <c:v>11/2/1989</c:v>
                </c:pt>
                <c:pt idx="7127">
                  <c:v>11/3/1989</c:v>
                </c:pt>
                <c:pt idx="7128">
                  <c:v>11/4/1989</c:v>
                </c:pt>
                <c:pt idx="7129">
                  <c:v>11/5/1989</c:v>
                </c:pt>
                <c:pt idx="7130">
                  <c:v>11/6/1989</c:v>
                </c:pt>
                <c:pt idx="7131">
                  <c:v>11/7/1989</c:v>
                </c:pt>
                <c:pt idx="7132">
                  <c:v>11/8/1989</c:v>
                </c:pt>
                <c:pt idx="7133">
                  <c:v>11/9/1989</c:v>
                </c:pt>
                <c:pt idx="7134">
                  <c:v>11/10/1989</c:v>
                </c:pt>
                <c:pt idx="7135">
                  <c:v>11/11/1989</c:v>
                </c:pt>
                <c:pt idx="7136">
                  <c:v>11/12/1989</c:v>
                </c:pt>
                <c:pt idx="7137">
                  <c:v>11/13/1989</c:v>
                </c:pt>
                <c:pt idx="7138">
                  <c:v>11/14/1989</c:v>
                </c:pt>
                <c:pt idx="7139">
                  <c:v>11/15/1989</c:v>
                </c:pt>
                <c:pt idx="7140">
                  <c:v>11/16/1989</c:v>
                </c:pt>
                <c:pt idx="7141">
                  <c:v>11/17/1989</c:v>
                </c:pt>
                <c:pt idx="7142">
                  <c:v>11/18/1989</c:v>
                </c:pt>
                <c:pt idx="7143">
                  <c:v>11/19/1989</c:v>
                </c:pt>
                <c:pt idx="7144">
                  <c:v>11/20/1989</c:v>
                </c:pt>
                <c:pt idx="7145">
                  <c:v>11/21/1989</c:v>
                </c:pt>
                <c:pt idx="7146">
                  <c:v>11/22/1989</c:v>
                </c:pt>
                <c:pt idx="7147">
                  <c:v>11/23/1989</c:v>
                </c:pt>
                <c:pt idx="7148">
                  <c:v>11/24/1989</c:v>
                </c:pt>
                <c:pt idx="7149">
                  <c:v>11/25/1989</c:v>
                </c:pt>
                <c:pt idx="7150">
                  <c:v>11/26/1989</c:v>
                </c:pt>
                <c:pt idx="7151">
                  <c:v>11/27/1989</c:v>
                </c:pt>
                <c:pt idx="7152">
                  <c:v>11/28/1989</c:v>
                </c:pt>
                <c:pt idx="7153">
                  <c:v>11/29/1989</c:v>
                </c:pt>
                <c:pt idx="7154">
                  <c:v>11/30/1989</c:v>
                </c:pt>
                <c:pt idx="7155">
                  <c:v>12/1/1989</c:v>
                </c:pt>
                <c:pt idx="7156">
                  <c:v>12/2/1989</c:v>
                </c:pt>
                <c:pt idx="7157">
                  <c:v>12/3/1989</c:v>
                </c:pt>
                <c:pt idx="7158">
                  <c:v>12/4/1989</c:v>
                </c:pt>
                <c:pt idx="7159">
                  <c:v>12/5/1989</c:v>
                </c:pt>
                <c:pt idx="7160">
                  <c:v>12/6/1989</c:v>
                </c:pt>
                <c:pt idx="7161">
                  <c:v>12/7/1989</c:v>
                </c:pt>
                <c:pt idx="7162">
                  <c:v>12/8/1989</c:v>
                </c:pt>
                <c:pt idx="7163">
                  <c:v>12/9/1989</c:v>
                </c:pt>
                <c:pt idx="7164">
                  <c:v>12/10/1989</c:v>
                </c:pt>
                <c:pt idx="7165">
                  <c:v>12/11/1989</c:v>
                </c:pt>
                <c:pt idx="7166">
                  <c:v>12/12/1989</c:v>
                </c:pt>
                <c:pt idx="7167">
                  <c:v>12/13/1989</c:v>
                </c:pt>
                <c:pt idx="7168">
                  <c:v>12/14/1989</c:v>
                </c:pt>
                <c:pt idx="7169">
                  <c:v>12/15/1989</c:v>
                </c:pt>
                <c:pt idx="7170">
                  <c:v>12/16/1989</c:v>
                </c:pt>
                <c:pt idx="7171">
                  <c:v>12/17/1989</c:v>
                </c:pt>
                <c:pt idx="7172">
                  <c:v>12/18/1989</c:v>
                </c:pt>
                <c:pt idx="7173">
                  <c:v>12/19/1989</c:v>
                </c:pt>
                <c:pt idx="7174">
                  <c:v>12/20/1989</c:v>
                </c:pt>
                <c:pt idx="7175">
                  <c:v>12/21/1989</c:v>
                </c:pt>
                <c:pt idx="7176">
                  <c:v>12/22/1989</c:v>
                </c:pt>
                <c:pt idx="7177">
                  <c:v>12/23/1989</c:v>
                </c:pt>
                <c:pt idx="7178">
                  <c:v>12/24/1989</c:v>
                </c:pt>
                <c:pt idx="7179">
                  <c:v>12/25/1989</c:v>
                </c:pt>
                <c:pt idx="7180">
                  <c:v>12/26/1989</c:v>
                </c:pt>
                <c:pt idx="7181">
                  <c:v>12/27/1989</c:v>
                </c:pt>
                <c:pt idx="7182">
                  <c:v>12/28/1989</c:v>
                </c:pt>
                <c:pt idx="7183">
                  <c:v>12/29/1989</c:v>
                </c:pt>
                <c:pt idx="7184">
                  <c:v>12/30/1989</c:v>
                </c:pt>
                <c:pt idx="7185">
                  <c:v>12/31/1989</c:v>
                </c:pt>
                <c:pt idx="7186">
                  <c:v>1/1/1990</c:v>
                </c:pt>
                <c:pt idx="7187">
                  <c:v>1/2/1990</c:v>
                </c:pt>
                <c:pt idx="7188">
                  <c:v>1/3/1990</c:v>
                </c:pt>
                <c:pt idx="7189">
                  <c:v>1/4/1990</c:v>
                </c:pt>
                <c:pt idx="7190">
                  <c:v>1/5/1990</c:v>
                </c:pt>
                <c:pt idx="7191">
                  <c:v>1/6/1990</c:v>
                </c:pt>
                <c:pt idx="7192">
                  <c:v>1/7/1990</c:v>
                </c:pt>
                <c:pt idx="7193">
                  <c:v>1/8/1990</c:v>
                </c:pt>
                <c:pt idx="7194">
                  <c:v>1/9/1990</c:v>
                </c:pt>
                <c:pt idx="7195">
                  <c:v>1/10/1990</c:v>
                </c:pt>
                <c:pt idx="7196">
                  <c:v>1/11/1990</c:v>
                </c:pt>
                <c:pt idx="7197">
                  <c:v>1/12/1990</c:v>
                </c:pt>
                <c:pt idx="7198">
                  <c:v>1/13/1990</c:v>
                </c:pt>
                <c:pt idx="7199">
                  <c:v>1/14/1990</c:v>
                </c:pt>
                <c:pt idx="7200">
                  <c:v>1/15/1990</c:v>
                </c:pt>
                <c:pt idx="7201">
                  <c:v>1/16/1990</c:v>
                </c:pt>
                <c:pt idx="7202">
                  <c:v>1/17/1990</c:v>
                </c:pt>
                <c:pt idx="7203">
                  <c:v>1/18/1990</c:v>
                </c:pt>
                <c:pt idx="7204">
                  <c:v>1/19/1990</c:v>
                </c:pt>
                <c:pt idx="7205">
                  <c:v>1/20/1990</c:v>
                </c:pt>
                <c:pt idx="7206">
                  <c:v>1/21/1990</c:v>
                </c:pt>
                <c:pt idx="7207">
                  <c:v>1/22/1990</c:v>
                </c:pt>
                <c:pt idx="7208">
                  <c:v>1/23/1990</c:v>
                </c:pt>
                <c:pt idx="7209">
                  <c:v>1/24/1990</c:v>
                </c:pt>
                <c:pt idx="7210">
                  <c:v>1/25/1990</c:v>
                </c:pt>
                <c:pt idx="7211">
                  <c:v>1/26/1990</c:v>
                </c:pt>
                <c:pt idx="7212">
                  <c:v>1/27/1990</c:v>
                </c:pt>
                <c:pt idx="7213">
                  <c:v>1/28/1990</c:v>
                </c:pt>
                <c:pt idx="7214">
                  <c:v>1/29/1990</c:v>
                </c:pt>
                <c:pt idx="7215">
                  <c:v>1/30/1990</c:v>
                </c:pt>
                <c:pt idx="7216">
                  <c:v>1/31/1990</c:v>
                </c:pt>
                <c:pt idx="7217">
                  <c:v>2/1/1990</c:v>
                </c:pt>
                <c:pt idx="7218">
                  <c:v>2/2/1990</c:v>
                </c:pt>
                <c:pt idx="7219">
                  <c:v>2/3/1990</c:v>
                </c:pt>
                <c:pt idx="7220">
                  <c:v>2/4/1990</c:v>
                </c:pt>
                <c:pt idx="7221">
                  <c:v>2/5/1990</c:v>
                </c:pt>
                <c:pt idx="7222">
                  <c:v>2/6/1990</c:v>
                </c:pt>
                <c:pt idx="7223">
                  <c:v>2/7/1990</c:v>
                </c:pt>
                <c:pt idx="7224">
                  <c:v>2/8/1990</c:v>
                </c:pt>
                <c:pt idx="7225">
                  <c:v>2/9/1990</c:v>
                </c:pt>
                <c:pt idx="7226">
                  <c:v>2/10/1990</c:v>
                </c:pt>
                <c:pt idx="7227">
                  <c:v>2/11/1990</c:v>
                </c:pt>
                <c:pt idx="7228">
                  <c:v>2/12/1990</c:v>
                </c:pt>
                <c:pt idx="7229">
                  <c:v>2/13/1990</c:v>
                </c:pt>
                <c:pt idx="7230">
                  <c:v>2/14/1990</c:v>
                </c:pt>
                <c:pt idx="7231">
                  <c:v>2/15/1990</c:v>
                </c:pt>
                <c:pt idx="7232">
                  <c:v>2/16/1990</c:v>
                </c:pt>
                <c:pt idx="7233">
                  <c:v>2/17/1990</c:v>
                </c:pt>
                <c:pt idx="7234">
                  <c:v>2/18/1990</c:v>
                </c:pt>
                <c:pt idx="7235">
                  <c:v>2/19/1990</c:v>
                </c:pt>
                <c:pt idx="7236">
                  <c:v>2/20/1990</c:v>
                </c:pt>
                <c:pt idx="7237">
                  <c:v>2/21/1990</c:v>
                </c:pt>
                <c:pt idx="7238">
                  <c:v>2/22/1990</c:v>
                </c:pt>
                <c:pt idx="7239">
                  <c:v>2/23/1990</c:v>
                </c:pt>
                <c:pt idx="7240">
                  <c:v>2/24/1990</c:v>
                </c:pt>
                <c:pt idx="7241">
                  <c:v>2/25/1990</c:v>
                </c:pt>
                <c:pt idx="7242">
                  <c:v>2/26/1990</c:v>
                </c:pt>
                <c:pt idx="7243">
                  <c:v>2/27/1990</c:v>
                </c:pt>
                <c:pt idx="7244">
                  <c:v>2/28/1990</c:v>
                </c:pt>
                <c:pt idx="7245">
                  <c:v>3/1/1990</c:v>
                </c:pt>
                <c:pt idx="7246">
                  <c:v>3/2/1990</c:v>
                </c:pt>
                <c:pt idx="7247">
                  <c:v>3/3/1990</c:v>
                </c:pt>
                <c:pt idx="7248">
                  <c:v>3/4/1990</c:v>
                </c:pt>
                <c:pt idx="7249">
                  <c:v>3/5/1990</c:v>
                </c:pt>
                <c:pt idx="7250">
                  <c:v>3/6/1990</c:v>
                </c:pt>
                <c:pt idx="7251">
                  <c:v>3/7/1990</c:v>
                </c:pt>
                <c:pt idx="7252">
                  <c:v>3/8/1990</c:v>
                </c:pt>
                <c:pt idx="7253">
                  <c:v>3/9/1990</c:v>
                </c:pt>
                <c:pt idx="7254">
                  <c:v>3/10/1990</c:v>
                </c:pt>
                <c:pt idx="7255">
                  <c:v>3/11/1990</c:v>
                </c:pt>
                <c:pt idx="7256">
                  <c:v>3/12/1990</c:v>
                </c:pt>
                <c:pt idx="7257">
                  <c:v>3/13/1990</c:v>
                </c:pt>
                <c:pt idx="7258">
                  <c:v>3/14/1990</c:v>
                </c:pt>
                <c:pt idx="7259">
                  <c:v>3/15/1990</c:v>
                </c:pt>
                <c:pt idx="7260">
                  <c:v>3/16/1990</c:v>
                </c:pt>
                <c:pt idx="7261">
                  <c:v>3/17/1990</c:v>
                </c:pt>
                <c:pt idx="7262">
                  <c:v>3/18/1990</c:v>
                </c:pt>
                <c:pt idx="7263">
                  <c:v>3/19/1990</c:v>
                </c:pt>
                <c:pt idx="7264">
                  <c:v>3/20/1990</c:v>
                </c:pt>
                <c:pt idx="7265">
                  <c:v>3/21/1990</c:v>
                </c:pt>
                <c:pt idx="7266">
                  <c:v>3/22/1990</c:v>
                </c:pt>
                <c:pt idx="7267">
                  <c:v>3/23/1990</c:v>
                </c:pt>
                <c:pt idx="7268">
                  <c:v>3/24/1990</c:v>
                </c:pt>
                <c:pt idx="7269">
                  <c:v>3/25/1990</c:v>
                </c:pt>
                <c:pt idx="7270">
                  <c:v>3/26/1990</c:v>
                </c:pt>
                <c:pt idx="7271">
                  <c:v>3/27/1990</c:v>
                </c:pt>
                <c:pt idx="7272">
                  <c:v>3/28/1990</c:v>
                </c:pt>
                <c:pt idx="7273">
                  <c:v>3/29/1990</c:v>
                </c:pt>
                <c:pt idx="7274">
                  <c:v>3/30/1990</c:v>
                </c:pt>
                <c:pt idx="7275">
                  <c:v>3/31/1990</c:v>
                </c:pt>
                <c:pt idx="7276">
                  <c:v>4/1/1990</c:v>
                </c:pt>
                <c:pt idx="7277">
                  <c:v>4/2/1990</c:v>
                </c:pt>
                <c:pt idx="7278">
                  <c:v>4/3/1990</c:v>
                </c:pt>
                <c:pt idx="7279">
                  <c:v>4/4/1990</c:v>
                </c:pt>
                <c:pt idx="7280">
                  <c:v>4/5/1990</c:v>
                </c:pt>
                <c:pt idx="7281">
                  <c:v>4/6/1990</c:v>
                </c:pt>
                <c:pt idx="7282">
                  <c:v>4/7/1990</c:v>
                </c:pt>
                <c:pt idx="7283">
                  <c:v>4/8/1990</c:v>
                </c:pt>
                <c:pt idx="7284">
                  <c:v>4/9/1990</c:v>
                </c:pt>
                <c:pt idx="7285">
                  <c:v>4/10/1990</c:v>
                </c:pt>
                <c:pt idx="7286">
                  <c:v>4/11/1990</c:v>
                </c:pt>
                <c:pt idx="7287">
                  <c:v>4/12/1990</c:v>
                </c:pt>
                <c:pt idx="7288">
                  <c:v>4/13/1990</c:v>
                </c:pt>
                <c:pt idx="7289">
                  <c:v>4/14/1990</c:v>
                </c:pt>
                <c:pt idx="7290">
                  <c:v>4/15/1990</c:v>
                </c:pt>
                <c:pt idx="7291">
                  <c:v>4/16/1990</c:v>
                </c:pt>
                <c:pt idx="7292">
                  <c:v>4/17/1990</c:v>
                </c:pt>
                <c:pt idx="7293">
                  <c:v>4/18/1990</c:v>
                </c:pt>
                <c:pt idx="7294">
                  <c:v>4/19/1990</c:v>
                </c:pt>
                <c:pt idx="7295">
                  <c:v>4/20/1990</c:v>
                </c:pt>
                <c:pt idx="7296">
                  <c:v>4/21/1990</c:v>
                </c:pt>
                <c:pt idx="7297">
                  <c:v>4/22/1990</c:v>
                </c:pt>
                <c:pt idx="7298">
                  <c:v>4/23/1990</c:v>
                </c:pt>
                <c:pt idx="7299">
                  <c:v>4/24/1990</c:v>
                </c:pt>
                <c:pt idx="7300">
                  <c:v>4/25/1990</c:v>
                </c:pt>
                <c:pt idx="7301">
                  <c:v>4/26/1990</c:v>
                </c:pt>
                <c:pt idx="7302">
                  <c:v>4/27/1990</c:v>
                </c:pt>
                <c:pt idx="7303">
                  <c:v>4/28/1990</c:v>
                </c:pt>
                <c:pt idx="7304">
                  <c:v>4/29/1990</c:v>
                </c:pt>
                <c:pt idx="7305">
                  <c:v>4/30/1990</c:v>
                </c:pt>
                <c:pt idx="7306">
                  <c:v>5/1/1990</c:v>
                </c:pt>
                <c:pt idx="7307">
                  <c:v>5/2/1990</c:v>
                </c:pt>
                <c:pt idx="7308">
                  <c:v>5/3/1990</c:v>
                </c:pt>
                <c:pt idx="7309">
                  <c:v>5/4/1990</c:v>
                </c:pt>
                <c:pt idx="7310">
                  <c:v>5/5/1990</c:v>
                </c:pt>
                <c:pt idx="7311">
                  <c:v>5/6/1990</c:v>
                </c:pt>
                <c:pt idx="7312">
                  <c:v>5/7/1990</c:v>
                </c:pt>
                <c:pt idx="7313">
                  <c:v>5/8/1990</c:v>
                </c:pt>
                <c:pt idx="7314">
                  <c:v>5/9/1990</c:v>
                </c:pt>
                <c:pt idx="7315">
                  <c:v>5/10/1990</c:v>
                </c:pt>
                <c:pt idx="7316">
                  <c:v>5/11/1990</c:v>
                </c:pt>
                <c:pt idx="7317">
                  <c:v>5/12/1990</c:v>
                </c:pt>
                <c:pt idx="7318">
                  <c:v>5/13/1990</c:v>
                </c:pt>
                <c:pt idx="7319">
                  <c:v>5/14/1990</c:v>
                </c:pt>
                <c:pt idx="7320">
                  <c:v>5/15/1990</c:v>
                </c:pt>
                <c:pt idx="7321">
                  <c:v>5/16/1990</c:v>
                </c:pt>
                <c:pt idx="7322">
                  <c:v>5/17/1990</c:v>
                </c:pt>
                <c:pt idx="7323">
                  <c:v>5/18/1990</c:v>
                </c:pt>
                <c:pt idx="7324">
                  <c:v>5/19/1990</c:v>
                </c:pt>
                <c:pt idx="7325">
                  <c:v>5/20/1990</c:v>
                </c:pt>
                <c:pt idx="7326">
                  <c:v>5/21/1990</c:v>
                </c:pt>
                <c:pt idx="7327">
                  <c:v>5/22/1990</c:v>
                </c:pt>
                <c:pt idx="7328">
                  <c:v>5/23/1990</c:v>
                </c:pt>
                <c:pt idx="7329">
                  <c:v>5/24/1990</c:v>
                </c:pt>
                <c:pt idx="7330">
                  <c:v>5/25/1990</c:v>
                </c:pt>
                <c:pt idx="7331">
                  <c:v>5/26/1990</c:v>
                </c:pt>
                <c:pt idx="7332">
                  <c:v>5/27/1990</c:v>
                </c:pt>
                <c:pt idx="7333">
                  <c:v>5/28/1990</c:v>
                </c:pt>
                <c:pt idx="7334">
                  <c:v>5/29/1990</c:v>
                </c:pt>
                <c:pt idx="7335">
                  <c:v>5/30/1990</c:v>
                </c:pt>
                <c:pt idx="7336">
                  <c:v>5/31/1990</c:v>
                </c:pt>
                <c:pt idx="7337">
                  <c:v>6/1/1990</c:v>
                </c:pt>
                <c:pt idx="7338">
                  <c:v>6/2/1990</c:v>
                </c:pt>
                <c:pt idx="7339">
                  <c:v>6/3/1990</c:v>
                </c:pt>
                <c:pt idx="7340">
                  <c:v>6/4/1990</c:v>
                </c:pt>
                <c:pt idx="7341">
                  <c:v>6/5/1990</c:v>
                </c:pt>
                <c:pt idx="7342">
                  <c:v>6/6/1990</c:v>
                </c:pt>
                <c:pt idx="7343">
                  <c:v>6/7/1990</c:v>
                </c:pt>
                <c:pt idx="7344">
                  <c:v>6/8/1990</c:v>
                </c:pt>
                <c:pt idx="7345">
                  <c:v>6/9/1990</c:v>
                </c:pt>
                <c:pt idx="7346">
                  <c:v>6/10/1990</c:v>
                </c:pt>
                <c:pt idx="7347">
                  <c:v>6/11/1990</c:v>
                </c:pt>
                <c:pt idx="7348">
                  <c:v>6/12/1990</c:v>
                </c:pt>
                <c:pt idx="7349">
                  <c:v>6/13/1990</c:v>
                </c:pt>
                <c:pt idx="7350">
                  <c:v>6/14/1990</c:v>
                </c:pt>
                <c:pt idx="7351">
                  <c:v>6/15/1990</c:v>
                </c:pt>
                <c:pt idx="7352">
                  <c:v>6/16/1990</c:v>
                </c:pt>
                <c:pt idx="7353">
                  <c:v>6/17/1990</c:v>
                </c:pt>
                <c:pt idx="7354">
                  <c:v>6/18/1990</c:v>
                </c:pt>
                <c:pt idx="7355">
                  <c:v>6/19/1990</c:v>
                </c:pt>
                <c:pt idx="7356">
                  <c:v>6/20/1990</c:v>
                </c:pt>
                <c:pt idx="7357">
                  <c:v>6/21/1990</c:v>
                </c:pt>
                <c:pt idx="7358">
                  <c:v>6/22/1990</c:v>
                </c:pt>
                <c:pt idx="7359">
                  <c:v>6/23/1990</c:v>
                </c:pt>
                <c:pt idx="7360">
                  <c:v>6/24/1990</c:v>
                </c:pt>
                <c:pt idx="7361">
                  <c:v>6/25/1990</c:v>
                </c:pt>
                <c:pt idx="7362">
                  <c:v>6/26/1990</c:v>
                </c:pt>
                <c:pt idx="7363">
                  <c:v>6/27/1990</c:v>
                </c:pt>
                <c:pt idx="7364">
                  <c:v>6/28/1990</c:v>
                </c:pt>
                <c:pt idx="7365">
                  <c:v>6/29/1990</c:v>
                </c:pt>
                <c:pt idx="7366">
                  <c:v>6/30/1990</c:v>
                </c:pt>
                <c:pt idx="7367">
                  <c:v>7/1/1990</c:v>
                </c:pt>
                <c:pt idx="7368">
                  <c:v>7/2/1990</c:v>
                </c:pt>
                <c:pt idx="7369">
                  <c:v>7/3/1990</c:v>
                </c:pt>
                <c:pt idx="7370">
                  <c:v>7/4/1990</c:v>
                </c:pt>
                <c:pt idx="7371">
                  <c:v>7/5/1990</c:v>
                </c:pt>
                <c:pt idx="7372">
                  <c:v>7/6/1990</c:v>
                </c:pt>
                <c:pt idx="7373">
                  <c:v>7/7/1990</c:v>
                </c:pt>
                <c:pt idx="7374">
                  <c:v>7/8/1990</c:v>
                </c:pt>
                <c:pt idx="7375">
                  <c:v>7/9/1990</c:v>
                </c:pt>
                <c:pt idx="7376">
                  <c:v>7/10/1990</c:v>
                </c:pt>
                <c:pt idx="7377">
                  <c:v>7/11/1990</c:v>
                </c:pt>
                <c:pt idx="7378">
                  <c:v>7/12/1990</c:v>
                </c:pt>
                <c:pt idx="7379">
                  <c:v>7/13/1990</c:v>
                </c:pt>
                <c:pt idx="7380">
                  <c:v>7/14/1990</c:v>
                </c:pt>
                <c:pt idx="7381">
                  <c:v>7/15/1990</c:v>
                </c:pt>
                <c:pt idx="7382">
                  <c:v>7/16/1990</c:v>
                </c:pt>
                <c:pt idx="7383">
                  <c:v>7/17/1990</c:v>
                </c:pt>
                <c:pt idx="7384">
                  <c:v>7/18/1990</c:v>
                </c:pt>
                <c:pt idx="7385">
                  <c:v>7/19/1990</c:v>
                </c:pt>
                <c:pt idx="7386">
                  <c:v>7/20/1990</c:v>
                </c:pt>
                <c:pt idx="7387">
                  <c:v>7/21/1990</c:v>
                </c:pt>
                <c:pt idx="7388">
                  <c:v>7/22/1990</c:v>
                </c:pt>
                <c:pt idx="7389">
                  <c:v>7/23/1990</c:v>
                </c:pt>
                <c:pt idx="7390">
                  <c:v>7/24/1990</c:v>
                </c:pt>
                <c:pt idx="7391">
                  <c:v>7/25/1990</c:v>
                </c:pt>
                <c:pt idx="7392">
                  <c:v>7/26/1990</c:v>
                </c:pt>
                <c:pt idx="7393">
                  <c:v>7/27/1990</c:v>
                </c:pt>
                <c:pt idx="7394">
                  <c:v>7/28/1990</c:v>
                </c:pt>
                <c:pt idx="7395">
                  <c:v>7/29/1990</c:v>
                </c:pt>
                <c:pt idx="7396">
                  <c:v>7/30/1990</c:v>
                </c:pt>
                <c:pt idx="7397">
                  <c:v>7/31/1990</c:v>
                </c:pt>
                <c:pt idx="7398">
                  <c:v>8/1/1990</c:v>
                </c:pt>
                <c:pt idx="7399">
                  <c:v>8/2/1990</c:v>
                </c:pt>
                <c:pt idx="7400">
                  <c:v>8/3/1990</c:v>
                </c:pt>
                <c:pt idx="7401">
                  <c:v>8/4/1990</c:v>
                </c:pt>
                <c:pt idx="7402">
                  <c:v>8/5/1990</c:v>
                </c:pt>
                <c:pt idx="7403">
                  <c:v>8/6/1990</c:v>
                </c:pt>
                <c:pt idx="7404">
                  <c:v>8/7/1990</c:v>
                </c:pt>
                <c:pt idx="7405">
                  <c:v>8/8/1990</c:v>
                </c:pt>
                <c:pt idx="7406">
                  <c:v>8/9/1990</c:v>
                </c:pt>
                <c:pt idx="7407">
                  <c:v>8/10/1990</c:v>
                </c:pt>
                <c:pt idx="7408">
                  <c:v>8/11/1990</c:v>
                </c:pt>
                <c:pt idx="7409">
                  <c:v>8/12/1990</c:v>
                </c:pt>
                <c:pt idx="7410">
                  <c:v>8/13/1990</c:v>
                </c:pt>
                <c:pt idx="7411">
                  <c:v>8/14/1990</c:v>
                </c:pt>
                <c:pt idx="7412">
                  <c:v>8/15/1990</c:v>
                </c:pt>
                <c:pt idx="7413">
                  <c:v>8/16/1990</c:v>
                </c:pt>
                <c:pt idx="7414">
                  <c:v>8/17/1990</c:v>
                </c:pt>
                <c:pt idx="7415">
                  <c:v>8/18/1990</c:v>
                </c:pt>
                <c:pt idx="7416">
                  <c:v>8/19/1990</c:v>
                </c:pt>
                <c:pt idx="7417">
                  <c:v>8/20/1990</c:v>
                </c:pt>
                <c:pt idx="7418">
                  <c:v>8/21/1990</c:v>
                </c:pt>
                <c:pt idx="7419">
                  <c:v>8/22/1990</c:v>
                </c:pt>
                <c:pt idx="7420">
                  <c:v>8/23/1990</c:v>
                </c:pt>
                <c:pt idx="7421">
                  <c:v>8/24/1990</c:v>
                </c:pt>
                <c:pt idx="7422">
                  <c:v>8/25/1990</c:v>
                </c:pt>
                <c:pt idx="7423">
                  <c:v>8/26/1990</c:v>
                </c:pt>
                <c:pt idx="7424">
                  <c:v>8/27/1990</c:v>
                </c:pt>
                <c:pt idx="7425">
                  <c:v>8/28/1990</c:v>
                </c:pt>
                <c:pt idx="7426">
                  <c:v>8/29/1990</c:v>
                </c:pt>
                <c:pt idx="7427">
                  <c:v>8/30/1990</c:v>
                </c:pt>
                <c:pt idx="7428">
                  <c:v>8/31/1990</c:v>
                </c:pt>
                <c:pt idx="7429">
                  <c:v>9/1/1990</c:v>
                </c:pt>
                <c:pt idx="7430">
                  <c:v>9/2/1990</c:v>
                </c:pt>
                <c:pt idx="7431">
                  <c:v>9/3/1990</c:v>
                </c:pt>
                <c:pt idx="7432">
                  <c:v>9/4/1990</c:v>
                </c:pt>
                <c:pt idx="7433">
                  <c:v>9/5/1990</c:v>
                </c:pt>
                <c:pt idx="7434">
                  <c:v>9/6/1990</c:v>
                </c:pt>
                <c:pt idx="7435">
                  <c:v>9/7/1990</c:v>
                </c:pt>
                <c:pt idx="7436">
                  <c:v>9/8/1990</c:v>
                </c:pt>
                <c:pt idx="7437">
                  <c:v>9/9/1990</c:v>
                </c:pt>
                <c:pt idx="7438">
                  <c:v>9/10/1990</c:v>
                </c:pt>
                <c:pt idx="7439">
                  <c:v>9/11/1990</c:v>
                </c:pt>
                <c:pt idx="7440">
                  <c:v>9/12/1990</c:v>
                </c:pt>
                <c:pt idx="7441">
                  <c:v>9/13/1990</c:v>
                </c:pt>
                <c:pt idx="7442">
                  <c:v>9/14/1990</c:v>
                </c:pt>
                <c:pt idx="7443">
                  <c:v>9/15/1990</c:v>
                </c:pt>
                <c:pt idx="7444">
                  <c:v>9/16/1990</c:v>
                </c:pt>
                <c:pt idx="7445">
                  <c:v>9/17/1990</c:v>
                </c:pt>
                <c:pt idx="7446">
                  <c:v>9/18/1990</c:v>
                </c:pt>
                <c:pt idx="7447">
                  <c:v>9/19/1990</c:v>
                </c:pt>
                <c:pt idx="7448">
                  <c:v>9/20/1990</c:v>
                </c:pt>
                <c:pt idx="7449">
                  <c:v>9/21/1990</c:v>
                </c:pt>
                <c:pt idx="7450">
                  <c:v>9/22/1990</c:v>
                </c:pt>
                <c:pt idx="7451">
                  <c:v>9/23/1990</c:v>
                </c:pt>
                <c:pt idx="7452">
                  <c:v>9/24/1990</c:v>
                </c:pt>
                <c:pt idx="7453">
                  <c:v>9/25/1990</c:v>
                </c:pt>
                <c:pt idx="7454">
                  <c:v>9/26/1990</c:v>
                </c:pt>
                <c:pt idx="7455">
                  <c:v>9/27/1990</c:v>
                </c:pt>
                <c:pt idx="7456">
                  <c:v>9/28/1990</c:v>
                </c:pt>
                <c:pt idx="7457">
                  <c:v>9/29/1990</c:v>
                </c:pt>
                <c:pt idx="7458">
                  <c:v>9/30/1990</c:v>
                </c:pt>
                <c:pt idx="7459">
                  <c:v>10/1/1990</c:v>
                </c:pt>
                <c:pt idx="7460">
                  <c:v>10/2/1990</c:v>
                </c:pt>
                <c:pt idx="7461">
                  <c:v>10/3/1990</c:v>
                </c:pt>
                <c:pt idx="7462">
                  <c:v>10/4/1990</c:v>
                </c:pt>
                <c:pt idx="7463">
                  <c:v>10/5/1990</c:v>
                </c:pt>
                <c:pt idx="7464">
                  <c:v>10/6/1990</c:v>
                </c:pt>
                <c:pt idx="7465">
                  <c:v>10/7/1990</c:v>
                </c:pt>
                <c:pt idx="7466">
                  <c:v>10/8/1990</c:v>
                </c:pt>
                <c:pt idx="7467">
                  <c:v>10/9/1990</c:v>
                </c:pt>
                <c:pt idx="7468">
                  <c:v>10/10/1990</c:v>
                </c:pt>
                <c:pt idx="7469">
                  <c:v>10/11/1990</c:v>
                </c:pt>
                <c:pt idx="7470">
                  <c:v>10/12/1990</c:v>
                </c:pt>
                <c:pt idx="7471">
                  <c:v>10/13/1990</c:v>
                </c:pt>
                <c:pt idx="7472">
                  <c:v>10/14/1990</c:v>
                </c:pt>
                <c:pt idx="7473">
                  <c:v>10/15/1990</c:v>
                </c:pt>
                <c:pt idx="7474">
                  <c:v>10/16/1990</c:v>
                </c:pt>
                <c:pt idx="7475">
                  <c:v>10/17/1990</c:v>
                </c:pt>
                <c:pt idx="7476">
                  <c:v>10/18/1990</c:v>
                </c:pt>
                <c:pt idx="7477">
                  <c:v>10/19/1990</c:v>
                </c:pt>
                <c:pt idx="7478">
                  <c:v>10/20/1990</c:v>
                </c:pt>
                <c:pt idx="7479">
                  <c:v>10/21/1990</c:v>
                </c:pt>
                <c:pt idx="7480">
                  <c:v>10/22/1990</c:v>
                </c:pt>
                <c:pt idx="7481">
                  <c:v>10/23/1990</c:v>
                </c:pt>
                <c:pt idx="7482">
                  <c:v>10/24/1990</c:v>
                </c:pt>
                <c:pt idx="7483">
                  <c:v>10/25/1990</c:v>
                </c:pt>
                <c:pt idx="7484">
                  <c:v>10/26/1990</c:v>
                </c:pt>
                <c:pt idx="7485">
                  <c:v>10/27/1990</c:v>
                </c:pt>
                <c:pt idx="7486">
                  <c:v>10/28/1990</c:v>
                </c:pt>
                <c:pt idx="7487">
                  <c:v>10/29/1990</c:v>
                </c:pt>
                <c:pt idx="7488">
                  <c:v>10/30/1990</c:v>
                </c:pt>
                <c:pt idx="7489">
                  <c:v>10/31/1990</c:v>
                </c:pt>
                <c:pt idx="7490">
                  <c:v>11/1/1990</c:v>
                </c:pt>
                <c:pt idx="7491">
                  <c:v>11/2/1990</c:v>
                </c:pt>
                <c:pt idx="7492">
                  <c:v>11/3/1990</c:v>
                </c:pt>
                <c:pt idx="7493">
                  <c:v>11/4/1990</c:v>
                </c:pt>
                <c:pt idx="7494">
                  <c:v>11/5/1990</c:v>
                </c:pt>
                <c:pt idx="7495">
                  <c:v>11/6/1990</c:v>
                </c:pt>
                <c:pt idx="7496">
                  <c:v>11/7/1990</c:v>
                </c:pt>
                <c:pt idx="7497">
                  <c:v>11/8/1990</c:v>
                </c:pt>
                <c:pt idx="7498">
                  <c:v>11/9/1990</c:v>
                </c:pt>
                <c:pt idx="7499">
                  <c:v>11/10/1990</c:v>
                </c:pt>
                <c:pt idx="7500">
                  <c:v>11/11/1990</c:v>
                </c:pt>
                <c:pt idx="7501">
                  <c:v>11/12/1990</c:v>
                </c:pt>
                <c:pt idx="7502">
                  <c:v>11/13/1990</c:v>
                </c:pt>
                <c:pt idx="7503">
                  <c:v>11/14/1990</c:v>
                </c:pt>
                <c:pt idx="7504">
                  <c:v>11/15/1990</c:v>
                </c:pt>
                <c:pt idx="7505">
                  <c:v>11/16/1990</c:v>
                </c:pt>
                <c:pt idx="7506">
                  <c:v>11/17/1990</c:v>
                </c:pt>
                <c:pt idx="7507">
                  <c:v>11/18/1990</c:v>
                </c:pt>
                <c:pt idx="7508">
                  <c:v>11/19/1990</c:v>
                </c:pt>
                <c:pt idx="7509">
                  <c:v>11/20/1990</c:v>
                </c:pt>
                <c:pt idx="7510">
                  <c:v>11/21/1990</c:v>
                </c:pt>
                <c:pt idx="7511">
                  <c:v>11/22/1990</c:v>
                </c:pt>
                <c:pt idx="7512">
                  <c:v>11/23/1990</c:v>
                </c:pt>
                <c:pt idx="7513">
                  <c:v>11/24/1990</c:v>
                </c:pt>
                <c:pt idx="7514">
                  <c:v>11/25/1990</c:v>
                </c:pt>
                <c:pt idx="7515">
                  <c:v>11/26/1990</c:v>
                </c:pt>
                <c:pt idx="7516">
                  <c:v>11/27/1990</c:v>
                </c:pt>
                <c:pt idx="7517">
                  <c:v>11/28/1990</c:v>
                </c:pt>
                <c:pt idx="7518">
                  <c:v>11/29/1990</c:v>
                </c:pt>
                <c:pt idx="7519">
                  <c:v>11/30/1990</c:v>
                </c:pt>
                <c:pt idx="7520">
                  <c:v>12/1/1990</c:v>
                </c:pt>
                <c:pt idx="7521">
                  <c:v>12/2/1990</c:v>
                </c:pt>
                <c:pt idx="7522">
                  <c:v>12/3/1990</c:v>
                </c:pt>
                <c:pt idx="7523">
                  <c:v>12/4/1990</c:v>
                </c:pt>
                <c:pt idx="7524">
                  <c:v>12/5/1990</c:v>
                </c:pt>
                <c:pt idx="7525">
                  <c:v>12/6/1990</c:v>
                </c:pt>
                <c:pt idx="7526">
                  <c:v>12/7/1990</c:v>
                </c:pt>
                <c:pt idx="7527">
                  <c:v>12/8/1990</c:v>
                </c:pt>
                <c:pt idx="7528">
                  <c:v>12/9/1990</c:v>
                </c:pt>
                <c:pt idx="7529">
                  <c:v>12/10/1990</c:v>
                </c:pt>
                <c:pt idx="7530">
                  <c:v>12/11/1990</c:v>
                </c:pt>
                <c:pt idx="7531">
                  <c:v>12/12/1990</c:v>
                </c:pt>
                <c:pt idx="7532">
                  <c:v>12/13/1990</c:v>
                </c:pt>
                <c:pt idx="7533">
                  <c:v>12/14/1990</c:v>
                </c:pt>
                <c:pt idx="7534">
                  <c:v>12/15/1990</c:v>
                </c:pt>
                <c:pt idx="7535">
                  <c:v>12/16/1990</c:v>
                </c:pt>
                <c:pt idx="7536">
                  <c:v>12/17/1990</c:v>
                </c:pt>
                <c:pt idx="7537">
                  <c:v>12/18/1990</c:v>
                </c:pt>
                <c:pt idx="7538">
                  <c:v>12/19/1990</c:v>
                </c:pt>
                <c:pt idx="7539">
                  <c:v>12/20/1990</c:v>
                </c:pt>
                <c:pt idx="7540">
                  <c:v>12/21/1990</c:v>
                </c:pt>
                <c:pt idx="7541">
                  <c:v>12/22/1990</c:v>
                </c:pt>
                <c:pt idx="7542">
                  <c:v>12/23/1990</c:v>
                </c:pt>
                <c:pt idx="7543">
                  <c:v>12/24/1990</c:v>
                </c:pt>
                <c:pt idx="7544">
                  <c:v>12/25/1990</c:v>
                </c:pt>
                <c:pt idx="7545">
                  <c:v>12/26/1990</c:v>
                </c:pt>
                <c:pt idx="7546">
                  <c:v>12/27/1990</c:v>
                </c:pt>
                <c:pt idx="7547">
                  <c:v>12/28/1990</c:v>
                </c:pt>
                <c:pt idx="7548">
                  <c:v>12/29/1990</c:v>
                </c:pt>
                <c:pt idx="7549">
                  <c:v>12/30/1990</c:v>
                </c:pt>
                <c:pt idx="7550">
                  <c:v>12/31/1990</c:v>
                </c:pt>
                <c:pt idx="7551">
                  <c:v>1/1/1991</c:v>
                </c:pt>
                <c:pt idx="7552">
                  <c:v>1/2/1991</c:v>
                </c:pt>
                <c:pt idx="7553">
                  <c:v>1/3/1991</c:v>
                </c:pt>
                <c:pt idx="7554">
                  <c:v>1/4/1991</c:v>
                </c:pt>
                <c:pt idx="7555">
                  <c:v>1/5/1991</c:v>
                </c:pt>
                <c:pt idx="7556">
                  <c:v>1/6/1991</c:v>
                </c:pt>
                <c:pt idx="7557">
                  <c:v>1/7/1991</c:v>
                </c:pt>
                <c:pt idx="7558">
                  <c:v>1/8/1991</c:v>
                </c:pt>
                <c:pt idx="7559">
                  <c:v>1/9/1991</c:v>
                </c:pt>
                <c:pt idx="7560">
                  <c:v>1/10/1991</c:v>
                </c:pt>
                <c:pt idx="7561">
                  <c:v>1/11/1991</c:v>
                </c:pt>
                <c:pt idx="7562">
                  <c:v>1/12/1991</c:v>
                </c:pt>
                <c:pt idx="7563">
                  <c:v>1/13/1991</c:v>
                </c:pt>
                <c:pt idx="7564">
                  <c:v>1/14/1991</c:v>
                </c:pt>
                <c:pt idx="7565">
                  <c:v>1/15/1991</c:v>
                </c:pt>
                <c:pt idx="7566">
                  <c:v>1/16/1991</c:v>
                </c:pt>
                <c:pt idx="7567">
                  <c:v>1/17/1991</c:v>
                </c:pt>
                <c:pt idx="7568">
                  <c:v>1/18/1991</c:v>
                </c:pt>
                <c:pt idx="7569">
                  <c:v>1/19/1991</c:v>
                </c:pt>
                <c:pt idx="7570">
                  <c:v>1/20/1991</c:v>
                </c:pt>
                <c:pt idx="7571">
                  <c:v>1/21/1991</c:v>
                </c:pt>
                <c:pt idx="7572">
                  <c:v>1/22/1991</c:v>
                </c:pt>
                <c:pt idx="7573">
                  <c:v>1/23/1991</c:v>
                </c:pt>
                <c:pt idx="7574">
                  <c:v>1/24/1991</c:v>
                </c:pt>
                <c:pt idx="7575">
                  <c:v>1/25/1991</c:v>
                </c:pt>
                <c:pt idx="7576">
                  <c:v>1/26/1991</c:v>
                </c:pt>
                <c:pt idx="7577">
                  <c:v>1/27/1991</c:v>
                </c:pt>
                <c:pt idx="7578">
                  <c:v>1/28/1991</c:v>
                </c:pt>
                <c:pt idx="7579">
                  <c:v>1/29/1991</c:v>
                </c:pt>
                <c:pt idx="7580">
                  <c:v>1/30/1991</c:v>
                </c:pt>
                <c:pt idx="7581">
                  <c:v>1/31/1991</c:v>
                </c:pt>
                <c:pt idx="7582">
                  <c:v>2/1/1991</c:v>
                </c:pt>
                <c:pt idx="7583">
                  <c:v>2/2/1991</c:v>
                </c:pt>
                <c:pt idx="7584">
                  <c:v>2/3/1991</c:v>
                </c:pt>
                <c:pt idx="7585">
                  <c:v>2/4/1991</c:v>
                </c:pt>
                <c:pt idx="7586">
                  <c:v>2/5/1991</c:v>
                </c:pt>
                <c:pt idx="7587">
                  <c:v>2/6/1991</c:v>
                </c:pt>
                <c:pt idx="7588">
                  <c:v>2/7/1991</c:v>
                </c:pt>
                <c:pt idx="7589">
                  <c:v>2/8/1991</c:v>
                </c:pt>
                <c:pt idx="7590">
                  <c:v>2/9/1991</c:v>
                </c:pt>
                <c:pt idx="7591">
                  <c:v>2/10/1991</c:v>
                </c:pt>
                <c:pt idx="7592">
                  <c:v>2/11/1991</c:v>
                </c:pt>
                <c:pt idx="7593">
                  <c:v>2/12/1991</c:v>
                </c:pt>
                <c:pt idx="7594">
                  <c:v>2/13/1991</c:v>
                </c:pt>
                <c:pt idx="7595">
                  <c:v>2/14/1991</c:v>
                </c:pt>
                <c:pt idx="7596">
                  <c:v>2/15/1991</c:v>
                </c:pt>
                <c:pt idx="7597">
                  <c:v>2/16/1991</c:v>
                </c:pt>
                <c:pt idx="7598">
                  <c:v>2/17/1991</c:v>
                </c:pt>
                <c:pt idx="7599">
                  <c:v>2/18/1991</c:v>
                </c:pt>
                <c:pt idx="7600">
                  <c:v>2/19/1991</c:v>
                </c:pt>
                <c:pt idx="7601">
                  <c:v>2/20/1991</c:v>
                </c:pt>
                <c:pt idx="7602">
                  <c:v>2/21/1991</c:v>
                </c:pt>
                <c:pt idx="7603">
                  <c:v>2/22/1991</c:v>
                </c:pt>
                <c:pt idx="7604">
                  <c:v>2/23/1991</c:v>
                </c:pt>
                <c:pt idx="7605">
                  <c:v>2/24/1991</c:v>
                </c:pt>
                <c:pt idx="7606">
                  <c:v>2/25/1991</c:v>
                </c:pt>
                <c:pt idx="7607">
                  <c:v>2/26/1991</c:v>
                </c:pt>
                <c:pt idx="7608">
                  <c:v>2/27/1991</c:v>
                </c:pt>
                <c:pt idx="7609">
                  <c:v>2/28/1991</c:v>
                </c:pt>
                <c:pt idx="7610">
                  <c:v>3/1/1991</c:v>
                </c:pt>
                <c:pt idx="7611">
                  <c:v>3/2/1991</c:v>
                </c:pt>
                <c:pt idx="7612">
                  <c:v>3/3/1991</c:v>
                </c:pt>
                <c:pt idx="7613">
                  <c:v>3/4/1991</c:v>
                </c:pt>
                <c:pt idx="7614">
                  <c:v>3/5/1991</c:v>
                </c:pt>
                <c:pt idx="7615">
                  <c:v>3/6/1991</c:v>
                </c:pt>
                <c:pt idx="7616">
                  <c:v>3/7/1991</c:v>
                </c:pt>
                <c:pt idx="7617">
                  <c:v>3/8/1991</c:v>
                </c:pt>
                <c:pt idx="7618">
                  <c:v>3/9/1991</c:v>
                </c:pt>
                <c:pt idx="7619">
                  <c:v>3/10/1991</c:v>
                </c:pt>
                <c:pt idx="7620">
                  <c:v>3/11/1991</c:v>
                </c:pt>
                <c:pt idx="7621">
                  <c:v>3/12/1991</c:v>
                </c:pt>
                <c:pt idx="7622">
                  <c:v>3/13/1991</c:v>
                </c:pt>
                <c:pt idx="7623">
                  <c:v>3/14/1991</c:v>
                </c:pt>
                <c:pt idx="7624">
                  <c:v>3/15/1991</c:v>
                </c:pt>
                <c:pt idx="7625">
                  <c:v>3/16/1991</c:v>
                </c:pt>
                <c:pt idx="7626">
                  <c:v>3/17/1991</c:v>
                </c:pt>
                <c:pt idx="7627">
                  <c:v>3/18/1991</c:v>
                </c:pt>
                <c:pt idx="7628">
                  <c:v>3/19/1991</c:v>
                </c:pt>
                <c:pt idx="7629">
                  <c:v>3/20/1991</c:v>
                </c:pt>
                <c:pt idx="7630">
                  <c:v>3/21/1991</c:v>
                </c:pt>
                <c:pt idx="7631">
                  <c:v>3/22/1991</c:v>
                </c:pt>
                <c:pt idx="7632">
                  <c:v>3/23/1991</c:v>
                </c:pt>
                <c:pt idx="7633">
                  <c:v>3/24/1991</c:v>
                </c:pt>
                <c:pt idx="7634">
                  <c:v>3/25/1991</c:v>
                </c:pt>
                <c:pt idx="7635">
                  <c:v>3/26/1991</c:v>
                </c:pt>
                <c:pt idx="7636">
                  <c:v>3/27/1991</c:v>
                </c:pt>
                <c:pt idx="7637">
                  <c:v>3/28/1991</c:v>
                </c:pt>
                <c:pt idx="7638">
                  <c:v>3/29/1991</c:v>
                </c:pt>
                <c:pt idx="7639">
                  <c:v>3/30/1991</c:v>
                </c:pt>
                <c:pt idx="7640">
                  <c:v>3/31/1991</c:v>
                </c:pt>
                <c:pt idx="7641">
                  <c:v>4/1/1991</c:v>
                </c:pt>
                <c:pt idx="7642">
                  <c:v>4/2/1991</c:v>
                </c:pt>
                <c:pt idx="7643">
                  <c:v>4/3/1991</c:v>
                </c:pt>
                <c:pt idx="7644">
                  <c:v>4/4/1991</c:v>
                </c:pt>
                <c:pt idx="7645">
                  <c:v>4/5/1991</c:v>
                </c:pt>
                <c:pt idx="7646">
                  <c:v>4/6/1991</c:v>
                </c:pt>
                <c:pt idx="7647">
                  <c:v>4/7/1991</c:v>
                </c:pt>
                <c:pt idx="7648">
                  <c:v>4/8/1991</c:v>
                </c:pt>
                <c:pt idx="7649">
                  <c:v>4/9/1991</c:v>
                </c:pt>
                <c:pt idx="7650">
                  <c:v>4/10/1991</c:v>
                </c:pt>
                <c:pt idx="7651">
                  <c:v>4/11/1991</c:v>
                </c:pt>
                <c:pt idx="7652">
                  <c:v>4/12/1991</c:v>
                </c:pt>
                <c:pt idx="7653">
                  <c:v>4/13/1991</c:v>
                </c:pt>
                <c:pt idx="7654">
                  <c:v>4/14/1991</c:v>
                </c:pt>
                <c:pt idx="7655">
                  <c:v>4/15/1991</c:v>
                </c:pt>
                <c:pt idx="7656">
                  <c:v>4/16/1991</c:v>
                </c:pt>
                <c:pt idx="7657">
                  <c:v>4/17/1991</c:v>
                </c:pt>
                <c:pt idx="7658">
                  <c:v>4/18/1991</c:v>
                </c:pt>
                <c:pt idx="7659">
                  <c:v>4/19/1991</c:v>
                </c:pt>
                <c:pt idx="7660">
                  <c:v>4/20/1991</c:v>
                </c:pt>
                <c:pt idx="7661">
                  <c:v>4/21/1991</c:v>
                </c:pt>
                <c:pt idx="7662">
                  <c:v>4/22/1991</c:v>
                </c:pt>
                <c:pt idx="7663">
                  <c:v>4/23/1991</c:v>
                </c:pt>
                <c:pt idx="7664">
                  <c:v>4/24/1991</c:v>
                </c:pt>
                <c:pt idx="7665">
                  <c:v>4/25/1991</c:v>
                </c:pt>
                <c:pt idx="7666">
                  <c:v>4/26/1991</c:v>
                </c:pt>
                <c:pt idx="7667">
                  <c:v>4/27/1991</c:v>
                </c:pt>
                <c:pt idx="7668">
                  <c:v>4/28/1991</c:v>
                </c:pt>
                <c:pt idx="7669">
                  <c:v>4/29/1991</c:v>
                </c:pt>
                <c:pt idx="7670">
                  <c:v>4/30/1991</c:v>
                </c:pt>
                <c:pt idx="7671">
                  <c:v>5/1/1991</c:v>
                </c:pt>
                <c:pt idx="7672">
                  <c:v>5/2/1991</c:v>
                </c:pt>
                <c:pt idx="7673">
                  <c:v>5/3/1991</c:v>
                </c:pt>
                <c:pt idx="7674">
                  <c:v>5/4/1991</c:v>
                </c:pt>
                <c:pt idx="7675">
                  <c:v>5/5/1991</c:v>
                </c:pt>
                <c:pt idx="7676">
                  <c:v>5/6/1991</c:v>
                </c:pt>
                <c:pt idx="7677">
                  <c:v>5/7/1991</c:v>
                </c:pt>
                <c:pt idx="7678">
                  <c:v>5/8/1991</c:v>
                </c:pt>
                <c:pt idx="7679">
                  <c:v>5/9/1991</c:v>
                </c:pt>
                <c:pt idx="7680">
                  <c:v>5/10/1991</c:v>
                </c:pt>
                <c:pt idx="7681">
                  <c:v>5/11/1991</c:v>
                </c:pt>
                <c:pt idx="7682">
                  <c:v>5/12/1991</c:v>
                </c:pt>
                <c:pt idx="7683">
                  <c:v>5/13/1991</c:v>
                </c:pt>
                <c:pt idx="7684">
                  <c:v>5/14/1991</c:v>
                </c:pt>
                <c:pt idx="7685">
                  <c:v>5/15/1991</c:v>
                </c:pt>
                <c:pt idx="7686">
                  <c:v>5/16/1991</c:v>
                </c:pt>
                <c:pt idx="7687">
                  <c:v>5/17/1991</c:v>
                </c:pt>
                <c:pt idx="7688">
                  <c:v>5/18/1991</c:v>
                </c:pt>
                <c:pt idx="7689">
                  <c:v>5/19/1991</c:v>
                </c:pt>
                <c:pt idx="7690">
                  <c:v>5/20/1991</c:v>
                </c:pt>
                <c:pt idx="7691">
                  <c:v>5/21/1991</c:v>
                </c:pt>
                <c:pt idx="7692">
                  <c:v>5/22/1991</c:v>
                </c:pt>
                <c:pt idx="7693">
                  <c:v>5/23/1991</c:v>
                </c:pt>
                <c:pt idx="7694">
                  <c:v>5/24/1991</c:v>
                </c:pt>
                <c:pt idx="7695">
                  <c:v>5/25/1991</c:v>
                </c:pt>
                <c:pt idx="7696">
                  <c:v>5/26/1991</c:v>
                </c:pt>
                <c:pt idx="7697">
                  <c:v>5/27/1991</c:v>
                </c:pt>
                <c:pt idx="7698">
                  <c:v>5/28/1991</c:v>
                </c:pt>
                <c:pt idx="7699">
                  <c:v>5/29/1991</c:v>
                </c:pt>
                <c:pt idx="7700">
                  <c:v>5/30/1991</c:v>
                </c:pt>
                <c:pt idx="7701">
                  <c:v>5/31/1991</c:v>
                </c:pt>
                <c:pt idx="7702">
                  <c:v>6/1/1991</c:v>
                </c:pt>
                <c:pt idx="7703">
                  <c:v>6/2/1991</c:v>
                </c:pt>
                <c:pt idx="7704">
                  <c:v>6/3/1991</c:v>
                </c:pt>
                <c:pt idx="7705">
                  <c:v>6/4/1991</c:v>
                </c:pt>
                <c:pt idx="7706">
                  <c:v>6/5/1991</c:v>
                </c:pt>
                <c:pt idx="7707">
                  <c:v>6/6/1991</c:v>
                </c:pt>
                <c:pt idx="7708">
                  <c:v>6/7/1991</c:v>
                </c:pt>
                <c:pt idx="7709">
                  <c:v>6/8/1991</c:v>
                </c:pt>
                <c:pt idx="7710">
                  <c:v>6/9/1991</c:v>
                </c:pt>
                <c:pt idx="7711">
                  <c:v>6/10/1991</c:v>
                </c:pt>
                <c:pt idx="7712">
                  <c:v>6/11/1991</c:v>
                </c:pt>
                <c:pt idx="7713">
                  <c:v>6/12/1991</c:v>
                </c:pt>
                <c:pt idx="7714">
                  <c:v>6/13/1991</c:v>
                </c:pt>
                <c:pt idx="7715">
                  <c:v>6/14/1991</c:v>
                </c:pt>
                <c:pt idx="7716">
                  <c:v>6/15/1991</c:v>
                </c:pt>
                <c:pt idx="7717">
                  <c:v>6/16/1991</c:v>
                </c:pt>
                <c:pt idx="7718">
                  <c:v>6/17/1991</c:v>
                </c:pt>
                <c:pt idx="7719">
                  <c:v>6/18/1991</c:v>
                </c:pt>
                <c:pt idx="7720">
                  <c:v>6/19/1991</c:v>
                </c:pt>
                <c:pt idx="7721">
                  <c:v>6/20/1991</c:v>
                </c:pt>
                <c:pt idx="7722">
                  <c:v>6/21/1991</c:v>
                </c:pt>
                <c:pt idx="7723">
                  <c:v>6/22/1991</c:v>
                </c:pt>
                <c:pt idx="7724">
                  <c:v>6/23/1991</c:v>
                </c:pt>
                <c:pt idx="7725">
                  <c:v>6/24/1991</c:v>
                </c:pt>
                <c:pt idx="7726">
                  <c:v>6/25/1991</c:v>
                </c:pt>
                <c:pt idx="7727">
                  <c:v>6/26/1991</c:v>
                </c:pt>
                <c:pt idx="7728">
                  <c:v>6/27/1991</c:v>
                </c:pt>
                <c:pt idx="7729">
                  <c:v>6/28/1991</c:v>
                </c:pt>
                <c:pt idx="7730">
                  <c:v>6/29/1991</c:v>
                </c:pt>
                <c:pt idx="7731">
                  <c:v>6/30/1991</c:v>
                </c:pt>
                <c:pt idx="7732">
                  <c:v>7/1/1991</c:v>
                </c:pt>
                <c:pt idx="7733">
                  <c:v>7/2/1991</c:v>
                </c:pt>
                <c:pt idx="7734">
                  <c:v>7/3/1991</c:v>
                </c:pt>
                <c:pt idx="7735">
                  <c:v>7/4/1991</c:v>
                </c:pt>
                <c:pt idx="7736">
                  <c:v>7/5/1991</c:v>
                </c:pt>
                <c:pt idx="7737">
                  <c:v>7/6/1991</c:v>
                </c:pt>
                <c:pt idx="7738">
                  <c:v>7/7/1991</c:v>
                </c:pt>
                <c:pt idx="7739">
                  <c:v>7/8/1991</c:v>
                </c:pt>
                <c:pt idx="7740">
                  <c:v>7/9/1991</c:v>
                </c:pt>
                <c:pt idx="7741">
                  <c:v>7/10/1991</c:v>
                </c:pt>
                <c:pt idx="7742">
                  <c:v>7/11/1991</c:v>
                </c:pt>
                <c:pt idx="7743">
                  <c:v>7/12/1991</c:v>
                </c:pt>
                <c:pt idx="7744">
                  <c:v>7/13/1991</c:v>
                </c:pt>
                <c:pt idx="7745">
                  <c:v>7/14/1991</c:v>
                </c:pt>
                <c:pt idx="7746">
                  <c:v>7/15/1991</c:v>
                </c:pt>
                <c:pt idx="7747">
                  <c:v>7/16/1991</c:v>
                </c:pt>
                <c:pt idx="7748">
                  <c:v>7/17/1991</c:v>
                </c:pt>
                <c:pt idx="7749">
                  <c:v>7/18/1991</c:v>
                </c:pt>
                <c:pt idx="7750">
                  <c:v>7/19/1991</c:v>
                </c:pt>
                <c:pt idx="7751">
                  <c:v>7/20/1991</c:v>
                </c:pt>
                <c:pt idx="7752">
                  <c:v>7/21/1991</c:v>
                </c:pt>
                <c:pt idx="7753">
                  <c:v>7/22/1991</c:v>
                </c:pt>
                <c:pt idx="7754">
                  <c:v>7/23/1991</c:v>
                </c:pt>
                <c:pt idx="7755">
                  <c:v>7/24/1991</c:v>
                </c:pt>
                <c:pt idx="7756">
                  <c:v>7/25/1991</c:v>
                </c:pt>
                <c:pt idx="7757">
                  <c:v>7/26/1991</c:v>
                </c:pt>
                <c:pt idx="7758">
                  <c:v>7/27/1991</c:v>
                </c:pt>
                <c:pt idx="7759">
                  <c:v>7/28/1991</c:v>
                </c:pt>
                <c:pt idx="7760">
                  <c:v>7/29/1991</c:v>
                </c:pt>
                <c:pt idx="7761">
                  <c:v>7/30/1991</c:v>
                </c:pt>
                <c:pt idx="7762">
                  <c:v>7/31/1991</c:v>
                </c:pt>
                <c:pt idx="7763">
                  <c:v>8/1/1991</c:v>
                </c:pt>
                <c:pt idx="7764">
                  <c:v>8/2/1991</c:v>
                </c:pt>
                <c:pt idx="7765">
                  <c:v>8/3/1991</c:v>
                </c:pt>
                <c:pt idx="7766">
                  <c:v>8/4/1991</c:v>
                </c:pt>
                <c:pt idx="7767">
                  <c:v>8/5/1991</c:v>
                </c:pt>
                <c:pt idx="7768">
                  <c:v>8/6/1991</c:v>
                </c:pt>
                <c:pt idx="7769">
                  <c:v>8/7/1991</c:v>
                </c:pt>
                <c:pt idx="7770">
                  <c:v>8/8/1991</c:v>
                </c:pt>
                <c:pt idx="7771">
                  <c:v>8/9/1991</c:v>
                </c:pt>
                <c:pt idx="7772">
                  <c:v>8/10/1991</c:v>
                </c:pt>
                <c:pt idx="7773">
                  <c:v>8/11/1991</c:v>
                </c:pt>
                <c:pt idx="7774">
                  <c:v>8/12/1991</c:v>
                </c:pt>
                <c:pt idx="7775">
                  <c:v>8/13/1991</c:v>
                </c:pt>
                <c:pt idx="7776">
                  <c:v>8/14/1991</c:v>
                </c:pt>
                <c:pt idx="7777">
                  <c:v>8/15/1991</c:v>
                </c:pt>
                <c:pt idx="7778">
                  <c:v>8/16/1991</c:v>
                </c:pt>
                <c:pt idx="7779">
                  <c:v>8/17/1991</c:v>
                </c:pt>
                <c:pt idx="7780">
                  <c:v>8/18/1991</c:v>
                </c:pt>
                <c:pt idx="7781">
                  <c:v>8/19/1991</c:v>
                </c:pt>
                <c:pt idx="7782">
                  <c:v>8/20/1991</c:v>
                </c:pt>
                <c:pt idx="7783">
                  <c:v>8/21/1991</c:v>
                </c:pt>
                <c:pt idx="7784">
                  <c:v>8/22/1991</c:v>
                </c:pt>
                <c:pt idx="7785">
                  <c:v>8/23/1991</c:v>
                </c:pt>
                <c:pt idx="7786">
                  <c:v>8/24/1991</c:v>
                </c:pt>
                <c:pt idx="7787">
                  <c:v>8/25/1991</c:v>
                </c:pt>
                <c:pt idx="7788">
                  <c:v>8/26/1991</c:v>
                </c:pt>
                <c:pt idx="7789">
                  <c:v>8/27/1991</c:v>
                </c:pt>
                <c:pt idx="7790">
                  <c:v>8/28/1991</c:v>
                </c:pt>
                <c:pt idx="7791">
                  <c:v>8/29/1991</c:v>
                </c:pt>
                <c:pt idx="7792">
                  <c:v>8/30/1991</c:v>
                </c:pt>
                <c:pt idx="7793">
                  <c:v>8/31/1991</c:v>
                </c:pt>
                <c:pt idx="7794">
                  <c:v>9/1/1991</c:v>
                </c:pt>
                <c:pt idx="7795">
                  <c:v>9/2/1991</c:v>
                </c:pt>
                <c:pt idx="7796">
                  <c:v>9/3/1991</c:v>
                </c:pt>
                <c:pt idx="7797">
                  <c:v>9/4/1991</c:v>
                </c:pt>
                <c:pt idx="7798">
                  <c:v>9/5/1991</c:v>
                </c:pt>
                <c:pt idx="7799">
                  <c:v>9/6/1991</c:v>
                </c:pt>
                <c:pt idx="7800">
                  <c:v>9/7/1991</c:v>
                </c:pt>
                <c:pt idx="7801">
                  <c:v>9/8/1991</c:v>
                </c:pt>
                <c:pt idx="7802">
                  <c:v>9/9/1991</c:v>
                </c:pt>
                <c:pt idx="7803">
                  <c:v>9/10/1991</c:v>
                </c:pt>
                <c:pt idx="7804">
                  <c:v>9/11/1991</c:v>
                </c:pt>
                <c:pt idx="7805">
                  <c:v>9/12/1991</c:v>
                </c:pt>
                <c:pt idx="7806">
                  <c:v>9/13/1991</c:v>
                </c:pt>
                <c:pt idx="7807">
                  <c:v>9/14/1991</c:v>
                </c:pt>
                <c:pt idx="7808">
                  <c:v>9/15/1991</c:v>
                </c:pt>
                <c:pt idx="7809">
                  <c:v>9/16/1991</c:v>
                </c:pt>
                <c:pt idx="7810">
                  <c:v>9/17/1991</c:v>
                </c:pt>
                <c:pt idx="7811">
                  <c:v>9/18/1991</c:v>
                </c:pt>
                <c:pt idx="7812">
                  <c:v>9/19/1991</c:v>
                </c:pt>
                <c:pt idx="7813">
                  <c:v>9/20/1991</c:v>
                </c:pt>
                <c:pt idx="7814">
                  <c:v>9/21/1991</c:v>
                </c:pt>
                <c:pt idx="7815">
                  <c:v>9/22/1991</c:v>
                </c:pt>
                <c:pt idx="7816">
                  <c:v>9/23/1991</c:v>
                </c:pt>
                <c:pt idx="7817">
                  <c:v>9/24/1991</c:v>
                </c:pt>
                <c:pt idx="7818">
                  <c:v>9/25/1991</c:v>
                </c:pt>
                <c:pt idx="7819">
                  <c:v>9/26/1991</c:v>
                </c:pt>
                <c:pt idx="7820">
                  <c:v>9/27/1991</c:v>
                </c:pt>
                <c:pt idx="7821">
                  <c:v>9/28/1991</c:v>
                </c:pt>
                <c:pt idx="7822">
                  <c:v>9/29/1991</c:v>
                </c:pt>
                <c:pt idx="7823">
                  <c:v>9/30/1991</c:v>
                </c:pt>
                <c:pt idx="7824">
                  <c:v>10/1/1991</c:v>
                </c:pt>
                <c:pt idx="7825">
                  <c:v>10/2/1991</c:v>
                </c:pt>
                <c:pt idx="7826">
                  <c:v>10/3/1991</c:v>
                </c:pt>
                <c:pt idx="7827">
                  <c:v>10/4/1991</c:v>
                </c:pt>
                <c:pt idx="7828">
                  <c:v>10/5/1991</c:v>
                </c:pt>
                <c:pt idx="7829">
                  <c:v>10/6/1991</c:v>
                </c:pt>
                <c:pt idx="7830">
                  <c:v>10/7/1991</c:v>
                </c:pt>
                <c:pt idx="7831">
                  <c:v>10/8/1991</c:v>
                </c:pt>
                <c:pt idx="7832">
                  <c:v>10/9/1991</c:v>
                </c:pt>
                <c:pt idx="7833">
                  <c:v>10/10/1991</c:v>
                </c:pt>
                <c:pt idx="7834">
                  <c:v>10/11/1991</c:v>
                </c:pt>
                <c:pt idx="7835">
                  <c:v>10/12/1991</c:v>
                </c:pt>
                <c:pt idx="7836">
                  <c:v>10/13/1991</c:v>
                </c:pt>
                <c:pt idx="7837">
                  <c:v>10/14/1991</c:v>
                </c:pt>
                <c:pt idx="7838">
                  <c:v>10/15/1991</c:v>
                </c:pt>
                <c:pt idx="7839">
                  <c:v>10/16/1991</c:v>
                </c:pt>
                <c:pt idx="7840">
                  <c:v>10/17/1991</c:v>
                </c:pt>
                <c:pt idx="7841">
                  <c:v>10/18/1991</c:v>
                </c:pt>
                <c:pt idx="7842">
                  <c:v>10/19/1991</c:v>
                </c:pt>
                <c:pt idx="7843">
                  <c:v>10/20/1991</c:v>
                </c:pt>
                <c:pt idx="7844">
                  <c:v>10/21/1991</c:v>
                </c:pt>
                <c:pt idx="7845">
                  <c:v>10/22/1991</c:v>
                </c:pt>
                <c:pt idx="7846">
                  <c:v>10/23/1991</c:v>
                </c:pt>
                <c:pt idx="7847">
                  <c:v>10/24/1991</c:v>
                </c:pt>
                <c:pt idx="7848">
                  <c:v>10/25/1991</c:v>
                </c:pt>
                <c:pt idx="7849">
                  <c:v>10/26/1991</c:v>
                </c:pt>
                <c:pt idx="7850">
                  <c:v>10/27/1991</c:v>
                </c:pt>
                <c:pt idx="7851">
                  <c:v>10/28/1991</c:v>
                </c:pt>
                <c:pt idx="7852">
                  <c:v>10/29/1991</c:v>
                </c:pt>
                <c:pt idx="7853">
                  <c:v>10/30/1991</c:v>
                </c:pt>
                <c:pt idx="7854">
                  <c:v>10/31/1991</c:v>
                </c:pt>
                <c:pt idx="7855">
                  <c:v>11/1/1991</c:v>
                </c:pt>
                <c:pt idx="7856">
                  <c:v>11/2/1991</c:v>
                </c:pt>
                <c:pt idx="7857">
                  <c:v>11/3/1991</c:v>
                </c:pt>
                <c:pt idx="7858">
                  <c:v>11/4/1991</c:v>
                </c:pt>
                <c:pt idx="7859">
                  <c:v>11/5/1991</c:v>
                </c:pt>
                <c:pt idx="7860">
                  <c:v>11/6/1991</c:v>
                </c:pt>
                <c:pt idx="7861">
                  <c:v>11/7/1991</c:v>
                </c:pt>
                <c:pt idx="7862">
                  <c:v>11/8/1991</c:v>
                </c:pt>
                <c:pt idx="7863">
                  <c:v>11/9/1991</c:v>
                </c:pt>
                <c:pt idx="7864">
                  <c:v>11/10/1991</c:v>
                </c:pt>
                <c:pt idx="7865">
                  <c:v>11/11/1991</c:v>
                </c:pt>
                <c:pt idx="7866">
                  <c:v>11/12/1991</c:v>
                </c:pt>
                <c:pt idx="7867">
                  <c:v>11/13/1991</c:v>
                </c:pt>
                <c:pt idx="7868">
                  <c:v>11/14/1991</c:v>
                </c:pt>
                <c:pt idx="7869">
                  <c:v>11/15/1991</c:v>
                </c:pt>
                <c:pt idx="7870">
                  <c:v>11/16/1991</c:v>
                </c:pt>
                <c:pt idx="7871">
                  <c:v>11/17/1991</c:v>
                </c:pt>
                <c:pt idx="7872">
                  <c:v>11/18/1991</c:v>
                </c:pt>
                <c:pt idx="7873">
                  <c:v>11/19/1991</c:v>
                </c:pt>
                <c:pt idx="7874">
                  <c:v>11/20/1991</c:v>
                </c:pt>
                <c:pt idx="7875">
                  <c:v>11/21/1991</c:v>
                </c:pt>
                <c:pt idx="7876">
                  <c:v>11/22/1991</c:v>
                </c:pt>
                <c:pt idx="7877">
                  <c:v>11/23/1991</c:v>
                </c:pt>
                <c:pt idx="7878">
                  <c:v>11/24/1991</c:v>
                </c:pt>
                <c:pt idx="7879">
                  <c:v>11/25/1991</c:v>
                </c:pt>
                <c:pt idx="7880">
                  <c:v>11/26/1991</c:v>
                </c:pt>
                <c:pt idx="7881">
                  <c:v>11/27/1991</c:v>
                </c:pt>
                <c:pt idx="7882">
                  <c:v>11/28/1991</c:v>
                </c:pt>
                <c:pt idx="7883">
                  <c:v>11/29/1991</c:v>
                </c:pt>
                <c:pt idx="7884">
                  <c:v>11/30/1991</c:v>
                </c:pt>
                <c:pt idx="7885">
                  <c:v>12/1/1991</c:v>
                </c:pt>
                <c:pt idx="7886">
                  <c:v>12/2/1991</c:v>
                </c:pt>
                <c:pt idx="7887">
                  <c:v>12/3/1991</c:v>
                </c:pt>
                <c:pt idx="7888">
                  <c:v>12/4/1991</c:v>
                </c:pt>
                <c:pt idx="7889">
                  <c:v>12/5/1991</c:v>
                </c:pt>
                <c:pt idx="7890">
                  <c:v>12/6/1991</c:v>
                </c:pt>
                <c:pt idx="7891">
                  <c:v>12/7/1991</c:v>
                </c:pt>
                <c:pt idx="7892">
                  <c:v>12/8/1991</c:v>
                </c:pt>
                <c:pt idx="7893">
                  <c:v>12/9/1991</c:v>
                </c:pt>
                <c:pt idx="7894">
                  <c:v>12/10/1991</c:v>
                </c:pt>
                <c:pt idx="7895">
                  <c:v>12/11/1991</c:v>
                </c:pt>
                <c:pt idx="7896">
                  <c:v>12/12/1991</c:v>
                </c:pt>
                <c:pt idx="7897">
                  <c:v>12/13/1991</c:v>
                </c:pt>
                <c:pt idx="7898">
                  <c:v>12/14/1991</c:v>
                </c:pt>
                <c:pt idx="7899">
                  <c:v>12/15/1991</c:v>
                </c:pt>
                <c:pt idx="7900">
                  <c:v>12/16/1991</c:v>
                </c:pt>
                <c:pt idx="7901">
                  <c:v>12/17/1991</c:v>
                </c:pt>
                <c:pt idx="7902">
                  <c:v>12/18/1991</c:v>
                </c:pt>
                <c:pt idx="7903">
                  <c:v>12/19/1991</c:v>
                </c:pt>
                <c:pt idx="7904">
                  <c:v>12/20/1991</c:v>
                </c:pt>
                <c:pt idx="7905">
                  <c:v>12/21/1991</c:v>
                </c:pt>
                <c:pt idx="7906">
                  <c:v>12/22/1991</c:v>
                </c:pt>
                <c:pt idx="7907">
                  <c:v>12/23/1991</c:v>
                </c:pt>
                <c:pt idx="7908">
                  <c:v>12/24/1991</c:v>
                </c:pt>
                <c:pt idx="7909">
                  <c:v>12/25/1991</c:v>
                </c:pt>
                <c:pt idx="7910">
                  <c:v>12/26/1991</c:v>
                </c:pt>
                <c:pt idx="7911">
                  <c:v>12/27/1991</c:v>
                </c:pt>
                <c:pt idx="7912">
                  <c:v>12/28/1991</c:v>
                </c:pt>
                <c:pt idx="7913">
                  <c:v>12/29/1991</c:v>
                </c:pt>
                <c:pt idx="7914">
                  <c:v>12/30/1991</c:v>
                </c:pt>
                <c:pt idx="7915">
                  <c:v>12/31/1991</c:v>
                </c:pt>
                <c:pt idx="7916">
                  <c:v>1/1/1992</c:v>
                </c:pt>
                <c:pt idx="7917">
                  <c:v>1/2/1992</c:v>
                </c:pt>
                <c:pt idx="7918">
                  <c:v>1/3/1992</c:v>
                </c:pt>
                <c:pt idx="7919">
                  <c:v>1/4/1992</c:v>
                </c:pt>
                <c:pt idx="7920">
                  <c:v>1/5/1992</c:v>
                </c:pt>
                <c:pt idx="7921">
                  <c:v>1/6/1992</c:v>
                </c:pt>
                <c:pt idx="7922">
                  <c:v>1/7/1992</c:v>
                </c:pt>
                <c:pt idx="7923">
                  <c:v>1/8/1992</c:v>
                </c:pt>
                <c:pt idx="7924">
                  <c:v>1/9/1992</c:v>
                </c:pt>
                <c:pt idx="7925">
                  <c:v>1/10/1992</c:v>
                </c:pt>
                <c:pt idx="7926">
                  <c:v>1/11/1992</c:v>
                </c:pt>
                <c:pt idx="7927">
                  <c:v>1/12/1992</c:v>
                </c:pt>
                <c:pt idx="7928">
                  <c:v>1/13/1992</c:v>
                </c:pt>
                <c:pt idx="7929">
                  <c:v>1/14/1992</c:v>
                </c:pt>
                <c:pt idx="7930">
                  <c:v>1/15/1992</c:v>
                </c:pt>
                <c:pt idx="7931">
                  <c:v>1/16/1992</c:v>
                </c:pt>
                <c:pt idx="7932">
                  <c:v>1/17/1992</c:v>
                </c:pt>
                <c:pt idx="7933">
                  <c:v>1/18/1992</c:v>
                </c:pt>
                <c:pt idx="7934">
                  <c:v>1/19/1992</c:v>
                </c:pt>
                <c:pt idx="7935">
                  <c:v>1/20/1992</c:v>
                </c:pt>
                <c:pt idx="7936">
                  <c:v>1/21/1992</c:v>
                </c:pt>
                <c:pt idx="7937">
                  <c:v>1/22/1992</c:v>
                </c:pt>
                <c:pt idx="7938">
                  <c:v>1/23/1992</c:v>
                </c:pt>
                <c:pt idx="7939">
                  <c:v>1/24/1992</c:v>
                </c:pt>
                <c:pt idx="7940">
                  <c:v>1/25/1992</c:v>
                </c:pt>
                <c:pt idx="7941">
                  <c:v>1/26/1992</c:v>
                </c:pt>
                <c:pt idx="7942">
                  <c:v>1/27/1992</c:v>
                </c:pt>
                <c:pt idx="7943">
                  <c:v>1/28/1992</c:v>
                </c:pt>
                <c:pt idx="7944">
                  <c:v>1/29/1992</c:v>
                </c:pt>
                <c:pt idx="7945">
                  <c:v>1/30/1992</c:v>
                </c:pt>
                <c:pt idx="7946">
                  <c:v>1/31/1992</c:v>
                </c:pt>
                <c:pt idx="7947">
                  <c:v>2/1/1992</c:v>
                </c:pt>
                <c:pt idx="7948">
                  <c:v>2/2/1992</c:v>
                </c:pt>
                <c:pt idx="7949">
                  <c:v>2/3/1992</c:v>
                </c:pt>
                <c:pt idx="7950">
                  <c:v>2/4/1992</c:v>
                </c:pt>
                <c:pt idx="7951">
                  <c:v>2/5/1992</c:v>
                </c:pt>
                <c:pt idx="7952">
                  <c:v>2/6/1992</c:v>
                </c:pt>
                <c:pt idx="7953">
                  <c:v>2/7/1992</c:v>
                </c:pt>
                <c:pt idx="7954">
                  <c:v>2/8/1992</c:v>
                </c:pt>
                <c:pt idx="7955">
                  <c:v>2/9/1992</c:v>
                </c:pt>
                <c:pt idx="7956">
                  <c:v>2/10/1992</c:v>
                </c:pt>
                <c:pt idx="7957">
                  <c:v>2/11/1992</c:v>
                </c:pt>
                <c:pt idx="7958">
                  <c:v>2/12/1992</c:v>
                </c:pt>
                <c:pt idx="7959">
                  <c:v>2/13/1992</c:v>
                </c:pt>
                <c:pt idx="7960">
                  <c:v>2/14/1992</c:v>
                </c:pt>
                <c:pt idx="7961">
                  <c:v>2/15/1992</c:v>
                </c:pt>
                <c:pt idx="7962">
                  <c:v>2/16/1992</c:v>
                </c:pt>
                <c:pt idx="7963">
                  <c:v>2/17/1992</c:v>
                </c:pt>
                <c:pt idx="7964">
                  <c:v>2/18/1992</c:v>
                </c:pt>
                <c:pt idx="7965">
                  <c:v>2/19/1992</c:v>
                </c:pt>
                <c:pt idx="7966">
                  <c:v>2/20/1992</c:v>
                </c:pt>
                <c:pt idx="7967">
                  <c:v>2/21/1992</c:v>
                </c:pt>
                <c:pt idx="7968">
                  <c:v>2/22/1992</c:v>
                </c:pt>
                <c:pt idx="7969">
                  <c:v>2/23/1992</c:v>
                </c:pt>
                <c:pt idx="7970">
                  <c:v>2/24/1992</c:v>
                </c:pt>
                <c:pt idx="7971">
                  <c:v>2/25/1992</c:v>
                </c:pt>
                <c:pt idx="7972">
                  <c:v>2/26/1992</c:v>
                </c:pt>
                <c:pt idx="7973">
                  <c:v>2/27/1992</c:v>
                </c:pt>
                <c:pt idx="7974">
                  <c:v>2/28/1992</c:v>
                </c:pt>
                <c:pt idx="7975">
                  <c:v>2/29/1992</c:v>
                </c:pt>
                <c:pt idx="7976">
                  <c:v>3/1/1992</c:v>
                </c:pt>
                <c:pt idx="7977">
                  <c:v>3/2/1992</c:v>
                </c:pt>
                <c:pt idx="7978">
                  <c:v>3/3/1992</c:v>
                </c:pt>
                <c:pt idx="7979">
                  <c:v>3/4/1992</c:v>
                </c:pt>
                <c:pt idx="7980">
                  <c:v>3/5/1992</c:v>
                </c:pt>
                <c:pt idx="7981">
                  <c:v>3/6/1992</c:v>
                </c:pt>
                <c:pt idx="7982">
                  <c:v>3/7/1992</c:v>
                </c:pt>
                <c:pt idx="7983">
                  <c:v>3/8/1992</c:v>
                </c:pt>
                <c:pt idx="7984">
                  <c:v>3/9/1992</c:v>
                </c:pt>
                <c:pt idx="7985">
                  <c:v>3/10/1992</c:v>
                </c:pt>
                <c:pt idx="7986">
                  <c:v>3/11/1992</c:v>
                </c:pt>
                <c:pt idx="7987">
                  <c:v>3/12/1992</c:v>
                </c:pt>
                <c:pt idx="7988">
                  <c:v>3/13/1992</c:v>
                </c:pt>
                <c:pt idx="7989">
                  <c:v>3/14/1992</c:v>
                </c:pt>
                <c:pt idx="7990">
                  <c:v>3/15/1992</c:v>
                </c:pt>
                <c:pt idx="7991">
                  <c:v>3/16/1992</c:v>
                </c:pt>
                <c:pt idx="7992">
                  <c:v>3/17/1992</c:v>
                </c:pt>
                <c:pt idx="7993">
                  <c:v>3/18/1992</c:v>
                </c:pt>
                <c:pt idx="7994">
                  <c:v>3/19/1992</c:v>
                </c:pt>
                <c:pt idx="7995">
                  <c:v>3/20/1992</c:v>
                </c:pt>
                <c:pt idx="7996">
                  <c:v>3/21/1992</c:v>
                </c:pt>
                <c:pt idx="7997">
                  <c:v>3/22/1992</c:v>
                </c:pt>
                <c:pt idx="7998">
                  <c:v>3/23/1992</c:v>
                </c:pt>
                <c:pt idx="7999">
                  <c:v>3/24/1992</c:v>
                </c:pt>
                <c:pt idx="8000">
                  <c:v>3/25/1992</c:v>
                </c:pt>
                <c:pt idx="8001">
                  <c:v>3/26/1992</c:v>
                </c:pt>
                <c:pt idx="8002">
                  <c:v>3/27/1992</c:v>
                </c:pt>
                <c:pt idx="8003">
                  <c:v>3/28/1992</c:v>
                </c:pt>
                <c:pt idx="8004">
                  <c:v>3/29/1992</c:v>
                </c:pt>
                <c:pt idx="8005">
                  <c:v>3/30/1992</c:v>
                </c:pt>
                <c:pt idx="8006">
                  <c:v>3/31/1992</c:v>
                </c:pt>
                <c:pt idx="8007">
                  <c:v>4/1/1992</c:v>
                </c:pt>
                <c:pt idx="8008">
                  <c:v>4/2/1992</c:v>
                </c:pt>
                <c:pt idx="8009">
                  <c:v>4/3/1992</c:v>
                </c:pt>
                <c:pt idx="8010">
                  <c:v>4/4/1992</c:v>
                </c:pt>
                <c:pt idx="8011">
                  <c:v>4/5/1992</c:v>
                </c:pt>
                <c:pt idx="8012">
                  <c:v>4/6/1992</c:v>
                </c:pt>
                <c:pt idx="8013">
                  <c:v>4/7/1992</c:v>
                </c:pt>
                <c:pt idx="8014">
                  <c:v>4/8/1992</c:v>
                </c:pt>
                <c:pt idx="8015">
                  <c:v>4/9/1992</c:v>
                </c:pt>
                <c:pt idx="8016">
                  <c:v>4/10/1992</c:v>
                </c:pt>
                <c:pt idx="8017">
                  <c:v>4/11/1992</c:v>
                </c:pt>
                <c:pt idx="8018">
                  <c:v>4/12/1992</c:v>
                </c:pt>
                <c:pt idx="8019">
                  <c:v>4/13/1992</c:v>
                </c:pt>
                <c:pt idx="8020">
                  <c:v>4/14/1992</c:v>
                </c:pt>
                <c:pt idx="8021">
                  <c:v>4/15/1992</c:v>
                </c:pt>
                <c:pt idx="8022">
                  <c:v>4/16/1992</c:v>
                </c:pt>
                <c:pt idx="8023">
                  <c:v>4/17/1992</c:v>
                </c:pt>
                <c:pt idx="8024">
                  <c:v>4/18/1992</c:v>
                </c:pt>
                <c:pt idx="8025">
                  <c:v>4/19/1992</c:v>
                </c:pt>
                <c:pt idx="8026">
                  <c:v>4/20/1992</c:v>
                </c:pt>
                <c:pt idx="8027">
                  <c:v>4/21/1992</c:v>
                </c:pt>
                <c:pt idx="8028">
                  <c:v>4/22/1992</c:v>
                </c:pt>
                <c:pt idx="8029">
                  <c:v>4/23/1992</c:v>
                </c:pt>
                <c:pt idx="8030">
                  <c:v>4/24/1992</c:v>
                </c:pt>
                <c:pt idx="8031">
                  <c:v>4/25/1992</c:v>
                </c:pt>
                <c:pt idx="8032">
                  <c:v>4/26/1992</c:v>
                </c:pt>
                <c:pt idx="8033">
                  <c:v>4/27/1992</c:v>
                </c:pt>
                <c:pt idx="8034">
                  <c:v>4/28/1992</c:v>
                </c:pt>
                <c:pt idx="8035">
                  <c:v>4/29/1992</c:v>
                </c:pt>
                <c:pt idx="8036">
                  <c:v>4/30/1992</c:v>
                </c:pt>
                <c:pt idx="8037">
                  <c:v>5/1/1992</c:v>
                </c:pt>
                <c:pt idx="8038">
                  <c:v>5/2/1992</c:v>
                </c:pt>
                <c:pt idx="8039">
                  <c:v>5/3/1992</c:v>
                </c:pt>
                <c:pt idx="8040">
                  <c:v>5/4/1992</c:v>
                </c:pt>
                <c:pt idx="8041">
                  <c:v>5/5/1992</c:v>
                </c:pt>
                <c:pt idx="8042">
                  <c:v>5/6/1992</c:v>
                </c:pt>
                <c:pt idx="8043">
                  <c:v>5/7/1992</c:v>
                </c:pt>
                <c:pt idx="8044">
                  <c:v>5/8/1992</c:v>
                </c:pt>
                <c:pt idx="8045">
                  <c:v>5/9/1992</c:v>
                </c:pt>
                <c:pt idx="8046">
                  <c:v>5/10/1992</c:v>
                </c:pt>
                <c:pt idx="8047">
                  <c:v>5/11/1992</c:v>
                </c:pt>
                <c:pt idx="8048">
                  <c:v>5/12/1992</c:v>
                </c:pt>
                <c:pt idx="8049">
                  <c:v>5/13/1992</c:v>
                </c:pt>
                <c:pt idx="8050">
                  <c:v>5/14/1992</c:v>
                </c:pt>
                <c:pt idx="8051">
                  <c:v>5/15/1992</c:v>
                </c:pt>
                <c:pt idx="8052">
                  <c:v>5/16/1992</c:v>
                </c:pt>
                <c:pt idx="8053">
                  <c:v>5/17/1992</c:v>
                </c:pt>
                <c:pt idx="8054">
                  <c:v>5/18/1992</c:v>
                </c:pt>
                <c:pt idx="8055">
                  <c:v>5/19/1992</c:v>
                </c:pt>
                <c:pt idx="8056">
                  <c:v>5/20/1992</c:v>
                </c:pt>
                <c:pt idx="8057">
                  <c:v>5/21/1992</c:v>
                </c:pt>
                <c:pt idx="8058">
                  <c:v>5/22/1992</c:v>
                </c:pt>
                <c:pt idx="8059">
                  <c:v>5/23/1992</c:v>
                </c:pt>
                <c:pt idx="8060">
                  <c:v>5/24/1992</c:v>
                </c:pt>
                <c:pt idx="8061">
                  <c:v>5/25/1992</c:v>
                </c:pt>
                <c:pt idx="8062">
                  <c:v>5/26/1992</c:v>
                </c:pt>
                <c:pt idx="8063">
                  <c:v>5/27/1992</c:v>
                </c:pt>
                <c:pt idx="8064">
                  <c:v>5/28/1992</c:v>
                </c:pt>
                <c:pt idx="8065">
                  <c:v>5/29/1992</c:v>
                </c:pt>
                <c:pt idx="8066">
                  <c:v>5/30/1992</c:v>
                </c:pt>
                <c:pt idx="8067">
                  <c:v>5/31/1992</c:v>
                </c:pt>
                <c:pt idx="8068">
                  <c:v>6/1/1992</c:v>
                </c:pt>
                <c:pt idx="8069">
                  <c:v>6/2/1992</c:v>
                </c:pt>
                <c:pt idx="8070">
                  <c:v>6/3/1992</c:v>
                </c:pt>
                <c:pt idx="8071">
                  <c:v>6/4/1992</c:v>
                </c:pt>
                <c:pt idx="8072">
                  <c:v>6/5/1992</c:v>
                </c:pt>
                <c:pt idx="8073">
                  <c:v>6/6/1992</c:v>
                </c:pt>
                <c:pt idx="8074">
                  <c:v>6/7/1992</c:v>
                </c:pt>
                <c:pt idx="8075">
                  <c:v>6/8/1992</c:v>
                </c:pt>
                <c:pt idx="8076">
                  <c:v>6/9/1992</c:v>
                </c:pt>
                <c:pt idx="8077">
                  <c:v>6/10/1992</c:v>
                </c:pt>
                <c:pt idx="8078">
                  <c:v>6/11/1992</c:v>
                </c:pt>
                <c:pt idx="8079">
                  <c:v>6/12/1992</c:v>
                </c:pt>
                <c:pt idx="8080">
                  <c:v>6/13/1992</c:v>
                </c:pt>
                <c:pt idx="8081">
                  <c:v>6/14/1992</c:v>
                </c:pt>
                <c:pt idx="8082">
                  <c:v>6/15/1992</c:v>
                </c:pt>
                <c:pt idx="8083">
                  <c:v>6/16/1992</c:v>
                </c:pt>
                <c:pt idx="8084">
                  <c:v>6/17/1992</c:v>
                </c:pt>
                <c:pt idx="8085">
                  <c:v>6/18/1992</c:v>
                </c:pt>
                <c:pt idx="8086">
                  <c:v>6/19/1992</c:v>
                </c:pt>
                <c:pt idx="8087">
                  <c:v>6/20/1992</c:v>
                </c:pt>
                <c:pt idx="8088">
                  <c:v>6/21/1992</c:v>
                </c:pt>
                <c:pt idx="8089">
                  <c:v>6/22/1992</c:v>
                </c:pt>
                <c:pt idx="8090">
                  <c:v>6/23/1992</c:v>
                </c:pt>
                <c:pt idx="8091">
                  <c:v>6/24/1992</c:v>
                </c:pt>
                <c:pt idx="8092">
                  <c:v>6/25/1992</c:v>
                </c:pt>
                <c:pt idx="8093">
                  <c:v>6/26/1992</c:v>
                </c:pt>
                <c:pt idx="8094">
                  <c:v>6/27/1992</c:v>
                </c:pt>
                <c:pt idx="8095">
                  <c:v>6/28/1992</c:v>
                </c:pt>
                <c:pt idx="8096">
                  <c:v>6/29/1992</c:v>
                </c:pt>
                <c:pt idx="8097">
                  <c:v>6/30/1992</c:v>
                </c:pt>
                <c:pt idx="8098">
                  <c:v>7/1/1992</c:v>
                </c:pt>
                <c:pt idx="8099">
                  <c:v>7/2/1992</c:v>
                </c:pt>
                <c:pt idx="8100">
                  <c:v>7/3/1992</c:v>
                </c:pt>
                <c:pt idx="8101">
                  <c:v>7/4/1992</c:v>
                </c:pt>
                <c:pt idx="8102">
                  <c:v>7/5/1992</c:v>
                </c:pt>
                <c:pt idx="8103">
                  <c:v>7/6/1992</c:v>
                </c:pt>
                <c:pt idx="8104">
                  <c:v>7/7/1992</c:v>
                </c:pt>
                <c:pt idx="8105">
                  <c:v>7/8/1992</c:v>
                </c:pt>
                <c:pt idx="8106">
                  <c:v>7/9/1992</c:v>
                </c:pt>
                <c:pt idx="8107">
                  <c:v>7/10/1992</c:v>
                </c:pt>
                <c:pt idx="8108">
                  <c:v>7/11/1992</c:v>
                </c:pt>
                <c:pt idx="8109">
                  <c:v>7/12/1992</c:v>
                </c:pt>
                <c:pt idx="8110">
                  <c:v>7/13/1992</c:v>
                </c:pt>
                <c:pt idx="8111">
                  <c:v>7/14/1992</c:v>
                </c:pt>
                <c:pt idx="8112">
                  <c:v>7/15/1992</c:v>
                </c:pt>
                <c:pt idx="8113">
                  <c:v>7/16/1992</c:v>
                </c:pt>
                <c:pt idx="8114">
                  <c:v>7/17/1992</c:v>
                </c:pt>
                <c:pt idx="8115">
                  <c:v>7/18/1992</c:v>
                </c:pt>
                <c:pt idx="8116">
                  <c:v>7/19/1992</c:v>
                </c:pt>
                <c:pt idx="8117">
                  <c:v>7/20/1992</c:v>
                </c:pt>
                <c:pt idx="8118">
                  <c:v>7/21/1992</c:v>
                </c:pt>
                <c:pt idx="8119">
                  <c:v>7/22/1992</c:v>
                </c:pt>
                <c:pt idx="8120">
                  <c:v>7/23/1992</c:v>
                </c:pt>
                <c:pt idx="8121">
                  <c:v>7/24/1992</c:v>
                </c:pt>
                <c:pt idx="8122">
                  <c:v>7/25/1992</c:v>
                </c:pt>
                <c:pt idx="8123">
                  <c:v>7/26/1992</c:v>
                </c:pt>
                <c:pt idx="8124">
                  <c:v>7/27/1992</c:v>
                </c:pt>
                <c:pt idx="8125">
                  <c:v>7/28/1992</c:v>
                </c:pt>
                <c:pt idx="8126">
                  <c:v>7/29/1992</c:v>
                </c:pt>
                <c:pt idx="8127">
                  <c:v>7/30/1992</c:v>
                </c:pt>
                <c:pt idx="8128">
                  <c:v>7/31/1992</c:v>
                </c:pt>
                <c:pt idx="8129">
                  <c:v>8/1/1992</c:v>
                </c:pt>
                <c:pt idx="8130">
                  <c:v>8/2/1992</c:v>
                </c:pt>
                <c:pt idx="8131">
                  <c:v>8/3/1992</c:v>
                </c:pt>
                <c:pt idx="8132">
                  <c:v>8/4/1992</c:v>
                </c:pt>
                <c:pt idx="8133">
                  <c:v>8/5/1992</c:v>
                </c:pt>
                <c:pt idx="8134">
                  <c:v>8/6/1992</c:v>
                </c:pt>
                <c:pt idx="8135">
                  <c:v>8/7/1992</c:v>
                </c:pt>
                <c:pt idx="8136">
                  <c:v>8/8/1992</c:v>
                </c:pt>
                <c:pt idx="8137">
                  <c:v>8/9/1992</c:v>
                </c:pt>
                <c:pt idx="8138">
                  <c:v>8/10/1992</c:v>
                </c:pt>
                <c:pt idx="8139">
                  <c:v>8/11/1992</c:v>
                </c:pt>
                <c:pt idx="8140">
                  <c:v>8/12/1992</c:v>
                </c:pt>
                <c:pt idx="8141">
                  <c:v>8/13/1992</c:v>
                </c:pt>
                <c:pt idx="8142">
                  <c:v>8/14/1992</c:v>
                </c:pt>
                <c:pt idx="8143">
                  <c:v>8/15/1992</c:v>
                </c:pt>
                <c:pt idx="8144">
                  <c:v>8/16/1992</c:v>
                </c:pt>
                <c:pt idx="8145">
                  <c:v>8/17/1992</c:v>
                </c:pt>
                <c:pt idx="8146">
                  <c:v>8/18/1992</c:v>
                </c:pt>
                <c:pt idx="8147">
                  <c:v>8/19/1992</c:v>
                </c:pt>
                <c:pt idx="8148">
                  <c:v>8/20/1992</c:v>
                </c:pt>
                <c:pt idx="8149">
                  <c:v>8/21/1992</c:v>
                </c:pt>
                <c:pt idx="8150">
                  <c:v>8/22/1992</c:v>
                </c:pt>
                <c:pt idx="8151">
                  <c:v>8/23/1992</c:v>
                </c:pt>
                <c:pt idx="8152">
                  <c:v>8/24/1992</c:v>
                </c:pt>
                <c:pt idx="8153">
                  <c:v>8/25/1992</c:v>
                </c:pt>
                <c:pt idx="8154">
                  <c:v>8/26/1992</c:v>
                </c:pt>
                <c:pt idx="8155">
                  <c:v>8/27/1992</c:v>
                </c:pt>
                <c:pt idx="8156">
                  <c:v>8/28/1992</c:v>
                </c:pt>
                <c:pt idx="8157">
                  <c:v>8/29/1992</c:v>
                </c:pt>
                <c:pt idx="8158">
                  <c:v>8/30/1992</c:v>
                </c:pt>
                <c:pt idx="8159">
                  <c:v>8/31/1992</c:v>
                </c:pt>
                <c:pt idx="8160">
                  <c:v>9/1/1992</c:v>
                </c:pt>
                <c:pt idx="8161">
                  <c:v>9/2/1992</c:v>
                </c:pt>
                <c:pt idx="8162">
                  <c:v>9/3/1992</c:v>
                </c:pt>
                <c:pt idx="8163">
                  <c:v>9/4/1992</c:v>
                </c:pt>
                <c:pt idx="8164">
                  <c:v>9/5/1992</c:v>
                </c:pt>
                <c:pt idx="8165">
                  <c:v>9/6/1992</c:v>
                </c:pt>
                <c:pt idx="8166">
                  <c:v>9/7/1992</c:v>
                </c:pt>
                <c:pt idx="8167">
                  <c:v>9/8/1992</c:v>
                </c:pt>
                <c:pt idx="8168">
                  <c:v>9/9/1992</c:v>
                </c:pt>
                <c:pt idx="8169">
                  <c:v>9/10/1992</c:v>
                </c:pt>
                <c:pt idx="8170">
                  <c:v>9/11/1992</c:v>
                </c:pt>
                <c:pt idx="8171">
                  <c:v>9/12/1992</c:v>
                </c:pt>
                <c:pt idx="8172">
                  <c:v>9/13/1992</c:v>
                </c:pt>
                <c:pt idx="8173">
                  <c:v>9/14/1992</c:v>
                </c:pt>
                <c:pt idx="8174">
                  <c:v>9/15/1992</c:v>
                </c:pt>
                <c:pt idx="8175">
                  <c:v>9/16/1992</c:v>
                </c:pt>
                <c:pt idx="8176">
                  <c:v>9/17/1992</c:v>
                </c:pt>
                <c:pt idx="8177">
                  <c:v>9/18/1992</c:v>
                </c:pt>
                <c:pt idx="8178">
                  <c:v>9/19/1992</c:v>
                </c:pt>
                <c:pt idx="8179">
                  <c:v>9/20/1992</c:v>
                </c:pt>
                <c:pt idx="8180">
                  <c:v>9/21/1992</c:v>
                </c:pt>
                <c:pt idx="8181">
                  <c:v>9/22/1992</c:v>
                </c:pt>
                <c:pt idx="8182">
                  <c:v>9/23/1992</c:v>
                </c:pt>
                <c:pt idx="8183">
                  <c:v>9/24/1992</c:v>
                </c:pt>
                <c:pt idx="8184">
                  <c:v>9/25/1992</c:v>
                </c:pt>
                <c:pt idx="8185">
                  <c:v>9/26/1992</c:v>
                </c:pt>
                <c:pt idx="8186">
                  <c:v>9/27/1992</c:v>
                </c:pt>
                <c:pt idx="8187">
                  <c:v>9/28/1992</c:v>
                </c:pt>
                <c:pt idx="8188">
                  <c:v>9/29/1992</c:v>
                </c:pt>
                <c:pt idx="8189">
                  <c:v>9/30/1992</c:v>
                </c:pt>
                <c:pt idx="8190">
                  <c:v>10/1/1992</c:v>
                </c:pt>
                <c:pt idx="8191">
                  <c:v>10/2/1992</c:v>
                </c:pt>
                <c:pt idx="8192">
                  <c:v>10/3/1992</c:v>
                </c:pt>
                <c:pt idx="8193">
                  <c:v>10/4/1992</c:v>
                </c:pt>
                <c:pt idx="8194">
                  <c:v>10/5/1992</c:v>
                </c:pt>
                <c:pt idx="8195">
                  <c:v>10/6/1992</c:v>
                </c:pt>
                <c:pt idx="8196">
                  <c:v>10/7/1992</c:v>
                </c:pt>
                <c:pt idx="8197">
                  <c:v>10/8/1992</c:v>
                </c:pt>
                <c:pt idx="8198">
                  <c:v>10/9/1992</c:v>
                </c:pt>
                <c:pt idx="8199">
                  <c:v>10/10/1992</c:v>
                </c:pt>
                <c:pt idx="8200">
                  <c:v>10/11/1992</c:v>
                </c:pt>
                <c:pt idx="8201">
                  <c:v>10/12/1992</c:v>
                </c:pt>
                <c:pt idx="8202">
                  <c:v>10/13/1992</c:v>
                </c:pt>
                <c:pt idx="8203">
                  <c:v>10/14/1992</c:v>
                </c:pt>
                <c:pt idx="8204">
                  <c:v>10/15/1992</c:v>
                </c:pt>
                <c:pt idx="8205">
                  <c:v>10/16/1992</c:v>
                </c:pt>
                <c:pt idx="8206">
                  <c:v>10/17/1992</c:v>
                </c:pt>
                <c:pt idx="8207">
                  <c:v>10/18/1992</c:v>
                </c:pt>
                <c:pt idx="8208">
                  <c:v>10/19/1992</c:v>
                </c:pt>
                <c:pt idx="8209">
                  <c:v>10/20/1992</c:v>
                </c:pt>
                <c:pt idx="8210">
                  <c:v>10/21/1992</c:v>
                </c:pt>
                <c:pt idx="8211">
                  <c:v>10/22/1992</c:v>
                </c:pt>
                <c:pt idx="8212">
                  <c:v>10/23/1992</c:v>
                </c:pt>
                <c:pt idx="8213">
                  <c:v>10/24/1992</c:v>
                </c:pt>
                <c:pt idx="8214">
                  <c:v>10/25/1992</c:v>
                </c:pt>
                <c:pt idx="8215">
                  <c:v>10/26/1992</c:v>
                </c:pt>
                <c:pt idx="8216">
                  <c:v>10/27/1992</c:v>
                </c:pt>
                <c:pt idx="8217">
                  <c:v>10/28/1992</c:v>
                </c:pt>
                <c:pt idx="8218">
                  <c:v>10/29/1992</c:v>
                </c:pt>
                <c:pt idx="8219">
                  <c:v>10/30/1992</c:v>
                </c:pt>
                <c:pt idx="8220">
                  <c:v>10/31/1992</c:v>
                </c:pt>
                <c:pt idx="8221">
                  <c:v>11/1/1992</c:v>
                </c:pt>
                <c:pt idx="8222">
                  <c:v>11/2/1992</c:v>
                </c:pt>
                <c:pt idx="8223">
                  <c:v>11/3/1992</c:v>
                </c:pt>
                <c:pt idx="8224">
                  <c:v>11/4/1992</c:v>
                </c:pt>
                <c:pt idx="8225">
                  <c:v>11/5/1992</c:v>
                </c:pt>
                <c:pt idx="8226">
                  <c:v>11/6/1992</c:v>
                </c:pt>
                <c:pt idx="8227">
                  <c:v>11/7/1992</c:v>
                </c:pt>
                <c:pt idx="8228">
                  <c:v>11/8/1992</c:v>
                </c:pt>
                <c:pt idx="8229">
                  <c:v>11/9/1992</c:v>
                </c:pt>
                <c:pt idx="8230">
                  <c:v>11/10/1992</c:v>
                </c:pt>
                <c:pt idx="8231">
                  <c:v>11/11/1992</c:v>
                </c:pt>
                <c:pt idx="8232">
                  <c:v>11/12/1992</c:v>
                </c:pt>
                <c:pt idx="8233">
                  <c:v>11/13/1992</c:v>
                </c:pt>
                <c:pt idx="8234">
                  <c:v>11/14/1992</c:v>
                </c:pt>
                <c:pt idx="8235">
                  <c:v>11/15/1992</c:v>
                </c:pt>
                <c:pt idx="8236">
                  <c:v>11/16/1992</c:v>
                </c:pt>
                <c:pt idx="8237">
                  <c:v>11/17/1992</c:v>
                </c:pt>
                <c:pt idx="8238">
                  <c:v>11/18/1992</c:v>
                </c:pt>
                <c:pt idx="8239">
                  <c:v>11/19/1992</c:v>
                </c:pt>
                <c:pt idx="8240">
                  <c:v>11/20/1992</c:v>
                </c:pt>
                <c:pt idx="8241">
                  <c:v>11/21/1992</c:v>
                </c:pt>
                <c:pt idx="8242">
                  <c:v>11/22/1992</c:v>
                </c:pt>
                <c:pt idx="8243">
                  <c:v>11/23/1992</c:v>
                </c:pt>
                <c:pt idx="8244">
                  <c:v>11/24/1992</c:v>
                </c:pt>
                <c:pt idx="8245">
                  <c:v>11/25/1992</c:v>
                </c:pt>
                <c:pt idx="8246">
                  <c:v>11/26/1992</c:v>
                </c:pt>
                <c:pt idx="8247">
                  <c:v>11/27/1992</c:v>
                </c:pt>
                <c:pt idx="8248">
                  <c:v>11/28/1992</c:v>
                </c:pt>
                <c:pt idx="8249">
                  <c:v>11/29/1992</c:v>
                </c:pt>
                <c:pt idx="8250">
                  <c:v>11/30/1992</c:v>
                </c:pt>
                <c:pt idx="8251">
                  <c:v>12/1/1992</c:v>
                </c:pt>
                <c:pt idx="8252">
                  <c:v>12/2/1992</c:v>
                </c:pt>
                <c:pt idx="8253">
                  <c:v>12/3/1992</c:v>
                </c:pt>
                <c:pt idx="8254">
                  <c:v>12/4/1992</c:v>
                </c:pt>
                <c:pt idx="8255">
                  <c:v>12/5/1992</c:v>
                </c:pt>
                <c:pt idx="8256">
                  <c:v>12/6/1992</c:v>
                </c:pt>
                <c:pt idx="8257">
                  <c:v>12/7/1992</c:v>
                </c:pt>
                <c:pt idx="8258">
                  <c:v>12/8/1992</c:v>
                </c:pt>
                <c:pt idx="8259">
                  <c:v>12/9/1992</c:v>
                </c:pt>
                <c:pt idx="8260">
                  <c:v>12/10/1992</c:v>
                </c:pt>
                <c:pt idx="8261">
                  <c:v>12/11/1992</c:v>
                </c:pt>
                <c:pt idx="8262">
                  <c:v>12/12/1992</c:v>
                </c:pt>
                <c:pt idx="8263">
                  <c:v>12/13/1992</c:v>
                </c:pt>
                <c:pt idx="8264">
                  <c:v>12/14/1992</c:v>
                </c:pt>
                <c:pt idx="8265">
                  <c:v>12/15/1992</c:v>
                </c:pt>
                <c:pt idx="8266">
                  <c:v>12/16/1992</c:v>
                </c:pt>
                <c:pt idx="8267">
                  <c:v>12/17/1992</c:v>
                </c:pt>
                <c:pt idx="8268">
                  <c:v>12/18/1992</c:v>
                </c:pt>
                <c:pt idx="8269">
                  <c:v>12/19/1992</c:v>
                </c:pt>
                <c:pt idx="8270">
                  <c:v>12/20/1992</c:v>
                </c:pt>
                <c:pt idx="8271">
                  <c:v>12/21/1992</c:v>
                </c:pt>
                <c:pt idx="8272">
                  <c:v>12/22/1992</c:v>
                </c:pt>
                <c:pt idx="8273">
                  <c:v>12/23/1992</c:v>
                </c:pt>
                <c:pt idx="8274">
                  <c:v>12/24/1992</c:v>
                </c:pt>
                <c:pt idx="8275">
                  <c:v>12/25/1992</c:v>
                </c:pt>
                <c:pt idx="8276">
                  <c:v>12/26/1992</c:v>
                </c:pt>
                <c:pt idx="8277">
                  <c:v>12/27/1992</c:v>
                </c:pt>
                <c:pt idx="8278">
                  <c:v>12/28/1992</c:v>
                </c:pt>
                <c:pt idx="8279">
                  <c:v>12/29/1992</c:v>
                </c:pt>
                <c:pt idx="8280">
                  <c:v>12/30/1992</c:v>
                </c:pt>
                <c:pt idx="8281">
                  <c:v>12/31/1992</c:v>
                </c:pt>
                <c:pt idx="8282">
                  <c:v>1/1/1993</c:v>
                </c:pt>
                <c:pt idx="8283">
                  <c:v>1/2/1993</c:v>
                </c:pt>
                <c:pt idx="8284">
                  <c:v>1/3/1993</c:v>
                </c:pt>
                <c:pt idx="8285">
                  <c:v>1/4/1993</c:v>
                </c:pt>
                <c:pt idx="8286">
                  <c:v>1/5/1993</c:v>
                </c:pt>
                <c:pt idx="8287">
                  <c:v>1/6/1993</c:v>
                </c:pt>
                <c:pt idx="8288">
                  <c:v>1/7/1993</c:v>
                </c:pt>
                <c:pt idx="8289">
                  <c:v>1/8/1993</c:v>
                </c:pt>
                <c:pt idx="8290">
                  <c:v>1/9/1993</c:v>
                </c:pt>
                <c:pt idx="8291">
                  <c:v>1/10/1993</c:v>
                </c:pt>
                <c:pt idx="8292">
                  <c:v>1/11/1993</c:v>
                </c:pt>
                <c:pt idx="8293">
                  <c:v>1/12/1993</c:v>
                </c:pt>
                <c:pt idx="8294">
                  <c:v>1/13/1993</c:v>
                </c:pt>
                <c:pt idx="8295">
                  <c:v>1/14/1993</c:v>
                </c:pt>
                <c:pt idx="8296">
                  <c:v>1/15/1993</c:v>
                </c:pt>
                <c:pt idx="8297">
                  <c:v>1/16/1993</c:v>
                </c:pt>
                <c:pt idx="8298">
                  <c:v>1/17/1993</c:v>
                </c:pt>
                <c:pt idx="8299">
                  <c:v>1/18/1993</c:v>
                </c:pt>
                <c:pt idx="8300">
                  <c:v>1/19/1993</c:v>
                </c:pt>
                <c:pt idx="8301">
                  <c:v>1/20/1993</c:v>
                </c:pt>
                <c:pt idx="8302">
                  <c:v>1/21/1993</c:v>
                </c:pt>
                <c:pt idx="8303">
                  <c:v>1/22/1993</c:v>
                </c:pt>
                <c:pt idx="8304">
                  <c:v>1/23/1993</c:v>
                </c:pt>
                <c:pt idx="8305">
                  <c:v>1/24/1993</c:v>
                </c:pt>
                <c:pt idx="8306">
                  <c:v>1/25/1993</c:v>
                </c:pt>
                <c:pt idx="8307">
                  <c:v>1/26/1993</c:v>
                </c:pt>
                <c:pt idx="8308">
                  <c:v>1/27/1993</c:v>
                </c:pt>
                <c:pt idx="8309">
                  <c:v>1/28/1993</c:v>
                </c:pt>
                <c:pt idx="8310">
                  <c:v>1/29/1993</c:v>
                </c:pt>
                <c:pt idx="8311">
                  <c:v>1/30/1993</c:v>
                </c:pt>
                <c:pt idx="8312">
                  <c:v>1/31/1993</c:v>
                </c:pt>
                <c:pt idx="8313">
                  <c:v>2/1/1993</c:v>
                </c:pt>
                <c:pt idx="8314">
                  <c:v>2/2/1993</c:v>
                </c:pt>
                <c:pt idx="8315">
                  <c:v>2/3/1993</c:v>
                </c:pt>
                <c:pt idx="8316">
                  <c:v>2/4/1993</c:v>
                </c:pt>
                <c:pt idx="8317">
                  <c:v>2/5/1993</c:v>
                </c:pt>
                <c:pt idx="8318">
                  <c:v>2/6/1993</c:v>
                </c:pt>
                <c:pt idx="8319">
                  <c:v>2/7/1993</c:v>
                </c:pt>
                <c:pt idx="8320">
                  <c:v>2/8/1993</c:v>
                </c:pt>
                <c:pt idx="8321">
                  <c:v>2/9/1993</c:v>
                </c:pt>
                <c:pt idx="8322">
                  <c:v>2/10/1993</c:v>
                </c:pt>
                <c:pt idx="8323">
                  <c:v>2/11/1993</c:v>
                </c:pt>
                <c:pt idx="8324">
                  <c:v>2/12/1993</c:v>
                </c:pt>
                <c:pt idx="8325">
                  <c:v>2/13/1993</c:v>
                </c:pt>
                <c:pt idx="8326">
                  <c:v>2/14/1993</c:v>
                </c:pt>
                <c:pt idx="8327">
                  <c:v>2/15/1993</c:v>
                </c:pt>
                <c:pt idx="8328">
                  <c:v>2/16/1993</c:v>
                </c:pt>
                <c:pt idx="8329">
                  <c:v>2/17/1993</c:v>
                </c:pt>
                <c:pt idx="8330">
                  <c:v>2/18/1993</c:v>
                </c:pt>
                <c:pt idx="8331">
                  <c:v>2/19/1993</c:v>
                </c:pt>
                <c:pt idx="8332">
                  <c:v>2/20/1993</c:v>
                </c:pt>
                <c:pt idx="8333">
                  <c:v>2/21/1993</c:v>
                </c:pt>
                <c:pt idx="8334">
                  <c:v>2/22/1993</c:v>
                </c:pt>
                <c:pt idx="8335">
                  <c:v>2/23/1993</c:v>
                </c:pt>
                <c:pt idx="8336">
                  <c:v>2/24/1993</c:v>
                </c:pt>
                <c:pt idx="8337">
                  <c:v>2/25/1993</c:v>
                </c:pt>
                <c:pt idx="8338">
                  <c:v>2/26/1993</c:v>
                </c:pt>
                <c:pt idx="8339">
                  <c:v>2/27/1993</c:v>
                </c:pt>
                <c:pt idx="8340">
                  <c:v>2/28/1993</c:v>
                </c:pt>
                <c:pt idx="8341">
                  <c:v>3/1/1993</c:v>
                </c:pt>
                <c:pt idx="8342">
                  <c:v>3/2/1993</c:v>
                </c:pt>
                <c:pt idx="8343">
                  <c:v>3/3/1993</c:v>
                </c:pt>
                <c:pt idx="8344">
                  <c:v>3/4/1993</c:v>
                </c:pt>
                <c:pt idx="8345">
                  <c:v>3/5/1993</c:v>
                </c:pt>
                <c:pt idx="8346">
                  <c:v>3/6/1993</c:v>
                </c:pt>
                <c:pt idx="8347">
                  <c:v>3/7/1993</c:v>
                </c:pt>
                <c:pt idx="8348">
                  <c:v>3/8/1993</c:v>
                </c:pt>
                <c:pt idx="8349">
                  <c:v>3/9/1993</c:v>
                </c:pt>
                <c:pt idx="8350">
                  <c:v>3/10/1993</c:v>
                </c:pt>
                <c:pt idx="8351">
                  <c:v>3/11/1993</c:v>
                </c:pt>
                <c:pt idx="8352">
                  <c:v>3/12/1993</c:v>
                </c:pt>
                <c:pt idx="8353">
                  <c:v>3/13/1993</c:v>
                </c:pt>
                <c:pt idx="8354">
                  <c:v>3/14/1993</c:v>
                </c:pt>
                <c:pt idx="8355">
                  <c:v>3/15/1993</c:v>
                </c:pt>
                <c:pt idx="8356">
                  <c:v>3/16/1993</c:v>
                </c:pt>
                <c:pt idx="8357">
                  <c:v>3/17/1993</c:v>
                </c:pt>
                <c:pt idx="8358">
                  <c:v>3/18/1993</c:v>
                </c:pt>
                <c:pt idx="8359">
                  <c:v>3/19/1993</c:v>
                </c:pt>
                <c:pt idx="8360">
                  <c:v>3/20/1993</c:v>
                </c:pt>
                <c:pt idx="8361">
                  <c:v>3/21/1993</c:v>
                </c:pt>
                <c:pt idx="8362">
                  <c:v>3/22/1993</c:v>
                </c:pt>
                <c:pt idx="8363">
                  <c:v>3/23/1993</c:v>
                </c:pt>
                <c:pt idx="8364">
                  <c:v>3/24/1993</c:v>
                </c:pt>
                <c:pt idx="8365">
                  <c:v>3/25/1993</c:v>
                </c:pt>
                <c:pt idx="8366">
                  <c:v>3/26/1993</c:v>
                </c:pt>
                <c:pt idx="8367">
                  <c:v>3/27/1993</c:v>
                </c:pt>
                <c:pt idx="8368">
                  <c:v>3/28/1993</c:v>
                </c:pt>
                <c:pt idx="8369">
                  <c:v>3/29/1993</c:v>
                </c:pt>
                <c:pt idx="8370">
                  <c:v>3/30/1993</c:v>
                </c:pt>
                <c:pt idx="8371">
                  <c:v>3/31/1993</c:v>
                </c:pt>
                <c:pt idx="8372">
                  <c:v>4/1/1993</c:v>
                </c:pt>
                <c:pt idx="8373">
                  <c:v>4/2/1993</c:v>
                </c:pt>
                <c:pt idx="8374">
                  <c:v>4/3/1993</c:v>
                </c:pt>
                <c:pt idx="8375">
                  <c:v>4/4/1993</c:v>
                </c:pt>
                <c:pt idx="8376">
                  <c:v>4/5/1993</c:v>
                </c:pt>
                <c:pt idx="8377">
                  <c:v>4/6/1993</c:v>
                </c:pt>
                <c:pt idx="8378">
                  <c:v>4/7/1993</c:v>
                </c:pt>
                <c:pt idx="8379">
                  <c:v>4/8/1993</c:v>
                </c:pt>
                <c:pt idx="8380">
                  <c:v>4/9/1993</c:v>
                </c:pt>
                <c:pt idx="8381">
                  <c:v>4/10/1993</c:v>
                </c:pt>
                <c:pt idx="8382">
                  <c:v>4/11/1993</c:v>
                </c:pt>
                <c:pt idx="8383">
                  <c:v>4/12/1993</c:v>
                </c:pt>
                <c:pt idx="8384">
                  <c:v>4/13/1993</c:v>
                </c:pt>
                <c:pt idx="8385">
                  <c:v>4/14/1993</c:v>
                </c:pt>
                <c:pt idx="8386">
                  <c:v>4/15/1993</c:v>
                </c:pt>
                <c:pt idx="8387">
                  <c:v>4/16/1993</c:v>
                </c:pt>
                <c:pt idx="8388">
                  <c:v>4/17/1993</c:v>
                </c:pt>
                <c:pt idx="8389">
                  <c:v>4/18/1993</c:v>
                </c:pt>
                <c:pt idx="8390">
                  <c:v>4/19/1993</c:v>
                </c:pt>
                <c:pt idx="8391">
                  <c:v>4/20/1993</c:v>
                </c:pt>
                <c:pt idx="8392">
                  <c:v>4/21/1993</c:v>
                </c:pt>
                <c:pt idx="8393">
                  <c:v>4/22/1993</c:v>
                </c:pt>
                <c:pt idx="8394">
                  <c:v>4/23/1993</c:v>
                </c:pt>
                <c:pt idx="8395">
                  <c:v>4/24/1993</c:v>
                </c:pt>
                <c:pt idx="8396">
                  <c:v>4/25/1993</c:v>
                </c:pt>
                <c:pt idx="8397">
                  <c:v>4/26/1993</c:v>
                </c:pt>
                <c:pt idx="8398">
                  <c:v>4/27/1993</c:v>
                </c:pt>
                <c:pt idx="8399">
                  <c:v>4/28/1993</c:v>
                </c:pt>
                <c:pt idx="8400">
                  <c:v>4/29/1993</c:v>
                </c:pt>
                <c:pt idx="8401">
                  <c:v>4/30/1993</c:v>
                </c:pt>
                <c:pt idx="8402">
                  <c:v>5/1/1993</c:v>
                </c:pt>
                <c:pt idx="8403">
                  <c:v>5/2/1993</c:v>
                </c:pt>
                <c:pt idx="8404">
                  <c:v>5/3/1993</c:v>
                </c:pt>
                <c:pt idx="8405">
                  <c:v>5/4/1993</c:v>
                </c:pt>
                <c:pt idx="8406">
                  <c:v>5/5/1993</c:v>
                </c:pt>
                <c:pt idx="8407">
                  <c:v>5/6/1993</c:v>
                </c:pt>
                <c:pt idx="8408">
                  <c:v>5/7/1993</c:v>
                </c:pt>
                <c:pt idx="8409">
                  <c:v>5/8/1993</c:v>
                </c:pt>
                <c:pt idx="8410">
                  <c:v>5/9/1993</c:v>
                </c:pt>
                <c:pt idx="8411">
                  <c:v>5/10/1993</c:v>
                </c:pt>
                <c:pt idx="8412">
                  <c:v>5/11/1993</c:v>
                </c:pt>
                <c:pt idx="8413">
                  <c:v>5/12/1993</c:v>
                </c:pt>
                <c:pt idx="8414">
                  <c:v>5/13/1993</c:v>
                </c:pt>
                <c:pt idx="8415">
                  <c:v>5/14/1993</c:v>
                </c:pt>
                <c:pt idx="8416">
                  <c:v>5/15/1993</c:v>
                </c:pt>
                <c:pt idx="8417">
                  <c:v>5/16/1993</c:v>
                </c:pt>
                <c:pt idx="8418">
                  <c:v>5/17/1993</c:v>
                </c:pt>
                <c:pt idx="8419">
                  <c:v>5/18/1993</c:v>
                </c:pt>
                <c:pt idx="8420">
                  <c:v>5/19/1993</c:v>
                </c:pt>
                <c:pt idx="8421">
                  <c:v>5/20/1993</c:v>
                </c:pt>
                <c:pt idx="8422">
                  <c:v>5/21/1993</c:v>
                </c:pt>
                <c:pt idx="8423">
                  <c:v>5/22/1993</c:v>
                </c:pt>
                <c:pt idx="8424">
                  <c:v>5/23/1993</c:v>
                </c:pt>
                <c:pt idx="8425">
                  <c:v>5/24/1993</c:v>
                </c:pt>
                <c:pt idx="8426">
                  <c:v>5/25/1993</c:v>
                </c:pt>
                <c:pt idx="8427">
                  <c:v>5/26/1993</c:v>
                </c:pt>
                <c:pt idx="8428">
                  <c:v>5/27/1993</c:v>
                </c:pt>
                <c:pt idx="8429">
                  <c:v>5/28/1993</c:v>
                </c:pt>
                <c:pt idx="8430">
                  <c:v>5/29/1993</c:v>
                </c:pt>
                <c:pt idx="8431">
                  <c:v>5/30/1993</c:v>
                </c:pt>
                <c:pt idx="8432">
                  <c:v>5/31/1993</c:v>
                </c:pt>
                <c:pt idx="8433">
                  <c:v>6/1/1993</c:v>
                </c:pt>
                <c:pt idx="8434">
                  <c:v>6/2/1993</c:v>
                </c:pt>
                <c:pt idx="8435">
                  <c:v>6/3/1993</c:v>
                </c:pt>
                <c:pt idx="8436">
                  <c:v>6/4/1993</c:v>
                </c:pt>
                <c:pt idx="8437">
                  <c:v>6/5/1993</c:v>
                </c:pt>
                <c:pt idx="8438">
                  <c:v>6/6/1993</c:v>
                </c:pt>
                <c:pt idx="8439">
                  <c:v>6/7/1993</c:v>
                </c:pt>
                <c:pt idx="8440">
                  <c:v>6/8/1993</c:v>
                </c:pt>
                <c:pt idx="8441">
                  <c:v>6/9/1993</c:v>
                </c:pt>
                <c:pt idx="8442">
                  <c:v>6/10/1993</c:v>
                </c:pt>
                <c:pt idx="8443">
                  <c:v>6/11/1993</c:v>
                </c:pt>
                <c:pt idx="8444">
                  <c:v>6/12/1993</c:v>
                </c:pt>
                <c:pt idx="8445">
                  <c:v>6/13/1993</c:v>
                </c:pt>
                <c:pt idx="8446">
                  <c:v>6/14/1993</c:v>
                </c:pt>
                <c:pt idx="8447">
                  <c:v>6/15/1993</c:v>
                </c:pt>
                <c:pt idx="8448">
                  <c:v>6/16/1993</c:v>
                </c:pt>
                <c:pt idx="8449">
                  <c:v>6/17/1993</c:v>
                </c:pt>
                <c:pt idx="8450">
                  <c:v>6/18/1993</c:v>
                </c:pt>
                <c:pt idx="8451">
                  <c:v>6/19/1993</c:v>
                </c:pt>
                <c:pt idx="8452">
                  <c:v>6/20/1993</c:v>
                </c:pt>
                <c:pt idx="8453">
                  <c:v>6/21/1993</c:v>
                </c:pt>
                <c:pt idx="8454">
                  <c:v>6/22/1993</c:v>
                </c:pt>
                <c:pt idx="8455">
                  <c:v>6/23/1993</c:v>
                </c:pt>
                <c:pt idx="8456">
                  <c:v>6/24/1993</c:v>
                </c:pt>
                <c:pt idx="8457">
                  <c:v>6/25/1993</c:v>
                </c:pt>
                <c:pt idx="8458">
                  <c:v>6/26/1993</c:v>
                </c:pt>
                <c:pt idx="8459">
                  <c:v>6/27/1993</c:v>
                </c:pt>
                <c:pt idx="8460">
                  <c:v>6/28/1993</c:v>
                </c:pt>
                <c:pt idx="8461">
                  <c:v>6/29/1993</c:v>
                </c:pt>
                <c:pt idx="8462">
                  <c:v>6/30/1993</c:v>
                </c:pt>
                <c:pt idx="8463">
                  <c:v>7/1/1993</c:v>
                </c:pt>
                <c:pt idx="8464">
                  <c:v>7/2/1993</c:v>
                </c:pt>
                <c:pt idx="8465">
                  <c:v>7/3/1993</c:v>
                </c:pt>
                <c:pt idx="8466">
                  <c:v>7/4/1993</c:v>
                </c:pt>
                <c:pt idx="8467">
                  <c:v>7/5/1993</c:v>
                </c:pt>
                <c:pt idx="8468">
                  <c:v>7/6/1993</c:v>
                </c:pt>
                <c:pt idx="8469">
                  <c:v>7/7/1993</c:v>
                </c:pt>
                <c:pt idx="8470">
                  <c:v>7/8/1993</c:v>
                </c:pt>
                <c:pt idx="8471">
                  <c:v>7/9/1993</c:v>
                </c:pt>
                <c:pt idx="8472">
                  <c:v>7/10/1993</c:v>
                </c:pt>
                <c:pt idx="8473">
                  <c:v>7/11/1993</c:v>
                </c:pt>
                <c:pt idx="8474">
                  <c:v>7/12/1993</c:v>
                </c:pt>
                <c:pt idx="8475">
                  <c:v>7/13/1993</c:v>
                </c:pt>
                <c:pt idx="8476">
                  <c:v>7/14/1993</c:v>
                </c:pt>
                <c:pt idx="8477">
                  <c:v>7/15/1993</c:v>
                </c:pt>
                <c:pt idx="8478">
                  <c:v>7/16/1993</c:v>
                </c:pt>
                <c:pt idx="8479">
                  <c:v>7/17/1993</c:v>
                </c:pt>
                <c:pt idx="8480">
                  <c:v>7/18/1993</c:v>
                </c:pt>
                <c:pt idx="8481">
                  <c:v>7/19/1993</c:v>
                </c:pt>
                <c:pt idx="8482">
                  <c:v>7/20/1993</c:v>
                </c:pt>
                <c:pt idx="8483">
                  <c:v>7/21/1993</c:v>
                </c:pt>
                <c:pt idx="8484">
                  <c:v>7/22/1993</c:v>
                </c:pt>
                <c:pt idx="8485">
                  <c:v>7/23/1993</c:v>
                </c:pt>
                <c:pt idx="8486">
                  <c:v>7/24/1993</c:v>
                </c:pt>
                <c:pt idx="8487">
                  <c:v>7/25/1993</c:v>
                </c:pt>
                <c:pt idx="8488">
                  <c:v>7/26/1993</c:v>
                </c:pt>
                <c:pt idx="8489">
                  <c:v>7/27/1993</c:v>
                </c:pt>
                <c:pt idx="8490">
                  <c:v>7/28/1993</c:v>
                </c:pt>
                <c:pt idx="8491">
                  <c:v>7/29/1993</c:v>
                </c:pt>
                <c:pt idx="8492">
                  <c:v>7/30/1993</c:v>
                </c:pt>
                <c:pt idx="8493">
                  <c:v>7/31/1993</c:v>
                </c:pt>
                <c:pt idx="8494">
                  <c:v>8/1/1993</c:v>
                </c:pt>
                <c:pt idx="8495">
                  <c:v>8/2/1993</c:v>
                </c:pt>
                <c:pt idx="8496">
                  <c:v>8/3/1993</c:v>
                </c:pt>
                <c:pt idx="8497">
                  <c:v>8/4/1993</c:v>
                </c:pt>
                <c:pt idx="8498">
                  <c:v>8/5/1993</c:v>
                </c:pt>
                <c:pt idx="8499">
                  <c:v>8/6/1993</c:v>
                </c:pt>
                <c:pt idx="8500">
                  <c:v>8/7/1993</c:v>
                </c:pt>
                <c:pt idx="8501">
                  <c:v>8/8/1993</c:v>
                </c:pt>
                <c:pt idx="8502">
                  <c:v>8/9/1993</c:v>
                </c:pt>
                <c:pt idx="8503">
                  <c:v>8/10/1993</c:v>
                </c:pt>
                <c:pt idx="8504">
                  <c:v>8/11/1993</c:v>
                </c:pt>
                <c:pt idx="8505">
                  <c:v>8/12/1993</c:v>
                </c:pt>
                <c:pt idx="8506">
                  <c:v>8/13/1993</c:v>
                </c:pt>
                <c:pt idx="8507">
                  <c:v>8/14/1993</c:v>
                </c:pt>
                <c:pt idx="8508">
                  <c:v>8/15/1993</c:v>
                </c:pt>
                <c:pt idx="8509">
                  <c:v>8/16/1993</c:v>
                </c:pt>
                <c:pt idx="8510">
                  <c:v>8/17/1993</c:v>
                </c:pt>
                <c:pt idx="8511">
                  <c:v>8/18/1993</c:v>
                </c:pt>
                <c:pt idx="8512">
                  <c:v>8/19/1993</c:v>
                </c:pt>
                <c:pt idx="8513">
                  <c:v>8/20/1993</c:v>
                </c:pt>
                <c:pt idx="8514">
                  <c:v>8/21/1993</c:v>
                </c:pt>
                <c:pt idx="8515">
                  <c:v>8/22/1993</c:v>
                </c:pt>
                <c:pt idx="8516">
                  <c:v>8/23/1993</c:v>
                </c:pt>
                <c:pt idx="8517">
                  <c:v>8/24/1993</c:v>
                </c:pt>
                <c:pt idx="8518">
                  <c:v>8/25/1993</c:v>
                </c:pt>
                <c:pt idx="8519">
                  <c:v>8/26/1993</c:v>
                </c:pt>
                <c:pt idx="8520">
                  <c:v>8/27/1993</c:v>
                </c:pt>
                <c:pt idx="8521">
                  <c:v>8/28/1993</c:v>
                </c:pt>
                <c:pt idx="8522">
                  <c:v>8/29/1993</c:v>
                </c:pt>
                <c:pt idx="8523">
                  <c:v>8/30/1993</c:v>
                </c:pt>
                <c:pt idx="8524">
                  <c:v>8/31/1993</c:v>
                </c:pt>
                <c:pt idx="8525">
                  <c:v>9/1/1993</c:v>
                </c:pt>
                <c:pt idx="8526">
                  <c:v>9/2/1993</c:v>
                </c:pt>
                <c:pt idx="8527">
                  <c:v>9/3/1993</c:v>
                </c:pt>
                <c:pt idx="8528">
                  <c:v>9/4/1993</c:v>
                </c:pt>
                <c:pt idx="8529">
                  <c:v>9/5/1993</c:v>
                </c:pt>
                <c:pt idx="8530">
                  <c:v>9/6/1993</c:v>
                </c:pt>
                <c:pt idx="8531">
                  <c:v>9/7/1993</c:v>
                </c:pt>
                <c:pt idx="8532">
                  <c:v>9/8/1993</c:v>
                </c:pt>
                <c:pt idx="8533">
                  <c:v>9/9/1993</c:v>
                </c:pt>
                <c:pt idx="8534">
                  <c:v>9/10/1993</c:v>
                </c:pt>
                <c:pt idx="8535">
                  <c:v>9/11/1993</c:v>
                </c:pt>
                <c:pt idx="8536">
                  <c:v>9/12/1993</c:v>
                </c:pt>
                <c:pt idx="8537">
                  <c:v>9/13/1993</c:v>
                </c:pt>
                <c:pt idx="8538">
                  <c:v>9/14/1993</c:v>
                </c:pt>
                <c:pt idx="8539">
                  <c:v>9/15/1993</c:v>
                </c:pt>
                <c:pt idx="8540">
                  <c:v>9/16/1993</c:v>
                </c:pt>
                <c:pt idx="8541">
                  <c:v>9/17/1993</c:v>
                </c:pt>
                <c:pt idx="8542">
                  <c:v>9/18/1993</c:v>
                </c:pt>
                <c:pt idx="8543">
                  <c:v>9/19/1993</c:v>
                </c:pt>
                <c:pt idx="8544">
                  <c:v>9/20/1993</c:v>
                </c:pt>
                <c:pt idx="8545">
                  <c:v>9/21/1993</c:v>
                </c:pt>
                <c:pt idx="8546">
                  <c:v>9/22/1993</c:v>
                </c:pt>
                <c:pt idx="8547">
                  <c:v>9/23/1993</c:v>
                </c:pt>
                <c:pt idx="8548">
                  <c:v>9/24/1993</c:v>
                </c:pt>
                <c:pt idx="8549">
                  <c:v>9/25/1993</c:v>
                </c:pt>
                <c:pt idx="8550">
                  <c:v>9/26/1993</c:v>
                </c:pt>
                <c:pt idx="8551">
                  <c:v>9/27/1993</c:v>
                </c:pt>
                <c:pt idx="8552">
                  <c:v>9/28/1993</c:v>
                </c:pt>
                <c:pt idx="8553">
                  <c:v>9/29/1993</c:v>
                </c:pt>
                <c:pt idx="8554">
                  <c:v>9/30/1993</c:v>
                </c:pt>
                <c:pt idx="8555">
                  <c:v>10/1/1993</c:v>
                </c:pt>
                <c:pt idx="8556">
                  <c:v>10/2/1993</c:v>
                </c:pt>
                <c:pt idx="8557">
                  <c:v>10/3/1993</c:v>
                </c:pt>
                <c:pt idx="8558">
                  <c:v>10/4/1993</c:v>
                </c:pt>
                <c:pt idx="8559">
                  <c:v>10/5/1993</c:v>
                </c:pt>
                <c:pt idx="8560">
                  <c:v>10/6/1993</c:v>
                </c:pt>
                <c:pt idx="8561">
                  <c:v>10/7/1993</c:v>
                </c:pt>
                <c:pt idx="8562">
                  <c:v>10/8/1993</c:v>
                </c:pt>
                <c:pt idx="8563">
                  <c:v>10/9/1993</c:v>
                </c:pt>
                <c:pt idx="8564">
                  <c:v>10/10/1993</c:v>
                </c:pt>
                <c:pt idx="8565">
                  <c:v>10/11/1993</c:v>
                </c:pt>
                <c:pt idx="8566">
                  <c:v>10/12/1993</c:v>
                </c:pt>
                <c:pt idx="8567">
                  <c:v>10/13/1993</c:v>
                </c:pt>
                <c:pt idx="8568">
                  <c:v>10/14/1993</c:v>
                </c:pt>
                <c:pt idx="8569">
                  <c:v>10/15/1993</c:v>
                </c:pt>
                <c:pt idx="8570">
                  <c:v>10/16/1993</c:v>
                </c:pt>
                <c:pt idx="8571">
                  <c:v>10/17/1993</c:v>
                </c:pt>
                <c:pt idx="8572">
                  <c:v>10/18/1993</c:v>
                </c:pt>
                <c:pt idx="8573">
                  <c:v>10/19/1993</c:v>
                </c:pt>
                <c:pt idx="8574">
                  <c:v>10/20/1993</c:v>
                </c:pt>
                <c:pt idx="8575">
                  <c:v>10/21/1993</c:v>
                </c:pt>
                <c:pt idx="8576">
                  <c:v>10/22/1993</c:v>
                </c:pt>
                <c:pt idx="8577">
                  <c:v>10/23/1993</c:v>
                </c:pt>
                <c:pt idx="8578">
                  <c:v>10/24/1993</c:v>
                </c:pt>
                <c:pt idx="8579">
                  <c:v>10/25/1993</c:v>
                </c:pt>
                <c:pt idx="8580">
                  <c:v>10/26/1993</c:v>
                </c:pt>
                <c:pt idx="8581">
                  <c:v>10/27/1993</c:v>
                </c:pt>
                <c:pt idx="8582">
                  <c:v>10/28/1993</c:v>
                </c:pt>
                <c:pt idx="8583">
                  <c:v>10/29/1993</c:v>
                </c:pt>
                <c:pt idx="8584">
                  <c:v>10/30/1993</c:v>
                </c:pt>
                <c:pt idx="8585">
                  <c:v>10/31/1993</c:v>
                </c:pt>
                <c:pt idx="8586">
                  <c:v>11/1/1993</c:v>
                </c:pt>
                <c:pt idx="8587">
                  <c:v>11/2/1993</c:v>
                </c:pt>
                <c:pt idx="8588">
                  <c:v>11/3/1993</c:v>
                </c:pt>
                <c:pt idx="8589">
                  <c:v>11/4/1993</c:v>
                </c:pt>
                <c:pt idx="8590">
                  <c:v>11/5/1993</c:v>
                </c:pt>
                <c:pt idx="8591">
                  <c:v>11/6/1993</c:v>
                </c:pt>
                <c:pt idx="8592">
                  <c:v>11/7/1993</c:v>
                </c:pt>
                <c:pt idx="8593">
                  <c:v>11/8/1993</c:v>
                </c:pt>
                <c:pt idx="8594">
                  <c:v>11/9/1993</c:v>
                </c:pt>
                <c:pt idx="8595">
                  <c:v>11/10/1993</c:v>
                </c:pt>
                <c:pt idx="8596">
                  <c:v>11/11/1993</c:v>
                </c:pt>
                <c:pt idx="8597">
                  <c:v>11/12/1993</c:v>
                </c:pt>
                <c:pt idx="8598">
                  <c:v>11/13/1993</c:v>
                </c:pt>
                <c:pt idx="8599">
                  <c:v>11/14/1993</c:v>
                </c:pt>
                <c:pt idx="8600">
                  <c:v>11/15/1993</c:v>
                </c:pt>
                <c:pt idx="8601">
                  <c:v>11/16/1993</c:v>
                </c:pt>
                <c:pt idx="8602">
                  <c:v>11/17/1993</c:v>
                </c:pt>
                <c:pt idx="8603">
                  <c:v>11/18/1993</c:v>
                </c:pt>
                <c:pt idx="8604">
                  <c:v>11/19/1993</c:v>
                </c:pt>
                <c:pt idx="8605">
                  <c:v>11/20/1993</c:v>
                </c:pt>
                <c:pt idx="8606">
                  <c:v>11/21/1993</c:v>
                </c:pt>
                <c:pt idx="8607">
                  <c:v>11/22/1993</c:v>
                </c:pt>
                <c:pt idx="8608">
                  <c:v>11/23/1993</c:v>
                </c:pt>
                <c:pt idx="8609">
                  <c:v>11/24/1993</c:v>
                </c:pt>
                <c:pt idx="8610">
                  <c:v>11/25/1993</c:v>
                </c:pt>
                <c:pt idx="8611">
                  <c:v>11/26/1993</c:v>
                </c:pt>
                <c:pt idx="8612">
                  <c:v>11/27/1993</c:v>
                </c:pt>
                <c:pt idx="8613">
                  <c:v>11/28/1993</c:v>
                </c:pt>
                <c:pt idx="8614">
                  <c:v>11/29/1993</c:v>
                </c:pt>
                <c:pt idx="8615">
                  <c:v>11/30/1993</c:v>
                </c:pt>
                <c:pt idx="8616">
                  <c:v>12/1/1993</c:v>
                </c:pt>
                <c:pt idx="8617">
                  <c:v>12/2/1993</c:v>
                </c:pt>
                <c:pt idx="8618">
                  <c:v>12/3/1993</c:v>
                </c:pt>
                <c:pt idx="8619">
                  <c:v>12/4/1993</c:v>
                </c:pt>
                <c:pt idx="8620">
                  <c:v>12/5/1993</c:v>
                </c:pt>
                <c:pt idx="8621">
                  <c:v>12/6/1993</c:v>
                </c:pt>
                <c:pt idx="8622">
                  <c:v>12/7/1993</c:v>
                </c:pt>
                <c:pt idx="8623">
                  <c:v>12/8/1993</c:v>
                </c:pt>
                <c:pt idx="8624">
                  <c:v>12/9/1993</c:v>
                </c:pt>
                <c:pt idx="8625">
                  <c:v>12/10/1993</c:v>
                </c:pt>
                <c:pt idx="8626">
                  <c:v>12/11/1993</c:v>
                </c:pt>
                <c:pt idx="8627">
                  <c:v>12/12/1993</c:v>
                </c:pt>
                <c:pt idx="8628">
                  <c:v>12/13/1993</c:v>
                </c:pt>
                <c:pt idx="8629">
                  <c:v>12/14/1993</c:v>
                </c:pt>
                <c:pt idx="8630">
                  <c:v>12/15/1993</c:v>
                </c:pt>
                <c:pt idx="8631">
                  <c:v>12/16/1993</c:v>
                </c:pt>
                <c:pt idx="8632">
                  <c:v>12/17/1993</c:v>
                </c:pt>
                <c:pt idx="8633">
                  <c:v>12/18/1993</c:v>
                </c:pt>
                <c:pt idx="8634">
                  <c:v>12/19/1993</c:v>
                </c:pt>
                <c:pt idx="8635">
                  <c:v>12/20/1993</c:v>
                </c:pt>
                <c:pt idx="8636">
                  <c:v>12/21/1993</c:v>
                </c:pt>
                <c:pt idx="8637">
                  <c:v>12/22/1993</c:v>
                </c:pt>
                <c:pt idx="8638">
                  <c:v>12/23/1993</c:v>
                </c:pt>
                <c:pt idx="8639">
                  <c:v>12/24/1993</c:v>
                </c:pt>
                <c:pt idx="8640">
                  <c:v>12/25/1993</c:v>
                </c:pt>
                <c:pt idx="8641">
                  <c:v>12/26/1993</c:v>
                </c:pt>
                <c:pt idx="8642">
                  <c:v>12/27/1993</c:v>
                </c:pt>
                <c:pt idx="8643">
                  <c:v>12/28/1993</c:v>
                </c:pt>
                <c:pt idx="8644">
                  <c:v>12/29/1993</c:v>
                </c:pt>
                <c:pt idx="8645">
                  <c:v>12/30/1993</c:v>
                </c:pt>
                <c:pt idx="8646">
                  <c:v>12/31/1993</c:v>
                </c:pt>
                <c:pt idx="8647">
                  <c:v>1/1/1994</c:v>
                </c:pt>
                <c:pt idx="8648">
                  <c:v>1/2/1994</c:v>
                </c:pt>
                <c:pt idx="8649">
                  <c:v>1/3/1994</c:v>
                </c:pt>
                <c:pt idx="8650">
                  <c:v>1/4/1994</c:v>
                </c:pt>
                <c:pt idx="8651">
                  <c:v>1/5/1994</c:v>
                </c:pt>
                <c:pt idx="8652">
                  <c:v>1/6/1994</c:v>
                </c:pt>
                <c:pt idx="8653">
                  <c:v>1/7/1994</c:v>
                </c:pt>
                <c:pt idx="8654">
                  <c:v>1/8/1994</c:v>
                </c:pt>
                <c:pt idx="8655">
                  <c:v>1/9/1994</c:v>
                </c:pt>
                <c:pt idx="8656">
                  <c:v>1/10/1994</c:v>
                </c:pt>
                <c:pt idx="8657">
                  <c:v>1/11/1994</c:v>
                </c:pt>
                <c:pt idx="8658">
                  <c:v>1/12/1994</c:v>
                </c:pt>
                <c:pt idx="8659">
                  <c:v>1/13/1994</c:v>
                </c:pt>
                <c:pt idx="8660">
                  <c:v>1/14/1994</c:v>
                </c:pt>
                <c:pt idx="8661">
                  <c:v>1/15/1994</c:v>
                </c:pt>
                <c:pt idx="8662">
                  <c:v>1/16/1994</c:v>
                </c:pt>
                <c:pt idx="8663">
                  <c:v>1/17/1994</c:v>
                </c:pt>
                <c:pt idx="8664">
                  <c:v>1/18/1994</c:v>
                </c:pt>
                <c:pt idx="8665">
                  <c:v>1/19/1994</c:v>
                </c:pt>
                <c:pt idx="8666">
                  <c:v>1/20/1994</c:v>
                </c:pt>
                <c:pt idx="8667">
                  <c:v>1/21/1994</c:v>
                </c:pt>
                <c:pt idx="8668">
                  <c:v>1/22/1994</c:v>
                </c:pt>
                <c:pt idx="8669">
                  <c:v>1/23/1994</c:v>
                </c:pt>
                <c:pt idx="8670">
                  <c:v>1/24/1994</c:v>
                </c:pt>
                <c:pt idx="8671">
                  <c:v>1/25/1994</c:v>
                </c:pt>
                <c:pt idx="8672">
                  <c:v>1/26/1994</c:v>
                </c:pt>
                <c:pt idx="8673">
                  <c:v>1/27/1994</c:v>
                </c:pt>
                <c:pt idx="8674">
                  <c:v>1/28/1994</c:v>
                </c:pt>
                <c:pt idx="8675">
                  <c:v>1/29/1994</c:v>
                </c:pt>
                <c:pt idx="8676">
                  <c:v>1/30/1994</c:v>
                </c:pt>
                <c:pt idx="8677">
                  <c:v>1/31/1994</c:v>
                </c:pt>
                <c:pt idx="8678">
                  <c:v>2/1/1994</c:v>
                </c:pt>
                <c:pt idx="8679">
                  <c:v>2/2/1994</c:v>
                </c:pt>
                <c:pt idx="8680">
                  <c:v>2/3/1994</c:v>
                </c:pt>
                <c:pt idx="8681">
                  <c:v>2/4/1994</c:v>
                </c:pt>
                <c:pt idx="8682">
                  <c:v>2/5/1994</c:v>
                </c:pt>
                <c:pt idx="8683">
                  <c:v>2/6/1994</c:v>
                </c:pt>
                <c:pt idx="8684">
                  <c:v>2/7/1994</c:v>
                </c:pt>
                <c:pt idx="8685">
                  <c:v>2/8/1994</c:v>
                </c:pt>
                <c:pt idx="8686">
                  <c:v>2/9/1994</c:v>
                </c:pt>
                <c:pt idx="8687">
                  <c:v>2/10/1994</c:v>
                </c:pt>
                <c:pt idx="8688">
                  <c:v>2/11/1994</c:v>
                </c:pt>
                <c:pt idx="8689">
                  <c:v>2/12/1994</c:v>
                </c:pt>
                <c:pt idx="8690">
                  <c:v>2/13/1994</c:v>
                </c:pt>
                <c:pt idx="8691">
                  <c:v>2/14/1994</c:v>
                </c:pt>
                <c:pt idx="8692">
                  <c:v>2/15/1994</c:v>
                </c:pt>
                <c:pt idx="8693">
                  <c:v>2/16/1994</c:v>
                </c:pt>
                <c:pt idx="8694">
                  <c:v>2/17/1994</c:v>
                </c:pt>
                <c:pt idx="8695">
                  <c:v>2/18/1994</c:v>
                </c:pt>
                <c:pt idx="8696">
                  <c:v>2/19/1994</c:v>
                </c:pt>
                <c:pt idx="8697">
                  <c:v>2/20/1994</c:v>
                </c:pt>
                <c:pt idx="8698">
                  <c:v>2/21/1994</c:v>
                </c:pt>
                <c:pt idx="8699">
                  <c:v>2/22/1994</c:v>
                </c:pt>
                <c:pt idx="8700">
                  <c:v>2/23/1994</c:v>
                </c:pt>
                <c:pt idx="8701">
                  <c:v>2/24/1994</c:v>
                </c:pt>
                <c:pt idx="8702">
                  <c:v>2/25/1994</c:v>
                </c:pt>
                <c:pt idx="8703">
                  <c:v>2/26/1994</c:v>
                </c:pt>
                <c:pt idx="8704">
                  <c:v>2/27/1994</c:v>
                </c:pt>
                <c:pt idx="8705">
                  <c:v>2/28/1994</c:v>
                </c:pt>
                <c:pt idx="8706">
                  <c:v>3/1/1994</c:v>
                </c:pt>
                <c:pt idx="8707">
                  <c:v>3/2/1994</c:v>
                </c:pt>
                <c:pt idx="8708">
                  <c:v>3/3/1994</c:v>
                </c:pt>
                <c:pt idx="8709">
                  <c:v>3/4/1994</c:v>
                </c:pt>
                <c:pt idx="8710">
                  <c:v>3/5/1994</c:v>
                </c:pt>
                <c:pt idx="8711">
                  <c:v>3/6/1994</c:v>
                </c:pt>
                <c:pt idx="8712">
                  <c:v>3/7/1994</c:v>
                </c:pt>
                <c:pt idx="8713">
                  <c:v>3/8/1994</c:v>
                </c:pt>
                <c:pt idx="8714">
                  <c:v>3/9/1994</c:v>
                </c:pt>
                <c:pt idx="8715">
                  <c:v>3/10/1994</c:v>
                </c:pt>
                <c:pt idx="8716">
                  <c:v>3/11/1994</c:v>
                </c:pt>
                <c:pt idx="8717">
                  <c:v>3/12/1994</c:v>
                </c:pt>
                <c:pt idx="8718">
                  <c:v>3/13/1994</c:v>
                </c:pt>
                <c:pt idx="8719">
                  <c:v>3/14/1994</c:v>
                </c:pt>
                <c:pt idx="8720">
                  <c:v>3/15/1994</c:v>
                </c:pt>
                <c:pt idx="8721">
                  <c:v>3/16/1994</c:v>
                </c:pt>
                <c:pt idx="8722">
                  <c:v>3/17/1994</c:v>
                </c:pt>
                <c:pt idx="8723">
                  <c:v>3/18/1994</c:v>
                </c:pt>
                <c:pt idx="8724">
                  <c:v>3/19/1994</c:v>
                </c:pt>
                <c:pt idx="8725">
                  <c:v>3/20/1994</c:v>
                </c:pt>
                <c:pt idx="8726">
                  <c:v>3/21/1994</c:v>
                </c:pt>
                <c:pt idx="8727">
                  <c:v>3/22/1994</c:v>
                </c:pt>
                <c:pt idx="8728">
                  <c:v>3/23/1994</c:v>
                </c:pt>
                <c:pt idx="8729">
                  <c:v>3/24/1994</c:v>
                </c:pt>
                <c:pt idx="8730">
                  <c:v>3/25/1994</c:v>
                </c:pt>
                <c:pt idx="8731">
                  <c:v>3/26/1994</c:v>
                </c:pt>
                <c:pt idx="8732">
                  <c:v>3/27/1994</c:v>
                </c:pt>
                <c:pt idx="8733">
                  <c:v>3/28/1994</c:v>
                </c:pt>
                <c:pt idx="8734">
                  <c:v>3/29/1994</c:v>
                </c:pt>
                <c:pt idx="8735">
                  <c:v>3/30/1994</c:v>
                </c:pt>
                <c:pt idx="8736">
                  <c:v>3/31/1994</c:v>
                </c:pt>
                <c:pt idx="8737">
                  <c:v>4/1/1994</c:v>
                </c:pt>
                <c:pt idx="8738">
                  <c:v>4/2/1994</c:v>
                </c:pt>
                <c:pt idx="8739">
                  <c:v>4/3/1994</c:v>
                </c:pt>
                <c:pt idx="8740">
                  <c:v>4/4/1994</c:v>
                </c:pt>
                <c:pt idx="8741">
                  <c:v>4/5/1994</c:v>
                </c:pt>
                <c:pt idx="8742">
                  <c:v>4/6/1994</c:v>
                </c:pt>
                <c:pt idx="8743">
                  <c:v>4/7/1994</c:v>
                </c:pt>
                <c:pt idx="8744">
                  <c:v>4/8/1994</c:v>
                </c:pt>
                <c:pt idx="8745">
                  <c:v>4/9/1994</c:v>
                </c:pt>
                <c:pt idx="8746">
                  <c:v>4/10/1994</c:v>
                </c:pt>
                <c:pt idx="8747">
                  <c:v>4/11/1994</c:v>
                </c:pt>
                <c:pt idx="8748">
                  <c:v>4/12/1994</c:v>
                </c:pt>
                <c:pt idx="8749">
                  <c:v>4/13/1994</c:v>
                </c:pt>
                <c:pt idx="8750">
                  <c:v>4/14/1994</c:v>
                </c:pt>
                <c:pt idx="8751">
                  <c:v>4/15/1994</c:v>
                </c:pt>
                <c:pt idx="8752">
                  <c:v>4/16/1994</c:v>
                </c:pt>
                <c:pt idx="8753">
                  <c:v>4/17/1994</c:v>
                </c:pt>
                <c:pt idx="8754">
                  <c:v>4/18/1994</c:v>
                </c:pt>
                <c:pt idx="8755">
                  <c:v>4/19/1994</c:v>
                </c:pt>
                <c:pt idx="8756">
                  <c:v>4/20/1994</c:v>
                </c:pt>
                <c:pt idx="8757">
                  <c:v>4/21/1994</c:v>
                </c:pt>
                <c:pt idx="8758">
                  <c:v>4/22/1994</c:v>
                </c:pt>
                <c:pt idx="8759">
                  <c:v>4/23/1994</c:v>
                </c:pt>
                <c:pt idx="8760">
                  <c:v>4/24/1994</c:v>
                </c:pt>
                <c:pt idx="8761">
                  <c:v>4/25/1994</c:v>
                </c:pt>
                <c:pt idx="8762">
                  <c:v>4/26/1994</c:v>
                </c:pt>
                <c:pt idx="8763">
                  <c:v>4/27/1994</c:v>
                </c:pt>
                <c:pt idx="8764">
                  <c:v>4/28/1994</c:v>
                </c:pt>
                <c:pt idx="8765">
                  <c:v>4/29/1994</c:v>
                </c:pt>
                <c:pt idx="8766">
                  <c:v>4/30/1994</c:v>
                </c:pt>
                <c:pt idx="8767">
                  <c:v>5/1/1994</c:v>
                </c:pt>
                <c:pt idx="8768">
                  <c:v>5/2/1994</c:v>
                </c:pt>
                <c:pt idx="8769">
                  <c:v>5/3/1994</c:v>
                </c:pt>
                <c:pt idx="8770">
                  <c:v>5/4/1994</c:v>
                </c:pt>
                <c:pt idx="8771">
                  <c:v>5/5/1994</c:v>
                </c:pt>
                <c:pt idx="8772">
                  <c:v>5/6/1994</c:v>
                </c:pt>
                <c:pt idx="8773">
                  <c:v>5/7/1994</c:v>
                </c:pt>
                <c:pt idx="8774">
                  <c:v>5/8/1994</c:v>
                </c:pt>
                <c:pt idx="8775">
                  <c:v>5/9/1994</c:v>
                </c:pt>
                <c:pt idx="8776">
                  <c:v>5/10/1994</c:v>
                </c:pt>
                <c:pt idx="8777">
                  <c:v>5/11/1994</c:v>
                </c:pt>
                <c:pt idx="8778">
                  <c:v>5/12/1994</c:v>
                </c:pt>
                <c:pt idx="8779">
                  <c:v>5/13/1994</c:v>
                </c:pt>
                <c:pt idx="8780">
                  <c:v>5/14/1994</c:v>
                </c:pt>
                <c:pt idx="8781">
                  <c:v>5/15/1994</c:v>
                </c:pt>
                <c:pt idx="8782">
                  <c:v>5/16/1994</c:v>
                </c:pt>
                <c:pt idx="8783">
                  <c:v>5/17/1994</c:v>
                </c:pt>
                <c:pt idx="8784">
                  <c:v>5/18/1994</c:v>
                </c:pt>
                <c:pt idx="8785">
                  <c:v>5/19/1994</c:v>
                </c:pt>
                <c:pt idx="8786">
                  <c:v>5/20/1994</c:v>
                </c:pt>
                <c:pt idx="8787">
                  <c:v>5/21/1994</c:v>
                </c:pt>
                <c:pt idx="8788">
                  <c:v>5/22/1994</c:v>
                </c:pt>
                <c:pt idx="8789">
                  <c:v>5/23/1994</c:v>
                </c:pt>
                <c:pt idx="8790">
                  <c:v>5/24/1994</c:v>
                </c:pt>
                <c:pt idx="8791">
                  <c:v>5/25/1994</c:v>
                </c:pt>
                <c:pt idx="8792">
                  <c:v>5/26/1994</c:v>
                </c:pt>
                <c:pt idx="8793">
                  <c:v>5/27/1994</c:v>
                </c:pt>
                <c:pt idx="8794">
                  <c:v>5/28/1994</c:v>
                </c:pt>
                <c:pt idx="8795">
                  <c:v>5/29/1994</c:v>
                </c:pt>
                <c:pt idx="8796">
                  <c:v>5/30/1994</c:v>
                </c:pt>
                <c:pt idx="8797">
                  <c:v>5/31/1994</c:v>
                </c:pt>
                <c:pt idx="8798">
                  <c:v>6/1/1994</c:v>
                </c:pt>
                <c:pt idx="8799">
                  <c:v>6/2/1994</c:v>
                </c:pt>
                <c:pt idx="8800">
                  <c:v>6/3/1994</c:v>
                </c:pt>
                <c:pt idx="8801">
                  <c:v>6/4/1994</c:v>
                </c:pt>
                <c:pt idx="8802">
                  <c:v>6/5/1994</c:v>
                </c:pt>
                <c:pt idx="8803">
                  <c:v>6/6/1994</c:v>
                </c:pt>
                <c:pt idx="8804">
                  <c:v>6/7/1994</c:v>
                </c:pt>
                <c:pt idx="8805">
                  <c:v>6/8/1994</c:v>
                </c:pt>
                <c:pt idx="8806">
                  <c:v>6/9/1994</c:v>
                </c:pt>
                <c:pt idx="8807">
                  <c:v>6/10/1994</c:v>
                </c:pt>
                <c:pt idx="8808">
                  <c:v>6/11/1994</c:v>
                </c:pt>
                <c:pt idx="8809">
                  <c:v>6/12/1994</c:v>
                </c:pt>
                <c:pt idx="8810">
                  <c:v>6/13/1994</c:v>
                </c:pt>
                <c:pt idx="8811">
                  <c:v>6/14/1994</c:v>
                </c:pt>
                <c:pt idx="8812">
                  <c:v>6/15/1994</c:v>
                </c:pt>
                <c:pt idx="8813">
                  <c:v>6/16/1994</c:v>
                </c:pt>
                <c:pt idx="8814">
                  <c:v>6/17/1994</c:v>
                </c:pt>
                <c:pt idx="8815">
                  <c:v>6/18/1994</c:v>
                </c:pt>
                <c:pt idx="8816">
                  <c:v>6/19/1994</c:v>
                </c:pt>
                <c:pt idx="8817">
                  <c:v>6/20/1994</c:v>
                </c:pt>
                <c:pt idx="8818">
                  <c:v>6/21/1994</c:v>
                </c:pt>
                <c:pt idx="8819">
                  <c:v>6/22/1994</c:v>
                </c:pt>
                <c:pt idx="8820">
                  <c:v>6/23/1994</c:v>
                </c:pt>
                <c:pt idx="8821">
                  <c:v>6/24/1994</c:v>
                </c:pt>
                <c:pt idx="8822">
                  <c:v>6/25/1994</c:v>
                </c:pt>
                <c:pt idx="8823">
                  <c:v>6/26/1994</c:v>
                </c:pt>
                <c:pt idx="8824">
                  <c:v>6/27/1994</c:v>
                </c:pt>
                <c:pt idx="8825">
                  <c:v>6/28/1994</c:v>
                </c:pt>
                <c:pt idx="8826">
                  <c:v>6/29/1994</c:v>
                </c:pt>
                <c:pt idx="8827">
                  <c:v>6/30/1994</c:v>
                </c:pt>
                <c:pt idx="8828">
                  <c:v>7/1/1994</c:v>
                </c:pt>
                <c:pt idx="8829">
                  <c:v>7/2/1994</c:v>
                </c:pt>
                <c:pt idx="8830">
                  <c:v>7/3/1994</c:v>
                </c:pt>
                <c:pt idx="8831">
                  <c:v>7/4/1994</c:v>
                </c:pt>
                <c:pt idx="8832">
                  <c:v>7/5/1994</c:v>
                </c:pt>
                <c:pt idx="8833">
                  <c:v>7/6/1994</c:v>
                </c:pt>
                <c:pt idx="8834">
                  <c:v>7/7/1994</c:v>
                </c:pt>
                <c:pt idx="8835">
                  <c:v>7/8/1994</c:v>
                </c:pt>
                <c:pt idx="8836">
                  <c:v>7/9/1994</c:v>
                </c:pt>
                <c:pt idx="8837">
                  <c:v>7/10/1994</c:v>
                </c:pt>
                <c:pt idx="8838">
                  <c:v>7/11/1994</c:v>
                </c:pt>
                <c:pt idx="8839">
                  <c:v>7/12/1994</c:v>
                </c:pt>
                <c:pt idx="8840">
                  <c:v>7/13/1994</c:v>
                </c:pt>
                <c:pt idx="8841">
                  <c:v>7/14/1994</c:v>
                </c:pt>
                <c:pt idx="8842">
                  <c:v>7/15/1994</c:v>
                </c:pt>
                <c:pt idx="8843">
                  <c:v>7/16/1994</c:v>
                </c:pt>
                <c:pt idx="8844">
                  <c:v>7/17/1994</c:v>
                </c:pt>
                <c:pt idx="8845">
                  <c:v>7/18/1994</c:v>
                </c:pt>
                <c:pt idx="8846">
                  <c:v>7/19/1994</c:v>
                </c:pt>
                <c:pt idx="8847">
                  <c:v>7/20/1994</c:v>
                </c:pt>
                <c:pt idx="8848">
                  <c:v>7/21/1994</c:v>
                </c:pt>
                <c:pt idx="8849">
                  <c:v>7/22/1994</c:v>
                </c:pt>
                <c:pt idx="8850">
                  <c:v>7/23/1994</c:v>
                </c:pt>
                <c:pt idx="8851">
                  <c:v>7/24/1994</c:v>
                </c:pt>
                <c:pt idx="8852">
                  <c:v>7/25/1994</c:v>
                </c:pt>
                <c:pt idx="8853">
                  <c:v>7/26/1994</c:v>
                </c:pt>
                <c:pt idx="8854">
                  <c:v>7/27/1994</c:v>
                </c:pt>
                <c:pt idx="8855">
                  <c:v>7/28/1994</c:v>
                </c:pt>
                <c:pt idx="8856">
                  <c:v>7/29/1994</c:v>
                </c:pt>
                <c:pt idx="8857">
                  <c:v>7/30/1994</c:v>
                </c:pt>
                <c:pt idx="8858">
                  <c:v>7/31/1994</c:v>
                </c:pt>
                <c:pt idx="8859">
                  <c:v>8/1/1994</c:v>
                </c:pt>
                <c:pt idx="8860">
                  <c:v>8/2/1994</c:v>
                </c:pt>
                <c:pt idx="8861">
                  <c:v>8/3/1994</c:v>
                </c:pt>
                <c:pt idx="8862">
                  <c:v>8/4/1994</c:v>
                </c:pt>
                <c:pt idx="8863">
                  <c:v>8/5/1994</c:v>
                </c:pt>
                <c:pt idx="8864">
                  <c:v>8/6/1994</c:v>
                </c:pt>
                <c:pt idx="8865">
                  <c:v>8/7/1994</c:v>
                </c:pt>
                <c:pt idx="8866">
                  <c:v>8/8/1994</c:v>
                </c:pt>
                <c:pt idx="8867">
                  <c:v>8/9/1994</c:v>
                </c:pt>
                <c:pt idx="8868">
                  <c:v>8/10/1994</c:v>
                </c:pt>
                <c:pt idx="8869">
                  <c:v>8/11/1994</c:v>
                </c:pt>
                <c:pt idx="8870">
                  <c:v>8/12/1994</c:v>
                </c:pt>
                <c:pt idx="8871">
                  <c:v>8/13/1994</c:v>
                </c:pt>
                <c:pt idx="8872">
                  <c:v>8/14/1994</c:v>
                </c:pt>
                <c:pt idx="8873">
                  <c:v>8/15/1994</c:v>
                </c:pt>
                <c:pt idx="8874">
                  <c:v>8/16/1994</c:v>
                </c:pt>
                <c:pt idx="8875">
                  <c:v>8/17/1994</c:v>
                </c:pt>
                <c:pt idx="8876">
                  <c:v>8/18/1994</c:v>
                </c:pt>
                <c:pt idx="8877">
                  <c:v>8/19/1994</c:v>
                </c:pt>
                <c:pt idx="8878">
                  <c:v>8/20/1994</c:v>
                </c:pt>
                <c:pt idx="8879">
                  <c:v>8/21/1994</c:v>
                </c:pt>
                <c:pt idx="8880">
                  <c:v>8/22/1994</c:v>
                </c:pt>
                <c:pt idx="8881">
                  <c:v>8/23/1994</c:v>
                </c:pt>
                <c:pt idx="8882">
                  <c:v>8/24/1994</c:v>
                </c:pt>
                <c:pt idx="8883">
                  <c:v>8/25/1994</c:v>
                </c:pt>
                <c:pt idx="8884">
                  <c:v>8/26/1994</c:v>
                </c:pt>
                <c:pt idx="8885">
                  <c:v>8/27/1994</c:v>
                </c:pt>
                <c:pt idx="8886">
                  <c:v>8/28/1994</c:v>
                </c:pt>
                <c:pt idx="8887">
                  <c:v>8/29/1994</c:v>
                </c:pt>
                <c:pt idx="8888">
                  <c:v>8/30/1994</c:v>
                </c:pt>
                <c:pt idx="8889">
                  <c:v>8/31/1994</c:v>
                </c:pt>
                <c:pt idx="8890">
                  <c:v>9/1/1994</c:v>
                </c:pt>
                <c:pt idx="8891">
                  <c:v>9/2/1994</c:v>
                </c:pt>
                <c:pt idx="8892">
                  <c:v>9/3/1994</c:v>
                </c:pt>
                <c:pt idx="8893">
                  <c:v>9/4/1994</c:v>
                </c:pt>
                <c:pt idx="8894">
                  <c:v>9/5/1994</c:v>
                </c:pt>
                <c:pt idx="8895">
                  <c:v>9/6/1994</c:v>
                </c:pt>
                <c:pt idx="8896">
                  <c:v>9/7/1994</c:v>
                </c:pt>
                <c:pt idx="8897">
                  <c:v>9/8/1994</c:v>
                </c:pt>
                <c:pt idx="8898">
                  <c:v>9/9/1994</c:v>
                </c:pt>
                <c:pt idx="8899">
                  <c:v>9/10/1994</c:v>
                </c:pt>
                <c:pt idx="8900">
                  <c:v>9/11/1994</c:v>
                </c:pt>
                <c:pt idx="8901">
                  <c:v>9/12/1994</c:v>
                </c:pt>
                <c:pt idx="8902">
                  <c:v>9/13/1994</c:v>
                </c:pt>
                <c:pt idx="8903">
                  <c:v>9/14/1994</c:v>
                </c:pt>
                <c:pt idx="8904">
                  <c:v>9/15/1994</c:v>
                </c:pt>
                <c:pt idx="8905">
                  <c:v>9/16/1994</c:v>
                </c:pt>
                <c:pt idx="8906">
                  <c:v>9/17/1994</c:v>
                </c:pt>
                <c:pt idx="8907">
                  <c:v>9/18/1994</c:v>
                </c:pt>
                <c:pt idx="8908">
                  <c:v>9/19/1994</c:v>
                </c:pt>
                <c:pt idx="8909">
                  <c:v>9/20/1994</c:v>
                </c:pt>
                <c:pt idx="8910">
                  <c:v>9/21/1994</c:v>
                </c:pt>
                <c:pt idx="8911">
                  <c:v>9/22/1994</c:v>
                </c:pt>
                <c:pt idx="8912">
                  <c:v>9/23/1994</c:v>
                </c:pt>
                <c:pt idx="8913">
                  <c:v>9/24/1994</c:v>
                </c:pt>
                <c:pt idx="8914">
                  <c:v>9/25/1994</c:v>
                </c:pt>
                <c:pt idx="8915">
                  <c:v>9/26/1994</c:v>
                </c:pt>
                <c:pt idx="8916">
                  <c:v>9/27/1994</c:v>
                </c:pt>
                <c:pt idx="8917">
                  <c:v>9/28/1994</c:v>
                </c:pt>
                <c:pt idx="8918">
                  <c:v>9/29/1994</c:v>
                </c:pt>
                <c:pt idx="8919">
                  <c:v>9/30/1994</c:v>
                </c:pt>
                <c:pt idx="8920">
                  <c:v>10/1/1994</c:v>
                </c:pt>
                <c:pt idx="8921">
                  <c:v>10/2/1994</c:v>
                </c:pt>
                <c:pt idx="8922">
                  <c:v>10/3/1994</c:v>
                </c:pt>
                <c:pt idx="8923">
                  <c:v>10/4/1994</c:v>
                </c:pt>
                <c:pt idx="8924">
                  <c:v>10/5/1994</c:v>
                </c:pt>
                <c:pt idx="8925">
                  <c:v>10/6/1994</c:v>
                </c:pt>
                <c:pt idx="8926">
                  <c:v>10/7/1994</c:v>
                </c:pt>
                <c:pt idx="8927">
                  <c:v>10/8/1994</c:v>
                </c:pt>
                <c:pt idx="8928">
                  <c:v>10/9/1994</c:v>
                </c:pt>
                <c:pt idx="8929">
                  <c:v>10/10/1994</c:v>
                </c:pt>
                <c:pt idx="8930">
                  <c:v>10/11/1994</c:v>
                </c:pt>
                <c:pt idx="8931">
                  <c:v>10/12/1994</c:v>
                </c:pt>
                <c:pt idx="8932">
                  <c:v>10/13/1994</c:v>
                </c:pt>
                <c:pt idx="8933">
                  <c:v>10/14/1994</c:v>
                </c:pt>
                <c:pt idx="8934">
                  <c:v>10/15/1994</c:v>
                </c:pt>
                <c:pt idx="8935">
                  <c:v>10/16/1994</c:v>
                </c:pt>
                <c:pt idx="8936">
                  <c:v>10/17/1994</c:v>
                </c:pt>
                <c:pt idx="8937">
                  <c:v>10/18/1994</c:v>
                </c:pt>
                <c:pt idx="8938">
                  <c:v>10/19/1994</c:v>
                </c:pt>
                <c:pt idx="8939">
                  <c:v>10/20/1994</c:v>
                </c:pt>
                <c:pt idx="8940">
                  <c:v>10/21/1994</c:v>
                </c:pt>
                <c:pt idx="8941">
                  <c:v>10/22/1994</c:v>
                </c:pt>
                <c:pt idx="8942">
                  <c:v>10/23/1994</c:v>
                </c:pt>
                <c:pt idx="8943">
                  <c:v>10/24/1994</c:v>
                </c:pt>
                <c:pt idx="8944">
                  <c:v>10/25/1994</c:v>
                </c:pt>
                <c:pt idx="8945">
                  <c:v>10/26/1994</c:v>
                </c:pt>
                <c:pt idx="8946">
                  <c:v>10/27/1994</c:v>
                </c:pt>
                <c:pt idx="8947">
                  <c:v>10/28/1994</c:v>
                </c:pt>
                <c:pt idx="8948">
                  <c:v>10/29/1994</c:v>
                </c:pt>
                <c:pt idx="8949">
                  <c:v>10/30/1994</c:v>
                </c:pt>
                <c:pt idx="8950">
                  <c:v>10/31/1994</c:v>
                </c:pt>
                <c:pt idx="8951">
                  <c:v>11/1/1994</c:v>
                </c:pt>
                <c:pt idx="8952">
                  <c:v>11/2/1994</c:v>
                </c:pt>
                <c:pt idx="8953">
                  <c:v>11/3/1994</c:v>
                </c:pt>
                <c:pt idx="8954">
                  <c:v>11/4/1994</c:v>
                </c:pt>
                <c:pt idx="8955">
                  <c:v>11/5/1994</c:v>
                </c:pt>
                <c:pt idx="8956">
                  <c:v>11/6/1994</c:v>
                </c:pt>
                <c:pt idx="8957">
                  <c:v>11/7/1994</c:v>
                </c:pt>
                <c:pt idx="8958">
                  <c:v>11/8/1994</c:v>
                </c:pt>
                <c:pt idx="8959">
                  <c:v>11/9/1994</c:v>
                </c:pt>
                <c:pt idx="8960">
                  <c:v>11/10/1994</c:v>
                </c:pt>
                <c:pt idx="8961">
                  <c:v>11/11/1994</c:v>
                </c:pt>
                <c:pt idx="8962">
                  <c:v>11/12/1994</c:v>
                </c:pt>
                <c:pt idx="8963">
                  <c:v>11/13/1994</c:v>
                </c:pt>
                <c:pt idx="8964">
                  <c:v>11/14/1994</c:v>
                </c:pt>
                <c:pt idx="8965">
                  <c:v>11/15/1994</c:v>
                </c:pt>
                <c:pt idx="8966">
                  <c:v>11/16/1994</c:v>
                </c:pt>
                <c:pt idx="8967">
                  <c:v>11/17/1994</c:v>
                </c:pt>
                <c:pt idx="8968">
                  <c:v>11/18/1994</c:v>
                </c:pt>
                <c:pt idx="8969">
                  <c:v>11/19/1994</c:v>
                </c:pt>
                <c:pt idx="8970">
                  <c:v>11/20/1994</c:v>
                </c:pt>
                <c:pt idx="8971">
                  <c:v>11/21/1994</c:v>
                </c:pt>
                <c:pt idx="8972">
                  <c:v>11/22/1994</c:v>
                </c:pt>
                <c:pt idx="8973">
                  <c:v>11/23/1994</c:v>
                </c:pt>
                <c:pt idx="8974">
                  <c:v>11/24/1994</c:v>
                </c:pt>
                <c:pt idx="8975">
                  <c:v>11/25/1994</c:v>
                </c:pt>
                <c:pt idx="8976">
                  <c:v>11/26/1994</c:v>
                </c:pt>
                <c:pt idx="8977">
                  <c:v>11/27/1994</c:v>
                </c:pt>
                <c:pt idx="8978">
                  <c:v>11/28/1994</c:v>
                </c:pt>
                <c:pt idx="8979">
                  <c:v>11/29/1994</c:v>
                </c:pt>
                <c:pt idx="8980">
                  <c:v>11/30/1994</c:v>
                </c:pt>
                <c:pt idx="8981">
                  <c:v>12/1/1994</c:v>
                </c:pt>
                <c:pt idx="8982">
                  <c:v>12/2/1994</c:v>
                </c:pt>
                <c:pt idx="8983">
                  <c:v>12/3/1994</c:v>
                </c:pt>
                <c:pt idx="8984">
                  <c:v>12/4/1994</c:v>
                </c:pt>
                <c:pt idx="8985">
                  <c:v>12/5/1994</c:v>
                </c:pt>
                <c:pt idx="8986">
                  <c:v>12/6/1994</c:v>
                </c:pt>
                <c:pt idx="8987">
                  <c:v>12/7/1994</c:v>
                </c:pt>
                <c:pt idx="8988">
                  <c:v>12/8/1994</c:v>
                </c:pt>
                <c:pt idx="8989">
                  <c:v>12/9/1994</c:v>
                </c:pt>
                <c:pt idx="8990">
                  <c:v>12/10/1994</c:v>
                </c:pt>
                <c:pt idx="8991">
                  <c:v>12/11/1994</c:v>
                </c:pt>
                <c:pt idx="8992">
                  <c:v>12/12/1994</c:v>
                </c:pt>
                <c:pt idx="8993">
                  <c:v>12/13/1994</c:v>
                </c:pt>
                <c:pt idx="8994">
                  <c:v>12/14/1994</c:v>
                </c:pt>
                <c:pt idx="8995">
                  <c:v>12/15/1994</c:v>
                </c:pt>
                <c:pt idx="8996">
                  <c:v>12/16/1994</c:v>
                </c:pt>
                <c:pt idx="8997">
                  <c:v>12/17/1994</c:v>
                </c:pt>
                <c:pt idx="8998">
                  <c:v>12/18/1994</c:v>
                </c:pt>
                <c:pt idx="8999">
                  <c:v>12/19/1994</c:v>
                </c:pt>
                <c:pt idx="9000">
                  <c:v>12/20/1994</c:v>
                </c:pt>
                <c:pt idx="9001">
                  <c:v>12/21/1994</c:v>
                </c:pt>
                <c:pt idx="9002">
                  <c:v>12/22/1994</c:v>
                </c:pt>
                <c:pt idx="9003">
                  <c:v>12/23/1994</c:v>
                </c:pt>
                <c:pt idx="9004">
                  <c:v>12/24/1994</c:v>
                </c:pt>
                <c:pt idx="9005">
                  <c:v>12/25/1994</c:v>
                </c:pt>
                <c:pt idx="9006">
                  <c:v>12/26/1994</c:v>
                </c:pt>
                <c:pt idx="9007">
                  <c:v>12/27/1994</c:v>
                </c:pt>
                <c:pt idx="9008">
                  <c:v>12/28/1994</c:v>
                </c:pt>
                <c:pt idx="9009">
                  <c:v>12/29/1994</c:v>
                </c:pt>
                <c:pt idx="9010">
                  <c:v>12/30/1994</c:v>
                </c:pt>
                <c:pt idx="9011">
                  <c:v>12/31/1994</c:v>
                </c:pt>
                <c:pt idx="9012">
                  <c:v>1/1/1995</c:v>
                </c:pt>
                <c:pt idx="9013">
                  <c:v>1/2/1995</c:v>
                </c:pt>
                <c:pt idx="9014">
                  <c:v>1/3/1995</c:v>
                </c:pt>
                <c:pt idx="9015">
                  <c:v>1/4/1995</c:v>
                </c:pt>
                <c:pt idx="9016">
                  <c:v>1/5/1995</c:v>
                </c:pt>
                <c:pt idx="9017">
                  <c:v>1/6/1995</c:v>
                </c:pt>
                <c:pt idx="9018">
                  <c:v>1/7/1995</c:v>
                </c:pt>
                <c:pt idx="9019">
                  <c:v>1/8/1995</c:v>
                </c:pt>
                <c:pt idx="9020">
                  <c:v>1/9/1995</c:v>
                </c:pt>
                <c:pt idx="9021">
                  <c:v>1/10/1995</c:v>
                </c:pt>
                <c:pt idx="9022">
                  <c:v>1/11/1995</c:v>
                </c:pt>
                <c:pt idx="9023">
                  <c:v>1/12/1995</c:v>
                </c:pt>
                <c:pt idx="9024">
                  <c:v>1/13/1995</c:v>
                </c:pt>
                <c:pt idx="9025">
                  <c:v>1/14/1995</c:v>
                </c:pt>
                <c:pt idx="9026">
                  <c:v>1/15/1995</c:v>
                </c:pt>
                <c:pt idx="9027">
                  <c:v>1/16/1995</c:v>
                </c:pt>
                <c:pt idx="9028">
                  <c:v>1/17/1995</c:v>
                </c:pt>
                <c:pt idx="9029">
                  <c:v>1/18/1995</c:v>
                </c:pt>
                <c:pt idx="9030">
                  <c:v>1/19/1995</c:v>
                </c:pt>
                <c:pt idx="9031">
                  <c:v>1/20/1995</c:v>
                </c:pt>
                <c:pt idx="9032">
                  <c:v>1/21/1995</c:v>
                </c:pt>
                <c:pt idx="9033">
                  <c:v>1/22/1995</c:v>
                </c:pt>
                <c:pt idx="9034">
                  <c:v>1/23/1995</c:v>
                </c:pt>
                <c:pt idx="9035">
                  <c:v>1/24/1995</c:v>
                </c:pt>
                <c:pt idx="9036">
                  <c:v>1/25/1995</c:v>
                </c:pt>
                <c:pt idx="9037">
                  <c:v>1/26/1995</c:v>
                </c:pt>
                <c:pt idx="9038">
                  <c:v>1/27/1995</c:v>
                </c:pt>
                <c:pt idx="9039">
                  <c:v>1/28/1995</c:v>
                </c:pt>
                <c:pt idx="9040">
                  <c:v>1/29/1995</c:v>
                </c:pt>
                <c:pt idx="9041">
                  <c:v>1/30/1995</c:v>
                </c:pt>
                <c:pt idx="9042">
                  <c:v>1/31/1995</c:v>
                </c:pt>
                <c:pt idx="9043">
                  <c:v>2/1/1995</c:v>
                </c:pt>
                <c:pt idx="9044">
                  <c:v>2/2/1995</c:v>
                </c:pt>
                <c:pt idx="9045">
                  <c:v>2/3/1995</c:v>
                </c:pt>
                <c:pt idx="9046">
                  <c:v>2/4/1995</c:v>
                </c:pt>
                <c:pt idx="9047">
                  <c:v>2/5/1995</c:v>
                </c:pt>
                <c:pt idx="9048">
                  <c:v>2/6/1995</c:v>
                </c:pt>
                <c:pt idx="9049">
                  <c:v>2/7/1995</c:v>
                </c:pt>
                <c:pt idx="9050">
                  <c:v>2/8/1995</c:v>
                </c:pt>
                <c:pt idx="9051">
                  <c:v>2/9/1995</c:v>
                </c:pt>
                <c:pt idx="9052">
                  <c:v>2/10/1995</c:v>
                </c:pt>
                <c:pt idx="9053">
                  <c:v>2/11/1995</c:v>
                </c:pt>
                <c:pt idx="9054">
                  <c:v>2/12/1995</c:v>
                </c:pt>
                <c:pt idx="9055">
                  <c:v>2/13/1995</c:v>
                </c:pt>
                <c:pt idx="9056">
                  <c:v>2/14/1995</c:v>
                </c:pt>
                <c:pt idx="9057">
                  <c:v>2/15/1995</c:v>
                </c:pt>
                <c:pt idx="9058">
                  <c:v>2/16/1995</c:v>
                </c:pt>
                <c:pt idx="9059">
                  <c:v>2/17/1995</c:v>
                </c:pt>
                <c:pt idx="9060">
                  <c:v>2/18/1995</c:v>
                </c:pt>
                <c:pt idx="9061">
                  <c:v>2/19/1995</c:v>
                </c:pt>
                <c:pt idx="9062">
                  <c:v>2/20/1995</c:v>
                </c:pt>
                <c:pt idx="9063">
                  <c:v>2/21/1995</c:v>
                </c:pt>
                <c:pt idx="9064">
                  <c:v>2/22/1995</c:v>
                </c:pt>
                <c:pt idx="9065">
                  <c:v>2/23/1995</c:v>
                </c:pt>
                <c:pt idx="9066">
                  <c:v>2/24/1995</c:v>
                </c:pt>
                <c:pt idx="9067">
                  <c:v>2/25/1995</c:v>
                </c:pt>
                <c:pt idx="9068">
                  <c:v>2/26/1995</c:v>
                </c:pt>
                <c:pt idx="9069">
                  <c:v>2/27/1995</c:v>
                </c:pt>
                <c:pt idx="9070">
                  <c:v>2/28/1995</c:v>
                </c:pt>
                <c:pt idx="9071">
                  <c:v>3/1/1995</c:v>
                </c:pt>
                <c:pt idx="9072">
                  <c:v>3/2/1995</c:v>
                </c:pt>
                <c:pt idx="9073">
                  <c:v>3/3/1995</c:v>
                </c:pt>
                <c:pt idx="9074">
                  <c:v>3/4/1995</c:v>
                </c:pt>
                <c:pt idx="9075">
                  <c:v>3/5/1995</c:v>
                </c:pt>
                <c:pt idx="9076">
                  <c:v>3/6/1995</c:v>
                </c:pt>
                <c:pt idx="9077">
                  <c:v>3/7/1995</c:v>
                </c:pt>
                <c:pt idx="9078">
                  <c:v>3/8/1995</c:v>
                </c:pt>
                <c:pt idx="9079">
                  <c:v>3/9/1995</c:v>
                </c:pt>
                <c:pt idx="9080">
                  <c:v>3/10/1995</c:v>
                </c:pt>
                <c:pt idx="9081">
                  <c:v>3/11/1995</c:v>
                </c:pt>
                <c:pt idx="9082">
                  <c:v>3/12/1995</c:v>
                </c:pt>
                <c:pt idx="9083">
                  <c:v>3/13/1995</c:v>
                </c:pt>
                <c:pt idx="9084">
                  <c:v>3/14/1995</c:v>
                </c:pt>
                <c:pt idx="9085">
                  <c:v>3/15/1995</c:v>
                </c:pt>
                <c:pt idx="9086">
                  <c:v>3/16/1995</c:v>
                </c:pt>
                <c:pt idx="9087">
                  <c:v>3/17/1995</c:v>
                </c:pt>
                <c:pt idx="9088">
                  <c:v>3/18/1995</c:v>
                </c:pt>
                <c:pt idx="9089">
                  <c:v>3/19/1995</c:v>
                </c:pt>
                <c:pt idx="9090">
                  <c:v>3/20/1995</c:v>
                </c:pt>
                <c:pt idx="9091">
                  <c:v>3/21/1995</c:v>
                </c:pt>
                <c:pt idx="9092">
                  <c:v>3/22/1995</c:v>
                </c:pt>
                <c:pt idx="9093">
                  <c:v>3/23/1995</c:v>
                </c:pt>
                <c:pt idx="9094">
                  <c:v>3/24/1995</c:v>
                </c:pt>
                <c:pt idx="9095">
                  <c:v>3/25/1995</c:v>
                </c:pt>
                <c:pt idx="9096">
                  <c:v>3/26/1995</c:v>
                </c:pt>
                <c:pt idx="9097">
                  <c:v>3/27/1995</c:v>
                </c:pt>
                <c:pt idx="9098">
                  <c:v>3/28/1995</c:v>
                </c:pt>
                <c:pt idx="9099">
                  <c:v>3/29/1995</c:v>
                </c:pt>
                <c:pt idx="9100">
                  <c:v>3/30/1995</c:v>
                </c:pt>
                <c:pt idx="9101">
                  <c:v>3/31/1995</c:v>
                </c:pt>
                <c:pt idx="9102">
                  <c:v>4/1/1995</c:v>
                </c:pt>
                <c:pt idx="9103">
                  <c:v>4/2/1995</c:v>
                </c:pt>
                <c:pt idx="9104">
                  <c:v>4/3/1995</c:v>
                </c:pt>
                <c:pt idx="9105">
                  <c:v>4/4/1995</c:v>
                </c:pt>
                <c:pt idx="9106">
                  <c:v>4/5/1995</c:v>
                </c:pt>
                <c:pt idx="9107">
                  <c:v>4/6/1995</c:v>
                </c:pt>
                <c:pt idx="9108">
                  <c:v>4/7/1995</c:v>
                </c:pt>
                <c:pt idx="9109">
                  <c:v>4/8/1995</c:v>
                </c:pt>
                <c:pt idx="9110">
                  <c:v>4/9/1995</c:v>
                </c:pt>
                <c:pt idx="9111">
                  <c:v>4/10/1995</c:v>
                </c:pt>
                <c:pt idx="9112">
                  <c:v>4/11/1995</c:v>
                </c:pt>
                <c:pt idx="9113">
                  <c:v>4/12/1995</c:v>
                </c:pt>
                <c:pt idx="9114">
                  <c:v>4/13/1995</c:v>
                </c:pt>
                <c:pt idx="9115">
                  <c:v>4/14/1995</c:v>
                </c:pt>
                <c:pt idx="9116">
                  <c:v>4/15/1995</c:v>
                </c:pt>
                <c:pt idx="9117">
                  <c:v>4/16/1995</c:v>
                </c:pt>
                <c:pt idx="9118">
                  <c:v>4/17/1995</c:v>
                </c:pt>
                <c:pt idx="9119">
                  <c:v>4/18/1995</c:v>
                </c:pt>
                <c:pt idx="9120">
                  <c:v>4/19/1995</c:v>
                </c:pt>
                <c:pt idx="9121">
                  <c:v>4/20/1995</c:v>
                </c:pt>
                <c:pt idx="9122">
                  <c:v>4/21/1995</c:v>
                </c:pt>
                <c:pt idx="9123">
                  <c:v>4/22/1995</c:v>
                </c:pt>
                <c:pt idx="9124">
                  <c:v>4/23/1995</c:v>
                </c:pt>
                <c:pt idx="9125">
                  <c:v>4/24/1995</c:v>
                </c:pt>
                <c:pt idx="9126">
                  <c:v>4/25/1995</c:v>
                </c:pt>
                <c:pt idx="9127">
                  <c:v>4/26/1995</c:v>
                </c:pt>
                <c:pt idx="9128">
                  <c:v>4/27/1995</c:v>
                </c:pt>
                <c:pt idx="9129">
                  <c:v>4/28/1995</c:v>
                </c:pt>
                <c:pt idx="9130">
                  <c:v>4/29/1995</c:v>
                </c:pt>
                <c:pt idx="9131">
                  <c:v>4/30/1995</c:v>
                </c:pt>
                <c:pt idx="9132">
                  <c:v>5/1/1995</c:v>
                </c:pt>
                <c:pt idx="9133">
                  <c:v>5/2/1995</c:v>
                </c:pt>
                <c:pt idx="9134">
                  <c:v>5/3/1995</c:v>
                </c:pt>
                <c:pt idx="9135">
                  <c:v>5/4/1995</c:v>
                </c:pt>
                <c:pt idx="9136">
                  <c:v>5/5/1995</c:v>
                </c:pt>
                <c:pt idx="9137">
                  <c:v>5/6/1995</c:v>
                </c:pt>
                <c:pt idx="9138">
                  <c:v>5/7/1995</c:v>
                </c:pt>
                <c:pt idx="9139">
                  <c:v>5/8/1995</c:v>
                </c:pt>
                <c:pt idx="9140">
                  <c:v>5/9/1995</c:v>
                </c:pt>
                <c:pt idx="9141">
                  <c:v>5/10/1995</c:v>
                </c:pt>
                <c:pt idx="9142">
                  <c:v>5/11/1995</c:v>
                </c:pt>
                <c:pt idx="9143">
                  <c:v>5/12/1995</c:v>
                </c:pt>
                <c:pt idx="9144">
                  <c:v>5/13/1995</c:v>
                </c:pt>
                <c:pt idx="9145">
                  <c:v>5/14/1995</c:v>
                </c:pt>
                <c:pt idx="9146">
                  <c:v>5/15/1995</c:v>
                </c:pt>
                <c:pt idx="9147">
                  <c:v>5/16/1995</c:v>
                </c:pt>
                <c:pt idx="9148">
                  <c:v>5/17/1995</c:v>
                </c:pt>
                <c:pt idx="9149">
                  <c:v>5/18/1995</c:v>
                </c:pt>
                <c:pt idx="9150">
                  <c:v>5/19/1995</c:v>
                </c:pt>
                <c:pt idx="9151">
                  <c:v>5/20/1995</c:v>
                </c:pt>
                <c:pt idx="9152">
                  <c:v>5/21/1995</c:v>
                </c:pt>
                <c:pt idx="9153">
                  <c:v>5/22/1995</c:v>
                </c:pt>
                <c:pt idx="9154">
                  <c:v>5/23/1995</c:v>
                </c:pt>
                <c:pt idx="9155">
                  <c:v>5/24/1995</c:v>
                </c:pt>
                <c:pt idx="9156">
                  <c:v>5/25/1995</c:v>
                </c:pt>
                <c:pt idx="9157">
                  <c:v>5/26/1995</c:v>
                </c:pt>
                <c:pt idx="9158">
                  <c:v>5/27/1995</c:v>
                </c:pt>
                <c:pt idx="9159">
                  <c:v>5/28/1995</c:v>
                </c:pt>
                <c:pt idx="9160">
                  <c:v>5/29/1995</c:v>
                </c:pt>
                <c:pt idx="9161">
                  <c:v>5/30/1995</c:v>
                </c:pt>
                <c:pt idx="9162">
                  <c:v>5/31/1995</c:v>
                </c:pt>
                <c:pt idx="9163">
                  <c:v>6/1/1995</c:v>
                </c:pt>
                <c:pt idx="9164">
                  <c:v>6/2/1995</c:v>
                </c:pt>
                <c:pt idx="9165">
                  <c:v>6/3/1995</c:v>
                </c:pt>
                <c:pt idx="9166">
                  <c:v>6/4/1995</c:v>
                </c:pt>
                <c:pt idx="9167">
                  <c:v>6/5/1995</c:v>
                </c:pt>
                <c:pt idx="9168">
                  <c:v>6/6/1995</c:v>
                </c:pt>
                <c:pt idx="9169">
                  <c:v>6/7/1995</c:v>
                </c:pt>
                <c:pt idx="9170">
                  <c:v>6/8/1995</c:v>
                </c:pt>
                <c:pt idx="9171">
                  <c:v>6/9/1995</c:v>
                </c:pt>
                <c:pt idx="9172">
                  <c:v>6/10/1995</c:v>
                </c:pt>
                <c:pt idx="9173">
                  <c:v>6/11/1995</c:v>
                </c:pt>
                <c:pt idx="9174">
                  <c:v>6/12/1995</c:v>
                </c:pt>
                <c:pt idx="9175">
                  <c:v>6/13/1995</c:v>
                </c:pt>
                <c:pt idx="9176">
                  <c:v>6/14/1995</c:v>
                </c:pt>
                <c:pt idx="9177">
                  <c:v>6/15/1995</c:v>
                </c:pt>
                <c:pt idx="9178">
                  <c:v>6/16/1995</c:v>
                </c:pt>
                <c:pt idx="9179">
                  <c:v>6/17/1995</c:v>
                </c:pt>
                <c:pt idx="9180">
                  <c:v>6/18/1995</c:v>
                </c:pt>
                <c:pt idx="9181">
                  <c:v>6/19/1995</c:v>
                </c:pt>
                <c:pt idx="9182">
                  <c:v>6/20/1995</c:v>
                </c:pt>
                <c:pt idx="9183">
                  <c:v>6/21/1995</c:v>
                </c:pt>
                <c:pt idx="9184">
                  <c:v>6/22/1995</c:v>
                </c:pt>
                <c:pt idx="9185">
                  <c:v>6/23/1995</c:v>
                </c:pt>
                <c:pt idx="9186">
                  <c:v>6/24/1995</c:v>
                </c:pt>
                <c:pt idx="9187">
                  <c:v>6/25/1995</c:v>
                </c:pt>
                <c:pt idx="9188">
                  <c:v>6/26/1995</c:v>
                </c:pt>
                <c:pt idx="9189">
                  <c:v>6/27/1995</c:v>
                </c:pt>
                <c:pt idx="9190">
                  <c:v>6/28/1995</c:v>
                </c:pt>
                <c:pt idx="9191">
                  <c:v>6/29/1995</c:v>
                </c:pt>
                <c:pt idx="9192">
                  <c:v>6/30/1995</c:v>
                </c:pt>
                <c:pt idx="9193">
                  <c:v>7/1/1995</c:v>
                </c:pt>
                <c:pt idx="9194">
                  <c:v>7/2/1995</c:v>
                </c:pt>
                <c:pt idx="9195">
                  <c:v>7/3/1995</c:v>
                </c:pt>
                <c:pt idx="9196">
                  <c:v>7/4/1995</c:v>
                </c:pt>
                <c:pt idx="9197">
                  <c:v>7/5/1995</c:v>
                </c:pt>
                <c:pt idx="9198">
                  <c:v>7/6/1995</c:v>
                </c:pt>
                <c:pt idx="9199">
                  <c:v>7/7/1995</c:v>
                </c:pt>
                <c:pt idx="9200">
                  <c:v>7/8/1995</c:v>
                </c:pt>
                <c:pt idx="9201">
                  <c:v>7/9/1995</c:v>
                </c:pt>
                <c:pt idx="9202">
                  <c:v>7/10/1995</c:v>
                </c:pt>
                <c:pt idx="9203">
                  <c:v>7/11/1995</c:v>
                </c:pt>
                <c:pt idx="9204">
                  <c:v>7/12/1995</c:v>
                </c:pt>
                <c:pt idx="9205">
                  <c:v>7/13/1995</c:v>
                </c:pt>
                <c:pt idx="9206">
                  <c:v>7/14/1995</c:v>
                </c:pt>
                <c:pt idx="9207">
                  <c:v>7/15/1995</c:v>
                </c:pt>
                <c:pt idx="9208">
                  <c:v>7/16/1995</c:v>
                </c:pt>
                <c:pt idx="9209">
                  <c:v>7/17/1995</c:v>
                </c:pt>
                <c:pt idx="9210">
                  <c:v>7/18/1995</c:v>
                </c:pt>
                <c:pt idx="9211">
                  <c:v>7/19/1995</c:v>
                </c:pt>
                <c:pt idx="9212">
                  <c:v>7/20/1995</c:v>
                </c:pt>
                <c:pt idx="9213">
                  <c:v>7/21/1995</c:v>
                </c:pt>
                <c:pt idx="9214">
                  <c:v>7/22/1995</c:v>
                </c:pt>
                <c:pt idx="9215">
                  <c:v>7/23/1995</c:v>
                </c:pt>
                <c:pt idx="9216">
                  <c:v>7/24/1995</c:v>
                </c:pt>
                <c:pt idx="9217">
                  <c:v>7/25/1995</c:v>
                </c:pt>
                <c:pt idx="9218">
                  <c:v>7/26/1995</c:v>
                </c:pt>
                <c:pt idx="9219">
                  <c:v>7/27/1995</c:v>
                </c:pt>
                <c:pt idx="9220">
                  <c:v>7/28/1995</c:v>
                </c:pt>
                <c:pt idx="9221">
                  <c:v>7/29/1995</c:v>
                </c:pt>
                <c:pt idx="9222">
                  <c:v>7/30/1995</c:v>
                </c:pt>
                <c:pt idx="9223">
                  <c:v>7/31/1995</c:v>
                </c:pt>
                <c:pt idx="9224">
                  <c:v>8/1/1995</c:v>
                </c:pt>
                <c:pt idx="9225">
                  <c:v>8/2/1995</c:v>
                </c:pt>
                <c:pt idx="9226">
                  <c:v>8/3/1995</c:v>
                </c:pt>
                <c:pt idx="9227">
                  <c:v>8/4/1995</c:v>
                </c:pt>
                <c:pt idx="9228">
                  <c:v>8/5/1995</c:v>
                </c:pt>
                <c:pt idx="9229">
                  <c:v>8/6/1995</c:v>
                </c:pt>
                <c:pt idx="9230">
                  <c:v>8/7/1995</c:v>
                </c:pt>
                <c:pt idx="9231">
                  <c:v>8/8/1995</c:v>
                </c:pt>
                <c:pt idx="9232">
                  <c:v>8/9/1995</c:v>
                </c:pt>
                <c:pt idx="9233">
                  <c:v>8/10/1995</c:v>
                </c:pt>
                <c:pt idx="9234">
                  <c:v>8/11/1995</c:v>
                </c:pt>
                <c:pt idx="9235">
                  <c:v>8/12/1995</c:v>
                </c:pt>
                <c:pt idx="9236">
                  <c:v>8/13/1995</c:v>
                </c:pt>
                <c:pt idx="9237">
                  <c:v>8/14/1995</c:v>
                </c:pt>
                <c:pt idx="9238">
                  <c:v>8/15/1995</c:v>
                </c:pt>
                <c:pt idx="9239">
                  <c:v>8/16/1995</c:v>
                </c:pt>
                <c:pt idx="9240">
                  <c:v>8/17/1995</c:v>
                </c:pt>
                <c:pt idx="9241">
                  <c:v>8/18/1995</c:v>
                </c:pt>
                <c:pt idx="9242">
                  <c:v>8/19/1995</c:v>
                </c:pt>
                <c:pt idx="9243">
                  <c:v>8/20/1995</c:v>
                </c:pt>
                <c:pt idx="9244">
                  <c:v>8/21/1995</c:v>
                </c:pt>
                <c:pt idx="9245">
                  <c:v>8/22/1995</c:v>
                </c:pt>
                <c:pt idx="9246">
                  <c:v>8/23/1995</c:v>
                </c:pt>
                <c:pt idx="9247">
                  <c:v>8/24/1995</c:v>
                </c:pt>
                <c:pt idx="9248">
                  <c:v>8/25/1995</c:v>
                </c:pt>
                <c:pt idx="9249">
                  <c:v>8/26/1995</c:v>
                </c:pt>
                <c:pt idx="9250">
                  <c:v>8/27/1995</c:v>
                </c:pt>
                <c:pt idx="9251">
                  <c:v>8/28/1995</c:v>
                </c:pt>
                <c:pt idx="9252">
                  <c:v>8/29/1995</c:v>
                </c:pt>
                <c:pt idx="9253">
                  <c:v>8/30/1995</c:v>
                </c:pt>
                <c:pt idx="9254">
                  <c:v>8/31/1995</c:v>
                </c:pt>
                <c:pt idx="9255">
                  <c:v>9/1/1995</c:v>
                </c:pt>
                <c:pt idx="9256">
                  <c:v>9/2/1995</c:v>
                </c:pt>
                <c:pt idx="9257">
                  <c:v>9/3/1995</c:v>
                </c:pt>
                <c:pt idx="9258">
                  <c:v>9/4/1995</c:v>
                </c:pt>
                <c:pt idx="9259">
                  <c:v>9/5/1995</c:v>
                </c:pt>
                <c:pt idx="9260">
                  <c:v>9/6/1995</c:v>
                </c:pt>
                <c:pt idx="9261">
                  <c:v>9/7/1995</c:v>
                </c:pt>
                <c:pt idx="9262">
                  <c:v>9/8/1995</c:v>
                </c:pt>
                <c:pt idx="9263">
                  <c:v>9/9/1995</c:v>
                </c:pt>
                <c:pt idx="9264">
                  <c:v>9/10/1995</c:v>
                </c:pt>
                <c:pt idx="9265">
                  <c:v>9/11/1995</c:v>
                </c:pt>
                <c:pt idx="9266">
                  <c:v>9/12/1995</c:v>
                </c:pt>
                <c:pt idx="9267">
                  <c:v>9/13/1995</c:v>
                </c:pt>
                <c:pt idx="9268">
                  <c:v>9/14/1995</c:v>
                </c:pt>
                <c:pt idx="9269">
                  <c:v>9/15/1995</c:v>
                </c:pt>
                <c:pt idx="9270">
                  <c:v>9/16/1995</c:v>
                </c:pt>
                <c:pt idx="9271">
                  <c:v>9/17/1995</c:v>
                </c:pt>
                <c:pt idx="9272">
                  <c:v>9/18/1995</c:v>
                </c:pt>
                <c:pt idx="9273">
                  <c:v>9/19/1995</c:v>
                </c:pt>
                <c:pt idx="9274">
                  <c:v>9/20/1995</c:v>
                </c:pt>
                <c:pt idx="9275">
                  <c:v>9/21/1995</c:v>
                </c:pt>
                <c:pt idx="9276">
                  <c:v>9/22/1995</c:v>
                </c:pt>
                <c:pt idx="9277">
                  <c:v>9/23/1995</c:v>
                </c:pt>
                <c:pt idx="9278">
                  <c:v>9/24/1995</c:v>
                </c:pt>
                <c:pt idx="9279">
                  <c:v>9/25/1995</c:v>
                </c:pt>
                <c:pt idx="9280">
                  <c:v>9/26/1995</c:v>
                </c:pt>
                <c:pt idx="9281">
                  <c:v>9/27/1995</c:v>
                </c:pt>
                <c:pt idx="9282">
                  <c:v>9/28/1995</c:v>
                </c:pt>
                <c:pt idx="9283">
                  <c:v>9/29/1995</c:v>
                </c:pt>
                <c:pt idx="9284">
                  <c:v>9/30/1995</c:v>
                </c:pt>
                <c:pt idx="9285">
                  <c:v>10/1/1995</c:v>
                </c:pt>
                <c:pt idx="9286">
                  <c:v>10/2/1995</c:v>
                </c:pt>
                <c:pt idx="9287">
                  <c:v>10/3/1995</c:v>
                </c:pt>
                <c:pt idx="9288">
                  <c:v>10/4/1995</c:v>
                </c:pt>
                <c:pt idx="9289">
                  <c:v>10/5/1995</c:v>
                </c:pt>
                <c:pt idx="9290">
                  <c:v>10/6/1995</c:v>
                </c:pt>
                <c:pt idx="9291">
                  <c:v>10/7/1995</c:v>
                </c:pt>
                <c:pt idx="9292">
                  <c:v>10/8/1995</c:v>
                </c:pt>
                <c:pt idx="9293">
                  <c:v>10/9/1995</c:v>
                </c:pt>
                <c:pt idx="9294">
                  <c:v>10/10/1995</c:v>
                </c:pt>
                <c:pt idx="9295">
                  <c:v>10/11/1995</c:v>
                </c:pt>
                <c:pt idx="9296">
                  <c:v>10/12/1995</c:v>
                </c:pt>
                <c:pt idx="9297">
                  <c:v>10/13/1995</c:v>
                </c:pt>
                <c:pt idx="9298">
                  <c:v>10/14/1995</c:v>
                </c:pt>
                <c:pt idx="9299">
                  <c:v>10/15/1995</c:v>
                </c:pt>
                <c:pt idx="9300">
                  <c:v>10/16/1995</c:v>
                </c:pt>
                <c:pt idx="9301">
                  <c:v>10/17/1995</c:v>
                </c:pt>
                <c:pt idx="9302">
                  <c:v>10/18/1995</c:v>
                </c:pt>
                <c:pt idx="9303">
                  <c:v>10/19/1995</c:v>
                </c:pt>
                <c:pt idx="9304">
                  <c:v>10/20/1995</c:v>
                </c:pt>
                <c:pt idx="9305">
                  <c:v>10/21/1995</c:v>
                </c:pt>
                <c:pt idx="9306">
                  <c:v>10/22/1995</c:v>
                </c:pt>
                <c:pt idx="9307">
                  <c:v>10/23/1995</c:v>
                </c:pt>
                <c:pt idx="9308">
                  <c:v>10/24/1995</c:v>
                </c:pt>
                <c:pt idx="9309">
                  <c:v>10/25/1995</c:v>
                </c:pt>
                <c:pt idx="9310">
                  <c:v>10/26/1995</c:v>
                </c:pt>
                <c:pt idx="9311">
                  <c:v>10/27/1995</c:v>
                </c:pt>
                <c:pt idx="9312">
                  <c:v>10/28/1995</c:v>
                </c:pt>
                <c:pt idx="9313">
                  <c:v>10/29/1995</c:v>
                </c:pt>
                <c:pt idx="9314">
                  <c:v>10/30/1995</c:v>
                </c:pt>
                <c:pt idx="9315">
                  <c:v>10/31/1995</c:v>
                </c:pt>
                <c:pt idx="9316">
                  <c:v>11/1/1995</c:v>
                </c:pt>
                <c:pt idx="9317">
                  <c:v>11/2/1995</c:v>
                </c:pt>
                <c:pt idx="9318">
                  <c:v>11/3/1995</c:v>
                </c:pt>
                <c:pt idx="9319">
                  <c:v>11/4/1995</c:v>
                </c:pt>
                <c:pt idx="9320">
                  <c:v>11/5/1995</c:v>
                </c:pt>
                <c:pt idx="9321">
                  <c:v>11/6/1995</c:v>
                </c:pt>
                <c:pt idx="9322">
                  <c:v>11/7/1995</c:v>
                </c:pt>
                <c:pt idx="9323">
                  <c:v>11/8/1995</c:v>
                </c:pt>
                <c:pt idx="9324">
                  <c:v>11/9/1995</c:v>
                </c:pt>
                <c:pt idx="9325">
                  <c:v>11/10/1995</c:v>
                </c:pt>
                <c:pt idx="9326">
                  <c:v>11/11/1995</c:v>
                </c:pt>
                <c:pt idx="9327">
                  <c:v>11/12/1995</c:v>
                </c:pt>
                <c:pt idx="9328">
                  <c:v>11/13/1995</c:v>
                </c:pt>
                <c:pt idx="9329">
                  <c:v>11/14/1995</c:v>
                </c:pt>
                <c:pt idx="9330">
                  <c:v>11/15/1995</c:v>
                </c:pt>
                <c:pt idx="9331">
                  <c:v>11/16/1995</c:v>
                </c:pt>
                <c:pt idx="9332">
                  <c:v>11/17/1995</c:v>
                </c:pt>
                <c:pt idx="9333">
                  <c:v>11/18/1995</c:v>
                </c:pt>
                <c:pt idx="9334">
                  <c:v>11/19/1995</c:v>
                </c:pt>
                <c:pt idx="9335">
                  <c:v>11/20/1995</c:v>
                </c:pt>
                <c:pt idx="9336">
                  <c:v>11/21/1995</c:v>
                </c:pt>
                <c:pt idx="9337">
                  <c:v>11/22/1995</c:v>
                </c:pt>
                <c:pt idx="9338">
                  <c:v>11/23/1995</c:v>
                </c:pt>
                <c:pt idx="9339">
                  <c:v>11/24/1995</c:v>
                </c:pt>
                <c:pt idx="9340">
                  <c:v>11/25/1995</c:v>
                </c:pt>
                <c:pt idx="9341">
                  <c:v>11/26/1995</c:v>
                </c:pt>
                <c:pt idx="9342">
                  <c:v>11/27/1995</c:v>
                </c:pt>
                <c:pt idx="9343">
                  <c:v>11/28/1995</c:v>
                </c:pt>
                <c:pt idx="9344">
                  <c:v>11/29/1995</c:v>
                </c:pt>
                <c:pt idx="9345">
                  <c:v>11/30/1995</c:v>
                </c:pt>
                <c:pt idx="9346">
                  <c:v>12/1/1995</c:v>
                </c:pt>
                <c:pt idx="9347">
                  <c:v>12/2/1995</c:v>
                </c:pt>
                <c:pt idx="9348">
                  <c:v>12/3/1995</c:v>
                </c:pt>
                <c:pt idx="9349">
                  <c:v>12/4/1995</c:v>
                </c:pt>
                <c:pt idx="9350">
                  <c:v>12/5/1995</c:v>
                </c:pt>
                <c:pt idx="9351">
                  <c:v>12/6/1995</c:v>
                </c:pt>
                <c:pt idx="9352">
                  <c:v>12/7/1995</c:v>
                </c:pt>
                <c:pt idx="9353">
                  <c:v>12/8/1995</c:v>
                </c:pt>
                <c:pt idx="9354">
                  <c:v>12/9/1995</c:v>
                </c:pt>
                <c:pt idx="9355">
                  <c:v>12/10/1995</c:v>
                </c:pt>
                <c:pt idx="9356">
                  <c:v>12/11/1995</c:v>
                </c:pt>
                <c:pt idx="9357">
                  <c:v>12/12/1995</c:v>
                </c:pt>
                <c:pt idx="9358">
                  <c:v>12/13/1995</c:v>
                </c:pt>
                <c:pt idx="9359">
                  <c:v>12/14/1995</c:v>
                </c:pt>
                <c:pt idx="9360">
                  <c:v>12/15/1995</c:v>
                </c:pt>
                <c:pt idx="9361">
                  <c:v>12/16/1995</c:v>
                </c:pt>
                <c:pt idx="9362">
                  <c:v>12/17/1995</c:v>
                </c:pt>
                <c:pt idx="9363">
                  <c:v>12/18/1995</c:v>
                </c:pt>
                <c:pt idx="9364">
                  <c:v>12/19/1995</c:v>
                </c:pt>
                <c:pt idx="9365">
                  <c:v>12/20/1995</c:v>
                </c:pt>
                <c:pt idx="9366">
                  <c:v>12/21/1995</c:v>
                </c:pt>
                <c:pt idx="9367">
                  <c:v>12/22/1995</c:v>
                </c:pt>
                <c:pt idx="9368">
                  <c:v>12/23/1995</c:v>
                </c:pt>
                <c:pt idx="9369">
                  <c:v>12/24/1995</c:v>
                </c:pt>
                <c:pt idx="9370">
                  <c:v>12/25/1995</c:v>
                </c:pt>
                <c:pt idx="9371">
                  <c:v>12/26/1995</c:v>
                </c:pt>
                <c:pt idx="9372">
                  <c:v>12/27/1995</c:v>
                </c:pt>
                <c:pt idx="9373">
                  <c:v>12/28/1995</c:v>
                </c:pt>
                <c:pt idx="9374">
                  <c:v>12/29/1995</c:v>
                </c:pt>
                <c:pt idx="9375">
                  <c:v>12/30/1995</c:v>
                </c:pt>
                <c:pt idx="9376">
                  <c:v>12/31/1995</c:v>
                </c:pt>
                <c:pt idx="9377">
                  <c:v>1/1/1996</c:v>
                </c:pt>
                <c:pt idx="9378">
                  <c:v>1/2/1996</c:v>
                </c:pt>
                <c:pt idx="9379">
                  <c:v>1/3/1996</c:v>
                </c:pt>
                <c:pt idx="9380">
                  <c:v>1/4/1996</c:v>
                </c:pt>
                <c:pt idx="9381">
                  <c:v>1/5/1996</c:v>
                </c:pt>
                <c:pt idx="9382">
                  <c:v>1/6/1996</c:v>
                </c:pt>
                <c:pt idx="9383">
                  <c:v>1/7/1996</c:v>
                </c:pt>
                <c:pt idx="9384">
                  <c:v>1/8/1996</c:v>
                </c:pt>
                <c:pt idx="9385">
                  <c:v>1/9/1996</c:v>
                </c:pt>
                <c:pt idx="9386">
                  <c:v>1/10/1996</c:v>
                </c:pt>
                <c:pt idx="9387">
                  <c:v>1/11/1996</c:v>
                </c:pt>
                <c:pt idx="9388">
                  <c:v>1/12/1996</c:v>
                </c:pt>
                <c:pt idx="9389">
                  <c:v>1/13/1996</c:v>
                </c:pt>
                <c:pt idx="9390">
                  <c:v>1/14/1996</c:v>
                </c:pt>
                <c:pt idx="9391">
                  <c:v>1/15/1996</c:v>
                </c:pt>
                <c:pt idx="9392">
                  <c:v>1/16/1996</c:v>
                </c:pt>
                <c:pt idx="9393">
                  <c:v>1/17/1996</c:v>
                </c:pt>
                <c:pt idx="9394">
                  <c:v>1/18/1996</c:v>
                </c:pt>
                <c:pt idx="9395">
                  <c:v>1/19/1996</c:v>
                </c:pt>
                <c:pt idx="9396">
                  <c:v>1/20/1996</c:v>
                </c:pt>
                <c:pt idx="9397">
                  <c:v>1/21/1996</c:v>
                </c:pt>
                <c:pt idx="9398">
                  <c:v>1/22/1996</c:v>
                </c:pt>
                <c:pt idx="9399">
                  <c:v>1/23/1996</c:v>
                </c:pt>
                <c:pt idx="9400">
                  <c:v>1/24/1996</c:v>
                </c:pt>
                <c:pt idx="9401">
                  <c:v>1/25/1996</c:v>
                </c:pt>
                <c:pt idx="9402">
                  <c:v>1/26/1996</c:v>
                </c:pt>
                <c:pt idx="9403">
                  <c:v>1/27/1996</c:v>
                </c:pt>
                <c:pt idx="9404">
                  <c:v>1/28/1996</c:v>
                </c:pt>
                <c:pt idx="9405">
                  <c:v>1/29/1996</c:v>
                </c:pt>
                <c:pt idx="9406">
                  <c:v>1/30/1996</c:v>
                </c:pt>
                <c:pt idx="9407">
                  <c:v>1/31/1996</c:v>
                </c:pt>
                <c:pt idx="9408">
                  <c:v>2/1/1996</c:v>
                </c:pt>
                <c:pt idx="9409">
                  <c:v>2/2/1996</c:v>
                </c:pt>
                <c:pt idx="9410">
                  <c:v>2/3/1996</c:v>
                </c:pt>
                <c:pt idx="9411">
                  <c:v>2/4/1996</c:v>
                </c:pt>
                <c:pt idx="9412">
                  <c:v>2/5/1996</c:v>
                </c:pt>
                <c:pt idx="9413">
                  <c:v>2/6/1996</c:v>
                </c:pt>
                <c:pt idx="9414">
                  <c:v>2/7/1996</c:v>
                </c:pt>
                <c:pt idx="9415">
                  <c:v>2/8/1996</c:v>
                </c:pt>
                <c:pt idx="9416">
                  <c:v>2/9/1996</c:v>
                </c:pt>
                <c:pt idx="9417">
                  <c:v>2/10/1996</c:v>
                </c:pt>
                <c:pt idx="9418">
                  <c:v>2/11/1996</c:v>
                </c:pt>
                <c:pt idx="9419">
                  <c:v>2/12/1996</c:v>
                </c:pt>
                <c:pt idx="9420">
                  <c:v>2/13/1996</c:v>
                </c:pt>
                <c:pt idx="9421">
                  <c:v>2/14/1996</c:v>
                </c:pt>
                <c:pt idx="9422">
                  <c:v>2/15/1996</c:v>
                </c:pt>
                <c:pt idx="9423">
                  <c:v>2/16/1996</c:v>
                </c:pt>
                <c:pt idx="9424">
                  <c:v>2/17/1996</c:v>
                </c:pt>
                <c:pt idx="9425">
                  <c:v>2/18/1996</c:v>
                </c:pt>
                <c:pt idx="9426">
                  <c:v>2/19/1996</c:v>
                </c:pt>
                <c:pt idx="9427">
                  <c:v>2/20/1996</c:v>
                </c:pt>
                <c:pt idx="9428">
                  <c:v>2/21/1996</c:v>
                </c:pt>
                <c:pt idx="9429">
                  <c:v>2/22/1996</c:v>
                </c:pt>
                <c:pt idx="9430">
                  <c:v>2/23/1996</c:v>
                </c:pt>
                <c:pt idx="9431">
                  <c:v>2/24/1996</c:v>
                </c:pt>
                <c:pt idx="9432">
                  <c:v>2/25/1996</c:v>
                </c:pt>
                <c:pt idx="9433">
                  <c:v>2/26/1996</c:v>
                </c:pt>
                <c:pt idx="9434">
                  <c:v>2/27/1996</c:v>
                </c:pt>
                <c:pt idx="9435">
                  <c:v>2/28/1996</c:v>
                </c:pt>
                <c:pt idx="9436">
                  <c:v>2/29/1996</c:v>
                </c:pt>
                <c:pt idx="9437">
                  <c:v>3/1/1996</c:v>
                </c:pt>
                <c:pt idx="9438">
                  <c:v>3/2/1996</c:v>
                </c:pt>
                <c:pt idx="9439">
                  <c:v>3/3/1996</c:v>
                </c:pt>
                <c:pt idx="9440">
                  <c:v>3/4/1996</c:v>
                </c:pt>
                <c:pt idx="9441">
                  <c:v>3/5/1996</c:v>
                </c:pt>
                <c:pt idx="9442">
                  <c:v>3/6/1996</c:v>
                </c:pt>
                <c:pt idx="9443">
                  <c:v>3/7/1996</c:v>
                </c:pt>
                <c:pt idx="9444">
                  <c:v>3/8/1996</c:v>
                </c:pt>
                <c:pt idx="9445">
                  <c:v>3/9/1996</c:v>
                </c:pt>
                <c:pt idx="9446">
                  <c:v>3/10/1996</c:v>
                </c:pt>
                <c:pt idx="9447">
                  <c:v>3/11/1996</c:v>
                </c:pt>
                <c:pt idx="9448">
                  <c:v>3/12/1996</c:v>
                </c:pt>
                <c:pt idx="9449">
                  <c:v>3/13/1996</c:v>
                </c:pt>
                <c:pt idx="9450">
                  <c:v>3/14/1996</c:v>
                </c:pt>
                <c:pt idx="9451">
                  <c:v>3/15/1996</c:v>
                </c:pt>
                <c:pt idx="9452">
                  <c:v>3/16/1996</c:v>
                </c:pt>
                <c:pt idx="9453">
                  <c:v>3/17/1996</c:v>
                </c:pt>
                <c:pt idx="9454">
                  <c:v>3/18/1996</c:v>
                </c:pt>
                <c:pt idx="9455">
                  <c:v>3/19/1996</c:v>
                </c:pt>
                <c:pt idx="9456">
                  <c:v>3/20/1996</c:v>
                </c:pt>
                <c:pt idx="9457">
                  <c:v>3/21/1996</c:v>
                </c:pt>
                <c:pt idx="9458">
                  <c:v>3/22/1996</c:v>
                </c:pt>
                <c:pt idx="9459">
                  <c:v>3/23/1996</c:v>
                </c:pt>
                <c:pt idx="9460">
                  <c:v>3/24/1996</c:v>
                </c:pt>
                <c:pt idx="9461">
                  <c:v>3/25/1996</c:v>
                </c:pt>
                <c:pt idx="9462">
                  <c:v>3/26/1996</c:v>
                </c:pt>
                <c:pt idx="9463">
                  <c:v>3/27/1996</c:v>
                </c:pt>
                <c:pt idx="9464">
                  <c:v>3/28/1996</c:v>
                </c:pt>
                <c:pt idx="9465">
                  <c:v>3/29/1996</c:v>
                </c:pt>
                <c:pt idx="9466">
                  <c:v>3/30/1996</c:v>
                </c:pt>
                <c:pt idx="9467">
                  <c:v>3/31/1996</c:v>
                </c:pt>
                <c:pt idx="9468">
                  <c:v>4/1/1996</c:v>
                </c:pt>
                <c:pt idx="9469">
                  <c:v>4/2/1996</c:v>
                </c:pt>
                <c:pt idx="9470">
                  <c:v>4/3/1996</c:v>
                </c:pt>
                <c:pt idx="9471">
                  <c:v>4/4/1996</c:v>
                </c:pt>
                <c:pt idx="9472">
                  <c:v>4/5/1996</c:v>
                </c:pt>
                <c:pt idx="9473">
                  <c:v>4/6/1996</c:v>
                </c:pt>
                <c:pt idx="9474">
                  <c:v>4/7/1996</c:v>
                </c:pt>
                <c:pt idx="9475">
                  <c:v>4/8/1996</c:v>
                </c:pt>
                <c:pt idx="9476">
                  <c:v>4/9/1996</c:v>
                </c:pt>
                <c:pt idx="9477">
                  <c:v>4/10/1996</c:v>
                </c:pt>
                <c:pt idx="9478">
                  <c:v>4/11/1996</c:v>
                </c:pt>
                <c:pt idx="9479">
                  <c:v>4/12/1996</c:v>
                </c:pt>
                <c:pt idx="9480">
                  <c:v>4/13/1996</c:v>
                </c:pt>
                <c:pt idx="9481">
                  <c:v>4/14/1996</c:v>
                </c:pt>
                <c:pt idx="9482">
                  <c:v>4/15/1996</c:v>
                </c:pt>
                <c:pt idx="9483">
                  <c:v>4/16/1996</c:v>
                </c:pt>
                <c:pt idx="9484">
                  <c:v>4/17/1996</c:v>
                </c:pt>
                <c:pt idx="9485">
                  <c:v>4/18/1996</c:v>
                </c:pt>
                <c:pt idx="9486">
                  <c:v>4/19/1996</c:v>
                </c:pt>
                <c:pt idx="9487">
                  <c:v>4/20/1996</c:v>
                </c:pt>
                <c:pt idx="9488">
                  <c:v>4/21/1996</c:v>
                </c:pt>
                <c:pt idx="9489">
                  <c:v>4/22/1996</c:v>
                </c:pt>
                <c:pt idx="9490">
                  <c:v>4/23/1996</c:v>
                </c:pt>
                <c:pt idx="9491">
                  <c:v>4/24/1996</c:v>
                </c:pt>
                <c:pt idx="9492">
                  <c:v>4/25/1996</c:v>
                </c:pt>
                <c:pt idx="9493">
                  <c:v>4/26/1996</c:v>
                </c:pt>
                <c:pt idx="9494">
                  <c:v>4/27/1996</c:v>
                </c:pt>
                <c:pt idx="9495">
                  <c:v>4/28/1996</c:v>
                </c:pt>
                <c:pt idx="9496">
                  <c:v>4/29/1996</c:v>
                </c:pt>
                <c:pt idx="9497">
                  <c:v>4/30/1996</c:v>
                </c:pt>
                <c:pt idx="9498">
                  <c:v>5/1/1996</c:v>
                </c:pt>
                <c:pt idx="9499">
                  <c:v>5/2/1996</c:v>
                </c:pt>
                <c:pt idx="9500">
                  <c:v>5/3/1996</c:v>
                </c:pt>
                <c:pt idx="9501">
                  <c:v>5/4/1996</c:v>
                </c:pt>
                <c:pt idx="9502">
                  <c:v>5/5/1996</c:v>
                </c:pt>
                <c:pt idx="9503">
                  <c:v>5/6/1996</c:v>
                </c:pt>
                <c:pt idx="9504">
                  <c:v>5/7/1996</c:v>
                </c:pt>
                <c:pt idx="9505">
                  <c:v>5/8/1996</c:v>
                </c:pt>
                <c:pt idx="9506">
                  <c:v>5/9/1996</c:v>
                </c:pt>
                <c:pt idx="9507">
                  <c:v>5/10/1996</c:v>
                </c:pt>
                <c:pt idx="9508">
                  <c:v>5/11/1996</c:v>
                </c:pt>
                <c:pt idx="9509">
                  <c:v>5/12/1996</c:v>
                </c:pt>
                <c:pt idx="9510">
                  <c:v>5/13/1996</c:v>
                </c:pt>
                <c:pt idx="9511">
                  <c:v>5/14/1996</c:v>
                </c:pt>
                <c:pt idx="9512">
                  <c:v>5/15/1996</c:v>
                </c:pt>
                <c:pt idx="9513">
                  <c:v>5/16/1996</c:v>
                </c:pt>
                <c:pt idx="9514">
                  <c:v>5/17/1996</c:v>
                </c:pt>
                <c:pt idx="9515">
                  <c:v>5/18/1996</c:v>
                </c:pt>
                <c:pt idx="9516">
                  <c:v>5/19/1996</c:v>
                </c:pt>
                <c:pt idx="9517">
                  <c:v>5/20/1996</c:v>
                </c:pt>
                <c:pt idx="9518">
                  <c:v>5/21/1996</c:v>
                </c:pt>
                <c:pt idx="9519">
                  <c:v>5/22/1996</c:v>
                </c:pt>
                <c:pt idx="9520">
                  <c:v>5/23/1996</c:v>
                </c:pt>
                <c:pt idx="9521">
                  <c:v>5/24/1996</c:v>
                </c:pt>
                <c:pt idx="9522">
                  <c:v>5/25/1996</c:v>
                </c:pt>
                <c:pt idx="9523">
                  <c:v>5/26/1996</c:v>
                </c:pt>
                <c:pt idx="9524">
                  <c:v>5/27/1996</c:v>
                </c:pt>
                <c:pt idx="9525">
                  <c:v>5/28/1996</c:v>
                </c:pt>
                <c:pt idx="9526">
                  <c:v>5/29/1996</c:v>
                </c:pt>
                <c:pt idx="9527">
                  <c:v>5/30/1996</c:v>
                </c:pt>
                <c:pt idx="9528">
                  <c:v>5/31/1996</c:v>
                </c:pt>
                <c:pt idx="9529">
                  <c:v>6/1/1996</c:v>
                </c:pt>
                <c:pt idx="9530">
                  <c:v>6/2/1996</c:v>
                </c:pt>
                <c:pt idx="9531">
                  <c:v>6/3/1996</c:v>
                </c:pt>
                <c:pt idx="9532">
                  <c:v>6/4/1996</c:v>
                </c:pt>
                <c:pt idx="9533">
                  <c:v>6/5/1996</c:v>
                </c:pt>
                <c:pt idx="9534">
                  <c:v>6/6/1996</c:v>
                </c:pt>
                <c:pt idx="9535">
                  <c:v>6/7/1996</c:v>
                </c:pt>
                <c:pt idx="9536">
                  <c:v>6/8/1996</c:v>
                </c:pt>
                <c:pt idx="9537">
                  <c:v>6/9/1996</c:v>
                </c:pt>
                <c:pt idx="9538">
                  <c:v>6/10/1996</c:v>
                </c:pt>
                <c:pt idx="9539">
                  <c:v>6/11/1996</c:v>
                </c:pt>
                <c:pt idx="9540">
                  <c:v>6/12/1996</c:v>
                </c:pt>
                <c:pt idx="9541">
                  <c:v>6/13/1996</c:v>
                </c:pt>
                <c:pt idx="9542">
                  <c:v>6/14/1996</c:v>
                </c:pt>
                <c:pt idx="9543">
                  <c:v>6/15/1996</c:v>
                </c:pt>
                <c:pt idx="9544">
                  <c:v>6/16/1996</c:v>
                </c:pt>
                <c:pt idx="9545">
                  <c:v>6/17/1996</c:v>
                </c:pt>
                <c:pt idx="9546">
                  <c:v>6/18/1996</c:v>
                </c:pt>
                <c:pt idx="9547">
                  <c:v>6/19/1996</c:v>
                </c:pt>
                <c:pt idx="9548">
                  <c:v>6/20/1996</c:v>
                </c:pt>
                <c:pt idx="9549">
                  <c:v>6/21/1996</c:v>
                </c:pt>
                <c:pt idx="9550">
                  <c:v>6/22/1996</c:v>
                </c:pt>
                <c:pt idx="9551">
                  <c:v>6/23/1996</c:v>
                </c:pt>
                <c:pt idx="9552">
                  <c:v>6/24/1996</c:v>
                </c:pt>
                <c:pt idx="9553">
                  <c:v>6/25/1996</c:v>
                </c:pt>
                <c:pt idx="9554">
                  <c:v>6/26/1996</c:v>
                </c:pt>
                <c:pt idx="9555">
                  <c:v>6/27/1996</c:v>
                </c:pt>
                <c:pt idx="9556">
                  <c:v>6/28/1996</c:v>
                </c:pt>
                <c:pt idx="9557">
                  <c:v>6/29/1996</c:v>
                </c:pt>
                <c:pt idx="9558">
                  <c:v>6/30/1996</c:v>
                </c:pt>
                <c:pt idx="9559">
                  <c:v>7/1/1996</c:v>
                </c:pt>
                <c:pt idx="9560">
                  <c:v>7/2/1996</c:v>
                </c:pt>
                <c:pt idx="9561">
                  <c:v>7/3/1996</c:v>
                </c:pt>
                <c:pt idx="9562">
                  <c:v>7/4/1996</c:v>
                </c:pt>
                <c:pt idx="9563">
                  <c:v>7/5/1996</c:v>
                </c:pt>
                <c:pt idx="9564">
                  <c:v>7/6/1996</c:v>
                </c:pt>
                <c:pt idx="9565">
                  <c:v>7/7/1996</c:v>
                </c:pt>
                <c:pt idx="9566">
                  <c:v>7/8/1996</c:v>
                </c:pt>
                <c:pt idx="9567">
                  <c:v>7/9/1996</c:v>
                </c:pt>
                <c:pt idx="9568">
                  <c:v>7/10/1996</c:v>
                </c:pt>
                <c:pt idx="9569">
                  <c:v>7/11/1996</c:v>
                </c:pt>
                <c:pt idx="9570">
                  <c:v>7/12/1996</c:v>
                </c:pt>
                <c:pt idx="9571">
                  <c:v>7/13/1996</c:v>
                </c:pt>
                <c:pt idx="9572">
                  <c:v>7/14/1996</c:v>
                </c:pt>
                <c:pt idx="9573">
                  <c:v>7/15/1996</c:v>
                </c:pt>
                <c:pt idx="9574">
                  <c:v>7/16/1996</c:v>
                </c:pt>
                <c:pt idx="9575">
                  <c:v>7/17/1996</c:v>
                </c:pt>
                <c:pt idx="9576">
                  <c:v>7/18/1996</c:v>
                </c:pt>
                <c:pt idx="9577">
                  <c:v>7/19/1996</c:v>
                </c:pt>
                <c:pt idx="9578">
                  <c:v>7/20/1996</c:v>
                </c:pt>
                <c:pt idx="9579">
                  <c:v>7/21/1996</c:v>
                </c:pt>
                <c:pt idx="9580">
                  <c:v>7/22/1996</c:v>
                </c:pt>
                <c:pt idx="9581">
                  <c:v>7/23/1996</c:v>
                </c:pt>
                <c:pt idx="9582">
                  <c:v>7/24/1996</c:v>
                </c:pt>
                <c:pt idx="9583">
                  <c:v>7/25/1996</c:v>
                </c:pt>
                <c:pt idx="9584">
                  <c:v>7/26/1996</c:v>
                </c:pt>
                <c:pt idx="9585">
                  <c:v>7/27/1996</c:v>
                </c:pt>
                <c:pt idx="9586">
                  <c:v>7/28/1996</c:v>
                </c:pt>
                <c:pt idx="9587">
                  <c:v>7/29/1996</c:v>
                </c:pt>
                <c:pt idx="9588">
                  <c:v>7/30/1996</c:v>
                </c:pt>
                <c:pt idx="9589">
                  <c:v>7/31/1996</c:v>
                </c:pt>
                <c:pt idx="9590">
                  <c:v>8/1/1996</c:v>
                </c:pt>
                <c:pt idx="9591">
                  <c:v>8/2/1996</c:v>
                </c:pt>
                <c:pt idx="9592">
                  <c:v>8/3/1996</c:v>
                </c:pt>
                <c:pt idx="9593">
                  <c:v>8/4/1996</c:v>
                </c:pt>
                <c:pt idx="9594">
                  <c:v>8/5/1996</c:v>
                </c:pt>
                <c:pt idx="9595">
                  <c:v>8/6/1996</c:v>
                </c:pt>
                <c:pt idx="9596">
                  <c:v>8/7/1996</c:v>
                </c:pt>
                <c:pt idx="9597">
                  <c:v>8/8/1996</c:v>
                </c:pt>
                <c:pt idx="9598">
                  <c:v>8/9/1996</c:v>
                </c:pt>
                <c:pt idx="9599">
                  <c:v>8/10/1996</c:v>
                </c:pt>
                <c:pt idx="9600">
                  <c:v>8/11/1996</c:v>
                </c:pt>
                <c:pt idx="9601">
                  <c:v>8/12/1996</c:v>
                </c:pt>
                <c:pt idx="9602">
                  <c:v>8/13/1996</c:v>
                </c:pt>
                <c:pt idx="9603">
                  <c:v>8/14/1996</c:v>
                </c:pt>
                <c:pt idx="9604">
                  <c:v>8/15/1996</c:v>
                </c:pt>
                <c:pt idx="9605">
                  <c:v>8/16/1996</c:v>
                </c:pt>
                <c:pt idx="9606">
                  <c:v>8/17/1996</c:v>
                </c:pt>
                <c:pt idx="9607">
                  <c:v>8/18/1996</c:v>
                </c:pt>
                <c:pt idx="9608">
                  <c:v>8/19/1996</c:v>
                </c:pt>
                <c:pt idx="9609">
                  <c:v>8/20/1996</c:v>
                </c:pt>
                <c:pt idx="9610">
                  <c:v>8/21/1996</c:v>
                </c:pt>
                <c:pt idx="9611">
                  <c:v>8/22/1996</c:v>
                </c:pt>
                <c:pt idx="9612">
                  <c:v>8/23/1996</c:v>
                </c:pt>
                <c:pt idx="9613">
                  <c:v>8/24/1996</c:v>
                </c:pt>
                <c:pt idx="9614">
                  <c:v>8/25/1996</c:v>
                </c:pt>
                <c:pt idx="9615">
                  <c:v>8/26/1996</c:v>
                </c:pt>
                <c:pt idx="9616">
                  <c:v>8/27/1996</c:v>
                </c:pt>
                <c:pt idx="9617">
                  <c:v>8/28/1996</c:v>
                </c:pt>
                <c:pt idx="9618">
                  <c:v>8/29/1996</c:v>
                </c:pt>
                <c:pt idx="9619">
                  <c:v>8/30/1996</c:v>
                </c:pt>
                <c:pt idx="9620">
                  <c:v>8/31/1996</c:v>
                </c:pt>
                <c:pt idx="9621">
                  <c:v>9/1/1996</c:v>
                </c:pt>
                <c:pt idx="9622">
                  <c:v>9/2/1996</c:v>
                </c:pt>
                <c:pt idx="9623">
                  <c:v>9/3/1996</c:v>
                </c:pt>
                <c:pt idx="9624">
                  <c:v>9/4/1996</c:v>
                </c:pt>
                <c:pt idx="9625">
                  <c:v>9/5/1996</c:v>
                </c:pt>
                <c:pt idx="9626">
                  <c:v>9/6/1996</c:v>
                </c:pt>
                <c:pt idx="9627">
                  <c:v>9/7/1996</c:v>
                </c:pt>
                <c:pt idx="9628">
                  <c:v>9/8/1996</c:v>
                </c:pt>
                <c:pt idx="9629">
                  <c:v>9/9/1996</c:v>
                </c:pt>
                <c:pt idx="9630">
                  <c:v>9/10/1996</c:v>
                </c:pt>
                <c:pt idx="9631">
                  <c:v>9/11/1996</c:v>
                </c:pt>
                <c:pt idx="9632">
                  <c:v>9/12/1996</c:v>
                </c:pt>
                <c:pt idx="9633">
                  <c:v>9/13/1996</c:v>
                </c:pt>
                <c:pt idx="9634">
                  <c:v>9/14/1996</c:v>
                </c:pt>
                <c:pt idx="9635">
                  <c:v>9/15/1996</c:v>
                </c:pt>
                <c:pt idx="9636">
                  <c:v>9/16/1996</c:v>
                </c:pt>
                <c:pt idx="9637">
                  <c:v>9/17/1996</c:v>
                </c:pt>
                <c:pt idx="9638">
                  <c:v>9/18/1996</c:v>
                </c:pt>
                <c:pt idx="9639">
                  <c:v>9/19/1996</c:v>
                </c:pt>
                <c:pt idx="9640">
                  <c:v>9/20/1996</c:v>
                </c:pt>
                <c:pt idx="9641">
                  <c:v>9/21/1996</c:v>
                </c:pt>
                <c:pt idx="9642">
                  <c:v>9/22/1996</c:v>
                </c:pt>
                <c:pt idx="9643">
                  <c:v>9/23/1996</c:v>
                </c:pt>
                <c:pt idx="9644">
                  <c:v>9/24/1996</c:v>
                </c:pt>
                <c:pt idx="9645">
                  <c:v>9/25/1996</c:v>
                </c:pt>
                <c:pt idx="9646">
                  <c:v>9/26/1996</c:v>
                </c:pt>
                <c:pt idx="9647">
                  <c:v>9/27/1996</c:v>
                </c:pt>
                <c:pt idx="9648">
                  <c:v>9/28/1996</c:v>
                </c:pt>
                <c:pt idx="9649">
                  <c:v>9/29/1996</c:v>
                </c:pt>
                <c:pt idx="9650">
                  <c:v>9/30/1996</c:v>
                </c:pt>
                <c:pt idx="9651">
                  <c:v>10/1/1996</c:v>
                </c:pt>
                <c:pt idx="9652">
                  <c:v>10/2/1996</c:v>
                </c:pt>
                <c:pt idx="9653">
                  <c:v>10/3/1996</c:v>
                </c:pt>
                <c:pt idx="9654">
                  <c:v>10/4/1996</c:v>
                </c:pt>
                <c:pt idx="9655">
                  <c:v>10/5/1996</c:v>
                </c:pt>
                <c:pt idx="9656">
                  <c:v>10/6/1996</c:v>
                </c:pt>
                <c:pt idx="9657">
                  <c:v>10/7/1996</c:v>
                </c:pt>
                <c:pt idx="9658">
                  <c:v>10/8/1996</c:v>
                </c:pt>
                <c:pt idx="9659">
                  <c:v>10/9/1996</c:v>
                </c:pt>
                <c:pt idx="9660">
                  <c:v>10/10/1996</c:v>
                </c:pt>
                <c:pt idx="9661">
                  <c:v>10/11/1996</c:v>
                </c:pt>
                <c:pt idx="9662">
                  <c:v>10/12/1996</c:v>
                </c:pt>
                <c:pt idx="9663">
                  <c:v>10/13/1996</c:v>
                </c:pt>
                <c:pt idx="9664">
                  <c:v>10/14/1996</c:v>
                </c:pt>
                <c:pt idx="9665">
                  <c:v>10/15/1996</c:v>
                </c:pt>
                <c:pt idx="9666">
                  <c:v>10/16/1996</c:v>
                </c:pt>
                <c:pt idx="9667">
                  <c:v>10/17/1996</c:v>
                </c:pt>
                <c:pt idx="9668">
                  <c:v>10/18/1996</c:v>
                </c:pt>
                <c:pt idx="9669">
                  <c:v>10/19/1996</c:v>
                </c:pt>
                <c:pt idx="9670">
                  <c:v>10/20/1996</c:v>
                </c:pt>
                <c:pt idx="9671">
                  <c:v>10/21/1996</c:v>
                </c:pt>
                <c:pt idx="9672">
                  <c:v>10/22/1996</c:v>
                </c:pt>
                <c:pt idx="9673">
                  <c:v>10/23/1996</c:v>
                </c:pt>
                <c:pt idx="9674">
                  <c:v>10/24/1996</c:v>
                </c:pt>
                <c:pt idx="9675">
                  <c:v>10/25/1996</c:v>
                </c:pt>
                <c:pt idx="9676">
                  <c:v>10/26/1996</c:v>
                </c:pt>
                <c:pt idx="9677">
                  <c:v>10/27/1996</c:v>
                </c:pt>
                <c:pt idx="9678">
                  <c:v>10/28/1996</c:v>
                </c:pt>
                <c:pt idx="9679">
                  <c:v>10/29/1996</c:v>
                </c:pt>
                <c:pt idx="9680">
                  <c:v>10/30/1996</c:v>
                </c:pt>
                <c:pt idx="9681">
                  <c:v>10/31/1996</c:v>
                </c:pt>
                <c:pt idx="9682">
                  <c:v>11/1/1996</c:v>
                </c:pt>
                <c:pt idx="9683">
                  <c:v>11/2/1996</c:v>
                </c:pt>
                <c:pt idx="9684">
                  <c:v>11/3/1996</c:v>
                </c:pt>
                <c:pt idx="9685">
                  <c:v>11/4/1996</c:v>
                </c:pt>
                <c:pt idx="9686">
                  <c:v>11/5/1996</c:v>
                </c:pt>
                <c:pt idx="9687">
                  <c:v>11/6/1996</c:v>
                </c:pt>
                <c:pt idx="9688">
                  <c:v>11/7/1996</c:v>
                </c:pt>
                <c:pt idx="9689">
                  <c:v>11/8/1996</c:v>
                </c:pt>
                <c:pt idx="9690">
                  <c:v>11/9/1996</c:v>
                </c:pt>
                <c:pt idx="9691">
                  <c:v>11/10/1996</c:v>
                </c:pt>
                <c:pt idx="9692">
                  <c:v>11/11/1996</c:v>
                </c:pt>
                <c:pt idx="9693">
                  <c:v>11/12/1996</c:v>
                </c:pt>
                <c:pt idx="9694">
                  <c:v>11/13/1996</c:v>
                </c:pt>
                <c:pt idx="9695">
                  <c:v>11/14/1996</c:v>
                </c:pt>
                <c:pt idx="9696">
                  <c:v>11/15/1996</c:v>
                </c:pt>
                <c:pt idx="9697">
                  <c:v>11/16/1996</c:v>
                </c:pt>
                <c:pt idx="9698">
                  <c:v>11/17/1996</c:v>
                </c:pt>
                <c:pt idx="9699">
                  <c:v>11/18/1996</c:v>
                </c:pt>
                <c:pt idx="9700">
                  <c:v>11/19/1996</c:v>
                </c:pt>
                <c:pt idx="9701">
                  <c:v>11/20/1996</c:v>
                </c:pt>
                <c:pt idx="9702">
                  <c:v>11/21/1996</c:v>
                </c:pt>
                <c:pt idx="9703">
                  <c:v>11/22/1996</c:v>
                </c:pt>
                <c:pt idx="9704">
                  <c:v>11/23/1996</c:v>
                </c:pt>
                <c:pt idx="9705">
                  <c:v>11/24/1996</c:v>
                </c:pt>
                <c:pt idx="9706">
                  <c:v>11/25/1996</c:v>
                </c:pt>
                <c:pt idx="9707">
                  <c:v>11/26/1996</c:v>
                </c:pt>
                <c:pt idx="9708">
                  <c:v>11/27/1996</c:v>
                </c:pt>
                <c:pt idx="9709">
                  <c:v>11/28/1996</c:v>
                </c:pt>
                <c:pt idx="9710">
                  <c:v>11/29/1996</c:v>
                </c:pt>
                <c:pt idx="9711">
                  <c:v>11/30/1996</c:v>
                </c:pt>
                <c:pt idx="9712">
                  <c:v>12/1/1996</c:v>
                </c:pt>
                <c:pt idx="9713">
                  <c:v>12/2/1996</c:v>
                </c:pt>
                <c:pt idx="9714">
                  <c:v>12/3/1996</c:v>
                </c:pt>
                <c:pt idx="9715">
                  <c:v>12/4/1996</c:v>
                </c:pt>
                <c:pt idx="9716">
                  <c:v>12/5/1996</c:v>
                </c:pt>
                <c:pt idx="9717">
                  <c:v>12/6/1996</c:v>
                </c:pt>
                <c:pt idx="9718">
                  <c:v>12/7/1996</c:v>
                </c:pt>
                <c:pt idx="9719">
                  <c:v>12/8/1996</c:v>
                </c:pt>
                <c:pt idx="9720">
                  <c:v>12/9/1996</c:v>
                </c:pt>
                <c:pt idx="9721">
                  <c:v>12/10/1996</c:v>
                </c:pt>
                <c:pt idx="9722">
                  <c:v>12/11/1996</c:v>
                </c:pt>
                <c:pt idx="9723">
                  <c:v>12/12/1996</c:v>
                </c:pt>
                <c:pt idx="9724">
                  <c:v>12/13/1996</c:v>
                </c:pt>
                <c:pt idx="9725">
                  <c:v>12/14/1996</c:v>
                </c:pt>
                <c:pt idx="9726">
                  <c:v>12/15/1996</c:v>
                </c:pt>
                <c:pt idx="9727">
                  <c:v>12/16/1996</c:v>
                </c:pt>
                <c:pt idx="9728">
                  <c:v>12/17/1996</c:v>
                </c:pt>
                <c:pt idx="9729">
                  <c:v>12/18/1996</c:v>
                </c:pt>
                <c:pt idx="9730">
                  <c:v>12/19/1996</c:v>
                </c:pt>
                <c:pt idx="9731">
                  <c:v>12/20/1996</c:v>
                </c:pt>
                <c:pt idx="9732">
                  <c:v>12/21/1996</c:v>
                </c:pt>
                <c:pt idx="9733">
                  <c:v>12/22/1996</c:v>
                </c:pt>
                <c:pt idx="9734">
                  <c:v>12/23/1996</c:v>
                </c:pt>
                <c:pt idx="9735">
                  <c:v>12/24/1996</c:v>
                </c:pt>
                <c:pt idx="9736">
                  <c:v>12/25/1996</c:v>
                </c:pt>
                <c:pt idx="9737">
                  <c:v>12/26/1996</c:v>
                </c:pt>
                <c:pt idx="9738">
                  <c:v>12/27/1996</c:v>
                </c:pt>
                <c:pt idx="9739">
                  <c:v>12/28/1996</c:v>
                </c:pt>
                <c:pt idx="9740">
                  <c:v>12/29/1996</c:v>
                </c:pt>
                <c:pt idx="9741">
                  <c:v>12/30/1996</c:v>
                </c:pt>
                <c:pt idx="9742">
                  <c:v>12/31/1996</c:v>
                </c:pt>
                <c:pt idx="9743">
                  <c:v>1/1/1997</c:v>
                </c:pt>
                <c:pt idx="9744">
                  <c:v>1/2/1997</c:v>
                </c:pt>
                <c:pt idx="9745">
                  <c:v>1/3/1997</c:v>
                </c:pt>
                <c:pt idx="9746">
                  <c:v>1/4/1997</c:v>
                </c:pt>
                <c:pt idx="9747">
                  <c:v>1/5/1997</c:v>
                </c:pt>
                <c:pt idx="9748">
                  <c:v>1/6/1997</c:v>
                </c:pt>
                <c:pt idx="9749">
                  <c:v>1/7/1997</c:v>
                </c:pt>
                <c:pt idx="9750">
                  <c:v>1/8/1997</c:v>
                </c:pt>
                <c:pt idx="9751">
                  <c:v>1/9/1997</c:v>
                </c:pt>
                <c:pt idx="9752">
                  <c:v>1/10/1997</c:v>
                </c:pt>
                <c:pt idx="9753">
                  <c:v>1/11/1997</c:v>
                </c:pt>
                <c:pt idx="9754">
                  <c:v>1/12/1997</c:v>
                </c:pt>
                <c:pt idx="9755">
                  <c:v>1/13/1997</c:v>
                </c:pt>
                <c:pt idx="9756">
                  <c:v>1/14/1997</c:v>
                </c:pt>
                <c:pt idx="9757">
                  <c:v>1/15/1997</c:v>
                </c:pt>
                <c:pt idx="9758">
                  <c:v>1/16/1997</c:v>
                </c:pt>
                <c:pt idx="9759">
                  <c:v>1/17/1997</c:v>
                </c:pt>
                <c:pt idx="9760">
                  <c:v>1/18/1997</c:v>
                </c:pt>
                <c:pt idx="9761">
                  <c:v>1/19/1997</c:v>
                </c:pt>
                <c:pt idx="9762">
                  <c:v>1/20/1997</c:v>
                </c:pt>
                <c:pt idx="9763">
                  <c:v>1/21/1997</c:v>
                </c:pt>
                <c:pt idx="9764">
                  <c:v>1/22/1997</c:v>
                </c:pt>
                <c:pt idx="9765">
                  <c:v>1/23/1997</c:v>
                </c:pt>
                <c:pt idx="9766">
                  <c:v>1/24/1997</c:v>
                </c:pt>
                <c:pt idx="9767">
                  <c:v>1/25/1997</c:v>
                </c:pt>
                <c:pt idx="9768">
                  <c:v>1/26/1997</c:v>
                </c:pt>
                <c:pt idx="9769">
                  <c:v>1/27/1997</c:v>
                </c:pt>
                <c:pt idx="9770">
                  <c:v>1/28/1997</c:v>
                </c:pt>
                <c:pt idx="9771">
                  <c:v>1/29/1997</c:v>
                </c:pt>
                <c:pt idx="9772">
                  <c:v>1/30/1997</c:v>
                </c:pt>
                <c:pt idx="9773">
                  <c:v>1/31/1997</c:v>
                </c:pt>
                <c:pt idx="9774">
                  <c:v>2/1/1997</c:v>
                </c:pt>
                <c:pt idx="9775">
                  <c:v>2/2/1997</c:v>
                </c:pt>
                <c:pt idx="9776">
                  <c:v>2/3/1997</c:v>
                </c:pt>
                <c:pt idx="9777">
                  <c:v>2/4/1997</c:v>
                </c:pt>
                <c:pt idx="9778">
                  <c:v>2/5/1997</c:v>
                </c:pt>
                <c:pt idx="9779">
                  <c:v>2/6/1997</c:v>
                </c:pt>
                <c:pt idx="9780">
                  <c:v>2/7/1997</c:v>
                </c:pt>
                <c:pt idx="9781">
                  <c:v>2/8/1997</c:v>
                </c:pt>
                <c:pt idx="9782">
                  <c:v>2/9/1997</c:v>
                </c:pt>
                <c:pt idx="9783">
                  <c:v>2/10/1997</c:v>
                </c:pt>
                <c:pt idx="9784">
                  <c:v>2/11/1997</c:v>
                </c:pt>
                <c:pt idx="9785">
                  <c:v>2/12/1997</c:v>
                </c:pt>
                <c:pt idx="9786">
                  <c:v>2/13/1997</c:v>
                </c:pt>
                <c:pt idx="9787">
                  <c:v>2/14/1997</c:v>
                </c:pt>
                <c:pt idx="9788">
                  <c:v>2/15/1997</c:v>
                </c:pt>
                <c:pt idx="9789">
                  <c:v>2/16/1997</c:v>
                </c:pt>
                <c:pt idx="9790">
                  <c:v>2/17/1997</c:v>
                </c:pt>
                <c:pt idx="9791">
                  <c:v>2/18/1997</c:v>
                </c:pt>
                <c:pt idx="9792">
                  <c:v>2/19/1997</c:v>
                </c:pt>
                <c:pt idx="9793">
                  <c:v>2/20/1997</c:v>
                </c:pt>
                <c:pt idx="9794">
                  <c:v>2/21/1997</c:v>
                </c:pt>
                <c:pt idx="9795">
                  <c:v>2/22/1997</c:v>
                </c:pt>
                <c:pt idx="9796">
                  <c:v>2/23/1997</c:v>
                </c:pt>
                <c:pt idx="9797">
                  <c:v>2/24/1997</c:v>
                </c:pt>
                <c:pt idx="9798">
                  <c:v>2/25/1997</c:v>
                </c:pt>
                <c:pt idx="9799">
                  <c:v>2/26/1997</c:v>
                </c:pt>
                <c:pt idx="9800">
                  <c:v>2/27/1997</c:v>
                </c:pt>
                <c:pt idx="9801">
                  <c:v>2/28/1997</c:v>
                </c:pt>
                <c:pt idx="9802">
                  <c:v>3/1/1997</c:v>
                </c:pt>
                <c:pt idx="9803">
                  <c:v>3/2/1997</c:v>
                </c:pt>
                <c:pt idx="9804">
                  <c:v>3/3/1997</c:v>
                </c:pt>
                <c:pt idx="9805">
                  <c:v>3/4/1997</c:v>
                </c:pt>
                <c:pt idx="9806">
                  <c:v>3/5/1997</c:v>
                </c:pt>
                <c:pt idx="9807">
                  <c:v>3/6/1997</c:v>
                </c:pt>
                <c:pt idx="9808">
                  <c:v>3/7/1997</c:v>
                </c:pt>
                <c:pt idx="9809">
                  <c:v>3/8/1997</c:v>
                </c:pt>
                <c:pt idx="9810">
                  <c:v>3/9/1997</c:v>
                </c:pt>
                <c:pt idx="9811">
                  <c:v>3/10/1997</c:v>
                </c:pt>
                <c:pt idx="9812">
                  <c:v>3/11/1997</c:v>
                </c:pt>
                <c:pt idx="9813">
                  <c:v>3/12/1997</c:v>
                </c:pt>
                <c:pt idx="9814">
                  <c:v>3/13/1997</c:v>
                </c:pt>
                <c:pt idx="9815">
                  <c:v>3/14/1997</c:v>
                </c:pt>
                <c:pt idx="9816">
                  <c:v>3/15/1997</c:v>
                </c:pt>
                <c:pt idx="9817">
                  <c:v>3/16/1997</c:v>
                </c:pt>
                <c:pt idx="9818">
                  <c:v>3/17/1997</c:v>
                </c:pt>
                <c:pt idx="9819">
                  <c:v>3/18/1997</c:v>
                </c:pt>
                <c:pt idx="9820">
                  <c:v>3/19/1997</c:v>
                </c:pt>
                <c:pt idx="9821">
                  <c:v>3/20/1997</c:v>
                </c:pt>
                <c:pt idx="9822">
                  <c:v>3/21/1997</c:v>
                </c:pt>
                <c:pt idx="9823">
                  <c:v>3/22/1997</c:v>
                </c:pt>
                <c:pt idx="9824">
                  <c:v>3/23/1997</c:v>
                </c:pt>
                <c:pt idx="9825">
                  <c:v>3/24/1997</c:v>
                </c:pt>
                <c:pt idx="9826">
                  <c:v>3/25/1997</c:v>
                </c:pt>
                <c:pt idx="9827">
                  <c:v>3/26/1997</c:v>
                </c:pt>
                <c:pt idx="9828">
                  <c:v>3/27/1997</c:v>
                </c:pt>
                <c:pt idx="9829">
                  <c:v>3/28/1997</c:v>
                </c:pt>
                <c:pt idx="9830">
                  <c:v>3/29/1997</c:v>
                </c:pt>
                <c:pt idx="9831">
                  <c:v>3/30/1997</c:v>
                </c:pt>
                <c:pt idx="9832">
                  <c:v>3/31/1997</c:v>
                </c:pt>
                <c:pt idx="9833">
                  <c:v>4/1/1997</c:v>
                </c:pt>
                <c:pt idx="9834">
                  <c:v>4/2/1997</c:v>
                </c:pt>
                <c:pt idx="9835">
                  <c:v>4/3/1997</c:v>
                </c:pt>
                <c:pt idx="9836">
                  <c:v>4/4/1997</c:v>
                </c:pt>
                <c:pt idx="9837">
                  <c:v>4/5/1997</c:v>
                </c:pt>
                <c:pt idx="9838">
                  <c:v>4/6/1997</c:v>
                </c:pt>
                <c:pt idx="9839">
                  <c:v>4/7/1997</c:v>
                </c:pt>
                <c:pt idx="9840">
                  <c:v>4/8/1997</c:v>
                </c:pt>
                <c:pt idx="9841">
                  <c:v>4/9/1997</c:v>
                </c:pt>
                <c:pt idx="9842">
                  <c:v>4/10/1997</c:v>
                </c:pt>
                <c:pt idx="9843">
                  <c:v>4/11/1997</c:v>
                </c:pt>
                <c:pt idx="9844">
                  <c:v>4/12/1997</c:v>
                </c:pt>
                <c:pt idx="9845">
                  <c:v>4/13/1997</c:v>
                </c:pt>
                <c:pt idx="9846">
                  <c:v>4/14/1997</c:v>
                </c:pt>
                <c:pt idx="9847">
                  <c:v>4/15/1997</c:v>
                </c:pt>
                <c:pt idx="9848">
                  <c:v>4/16/1997</c:v>
                </c:pt>
                <c:pt idx="9849">
                  <c:v>4/17/1997</c:v>
                </c:pt>
                <c:pt idx="9850">
                  <c:v>4/18/1997</c:v>
                </c:pt>
                <c:pt idx="9851">
                  <c:v>4/19/1997</c:v>
                </c:pt>
                <c:pt idx="9852">
                  <c:v>4/20/1997</c:v>
                </c:pt>
                <c:pt idx="9853">
                  <c:v>4/21/1997</c:v>
                </c:pt>
                <c:pt idx="9854">
                  <c:v>4/22/1997</c:v>
                </c:pt>
                <c:pt idx="9855">
                  <c:v>4/23/1997</c:v>
                </c:pt>
                <c:pt idx="9856">
                  <c:v>4/24/1997</c:v>
                </c:pt>
                <c:pt idx="9857">
                  <c:v>4/25/1997</c:v>
                </c:pt>
                <c:pt idx="9858">
                  <c:v>4/26/1997</c:v>
                </c:pt>
                <c:pt idx="9859">
                  <c:v>4/27/1997</c:v>
                </c:pt>
                <c:pt idx="9860">
                  <c:v>4/28/1997</c:v>
                </c:pt>
                <c:pt idx="9861">
                  <c:v>4/29/1997</c:v>
                </c:pt>
                <c:pt idx="9862">
                  <c:v>4/30/1997</c:v>
                </c:pt>
                <c:pt idx="9863">
                  <c:v>5/1/1997</c:v>
                </c:pt>
                <c:pt idx="9864">
                  <c:v>5/2/1997</c:v>
                </c:pt>
                <c:pt idx="9865">
                  <c:v>5/3/1997</c:v>
                </c:pt>
                <c:pt idx="9866">
                  <c:v>5/4/1997</c:v>
                </c:pt>
                <c:pt idx="9867">
                  <c:v>5/5/1997</c:v>
                </c:pt>
                <c:pt idx="9868">
                  <c:v>5/6/1997</c:v>
                </c:pt>
                <c:pt idx="9869">
                  <c:v>5/7/1997</c:v>
                </c:pt>
                <c:pt idx="9870">
                  <c:v>5/8/1997</c:v>
                </c:pt>
                <c:pt idx="9871">
                  <c:v>5/9/1997</c:v>
                </c:pt>
                <c:pt idx="9872">
                  <c:v>5/10/1997</c:v>
                </c:pt>
                <c:pt idx="9873">
                  <c:v>5/11/1997</c:v>
                </c:pt>
                <c:pt idx="9874">
                  <c:v>5/12/1997</c:v>
                </c:pt>
                <c:pt idx="9875">
                  <c:v>5/13/1997</c:v>
                </c:pt>
                <c:pt idx="9876">
                  <c:v>5/14/1997</c:v>
                </c:pt>
                <c:pt idx="9877">
                  <c:v>5/15/1997</c:v>
                </c:pt>
                <c:pt idx="9878">
                  <c:v>5/16/1997</c:v>
                </c:pt>
                <c:pt idx="9879">
                  <c:v>5/17/1997</c:v>
                </c:pt>
                <c:pt idx="9880">
                  <c:v>5/18/1997</c:v>
                </c:pt>
                <c:pt idx="9881">
                  <c:v>5/19/1997</c:v>
                </c:pt>
                <c:pt idx="9882">
                  <c:v>5/20/1997</c:v>
                </c:pt>
                <c:pt idx="9883">
                  <c:v>5/21/1997</c:v>
                </c:pt>
                <c:pt idx="9884">
                  <c:v>5/22/1997</c:v>
                </c:pt>
                <c:pt idx="9885">
                  <c:v>5/23/1997</c:v>
                </c:pt>
                <c:pt idx="9886">
                  <c:v>5/24/1997</c:v>
                </c:pt>
                <c:pt idx="9887">
                  <c:v>5/25/1997</c:v>
                </c:pt>
                <c:pt idx="9888">
                  <c:v>5/26/1997</c:v>
                </c:pt>
                <c:pt idx="9889">
                  <c:v>5/27/1997</c:v>
                </c:pt>
                <c:pt idx="9890">
                  <c:v>5/28/1997</c:v>
                </c:pt>
                <c:pt idx="9891">
                  <c:v>5/29/1997</c:v>
                </c:pt>
                <c:pt idx="9892">
                  <c:v>5/30/1997</c:v>
                </c:pt>
                <c:pt idx="9893">
                  <c:v>5/31/1997</c:v>
                </c:pt>
                <c:pt idx="9894">
                  <c:v>6/1/1997</c:v>
                </c:pt>
                <c:pt idx="9895">
                  <c:v>6/2/1997</c:v>
                </c:pt>
                <c:pt idx="9896">
                  <c:v>6/3/1997</c:v>
                </c:pt>
                <c:pt idx="9897">
                  <c:v>6/4/1997</c:v>
                </c:pt>
                <c:pt idx="9898">
                  <c:v>6/5/1997</c:v>
                </c:pt>
                <c:pt idx="9899">
                  <c:v>6/6/1997</c:v>
                </c:pt>
                <c:pt idx="9900">
                  <c:v>6/7/1997</c:v>
                </c:pt>
                <c:pt idx="9901">
                  <c:v>6/8/1997</c:v>
                </c:pt>
                <c:pt idx="9902">
                  <c:v>6/9/1997</c:v>
                </c:pt>
                <c:pt idx="9903">
                  <c:v>6/10/1997</c:v>
                </c:pt>
                <c:pt idx="9904">
                  <c:v>6/11/1997</c:v>
                </c:pt>
                <c:pt idx="9905">
                  <c:v>6/12/1997</c:v>
                </c:pt>
                <c:pt idx="9906">
                  <c:v>6/13/1997</c:v>
                </c:pt>
                <c:pt idx="9907">
                  <c:v>6/14/1997</c:v>
                </c:pt>
                <c:pt idx="9908">
                  <c:v>6/15/1997</c:v>
                </c:pt>
                <c:pt idx="9909">
                  <c:v>6/16/1997</c:v>
                </c:pt>
                <c:pt idx="9910">
                  <c:v>6/17/1997</c:v>
                </c:pt>
                <c:pt idx="9911">
                  <c:v>6/18/1997</c:v>
                </c:pt>
                <c:pt idx="9912">
                  <c:v>6/19/1997</c:v>
                </c:pt>
                <c:pt idx="9913">
                  <c:v>6/20/1997</c:v>
                </c:pt>
                <c:pt idx="9914">
                  <c:v>6/21/1997</c:v>
                </c:pt>
                <c:pt idx="9915">
                  <c:v>6/22/1997</c:v>
                </c:pt>
                <c:pt idx="9916">
                  <c:v>6/23/1997</c:v>
                </c:pt>
                <c:pt idx="9917">
                  <c:v>6/24/1997</c:v>
                </c:pt>
                <c:pt idx="9918">
                  <c:v>6/25/1997</c:v>
                </c:pt>
                <c:pt idx="9919">
                  <c:v>6/26/1997</c:v>
                </c:pt>
                <c:pt idx="9920">
                  <c:v>6/27/1997</c:v>
                </c:pt>
                <c:pt idx="9921">
                  <c:v>6/28/1997</c:v>
                </c:pt>
                <c:pt idx="9922">
                  <c:v>6/29/1997</c:v>
                </c:pt>
                <c:pt idx="9923">
                  <c:v>6/30/1997</c:v>
                </c:pt>
                <c:pt idx="9924">
                  <c:v>7/1/1997</c:v>
                </c:pt>
                <c:pt idx="9925">
                  <c:v>7/2/1997</c:v>
                </c:pt>
                <c:pt idx="9926">
                  <c:v>7/3/1997</c:v>
                </c:pt>
                <c:pt idx="9927">
                  <c:v>7/4/1997</c:v>
                </c:pt>
                <c:pt idx="9928">
                  <c:v>7/5/1997</c:v>
                </c:pt>
                <c:pt idx="9929">
                  <c:v>7/6/1997</c:v>
                </c:pt>
                <c:pt idx="9930">
                  <c:v>7/7/1997</c:v>
                </c:pt>
                <c:pt idx="9931">
                  <c:v>7/8/1997</c:v>
                </c:pt>
                <c:pt idx="9932">
                  <c:v>7/9/1997</c:v>
                </c:pt>
                <c:pt idx="9933">
                  <c:v>7/10/1997</c:v>
                </c:pt>
                <c:pt idx="9934">
                  <c:v>7/11/1997</c:v>
                </c:pt>
                <c:pt idx="9935">
                  <c:v>7/12/1997</c:v>
                </c:pt>
                <c:pt idx="9936">
                  <c:v>7/13/1997</c:v>
                </c:pt>
                <c:pt idx="9937">
                  <c:v>7/14/1997</c:v>
                </c:pt>
                <c:pt idx="9938">
                  <c:v>7/15/1997</c:v>
                </c:pt>
                <c:pt idx="9939">
                  <c:v>7/16/1997</c:v>
                </c:pt>
                <c:pt idx="9940">
                  <c:v>7/17/1997</c:v>
                </c:pt>
                <c:pt idx="9941">
                  <c:v>7/18/1997</c:v>
                </c:pt>
                <c:pt idx="9942">
                  <c:v>7/19/1997</c:v>
                </c:pt>
                <c:pt idx="9943">
                  <c:v>7/20/1997</c:v>
                </c:pt>
                <c:pt idx="9944">
                  <c:v>7/21/1997</c:v>
                </c:pt>
                <c:pt idx="9945">
                  <c:v>7/22/1997</c:v>
                </c:pt>
                <c:pt idx="9946">
                  <c:v>7/23/1997</c:v>
                </c:pt>
                <c:pt idx="9947">
                  <c:v>7/24/1997</c:v>
                </c:pt>
                <c:pt idx="9948">
                  <c:v>7/25/1997</c:v>
                </c:pt>
                <c:pt idx="9949">
                  <c:v>7/26/1997</c:v>
                </c:pt>
                <c:pt idx="9950">
                  <c:v>7/27/1997</c:v>
                </c:pt>
                <c:pt idx="9951">
                  <c:v>7/28/1997</c:v>
                </c:pt>
                <c:pt idx="9952">
                  <c:v>7/29/1997</c:v>
                </c:pt>
                <c:pt idx="9953">
                  <c:v>7/30/1997</c:v>
                </c:pt>
                <c:pt idx="9954">
                  <c:v>7/31/1997</c:v>
                </c:pt>
                <c:pt idx="9955">
                  <c:v>8/1/1997</c:v>
                </c:pt>
                <c:pt idx="9956">
                  <c:v>8/2/1997</c:v>
                </c:pt>
                <c:pt idx="9957">
                  <c:v>8/3/1997</c:v>
                </c:pt>
                <c:pt idx="9958">
                  <c:v>8/4/1997</c:v>
                </c:pt>
                <c:pt idx="9959">
                  <c:v>8/5/1997</c:v>
                </c:pt>
                <c:pt idx="9960">
                  <c:v>8/6/1997</c:v>
                </c:pt>
                <c:pt idx="9961">
                  <c:v>8/7/1997</c:v>
                </c:pt>
                <c:pt idx="9962">
                  <c:v>8/8/1997</c:v>
                </c:pt>
                <c:pt idx="9963">
                  <c:v>8/9/1997</c:v>
                </c:pt>
                <c:pt idx="9964">
                  <c:v>8/10/1997</c:v>
                </c:pt>
                <c:pt idx="9965">
                  <c:v>8/11/1997</c:v>
                </c:pt>
                <c:pt idx="9966">
                  <c:v>8/12/1997</c:v>
                </c:pt>
                <c:pt idx="9967">
                  <c:v>8/13/1997</c:v>
                </c:pt>
                <c:pt idx="9968">
                  <c:v>8/14/1997</c:v>
                </c:pt>
                <c:pt idx="9969">
                  <c:v>8/15/1997</c:v>
                </c:pt>
                <c:pt idx="9970">
                  <c:v>8/16/1997</c:v>
                </c:pt>
                <c:pt idx="9971">
                  <c:v>8/17/1997</c:v>
                </c:pt>
                <c:pt idx="9972">
                  <c:v>8/18/1997</c:v>
                </c:pt>
                <c:pt idx="9973">
                  <c:v>8/19/1997</c:v>
                </c:pt>
                <c:pt idx="9974">
                  <c:v>8/20/1997</c:v>
                </c:pt>
                <c:pt idx="9975">
                  <c:v>8/21/1997</c:v>
                </c:pt>
                <c:pt idx="9976">
                  <c:v>8/22/1997</c:v>
                </c:pt>
                <c:pt idx="9977">
                  <c:v>8/23/1997</c:v>
                </c:pt>
                <c:pt idx="9978">
                  <c:v>8/24/1997</c:v>
                </c:pt>
                <c:pt idx="9979">
                  <c:v>8/25/1997</c:v>
                </c:pt>
                <c:pt idx="9980">
                  <c:v>8/26/1997</c:v>
                </c:pt>
                <c:pt idx="9981">
                  <c:v>8/27/1997</c:v>
                </c:pt>
                <c:pt idx="9982">
                  <c:v>8/28/1997</c:v>
                </c:pt>
                <c:pt idx="9983">
                  <c:v>8/29/1997</c:v>
                </c:pt>
                <c:pt idx="9984">
                  <c:v>8/30/1997</c:v>
                </c:pt>
                <c:pt idx="9985">
                  <c:v>8/31/1997</c:v>
                </c:pt>
                <c:pt idx="9986">
                  <c:v>9/1/1997</c:v>
                </c:pt>
                <c:pt idx="9987">
                  <c:v>9/2/1997</c:v>
                </c:pt>
                <c:pt idx="9988">
                  <c:v>9/3/1997</c:v>
                </c:pt>
                <c:pt idx="9989">
                  <c:v>9/4/1997</c:v>
                </c:pt>
                <c:pt idx="9990">
                  <c:v>9/5/1997</c:v>
                </c:pt>
                <c:pt idx="9991">
                  <c:v>9/6/1997</c:v>
                </c:pt>
                <c:pt idx="9992">
                  <c:v>9/7/1997</c:v>
                </c:pt>
                <c:pt idx="9993">
                  <c:v>9/8/1997</c:v>
                </c:pt>
                <c:pt idx="9994">
                  <c:v>9/9/1997</c:v>
                </c:pt>
                <c:pt idx="9995">
                  <c:v>9/10/1997</c:v>
                </c:pt>
                <c:pt idx="9996">
                  <c:v>9/11/1997</c:v>
                </c:pt>
                <c:pt idx="9997">
                  <c:v>9/12/1997</c:v>
                </c:pt>
                <c:pt idx="9998">
                  <c:v>9/13/1997</c:v>
                </c:pt>
                <c:pt idx="9999">
                  <c:v>9/14/1997</c:v>
                </c:pt>
                <c:pt idx="10000">
                  <c:v>9/15/1997</c:v>
                </c:pt>
                <c:pt idx="10001">
                  <c:v>9/16/1997</c:v>
                </c:pt>
                <c:pt idx="10002">
                  <c:v>9/17/1997</c:v>
                </c:pt>
                <c:pt idx="10003">
                  <c:v>9/18/1997</c:v>
                </c:pt>
                <c:pt idx="10004">
                  <c:v>9/19/1997</c:v>
                </c:pt>
                <c:pt idx="10005">
                  <c:v>9/20/1997</c:v>
                </c:pt>
                <c:pt idx="10006">
                  <c:v>9/21/1997</c:v>
                </c:pt>
                <c:pt idx="10007">
                  <c:v>9/22/1997</c:v>
                </c:pt>
                <c:pt idx="10008">
                  <c:v>9/23/1997</c:v>
                </c:pt>
                <c:pt idx="10009">
                  <c:v>9/24/1997</c:v>
                </c:pt>
                <c:pt idx="10010">
                  <c:v>9/25/1997</c:v>
                </c:pt>
                <c:pt idx="10011">
                  <c:v>9/26/1997</c:v>
                </c:pt>
                <c:pt idx="10012">
                  <c:v>9/27/1997</c:v>
                </c:pt>
                <c:pt idx="10013">
                  <c:v>9/28/1997</c:v>
                </c:pt>
                <c:pt idx="10014">
                  <c:v>9/29/1997</c:v>
                </c:pt>
                <c:pt idx="10015">
                  <c:v>9/30/1997</c:v>
                </c:pt>
                <c:pt idx="10016">
                  <c:v>10/1/1997</c:v>
                </c:pt>
                <c:pt idx="10017">
                  <c:v>10/2/1997</c:v>
                </c:pt>
                <c:pt idx="10018">
                  <c:v>10/3/1997</c:v>
                </c:pt>
                <c:pt idx="10019">
                  <c:v>10/4/1997</c:v>
                </c:pt>
                <c:pt idx="10020">
                  <c:v>10/5/1997</c:v>
                </c:pt>
                <c:pt idx="10021">
                  <c:v>10/6/1997</c:v>
                </c:pt>
                <c:pt idx="10022">
                  <c:v>10/7/1997</c:v>
                </c:pt>
                <c:pt idx="10023">
                  <c:v>10/8/1997</c:v>
                </c:pt>
                <c:pt idx="10024">
                  <c:v>10/9/1997</c:v>
                </c:pt>
                <c:pt idx="10025">
                  <c:v>10/10/1997</c:v>
                </c:pt>
                <c:pt idx="10026">
                  <c:v>10/11/1997</c:v>
                </c:pt>
                <c:pt idx="10027">
                  <c:v>10/12/1997</c:v>
                </c:pt>
                <c:pt idx="10028">
                  <c:v>10/13/1997</c:v>
                </c:pt>
                <c:pt idx="10029">
                  <c:v>10/14/1997</c:v>
                </c:pt>
                <c:pt idx="10030">
                  <c:v>10/15/1997</c:v>
                </c:pt>
                <c:pt idx="10031">
                  <c:v>10/16/1997</c:v>
                </c:pt>
                <c:pt idx="10032">
                  <c:v>10/17/1997</c:v>
                </c:pt>
                <c:pt idx="10033">
                  <c:v>10/18/1997</c:v>
                </c:pt>
                <c:pt idx="10034">
                  <c:v>10/19/1997</c:v>
                </c:pt>
                <c:pt idx="10035">
                  <c:v>10/20/1997</c:v>
                </c:pt>
                <c:pt idx="10036">
                  <c:v>10/21/1997</c:v>
                </c:pt>
                <c:pt idx="10037">
                  <c:v>10/22/1997</c:v>
                </c:pt>
                <c:pt idx="10038">
                  <c:v>10/23/1997</c:v>
                </c:pt>
                <c:pt idx="10039">
                  <c:v>10/24/1997</c:v>
                </c:pt>
                <c:pt idx="10040">
                  <c:v>10/25/1997</c:v>
                </c:pt>
                <c:pt idx="10041">
                  <c:v>10/26/1997</c:v>
                </c:pt>
                <c:pt idx="10042">
                  <c:v>10/27/1997</c:v>
                </c:pt>
                <c:pt idx="10043">
                  <c:v>10/28/1997</c:v>
                </c:pt>
                <c:pt idx="10044">
                  <c:v>10/29/1997</c:v>
                </c:pt>
                <c:pt idx="10045">
                  <c:v>10/30/1997</c:v>
                </c:pt>
                <c:pt idx="10046">
                  <c:v>10/31/1997</c:v>
                </c:pt>
                <c:pt idx="10047">
                  <c:v>11/1/1997</c:v>
                </c:pt>
                <c:pt idx="10048">
                  <c:v>11/2/1997</c:v>
                </c:pt>
                <c:pt idx="10049">
                  <c:v>11/3/1997</c:v>
                </c:pt>
                <c:pt idx="10050">
                  <c:v>11/4/1997</c:v>
                </c:pt>
                <c:pt idx="10051">
                  <c:v>11/5/1997</c:v>
                </c:pt>
                <c:pt idx="10052">
                  <c:v>11/6/1997</c:v>
                </c:pt>
                <c:pt idx="10053">
                  <c:v>11/7/1997</c:v>
                </c:pt>
                <c:pt idx="10054">
                  <c:v>11/8/1997</c:v>
                </c:pt>
                <c:pt idx="10055">
                  <c:v>11/9/1997</c:v>
                </c:pt>
                <c:pt idx="10056">
                  <c:v>11/10/1997</c:v>
                </c:pt>
                <c:pt idx="10057">
                  <c:v>11/11/1997</c:v>
                </c:pt>
                <c:pt idx="10058">
                  <c:v>11/12/1997</c:v>
                </c:pt>
                <c:pt idx="10059">
                  <c:v>11/13/1997</c:v>
                </c:pt>
                <c:pt idx="10060">
                  <c:v>11/14/1997</c:v>
                </c:pt>
                <c:pt idx="10061">
                  <c:v>11/15/1997</c:v>
                </c:pt>
                <c:pt idx="10062">
                  <c:v>11/16/1997</c:v>
                </c:pt>
                <c:pt idx="10063">
                  <c:v>11/17/1997</c:v>
                </c:pt>
                <c:pt idx="10064">
                  <c:v>11/18/1997</c:v>
                </c:pt>
                <c:pt idx="10065">
                  <c:v>11/19/1997</c:v>
                </c:pt>
                <c:pt idx="10066">
                  <c:v>11/20/1997</c:v>
                </c:pt>
                <c:pt idx="10067">
                  <c:v>11/21/1997</c:v>
                </c:pt>
                <c:pt idx="10068">
                  <c:v>11/22/1997</c:v>
                </c:pt>
                <c:pt idx="10069">
                  <c:v>11/23/1997</c:v>
                </c:pt>
                <c:pt idx="10070">
                  <c:v>11/24/1997</c:v>
                </c:pt>
                <c:pt idx="10071">
                  <c:v>11/25/1997</c:v>
                </c:pt>
                <c:pt idx="10072">
                  <c:v>11/26/1997</c:v>
                </c:pt>
                <c:pt idx="10073">
                  <c:v>11/27/1997</c:v>
                </c:pt>
                <c:pt idx="10074">
                  <c:v>11/28/1997</c:v>
                </c:pt>
                <c:pt idx="10075">
                  <c:v>11/29/1997</c:v>
                </c:pt>
                <c:pt idx="10076">
                  <c:v>11/30/1997</c:v>
                </c:pt>
                <c:pt idx="10077">
                  <c:v>12/1/1997</c:v>
                </c:pt>
                <c:pt idx="10078">
                  <c:v>12/2/1997</c:v>
                </c:pt>
                <c:pt idx="10079">
                  <c:v>12/3/1997</c:v>
                </c:pt>
                <c:pt idx="10080">
                  <c:v>12/4/1997</c:v>
                </c:pt>
                <c:pt idx="10081">
                  <c:v>12/5/1997</c:v>
                </c:pt>
                <c:pt idx="10082">
                  <c:v>12/6/1997</c:v>
                </c:pt>
                <c:pt idx="10083">
                  <c:v>12/7/1997</c:v>
                </c:pt>
                <c:pt idx="10084">
                  <c:v>12/8/1997</c:v>
                </c:pt>
                <c:pt idx="10085">
                  <c:v>12/9/1997</c:v>
                </c:pt>
                <c:pt idx="10086">
                  <c:v>12/10/1997</c:v>
                </c:pt>
                <c:pt idx="10087">
                  <c:v>12/11/1997</c:v>
                </c:pt>
                <c:pt idx="10088">
                  <c:v>12/12/1997</c:v>
                </c:pt>
                <c:pt idx="10089">
                  <c:v>12/13/1997</c:v>
                </c:pt>
                <c:pt idx="10090">
                  <c:v>12/14/1997</c:v>
                </c:pt>
                <c:pt idx="10091">
                  <c:v>12/15/1997</c:v>
                </c:pt>
                <c:pt idx="10092">
                  <c:v>12/16/1997</c:v>
                </c:pt>
                <c:pt idx="10093">
                  <c:v>12/17/1997</c:v>
                </c:pt>
                <c:pt idx="10094">
                  <c:v>12/18/1997</c:v>
                </c:pt>
                <c:pt idx="10095">
                  <c:v>12/19/1997</c:v>
                </c:pt>
                <c:pt idx="10096">
                  <c:v>12/20/1997</c:v>
                </c:pt>
                <c:pt idx="10097">
                  <c:v>12/21/1997</c:v>
                </c:pt>
                <c:pt idx="10098">
                  <c:v>12/22/1997</c:v>
                </c:pt>
                <c:pt idx="10099">
                  <c:v>12/23/1997</c:v>
                </c:pt>
                <c:pt idx="10100">
                  <c:v>12/24/1997</c:v>
                </c:pt>
                <c:pt idx="10101">
                  <c:v>12/25/1997</c:v>
                </c:pt>
                <c:pt idx="10102">
                  <c:v>12/26/1997</c:v>
                </c:pt>
                <c:pt idx="10103">
                  <c:v>12/27/1997</c:v>
                </c:pt>
                <c:pt idx="10104">
                  <c:v>12/28/1997</c:v>
                </c:pt>
                <c:pt idx="10105">
                  <c:v>12/29/1997</c:v>
                </c:pt>
                <c:pt idx="10106">
                  <c:v>12/30/1997</c:v>
                </c:pt>
                <c:pt idx="10107">
                  <c:v>12/31/1997</c:v>
                </c:pt>
                <c:pt idx="10108">
                  <c:v>1/1/1998</c:v>
                </c:pt>
                <c:pt idx="10109">
                  <c:v>1/2/1998</c:v>
                </c:pt>
                <c:pt idx="10110">
                  <c:v>1/3/1998</c:v>
                </c:pt>
                <c:pt idx="10111">
                  <c:v>1/4/1998</c:v>
                </c:pt>
                <c:pt idx="10112">
                  <c:v>1/5/1998</c:v>
                </c:pt>
                <c:pt idx="10113">
                  <c:v>1/6/1998</c:v>
                </c:pt>
                <c:pt idx="10114">
                  <c:v>1/7/1998</c:v>
                </c:pt>
                <c:pt idx="10115">
                  <c:v>1/8/1998</c:v>
                </c:pt>
                <c:pt idx="10116">
                  <c:v>1/9/1998</c:v>
                </c:pt>
                <c:pt idx="10117">
                  <c:v>1/10/1998</c:v>
                </c:pt>
                <c:pt idx="10118">
                  <c:v>1/11/1998</c:v>
                </c:pt>
                <c:pt idx="10119">
                  <c:v>1/12/1998</c:v>
                </c:pt>
                <c:pt idx="10120">
                  <c:v>1/13/1998</c:v>
                </c:pt>
                <c:pt idx="10121">
                  <c:v>1/14/1998</c:v>
                </c:pt>
                <c:pt idx="10122">
                  <c:v>1/15/1998</c:v>
                </c:pt>
                <c:pt idx="10123">
                  <c:v>1/16/1998</c:v>
                </c:pt>
                <c:pt idx="10124">
                  <c:v>1/17/1998</c:v>
                </c:pt>
                <c:pt idx="10125">
                  <c:v>1/18/1998</c:v>
                </c:pt>
                <c:pt idx="10126">
                  <c:v>1/19/1998</c:v>
                </c:pt>
                <c:pt idx="10127">
                  <c:v>1/20/1998</c:v>
                </c:pt>
                <c:pt idx="10128">
                  <c:v>1/21/1998</c:v>
                </c:pt>
                <c:pt idx="10129">
                  <c:v>1/22/1998</c:v>
                </c:pt>
                <c:pt idx="10130">
                  <c:v>1/23/1998</c:v>
                </c:pt>
                <c:pt idx="10131">
                  <c:v>1/24/1998</c:v>
                </c:pt>
                <c:pt idx="10132">
                  <c:v>1/25/1998</c:v>
                </c:pt>
                <c:pt idx="10133">
                  <c:v>1/26/1998</c:v>
                </c:pt>
                <c:pt idx="10134">
                  <c:v>1/27/1998</c:v>
                </c:pt>
                <c:pt idx="10135">
                  <c:v>1/28/1998</c:v>
                </c:pt>
                <c:pt idx="10136">
                  <c:v>1/29/1998</c:v>
                </c:pt>
                <c:pt idx="10137">
                  <c:v>1/30/1998</c:v>
                </c:pt>
                <c:pt idx="10138">
                  <c:v>1/31/1998</c:v>
                </c:pt>
                <c:pt idx="10139">
                  <c:v>2/1/1998</c:v>
                </c:pt>
                <c:pt idx="10140">
                  <c:v>2/2/1998</c:v>
                </c:pt>
                <c:pt idx="10141">
                  <c:v>2/3/1998</c:v>
                </c:pt>
                <c:pt idx="10142">
                  <c:v>2/4/1998</c:v>
                </c:pt>
                <c:pt idx="10143">
                  <c:v>2/5/1998</c:v>
                </c:pt>
                <c:pt idx="10144">
                  <c:v>2/6/1998</c:v>
                </c:pt>
                <c:pt idx="10145">
                  <c:v>2/7/1998</c:v>
                </c:pt>
                <c:pt idx="10146">
                  <c:v>2/8/1998</c:v>
                </c:pt>
                <c:pt idx="10147">
                  <c:v>2/9/1998</c:v>
                </c:pt>
                <c:pt idx="10148">
                  <c:v>2/10/1998</c:v>
                </c:pt>
                <c:pt idx="10149">
                  <c:v>2/11/1998</c:v>
                </c:pt>
                <c:pt idx="10150">
                  <c:v>2/12/1998</c:v>
                </c:pt>
                <c:pt idx="10151">
                  <c:v>2/13/1998</c:v>
                </c:pt>
                <c:pt idx="10152">
                  <c:v>2/14/1998</c:v>
                </c:pt>
                <c:pt idx="10153">
                  <c:v>2/15/1998</c:v>
                </c:pt>
                <c:pt idx="10154">
                  <c:v>2/16/1998</c:v>
                </c:pt>
                <c:pt idx="10155">
                  <c:v>2/17/1998</c:v>
                </c:pt>
                <c:pt idx="10156">
                  <c:v>2/18/1998</c:v>
                </c:pt>
                <c:pt idx="10157">
                  <c:v>2/19/1998</c:v>
                </c:pt>
                <c:pt idx="10158">
                  <c:v>2/20/1998</c:v>
                </c:pt>
                <c:pt idx="10159">
                  <c:v>2/21/1998</c:v>
                </c:pt>
                <c:pt idx="10160">
                  <c:v>2/22/1998</c:v>
                </c:pt>
                <c:pt idx="10161">
                  <c:v>2/23/1998</c:v>
                </c:pt>
                <c:pt idx="10162">
                  <c:v>2/24/1998</c:v>
                </c:pt>
                <c:pt idx="10163">
                  <c:v>2/25/1998</c:v>
                </c:pt>
                <c:pt idx="10164">
                  <c:v>2/26/1998</c:v>
                </c:pt>
                <c:pt idx="10165">
                  <c:v>2/27/1998</c:v>
                </c:pt>
                <c:pt idx="10166">
                  <c:v>2/28/1998</c:v>
                </c:pt>
                <c:pt idx="10167">
                  <c:v>3/1/1998</c:v>
                </c:pt>
                <c:pt idx="10168">
                  <c:v>3/2/1998</c:v>
                </c:pt>
                <c:pt idx="10169">
                  <c:v>3/3/1998</c:v>
                </c:pt>
                <c:pt idx="10170">
                  <c:v>3/4/1998</c:v>
                </c:pt>
                <c:pt idx="10171">
                  <c:v>3/5/1998</c:v>
                </c:pt>
                <c:pt idx="10172">
                  <c:v>3/6/1998</c:v>
                </c:pt>
                <c:pt idx="10173">
                  <c:v>3/7/1998</c:v>
                </c:pt>
                <c:pt idx="10174">
                  <c:v>3/8/1998</c:v>
                </c:pt>
                <c:pt idx="10175">
                  <c:v>3/9/1998</c:v>
                </c:pt>
                <c:pt idx="10176">
                  <c:v>3/10/1998</c:v>
                </c:pt>
                <c:pt idx="10177">
                  <c:v>3/11/1998</c:v>
                </c:pt>
                <c:pt idx="10178">
                  <c:v>3/12/1998</c:v>
                </c:pt>
                <c:pt idx="10179">
                  <c:v>3/13/1998</c:v>
                </c:pt>
                <c:pt idx="10180">
                  <c:v>3/14/1998</c:v>
                </c:pt>
                <c:pt idx="10181">
                  <c:v>3/15/1998</c:v>
                </c:pt>
                <c:pt idx="10182">
                  <c:v>3/16/1998</c:v>
                </c:pt>
                <c:pt idx="10183">
                  <c:v>3/17/1998</c:v>
                </c:pt>
                <c:pt idx="10184">
                  <c:v>3/18/1998</c:v>
                </c:pt>
                <c:pt idx="10185">
                  <c:v>3/19/1998</c:v>
                </c:pt>
                <c:pt idx="10186">
                  <c:v>3/20/1998</c:v>
                </c:pt>
                <c:pt idx="10187">
                  <c:v>3/21/1998</c:v>
                </c:pt>
                <c:pt idx="10188">
                  <c:v>3/22/1998</c:v>
                </c:pt>
                <c:pt idx="10189">
                  <c:v>3/23/1998</c:v>
                </c:pt>
                <c:pt idx="10190">
                  <c:v>3/24/1998</c:v>
                </c:pt>
                <c:pt idx="10191">
                  <c:v>3/25/1998</c:v>
                </c:pt>
                <c:pt idx="10192">
                  <c:v>3/26/1998</c:v>
                </c:pt>
                <c:pt idx="10193">
                  <c:v>3/27/1998</c:v>
                </c:pt>
                <c:pt idx="10194">
                  <c:v>3/28/1998</c:v>
                </c:pt>
                <c:pt idx="10195">
                  <c:v>3/29/1998</c:v>
                </c:pt>
                <c:pt idx="10196">
                  <c:v>3/30/1998</c:v>
                </c:pt>
                <c:pt idx="10197">
                  <c:v>3/31/1998</c:v>
                </c:pt>
                <c:pt idx="10198">
                  <c:v>4/1/1998</c:v>
                </c:pt>
                <c:pt idx="10199">
                  <c:v>4/2/1998</c:v>
                </c:pt>
                <c:pt idx="10200">
                  <c:v>4/3/1998</c:v>
                </c:pt>
                <c:pt idx="10201">
                  <c:v>4/4/1998</c:v>
                </c:pt>
                <c:pt idx="10202">
                  <c:v>4/5/1998</c:v>
                </c:pt>
                <c:pt idx="10203">
                  <c:v>4/6/1998</c:v>
                </c:pt>
                <c:pt idx="10204">
                  <c:v>4/7/1998</c:v>
                </c:pt>
                <c:pt idx="10205">
                  <c:v>4/8/1998</c:v>
                </c:pt>
                <c:pt idx="10206">
                  <c:v>4/9/1998</c:v>
                </c:pt>
                <c:pt idx="10207">
                  <c:v>4/10/1998</c:v>
                </c:pt>
                <c:pt idx="10208">
                  <c:v>4/11/1998</c:v>
                </c:pt>
                <c:pt idx="10209">
                  <c:v>4/12/1998</c:v>
                </c:pt>
                <c:pt idx="10210">
                  <c:v>4/13/1998</c:v>
                </c:pt>
                <c:pt idx="10211">
                  <c:v>4/14/1998</c:v>
                </c:pt>
                <c:pt idx="10212">
                  <c:v>4/15/1998</c:v>
                </c:pt>
                <c:pt idx="10213">
                  <c:v>4/16/1998</c:v>
                </c:pt>
                <c:pt idx="10214">
                  <c:v>4/17/1998</c:v>
                </c:pt>
                <c:pt idx="10215">
                  <c:v>4/18/1998</c:v>
                </c:pt>
                <c:pt idx="10216">
                  <c:v>4/19/1998</c:v>
                </c:pt>
                <c:pt idx="10217">
                  <c:v>4/20/1998</c:v>
                </c:pt>
                <c:pt idx="10218">
                  <c:v>4/21/1998</c:v>
                </c:pt>
                <c:pt idx="10219">
                  <c:v>4/22/1998</c:v>
                </c:pt>
                <c:pt idx="10220">
                  <c:v>4/23/1998</c:v>
                </c:pt>
                <c:pt idx="10221">
                  <c:v>4/24/1998</c:v>
                </c:pt>
                <c:pt idx="10222">
                  <c:v>4/25/1998</c:v>
                </c:pt>
                <c:pt idx="10223">
                  <c:v>4/26/1998</c:v>
                </c:pt>
                <c:pt idx="10224">
                  <c:v>4/27/1998</c:v>
                </c:pt>
                <c:pt idx="10225">
                  <c:v>4/28/1998</c:v>
                </c:pt>
                <c:pt idx="10226">
                  <c:v>4/29/1998</c:v>
                </c:pt>
                <c:pt idx="10227">
                  <c:v>4/30/1998</c:v>
                </c:pt>
                <c:pt idx="10228">
                  <c:v>5/1/1998</c:v>
                </c:pt>
                <c:pt idx="10229">
                  <c:v>5/2/1998</c:v>
                </c:pt>
                <c:pt idx="10230">
                  <c:v>5/3/1998</c:v>
                </c:pt>
                <c:pt idx="10231">
                  <c:v>5/4/1998</c:v>
                </c:pt>
                <c:pt idx="10232">
                  <c:v>5/5/1998</c:v>
                </c:pt>
                <c:pt idx="10233">
                  <c:v>5/6/1998</c:v>
                </c:pt>
                <c:pt idx="10234">
                  <c:v>5/7/1998</c:v>
                </c:pt>
                <c:pt idx="10235">
                  <c:v>5/8/1998</c:v>
                </c:pt>
                <c:pt idx="10236">
                  <c:v>5/9/1998</c:v>
                </c:pt>
                <c:pt idx="10237">
                  <c:v>5/10/1998</c:v>
                </c:pt>
                <c:pt idx="10238">
                  <c:v>5/11/1998</c:v>
                </c:pt>
                <c:pt idx="10239">
                  <c:v>5/12/1998</c:v>
                </c:pt>
                <c:pt idx="10240">
                  <c:v>5/13/1998</c:v>
                </c:pt>
                <c:pt idx="10241">
                  <c:v>5/14/1998</c:v>
                </c:pt>
                <c:pt idx="10242">
                  <c:v>5/15/1998</c:v>
                </c:pt>
                <c:pt idx="10243">
                  <c:v>5/16/1998</c:v>
                </c:pt>
                <c:pt idx="10244">
                  <c:v>5/17/1998</c:v>
                </c:pt>
                <c:pt idx="10245">
                  <c:v>5/18/1998</c:v>
                </c:pt>
                <c:pt idx="10246">
                  <c:v>5/19/1998</c:v>
                </c:pt>
                <c:pt idx="10247">
                  <c:v>5/20/1998</c:v>
                </c:pt>
                <c:pt idx="10248">
                  <c:v>5/21/1998</c:v>
                </c:pt>
                <c:pt idx="10249">
                  <c:v>5/22/1998</c:v>
                </c:pt>
                <c:pt idx="10250">
                  <c:v>5/23/1998</c:v>
                </c:pt>
                <c:pt idx="10251">
                  <c:v>5/24/1998</c:v>
                </c:pt>
                <c:pt idx="10252">
                  <c:v>5/25/1998</c:v>
                </c:pt>
                <c:pt idx="10253">
                  <c:v>5/26/1998</c:v>
                </c:pt>
                <c:pt idx="10254">
                  <c:v>5/27/1998</c:v>
                </c:pt>
                <c:pt idx="10255">
                  <c:v>5/28/1998</c:v>
                </c:pt>
                <c:pt idx="10256">
                  <c:v>5/29/1998</c:v>
                </c:pt>
                <c:pt idx="10257">
                  <c:v>5/30/1998</c:v>
                </c:pt>
                <c:pt idx="10258">
                  <c:v>5/31/1998</c:v>
                </c:pt>
                <c:pt idx="10259">
                  <c:v>6/1/1998</c:v>
                </c:pt>
                <c:pt idx="10260">
                  <c:v>6/2/1998</c:v>
                </c:pt>
                <c:pt idx="10261">
                  <c:v>6/3/1998</c:v>
                </c:pt>
                <c:pt idx="10262">
                  <c:v>6/4/1998</c:v>
                </c:pt>
                <c:pt idx="10263">
                  <c:v>6/5/1998</c:v>
                </c:pt>
                <c:pt idx="10264">
                  <c:v>6/6/1998</c:v>
                </c:pt>
                <c:pt idx="10265">
                  <c:v>6/7/1998</c:v>
                </c:pt>
                <c:pt idx="10266">
                  <c:v>6/8/1998</c:v>
                </c:pt>
                <c:pt idx="10267">
                  <c:v>6/9/1998</c:v>
                </c:pt>
                <c:pt idx="10268">
                  <c:v>6/10/1998</c:v>
                </c:pt>
                <c:pt idx="10269">
                  <c:v>6/11/1998</c:v>
                </c:pt>
                <c:pt idx="10270">
                  <c:v>6/12/1998</c:v>
                </c:pt>
                <c:pt idx="10271">
                  <c:v>6/13/1998</c:v>
                </c:pt>
                <c:pt idx="10272">
                  <c:v>6/14/1998</c:v>
                </c:pt>
                <c:pt idx="10273">
                  <c:v>6/15/1998</c:v>
                </c:pt>
                <c:pt idx="10274">
                  <c:v>6/16/1998</c:v>
                </c:pt>
                <c:pt idx="10275">
                  <c:v>6/17/1998</c:v>
                </c:pt>
                <c:pt idx="10276">
                  <c:v>6/18/1998</c:v>
                </c:pt>
                <c:pt idx="10277">
                  <c:v>6/19/1998</c:v>
                </c:pt>
                <c:pt idx="10278">
                  <c:v>6/20/1998</c:v>
                </c:pt>
                <c:pt idx="10279">
                  <c:v>6/21/1998</c:v>
                </c:pt>
                <c:pt idx="10280">
                  <c:v>6/22/1998</c:v>
                </c:pt>
                <c:pt idx="10281">
                  <c:v>6/23/1998</c:v>
                </c:pt>
                <c:pt idx="10282">
                  <c:v>6/24/1998</c:v>
                </c:pt>
                <c:pt idx="10283">
                  <c:v>6/25/1998</c:v>
                </c:pt>
                <c:pt idx="10284">
                  <c:v>6/26/1998</c:v>
                </c:pt>
                <c:pt idx="10285">
                  <c:v>6/27/1998</c:v>
                </c:pt>
                <c:pt idx="10286">
                  <c:v>6/28/1998</c:v>
                </c:pt>
                <c:pt idx="10287">
                  <c:v>6/29/1998</c:v>
                </c:pt>
                <c:pt idx="10288">
                  <c:v>6/30/1998</c:v>
                </c:pt>
                <c:pt idx="10289">
                  <c:v>7/1/1998</c:v>
                </c:pt>
                <c:pt idx="10290">
                  <c:v>7/2/1998</c:v>
                </c:pt>
                <c:pt idx="10291">
                  <c:v>7/3/1998</c:v>
                </c:pt>
                <c:pt idx="10292">
                  <c:v>7/4/1998</c:v>
                </c:pt>
                <c:pt idx="10293">
                  <c:v>7/5/1998</c:v>
                </c:pt>
                <c:pt idx="10294">
                  <c:v>7/6/1998</c:v>
                </c:pt>
                <c:pt idx="10295">
                  <c:v>7/7/1998</c:v>
                </c:pt>
                <c:pt idx="10296">
                  <c:v>7/8/1998</c:v>
                </c:pt>
                <c:pt idx="10297">
                  <c:v>7/9/1998</c:v>
                </c:pt>
                <c:pt idx="10298">
                  <c:v>7/10/1998</c:v>
                </c:pt>
                <c:pt idx="10299">
                  <c:v>7/11/1998</c:v>
                </c:pt>
                <c:pt idx="10300">
                  <c:v>7/12/1998</c:v>
                </c:pt>
                <c:pt idx="10301">
                  <c:v>7/13/1998</c:v>
                </c:pt>
                <c:pt idx="10302">
                  <c:v>7/14/1998</c:v>
                </c:pt>
                <c:pt idx="10303">
                  <c:v>7/15/1998</c:v>
                </c:pt>
                <c:pt idx="10304">
                  <c:v>7/16/1998</c:v>
                </c:pt>
                <c:pt idx="10305">
                  <c:v>7/17/1998</c:v>
                </c:pt>
                <c:pt idx="10306">
                  <c:v>7/18/1998</c:v>
                </c:pt>
                <c:pt idx="10307">
                  <c:v>7/19/1998</c:v>
                </c:pt>
                <c:pt idx="10308">
                  <c:v>7/20/1998</c:v>
                </c:pt>
                <c:pt idx="10309">
                  <c:v>7/21/1998</c:v>
                </c:pt>
                <c:pt idx="10310">
                  <c:v>7/22/1998</c:v>
                </c:pt>
                <c:pt idx="10311">
                  <c:v>7/23/1998</c:v>
                </c:pt>
                <c:pt idx="10312">
                  <c:v>7/24/1998</c:v>
                </c:pt>
                <c:pt idx="10313">
                  <c:v>7/25/1998</c:v>
                </c:pt>
                <c:pt idx="10314">
                  <c:v>7/26/1998</c:v>
                </c:pt>
                <c:pt idx="10315">
                  <c:v>7/27/1998</c:v>
                </c:pt>
                <c:pt idx="10316">
                  <c:v>7/28/1998</c:v>
                </c:pt>
                <c:pt idx="10317">
                  <c:v>7/29/1998</c:v>
                </c:pt>
                <c:pt idx="10318">
                  <c:v>7/30/1998</c:v>
                </c:pt>
                <c:pt idx="10319">
                  <c:v>7/31/1998</c:v>
                </c:pt>
                <c:pt idx="10320">
                  <c:v>8/1/1998</c:v>
                </c:pt>
                <c:pt idx="10321">
                  <c:v>8/2/1998</c:v>
                </c:pt>
                <c:pt idx="10322">
                  <c:v>8/3/1998</c:v>
                </c:pt>
                <c:pt idx="10323">
                  <c:v>8/4/1998</c:v>
                </c:pt>
                <c:pt idx="10324">
                  <c:v>8/5/1998</c:v>
                </c:pt>
                <c:pt idx="10325">
                  <c:v>8/6/1998</c:v>
                </c:pt>
                <c:pt idx="10326">
                  <c:v>8/7/1998</c:v>
                </c:pt>
                <c:pt idx="10327">
                  <c:v>8/8/1998</c:v>
                </c:pt>
                <c:pt idx="10328">
                  <c:v>8/9/1998</c:v>
                </c:pt>
                <c:pt idx="10329">
                  <c:v>8/10/1998</c:v>
                </c:pt>
                <c:pt idx="10330">
                  <c:v>8/11/1998</c:v>
                </c:pt>
                <c:pt idx="10331">
                  <c:v>8/12/1998</c:v>
                </c:pt>
                <c:pt idx="10332">
                  <c:v>8/13/1998</c:v>
                </c:pt>
                <c:pt idx="10333">
                  <c:v>8/14/1998</c:v>
                </c:pt>
                <c:pt idx="10334">
                  <c:v>8/15/1998</c:v>
                </c:pt>
                <c:pt idx="10335">
                  <c:v>8/16/1998</c:v>
                </c:pt>
                <c:pt idx="10336">
                  <c:v>8/17/1998</c:v>
                </c:pt>
                <c:pt idx="10337">
                  <c:v>8/18/1998</c:v>
                </c:pt>
                <c:pt idx="10338">
                  <c:v>8/19/1998</c:v>
                </c:pt>
                <c:pt idx="10339">
                  <c:v>8/20/1998</c:v>
                </c:pt>
                <c:pt idx="10340">
                  <c:v>8/21/1998</c:v>
                </c:pt>
                <c:pt idx="10341">
                  <c:v>8/22/1998</c:v>
                </c:pt>
                <c:pt idx="10342">
                  <c:v>8/23/1998</c:v>
                </c:pt>
                <c:pt idx="10343">
                  <c:v>8/24/1998</c:v>
                </c:pt>
                <c:pt idx="10344">
                  <c:v>8/25/1998</c:v>
                </c:pt>
                <c:pt idx="10345">
                  <c:v>8/26/1998</c:v>
                </c:pt>
                <c:pt idx="10346">
                  <c:v>8/27/1998</c:v>
                </c:pt>
                <c:pt idx="10347">
                  <c:v>8/28/1998</c:v>
                </c:pt>
                <c:pt idx="10348">
                  <c:v>8/29/1998</c:v>
                </c:pt>
                <c:pt idx="10349">
                  <c:v>8/30/1998</c:v>
                </c:pt>
                <c:pt idx="10350">
                  <c:v>8/31/1998</c:v>
                </c:pt>
                <c:pt idx="10351">
                  <c:v>9/1/1998</c:v>
                </c:pt>
                <c:pt idx="10352">
                  <c:v>9/2/1998</c:v>
                </c:pt>
                <c:pt idx="10353">
                  <c:v>9/3/1998</c:v>
                </c:pt>
                <c:pt idx="10354">
                  <c:v>9/4/1998</c:v>
                </c:pt>
                <c:pt idx="10355">
                  <c:v>9/5/1998</c:v>
                </c:pt>
                <c:pt idx="10356">
                  <c:v>9/6/1998</c:v>
                </c:pt>
                <c:pt idx="10357">
                  <c:v>9/7/1998</c:v>
                </c:pt>
                <c:pt idx="10358">
                  <c:v>9/8/1998</c:v>
                </c:pt>
                <c:pt idx="10359">
                  <c:v>9/9/1998</c:v>
                </c:pt>
                <c:pt idx="10360">
                  <c:v>9/10/1998</c:v>
                </c:pt>
                <c:pt idx="10361">
                  <c:v>9/11/1998</c:v>
                </c:pt>
                <c:pt idx="10362">
                  <c:v>9/12/1998</c:v>
                </c:pt>
                <c:pt idx="10363">
                  <c:v>9/13/1998</c:v>
                </c:pt>
                <c:pt idx="10364">
                  <c:v>9/14/1998</c:v>
                </c:pt>
                <c:pt idx="10365">
                  <c:v>9/15/1998</c:v>
                </c:pt>
                <c:pt idx="10366">
                  <c:v>9/16/1998</c:v>
                </c:pt>
                <c:pt idx="10367">
                  <c:v>9/17/1998</c:v>
                </c:pt>
                <c:pt idx="10368">
                  <c:v>9/18/1998</c:v>
                </c:pt>
                <c:pt idx="10369">
                  <c:v>9/19/1998</c:v>
                </c:pt>
                <c:pt idx="10370">
                  <c:v>9/20/1998</c:v>
                </c:pt>
                <c:pt idx="10371">
                  <c:v>9/21/1998</c:v>
                </c:pt>
                <c:pt idx="10372">
                  <c:v>9/22/1998</c:v>
                </c:pt>
                <c:pt idx="10373">
                  <c:v>9/23/1998</c:v>
                </c:pt>
                <c:pt idx="10374">
                  <c:v>9/24/1998</c:v>
                </c:pt>
                <c:pt idx="10375">
                  <c:v>9/25/1998</c:v>
                </c:pt>
                <c:pt idx="10376">
                  <c:v>9/26/1998</c:v>
                </c:pt>
                <c:pt idx="10377">
                  <c:v>9/27/1998</c:v>
                </c:pt>
                <c:pt idx="10378">
                  <c:v>9/28/1998</c:v>
                </c:pt>
                <c:pt idx="10379">
                  <c:v>9/29/1998</c:v>
                </c:pt>
                <c:pt idx="10380">
                  <c:v>9/30/1998</c:v>
                </c:pt>
                <c:pt idx="10381">
                  <c:v>10/1/1998</c:v>
                </c:pt>
                <c:pt idx="10382">
                  <c:v>10/2/1998</c:v>
                </c:pt>
                <c:pt idx="10383">
                  <c:v>10/3/1998</c:v>
                </c:pt>
                <c:pt idx="10384">
                  <c:v>10/4/1998</c:v>
                </c:pt>
                <c:pt idx="10385">
                  <c:v>10/5/1998</c:v>
                </c:pt>
                <c:pt idx="10386">
                  <c:v>10/6/1998</c:v>
                </c:pt>
                <c:pt idx="10387">
                  <c:v>10/7/1998</c:v>
                </c:pt>
                <c:pt idx="10388">
                  <c:v>10/8/1998</c:v>
                </c:pt>
                <c:pt idx="10389">
                  <c:v>10/9/1998</c:v>
                </c:pt>
                <c:pt idx="10390">
                  <c:v>10/10/1998</c:v>
                </c:pt>
                <c:pt idx="10391">
                  <c:v>10/11/1998</c:v>
                </c:pt>
                <c:pt idx="10392">
                  <c:v>10/12/1998</c:v>
                </c:pt>
                <c:pt idx="10393">
                  <c:v>10/13/1998</c:v>
                </c:pt>
                <c:pt idx="10394">
                  <c:v>10/14/1998</c:v>
                </c:pt>
                <c:pt idx="10395">
                  <c:v>10/15/1998</c:v>
                </c:pt>
                <c:pt idx="10396">
                  <c:v>10/16/1998</c:v>
                </c:pt>
                <c:pt idx="10397">
                  <c:v>10/17/1998</c:v>
                </c:pt>
                <c:pt idx="10398">
                  <c:v>10/18/1998</c:v>
                </c:pt>
                <c:pt idx="10399">
                  <c:v>10/19/1998</c:v>
                </c:pt>
                <c:pt idx="10400">
                  <c:v>10/20/1998</c:v>
                </c:pt>
                <c:pt idx="10401">
                  <c:v>10/21/1998</c:v>
                </c:pt>
                <c:pt idx="10402">
                  <c:v>10/22/1998</c:v>
                </c:pt>
                <c:pt idx="10403">
                  <c:v>10/23/1998</c:v>
                </c:pt>
                <c:pt idx="10404">
                  <c:v>10/24/1998</c:v>
                </c:pt>
                <c:pt idx="10405">
                  <c:v>10/25/1998</c:v>
                </c:pt>
                <c:pt idx="10406">
                  <c:v>10/26/1998</c:v>
                </c:pt>
                <c:pt idx="10407">
                  <c:v>10/27/1998</c:v>
                </c:pt>
                <c:pt idx="10408">
                  <c:v>10/28/1998</c:v>
                </c:pt>
                <c:pt idx="10409">
                  <c:v>10/29/1998</c:v>
                </c:pt>
                <c:pt idx="10410">
                  <c:v>10/30/1998</c:v>
                </c:pt>
                <c:pt idx="10411">
                  <c:v>10/31/1998</c:v>
                </c:pt>
                <c:pt idx="10412">
                  <c:v>11/1/1998</c:v>
                </c:pt>
                <c:pt idx="10413">
                  <c:v>11/2/1998</c:v>
                </c:pt>
                <c:pt idx="10414">
                  <c:v>11/3/1998</c:v>
                </c:pt>
                <c:pt idx="10415">
                  <c:v>11/4/1998</c:v>
                </c:pt>
                <c:pt idx="10416">
                  <c:v>11/5/1998</c:v>
                </c:pt>
                <c:pt idx="10417">
                  <c:v>11/6/1998</c:v>
                </c:pt>
                <c:pt idx="10418">
                  <c:v>11/7/1998</c:v>
                </c:pt>
                <c:pt idx="10419">
                  <c:v>11/8/1998</c:v>
                </c:pt>
                <c:pt idx="10420">
                  <c:v>11/9/1998</c:v>
                </c:pt>
                <c:pt idx="10421">
                  <c:v>11/10/1998</c:v>
                </c:pt>
                <c:pt idx="10422">
                  <c:v>11/11/1998</c:v>
                </c:pt>
                <c:pt idx="10423">
                  <c:v>11/12/1998</c:v>
                </c:pt>
                <c:pt idx="10424">
                  <c:v>11/13/1998</c:v>
                </c:pt>
                <c:pt idx="10425">
                  <c:v>11/14/1998</c:v>
                </c:pt>
                <c:pt idx="10426">
                  <c:v>11/15/1998</c:v>
                </c:pt>
                <c:pt idx="10427">
                  <c:v>11/16/1998</c:v>
                </c:pt>
                <c:pt idx="10428">
                  <c:v>11/17/1998</c:v>
                </c:pt>
                <c:pt idx="10429">
                  <c:v>11/18/1998</c:v>
                </c:pt>
                <c:pt idx="10430">
                  <c:v>11/19/1998</c:v>
                </c:pt>
                <c:pt idx="10431">
                  <c:v>11/20/1998</c:v>
                </c:pt>
                <c:pt idx="10432">
                  <c:v>11/21/1998</c:v>
                </c:pt>
                <c:pt idx="10433">
                  <c:v>11/22/1998</c:v>
                </c:pt>
                <c:pt idx="10434">
                  <c:v>11/23/1998</c:v>
                </c:pt>
                <c:pt idx="10435">
                  <c:v>11/24/1998</c:v>
                </c:pt>
                <c:pt idx="10436">
                  <c:v>11/25/1998</c:v>
                </c:pt>
                <c:pt idx="10437">
                  <c:v>11/26/1998</c:v>
                </c:pt>
                <c:pt idx="10438">
                  <c:v>11/27/1998</c:v>
                </c:pt>
                <c:pt idx="10439">
                  <c:v>11/28/1998</c:v>
                </c:pt>
                <c:pt idx="10440">
                  <c:v>11/29/1998</c:v>
                </c:pt>
                <c:pt idx="10441">
                  <c:v>11/30/1998</c:v>
                </c:pt>
                <c:pt idx="10442">
                  <c:v>12/1/1998</c:v>
                </c:pt>
                <c:pt idx="10443">
                  <c:v>12/2/1998</c:v>
                </c:pt>
                <c:pt idx="10444">
                  <c:v>12/3/1998</c:v>
                </c:pt>
                <c:pt idx="10445">
                  <c:v>12/4/1998</c:v>
                </c:pt>
                <c:pt idx="10446">
                  <c:v>12/5/1998</c:v>
                </c:pt>
                <c:pt idx="10447">
                  <c:v>12/6/1998</c:v>
                </c:pt>
                <c:pt idx="10448">
                  <c:v>12/7/1998</c:v>
                </c:pt>
                <c:pt idx="10449">
                  <c:v>12/8/1998</c:v>
                </c:pt>
                <c:pt idx="10450">
                  <c:v>12/9/1998</c:v>
                </c:pt>
                <c:pt idx="10451">
                  <c:v>12/10/1998</c:v>
                </c:pt>
                <c:pt idx="10452">
                  <c:v>12/11/1998</c:v>
                </c:pt>
                <c:pt idx="10453">
                  <c:v>12/12/1998</c:v>
                </c:pt>
                <c:pt idx="10454">
                  <c:v>12/13/1998</c:v>
                </c:pt>
                <c:pt idx="10455">
                  <c:v>12/14/1998</c:v>
                </c:pt>
                <c:pt idx="10456">
                  <c:v>12/15/1998</c:v>
                </c:pt>
                <c:pt idx="10457">
                  <c:v>12/16/1998</c:v>
                </c:pt>
                <c:pt idx="10458">
                  <c:v>12/17/1998</c:v>
                </c:pt>
                <c:pt idx="10459">
                  <c:v>12/18/1998</c:v>
                </c:pt>
                <c:pt idx="10460">
                  <c:v>12/19/1998</c:v>
                </c:pt>
                <c:pt idx="10461">
                  <c:v>12/20/1998</c:v>
                </c:pt>
                <c:pt idx="10462">
                  <c:v>12/21/1998</c:v>
                </c:pt>
                <c:pt idx="10463">
                  <c:v>12/22/1998</c:v>
                </c:pt>
                <c:pt idx="10464">
                  <c:v>12/23/1998</c:v>
                </c:pt>
                <c:pt idx="10465">
                  <c:v>12/24/1998</c:v>
                </c:pt>
                <c:pt idx="10466">
                  <c:v>12/25/1998</c:v>
                </c:pt>
                <c:pt idx="10467">
                  <c:v>12/26/1998</c:v>
                </c:pt>
                <c:pt idx="10468">
                  <c:v>12/27/1998</c:v>
                </c:pt>
                <c:pt idx="10469">
                  <c:v>12/28/1998</c:v>
                </c:pt>
                <c:pt idx="10470">
                  <c:v>12/29/1998</c:v>
                </c:pt>
                <c:pt idx="10471">
                  <c:v>12/30/1998</c:v>
                </c:pt>
                <c:pt idx="10472">
                  <c:v>12/31/1998</c:v>
                </c:pt>
                <c:pt idx="10473">
                  <c:v>1/1/1999</c:v>
                </c:pt>
                <c:pt idx="10474">
                  <c:v>1/2/1999</c:v>
                </c:pt>
                <c:pt idx="10475">
                  <c:v>1/3/1999</c:v>
                </c:pt>
                <c:pt idx="10476">
                  <c:v>1/4/1999</c:v>
                </c:pt>
                <c:pt idx="10477">
                  <c:v>1/5/1999</c:v>
                </c:pt>
                <c:pt idx="10478">
                  <c:v>1/6/1999</c:v>
                </c:pt>
                <c:pt idx="10479">
                  <c:v>1/7/1999</c:v>
                </c:pt>
                <c:pt idx="10480">
                  <c:v>1/8/1999</c:v>
                </c:pt>
                <c:pt idx="10481">
                  <c:v>1/9/1999</c:v>
                </c:pt>
                <c:pt idx="10482">
                  <c:v>1/10/1999</c:v>
                </c:pt>
                <c:pt idx="10483">
                  <c:v>1/11/1999</c:v>
                </c:pt>
                <c:pt idx="10484">
                  <c:v>1/12/1999</c:v>
                </c:pt>
                <c:pt idx="10485">
                  <c:v>1/13/1999</c:v>
                </c:pt>
                <c:pt idx="10486">
                  <c:v>1/14/1999</c:v>
                </c:pt>
                <c:pt idx="10487">
                  <c:v>1/15/1999</c:v>
                </c:pt>
                <c:pt idx="10488">
                  <c:v>1/16/1999</c:v>
                </c:pt>
                <c:pt idx="10489">
                  <c:v>1/17/1999</c:v>
                </c:pt>
                <c:pt idx="10490">
                  <c:v>1/18/1999</c:v>
                </c:pt>
                <c:pt idx="10491">
                  <c:v>1/19/1999</c:v>
                </c:pt>
                <c:pt idx="10492">
                  <c:v>1/20/1999</c:v>
                </c:pt>
                <c:pt idx="10493">
                  <c:v>1/21/1999</c:v>
                </c:pt>
                <c:pt idx="10494">
                  <c:v>1/22/1999</c:v>
                </c:pt>
                <c:pt idx="10495">
                  <c:v>1/23/1999</c:v>
                </c:pt>
                <c:pt idx="10496">
                  <c:v>1/24/1999</c:v>
                </c:pt>
                <c:pt idx="10497">
                  <c:v>1/25/1999</c:v>
                </c:pt>
                <c:pt idx="10498">
                  <c:v>1/26/1999</c:v>
                </c:pt>
                <c:pt idx="10499">
                  <c:v>1/27/1999</c:v>
                </c:pt>
                <c:pt idx="10500">
                  <c:v>1/28/1999</c:v>
                </c:pt>
                <c:pt idx="10501">
                  <c:v>1/29/1999</c:v>
                </c:pt>
                <c:pt idx="10502">
                  <c:v>1/30/1999</c:v>
                </c:pt>
                <c:pt idx="10503">
                  <c:v>1/31/1999</c:v>
                </c:pt>
                <c:pt idx="10504">
                  <c:v>2/1/1999</c:v>
                </c:pt>
                <c:pt idx="10505">
                  <c:v>2/2/1999</c:v>
                </c:pt>
                <c:pt idx="10506">
                  <c:v>2/3/1999</c:v>
                </c:pt>
                <c:pt idx="10507">
                  <c:v>2/4/1999</c:v>
                </c:pt>
                <c:pt idx="10508">
                  <c:v>2/5/1999</c:v>
                </c:pt>
                <c:pt idx="10509">
                  <c:v>2/6/1999</c:v>
                </c:pt>
                <c:pt idx="10510">
                  <c:v>2/7/1999</c:v>
                </c:pt>
                <c:pt idx="10511">
                  <c:v>2/8/1999</c:v>
                </c:pt>
                <c:pt idx="10512">
                  <c:v>2/9/1999</c:v>
                </c:pt>
                <c:pt idx="10513">
                  <c:v>2/10/1999</c:v>
                </c:pt>
                <c:pt idx="10514">
                  <c:v>2/11/1999</c:v>
                </c:pt>
                <c:pt idx="10515">
                  <c:v>2/12/1999</c:v>
                </c:pt>
                <c:pt idx="10516">
                  <c:v>2/13/1999</c:v>
                </c:pt>
                <c:pt idx="10517">
                  <c:v>2/14/1999</c:v>
                </c:pt>
                <c:pt idx="10518">
                  <c:v>2/15/1999</c:v>
                </c:pt>
                <c:pt idx="10519">
                  <c:v>2/16/1999</c:v>
                </c:pt>
                <c:pt idx="10520">
                  <c:v>2/17/1999</c:v>
                </c:pt>
                <c:pt idx="10521">
                  <c:v>2/18/1999</c:v>
                </c:pt>
                <c:pt idx="10522">
                  <c:v>2/19/1999</c:v>
                </c:pt>
                <c:pt idx="10523">
                  <c:v>2/20/1999</c:v>
                </c:pt>
                <c:pt idx="10524">
                  <c:v>2/21/1999</c:v>
                </c:pt>
                <c:pt idx="10525">
                  <c:v>2/22/1999</c:v>
                </c:pt>
                <c:pt idx="10526">
                  <c:v>2/23/1999</c:v>
                </c:pt>
                <c:pt idx="10527">
                  <c:v>2/24/1999</c:v>
                </c:pt>
                <c:pt idx="10528">
                  <c:v>2/25/1999</c:v>
                </c:pt>
                <c:pt idx="10529">
                  <c:v>2/26/1999</c:v>
                </c:pt>
                <c:pt idx="10530">
                  <c:v>2/27/1999</c:v>
                </c:pt>
                <c:pt idx="10531">
                  <c:v>2/28/1999</c:v>
                </c:pt>
                <c:pt idx="10532">
                  <c:v>3/1/1999</c:v>
                </c:pt>
                <c:pt idx="10533">
                  <c:v>3/2/1999</c:v>
                </c:pt>
                <c:pt idx="10534">
                  <c:v>3/3/1999</c:v>
                </c:pt>
                <c:pt idx="10535">
                  <c:v>3/4/1999</c:v>
                </c:pt>
                <c:pt idx="10536">
                  <c:v>3/5/1999</c:v>
                </c:pt>
                <c:pt idx="10537">
                  <c:v>3/6/1999</c:v>
                </c:pt>
                <c:pt idx="10538">
                  <c:v>3/7/1999</c:v>
                </c:pt>
                <c:pt idx="10539">
                  <c:v>3/8/1999</c:v>
                </c:pt>
                <c:pt idx="10540">
                  <c:v>3/9/1999</c:v>
                </c:pt>
                <c:pt idx="10541">
                  <c:v>3/10/1999</c:v>
                </c:pt>
                <c:pt idx="10542">
                  <c:v>3/11/1999</c:v>
                </c:pt>
                <c:pt idx="10543">
                  <c:v>3/12/1999</c:v>
                </c:pt>
                <c:pt idx="10544">
                  <c:v>3/13/1999</c:v>
                </c:pt>
                <c:pt idx="10545">
                  <c:v>3/14/1999</c:v>
                </c:pt>
                <c:pt idx="10546">
                  <c:v>3/15/1999</c:v>
                </c:pt>
                <c:pt idx="10547">
                  <c:v>3/16/1999</c:v>
                </c:pt>
                <c:pt idx="10548">
                  <c:v>3/17/1999</c:v>
                </c:pt>
                <c:pt idx="10549">
                  <c:v>3/18/1999</c:v>
                </c:pt>
                <c:pt idx="10550">
                  <c:v>3/19/1999</c:v>
                </c:pt>
                <c:pt idx="10551">
                  <c:v>3/20/1999</c:v>
                </c:pt>
                <c:pt idx="10552">
                  <c:v>3/21/1999</c:v>
                </c:pt>
                <c:pt idx="10553">
                  <c:v>3/22/1999</c:v>
                </c:pt>
                <c:pt idx="10554">
                  <c:v>3/23/1999</c:v>
                </c:pt>
                <c:pt idx="10555">
                  <c:v>3/24/1999</c:v>
                </c:pt>
                <c:pt idx="10556">
                  <c:v>3/25/1999</c:v>
                </c:pt>
                <c:pt idx="10557">
                  <c:v>3/26/1999</c:v>
                </c:pt>
                <c:pt idx="10558">
                  <c:v>3/27/1999</c:v>
                </c:pt>
                <c:pt idx="10559">
                  <c:v>3/28/1999</c:v>
                </c:pt>
                <c:pt idx="10560">
                  <c:v>3/29/1999</c:v>
                </c:pt>
                <c:pt idx="10561">
                  <c:v>3/30/1999</c:v>
                </c:pt>
                <c:pt idx="10562">
                  <c:v>3/31/1999</c:v>
                </c:pt>
                <c:pt idx="10563">
                  <c:v>4/1/1999</c:v>
                </c:pt>
                <c:pt idx="10564">
                  <c:v>4/2/1999</c:v>
                </c:pt>
                <c:pt idx="10565">
                  <c:v>4/3/1999</c:v>
                </c:pt>
                <c:pt idx="10566">
                  <c:v>4/4/1999</c:v>
                </c:pt>
                <c:pt idx="10567">
                  <c:v>4/5/1999</c:v>
                </c:pt>
                <c:pt idx="10568">
                  <c:v>4/6/1999</c:v>
                </c:pt>
                <c:pt idx="10569">
                  <c:v>4/7/1999</c:v>
                </c:pt>
                <c:pt idx="10570">
                  <c:v>4/8/1999</c:v>
                </c:pt>
                <c:pt idx="10571">
                  <c:v>4/9/1999</c:v>
                </c:pt>
                <c:pt idx="10572">
                  <c:v>4/10/1999</c:v>
                </c:pt>
                <c:pt idx="10573">
                  <c:v>4/11/1999</c:v>
                </c:pt>
                <c:pt idx="10574">
                  <c:v>4/12/1999</c:v>
                </c:pt>
                <c:pt idx="10575">
                  <c:v>4/13/1999</c:v>
                </c:pt>
                <c:pt idx="10576">
                  <c:v>4/14/1999</c:v>
                </c:pt>
                <c:pt idx="10577">
                  <c:v>4/15/1999</c:v>
                </c:pt>
                <c:pt idx="10578">
                  <c:v>4/16/1999</c:v>
                </c:pt>
                <c:pt idx="10579">
                  <c:v>4/17/1999</c:v>
                </c:pt>
                <c:pt idx="10580">
                  <c:v>4/18/1999</c:v>
                </c:pt>
                <c:pt idx="10581">
                  <c:v>4/19/1999</c:v>
                </c:pt>
                <c:pt idx="10582">
                  <c:v>4/20/1999</c:v>
                </c:pt>
                <c:pt idx="10583">
                  <c:v>4/21/1999</c:v>
                </c:pt>
                <c:pt idx="10584">
                  <c:v>4/22/1999</c:v>
                </c:pt>
                <c:pt idx="10585">
                  <c:v>4/23/1999</c:v>
                </c:pt>
                <c:pt idx="10586">
                  <c:v>4/24/1999</c:v>
                </c:pt>
                <c:pt idx="10587">
                  <c:v>4/25/1999</c:v>
                </c:pt>
                <c:pt idx="10588">
                  <c:v>4/26/1999</c:v>
                </c:pt>
                <c:pt idx="10589">
                  <c:v>4/27/1999</c:v>
                </c:pt>
                <c:pt idx="10590">
                  <c:v>4/28/1999</c:v>
                </c:pt>
                <c:pt idx="10591">
                  <c:v>4/29/1999</c:v>
                </c:pt>
                <c:pt idx="10592">
                  <c:v>4/30/1999</c:v>
                </c:pt>
                <c:pt idx="10593">
                  <c:v>5/1/1999</c:v>
                </c:pt>
                <c:pt idx="10594">
                  <c:v>5/2/1999</c:v>
                </c:pt>
                <c:pt idx="10595">
                  <c:v>5/3/1999</c:v>
                </c:pt>
                <c:pt idx="10596">
                  <c:v>5/4/1999</c:v>
                </c:pt>
                <c:pt idx="10597">
                  <c:v>5/5/1999</c:v>
                </c:pt>
                <c:pt idx="10598">
                  <c:v>5/6/1999</c:v>
                </c:pt>
                <c:pt idx="10599">
                  <c:v>5/7/1999</c:v>
                </c:pt>
                <c:pt idx="10600">
                  <c:v>5/8/1999</c:v>
                </c:pt>
                <c:pt idx="10601">
                  <c:v>5/9/1999</c:v>
                </c:pt>
                <c:pt idx="10602">
                  <c:v>5/10/1999</c:v>
                </c:pt>
                <c:pt idx="10603">
                  <c:v>5/11/1999</c:v>
                </c:pt>
                <c:pt idx="10604">
                  <c:v>5/12/1999</c:v>
                </c:pt>
                <c:pt idx="10605">
                  <c:v>5/13/1999</c:v>
                </c:pt>
                <c:pt idx="10606">
                  <c:v>5/14/1999</c:v>
                </c:pt>
                <c:pt idx="10607">
                  <c:v>5/15/1999</c:v>
                </c:pt>
                <c:pt idx="10608">
                  <c:v>5/16/1999</c:v>
                </c:pt>
                <c:pt idx="10609">
                  <c:v>5/17/1999</c:v>
                </c:pt>
                <c:pt idx="10610">
                  <c:v>5/18/1999</c:v>
                </c:pt>
                <c:pt idx="10611">
                  <c:v>5/19/1999</c:v>
                </c:pt>
                <c:pt idx="10612">
                  <c:v>5/20/1999</c:v>
                </c:pt>
                <c:pt idx="10613">
                  <c:v>5/21/1999</c:v>
                </c:pt>
                <c:pt idx="10614">
                  <c:v>5/22/1999</c:v>
                </c:pt>
                <c:pt idx="10615">
                  <c:v>5/23/1999</c:v>
                </c:pt>
                <c:pt idx="10616">
                  <c:v>5/24/1999</c:v>
                </c:pt>
                <c:pt idx="10617">
                  <c:v>5/25/1999</c:v>
                </c:pt>
                <c:pt idx="10618">
                  <c:v>5/26/1999</c:v>
                </c:pt>
                <c:pt idx="10619">
                  <c:v>5/27/1999</c:v>
                </c:pt>
                <c:pt idx="10620">
                  <c:v>5/28/1999</c:v>
                </c:pt>
                <c:pt idx="10621">
                  <c:v>5/29/1999</c:v>
                </c:pt>
                <c:pt idx="10622">
                  <c:v>5/30/1999</c:v>
                </c:pt>
                <c:pt idx="10623">
                  <c:v>5/31/1999</c:v>
                </c:pt>
                <c:pt idx="10624">
                  <c:v>6/1/1999</c:v>
                </c:pt>
                <c:pt idx="10625">
                  <c:v>6/2/1999</c:v>
                </c:pt>
                <c:pt idx="10626">
                  <c:v>6/3/1999</c:v>
                </c:pt>
                <c:pt idx="10627">
                  <c:v>6/4/1999</c:v>
                </c:pt>
                <c:pt idx="10628">
                  <c:v>6/5/1999</c:v>
                </c:pt>
                <c:pt idx="10629">
                  <c:v>6/6/1999</c:v>
                </c:pt>
                <c:pt idx="10630">
                  <c:v>6/7/1999</c:v>
                </c:pt>
                <c:pt idx="10631">
                  <c:v>6/8/1999</c:v>
                </c:pt>
                <c:pt idx="10632">
                  <c:v>6/9/1999</c:v>
                </c:pt>
                <c:pt idx="10633">
                  <c:v>6/10/1999</c:v>
                </c:pt>
                <c:pt idx="10634">
                  <c:v>6/11/1999</c:v>
                </c:pt>
                <c:pt idx="10635">
                  <c:v>6/12/1999</c:v>
                </c:pt>
                <c:pt idx="10636">
                  <c:v>6/13/1999</c:v>
                </c:pt>
                <c:pt idx="10637">
                  <c:v>6/14/1999</c:v>
                </c:pt>
                <c:pt idx="10638">
                  <c:v>6/15/1999</c:v>
                </c:pt>
                <c:pt idx="10639">
                  <c:v>6/16/1999</c:v>
                </c:pt>
                <c:pt idx="10640">
                  <c:v>6/17/1999</c:v>
                </c:pt>
                <c:pt idx="10641">
                  <c:v>6/18/1999</c:v>
                </c:pt>
                <c:pt idx="10642">
                  <c:v>6/19/1999</c:v>
                </c:pt>
                <c:pt idx="10643">
                  <c:v>6/20/1999</c:v>
                </c:pt>
                <c:pt idx="10644">
                  <c:v>6/21/1999</c:v>
                </c:pt>
                <c:pt idx="10645">
                  <c:v>6/22/1999</c:v>
                </c:pt>
                <c:pt idx="10646">
                  <c:v>6/23/1999</c:v>
                </c:pt>
                <c:pt idx="10647">
                  <c:v>6/24/1999</c:v>
                </c:pt>
                <c:pt idx="10648">
                  <c:v>6/25/1999</c:v>
                </c:pt>
                <c:pt idx="10649">
                  <c:v>6/26/1999</c:v>
                </c:pt>
                <c:pt idx="10650">
                  <c:v>6/27/1999</c:v>
                </c:pt>
                <c:pt idx="10651">
                  <c:v>6/28/1999</c:v>
                </c:pt>
                <c:pt idx="10652">
                  <c:v>6/29/1999</c:v>
                </c:pt>
                <c:pt idx="10653">
                  <c:v>6/30/1999</c:v>
                </c:pt>
                <c:pt idx="10654">
                  <c:v>7/1/1999</c:v>
                </c:pt>
                <c:pt idx="10655">
                  <c:v>7/2/1999</c:v>
                </c:pt>
                <c:pt idx="10656">
                  <c:v>7/3/1999</c:v>
                </c:pt>
                <c:pt idx="10657">
                  <c:v>7/4/1999</c:v>
                </c:pt>
                <c:pt idx="10658">
                  <c:v>7/5/1999</c:v>
                </c:pt>
                <c:pt idx="10659">
                  <c:v>7/6/1999</c:v>
                </c:pt>
                <c:pt idx="10660">
                  <c:v>7/7/1999</c:v>
                </c:pt>
                <c:pt idx="10661">
                  <c:v>7/8/1999</c:v>
                </c:pt>
                <c:pt idx="10662">
                  <c:v>7/9/1999</c:v>
                </c:pt>
                <c:pt idx="10663">
                  <c:v>7/10/1999</c:v>
                </c:pt>
                <c:pt idx="10664">
                  <c:v>7/11/1999</c:v>
                </c:pt>
                <c:pt idx="10665">
                  <c:v>7/12/1999</c:v>
                </c:pt>
                <c:pt idx="10666">
                  <c:v>7/13/1999</c:v>
                </c:pt>
                <c:pt idx="10667">
                  <c:v>7/14/1999</c:v>
                </c:pt>
                <c:pt idx="10668">
                  <c:v>7/15/1999</c:v>
                </c:pt>
                <c:pt idx="10669">
                  <c:v>7/16/1999</c:v>
                </c:pt>
                <c:pt idx="10670">
                  <c:v>7/17/1999</c:v>
                </c:pt>
                <c:pt idx="10671">
                  <c:v>7/18/1999</c:v>
                </c:pt>
                <c:pt idx="10672">
                  <c:v>7/19/1999</c:v>
                </c:pt>
                <c:pt idx="10673">
                  <c:v>7/20/1999</c:v>
                </c:pt>
                <c:pt idx="10674">
                  <c:v>7/21/1999</c:v>
                </c:pt>
                <c:pt idx="10675">
                  <c:v>7/22/1999</c:v>
                </c:pt>
                <c:pt idx="10676">
                  <c:v>7/23/1999</c:v>
                </c:pt>
                <c:pt idx="10677">
                  <c:v>7/24/1999</c:v>
                </c:pt>
                <c:pt idx="10678">
                  <c:v>7/25/1999</c:v>
                </c:pt>
                <c:pt idx="10679">
                  <c:v>7/26/1999</c:v>
                </c:pt>
                <c:pt idx="10680">
                  <c:v>7/27/1999</c:v>
                </c:pt>
                <c:pt idx="10681">
                  <c:v>7/28/1999</c:v>
                </c:pt>
                <c:pt idx="10682">
                  <c:v>7/29/1999</c:v>
                </c:pt>
                <c:pt idx="10683">
                  <c:v>7/30/1999</c:v>
                </c:pt>
                <c:pt idx="10684">
                  <c:v>7/31/1999</c:v>
                </c:pt>
                <c:pt idx="10685">
                  <c:v>8/1/1999</c:v>
                </c:pt>
                <c:pt idx="10686">
                  <c:v>8/2/1999</c:v>
                </c:pt>
                <c:pt idx="10687">
                  <c:v>8/3/1999</c:v>
                </c:pt>
                <c:pt idx="10688">
                  <c:v>8/4/1999</c:v>
                </c:pt>
                <c:pt idx="10689">
                  <c:v>8/5/1999</c:v>
                </c:pt>
                <c:pt idx="10690">
                  <c:v>8/6/1999</c:v>
                </c:pt>
                <c:pt idx="10691">
                  <c:v>8/7/1999</c:v>
                </c:pt>
                <c:pt idx="10692">
                  <c:v>8/8/1999</c:v>
                </c:pt>
                <c:pt idx="10693">
                  <c:v>8/9/1999</c:v>
                </c:pt>
                <c:pt idx="10694">
                  <c:v>8/10/1999</c:v>
                </c:pt>
                <c:pt idx="10695">
                  <c:v>8/11/1999</c:v>
                </c:pt>
                <c:pt idx="10696">
                  <c:v>8/12/1999</c:v>
                </c:pt>
                <c:pt idx="10697">
                  <c:v>8/13/1999</c:v>
                </c:pt>
                <c:pt idx="10698">
                  <c:v>8/14/1999</c:v>
                </c:pt>
                <c:pt idx="10699">
                  <c:v>8/15/1999</c:v>
                </c:pt>
                <c:pt idx="10700">
                  <c:v>8/16/1999</c:v>
                </c:pt>
                <c:pt idx="10701">
                  <c:v>8/17/1999</c:v>
                </c:pt>
                <c:pt idx="10702">
                  <c:v>8/18/1999</c:v>
                </c:pt>
                <c:pt idx="10703">
                  <c:v>8/19/1999</c:v>
                </c:pt>
                <c:pt idx="10704">
                  <c:v>8/20/1999</c:v>
                </c:pt>
                <c:pt idx="10705">
                  <c:v>8/21/1999</c:v>
                </c:pt>
                <c:pt idx="10706">
                  <c:v>8/22/1999</c:v>
                </c:pt>
                <c:pt idx="10707">
                  <c:v>8/23/1999</c:v>
                </c:pt>
                <c:pt idx="10708">
                  <c:v>8/24/1999</c:v>
                </c:pt>
                <c:pt idx="10709">
                  <c:v>8/25/1999</c:v>
                </c:pt>
                <c:pt idx="10710">
                  <c:v>8/26/1999</c:v>
                </c:pt>
                <c:pt idx="10711">
                  <c:v>8/27/1999</c:v>
                </c:pt>
                <c:pt idx="10712">
                  <c:v>8/28/1999</c:v>
                </c:pt>
                <c:pt idx="10713">
                  <c:v>8/29/1999</c:v>
                </c:pt>
                <c:pt idx="10714">
                  <c:v>8/30/1999</c:v>
                </c:pt>
                <c:pt idx="10715">
                  <c:v>8/31/1999</c:v>
                </c:pt>
                <c:pt idx="10716">
                  <c:v>9/1/1999</c:v>
                </c:pt>
                <c:pt idx="10717">
                  <c:v>9/2/1999</c:v>
                </c:pt>
                <c:pt idx="10718">
                  <c:v>9/3/1999</c:v>
                </c:pt>
                <c:pt idx="10719">
                  <c:v>9/4/1999</c:v>
                </c:pt>
                <c:pt idx="10720">
                  <c:v>9/5/1999</c:v>
                </c:pt>
                <c:pt idx="10721">
                  <c:v>9/6/1999</c:v>
                </c:pt>
                <c:pt idx="10722">
                  <c:v>9/7/1999</c:v>
                </c:pt>
                <c:pt idx="10723">
                  <c:v>9/8/1999</c:v>
                </c:pt>
                <c:pt idx="10724">
                  <c:v>9/9/1999</c:v>
                </c:pt>
                <c:pt idx="10725">
                  <c:v>9/10/1999</c:v>
                </c:pt>
                <c:pt idx="10726">
                  <c:v>9/11/1999</c:v>
                </c:pt>
                <c:pt idx="10727">
                  <c:v>9/12/1999</c:v>
                </c:pt>
                <c:pt idx="10728">
                  <c:v>9/13/1999</c:v>
                </c:pt>
                <c:pt idx="10729">
                  <c:v>9/14/1999</c:v>
                </c:pt>
                <c:pt idx="10730">
                  <c:v>9/15/1999</c:v>
                </c:pt>
                <c:pt idx="10731">
                  <c:v>9/16/1999</c:v>
                </c:pt>
                <c:pt idx="10732">
                  <c:v>9/17/1999</c:v>
                </c:pt>
                <c:pt idx="10733">
                  <c:v>9/18/1999</c:v>
                </c:pt>
                <c:pt idx="10734">
                  <c:v>9/19/1999</c:v>
                </c:pt>
                <c:pt idx="10735">
                  <c:v>9/20/1999</c:v>
                </c:pt>
                <c:pt idx="10736">
                  <c:v>9/21/1999</c:v>
                </c:pt>
                <c:pt idx="10737">
                  <c:v>9/22/1999</c:v>
                </c:pt>
                <c:pt idx="10738">
                  <c:v>9/23/1999</c:v>
                </c:pt>
                <c:pt idx="10739">
                  <c:v>9/24/1999</c:v>
                </c:pt>
                <c:pt idx="10740">
                  <c:v>9/25/1999</c:v>
                </c:pt>
                <c:pt idx="10741">
                  <c:v>9/26/1999</c:v>
                </c:pt>
                <c:pt idx="10742">
                  <c:v>9/27/1999</c:v>
                </c:pt>
                <c:pt idx="10743">
                  <c:v>9/28/1999</c:v>
                </c:pt>
                <c:pt idx="10744">
                  <c:v>9/29/1999</c:v>
                </c:pt>
                <c:pt idx="10745">
                  <c:v>9/30/1999</c:v>
                </c:pt>
                <c:pt idx="10746">
                  <c:v>10/1/1999</c:v>
                </c:pt>
                <c:pt idx="10747">
                  <c:v>10/2/1999</c:v>
                </c:pt>
                <c:pt idx="10748">
                  <c:v>10/3/1999</c:v>
                </c:pt>
                <c:pt idx="10749">
                  <c:v>10/4/1999</c:v>
                </c:pt>
                <c:pt idx="10750">
                  <c:v>10/5/1999</c:v>
                </c:pt>
                <c:pt idx="10751">
                  <c:v>10/6/1999</c:v>
                </c:pt>
                <c:pt idx="10752">
                  <c:v>10/7/1999</c:v>
                </c:pt>
                <c:pt idx="10753">
                  <c:v>10/8/1999</c:v>
                </c:pt>
                <c:pt idx="10754">
                  <c:v>10/9/1999</c:v>
                </c:pt>
                <c:pt idx="10755">
                  <c:v>10/10/1999</c:v>
                </c:pt>
                <c:pt idx="10756">
                  <c:v>10/11/1999</c:v>
                </c:pt>
                <c:pt idx="10757">
                  <c:v>10/12/1999</c:v>
                </c:pt>
                <c:pt idx="10758">
                  <c:v>10/13/1999</c:v>
                </c:pt>
                <c:pt idx="10759">
                  <c:v>10/14/1999</c:v>
                </c:pt>
                <c:pt idx="10760">
                  <c:v>10/15/1999</c:v>
                </c:pt>
                <c:pt idx="10761">
                  <c:v>10/16/1999</c:v>
                </c:pt>
                <c:pt idx="10762">
                  <c:v>10/17/1999</c:v>
                </c:pt>
                <c:pt idx="10763">
                  <c:v>10/18/1999</c:v>
                </c:pt>
                <c:pt idx="10764">
                  <c:v>10/19/1999</c:v>
                </c:pt>
                <c:pt idx="10765">
                  <c:v>10/20/1999</c:v>
                </c:pt>
                <c:pt idx="10766">
                  <c:v>10/21/1999</c:v>
                </c:pt>
                <c:pt idx="10767">
                  <c:v>10/22/1999</c:v>
                </c:pt>
                <c:pt idx="10768">
                  <c:v>10/23/1999</c:v>
                </c:pt>
                <c:pt idx="10769">
                  <c:v>10/24/1999</c:v>
                </c:pt>
                <c:pt idx="10770">
                  <c:v>10/25/1999</c:v>
                </c:pt>
                <c:pt idx="10771">
                  <c:v>10/26/1999</c:v>
                </c:pt>
                <c:pt idx="10772">
                  <c:v>10/27/1999</c:v>
                </c:pt>
                <c:pt idx="10773">
                  <c:v>10/28/1999</c:v>
                </c:pt>
                <c:pt idx="10774">
                  <c:v>10/29/1999</c:v>
                </c:pt>
                <c:pt idx="10775">
                  <c:v>10/30/1999</c:v>
                </c:pt>
                <c:pt idx="10776">
                  <c:v>10/31/1999</c:v>
                </c:pt>
                <c:pt idx="10777">
                  <c:v>11/1/1999</c:v>
                </c:pt>
                <c:pt idx="10778">
                  <c:v>11/2/1999</c:v>
                </c:pt>
                <c:pt idx="10779">
                  <c:v>11/3/1999</c:v>
                </c:pt>
                <c:pt idx="10780">
                  <c:v>11/4/1999</c:v>
                </c:pt>
                <c:pt idx="10781">
                  <c:v>11/5/1999</c:v>
                </c:pt>
                <c:pt idx="10782">
                  <c:v>11/6/1999</c:v>
                </c:pt>
                <c:pt idx="10783">
                  <c:v>11/7/1999</c:v>
                </c:pt>
                <c:pt idx="10784">
                  <c:v>11/8/1999</c:v>
                </c:pt>
                <c:pt idx="10785">
                  <c:v>11/9/1999</c:v>
                </c:pt>
                <c:pt idx="10786">
                  <c:v>11/10/1999</c:v>
                </c:pt>
                <c:pt idx="10787">
                  <c:v>11/11/1999</c:v>
                </c:pt>
                <c:pt idx="10788">
                  <c:v>11/12/1999</c:v>
                </c:pt>
                <c:pt idx="10789">
                  <c:v>11/13/1999</c:v>
                </c:pt>
                <c:pt idx="10790">
                  <c:v>11/14/1999</c:v>
                </c:pt>
                <c:pt idx="10791">
                  <c:v>11/15/1999</c:v>
                </c:pt>
                <c:pt idx="10792">
                  <c:v>11/16/1999</c:v>
                </c:pt>
                <c:pt idx="10793">
                  <c:v>11/17/1999</c:v>
                </c:pt>
                <c:pt idx="10794">
                  <c:v>11/18/1999</c:v>
                </c:pt>
                <c:pt idx="10795">
                  <c:v>11/19/1999</c:v>
                </c:pt>
                <c:pt idx="10796">
                  <c:v>11/20/1999</c:v>
                </c:pt>
                <c:pt idx="10797">
                  <c:v>11/21/1999</c:v>
                </c:pt>
                <c:pt idx="10798">
                  <c:v>11/22/1999</c:v>
                </c:pt>
                <c:pt idx="10799">
                  <c:v>11/23/1999</c:v>
                </c:pt>
                <c:pt idx="10800">
                  <c:v>11/24/1999</c:v>
                </c:pt>
                <c:pt idx="10801">
                  <c:v>11/25/1999</c:v>
                </c:pt>
                <c:pt idx="10802">
                  <c:v>11/26/1999</c:v>
                </c:pt>
                <c:pt idx="10803">
                  <c:v>11/27/1999</c:v>
                </c:pt>
                <c:pt idx="10804">
                  <c:v>11/28/1999</c:v>
                </c:pt>
                <c:pt idx="10805">
                  <c:v>11/29/1999</c:v>
                </c:pt>
                <c:pt idx="10806">
                  <c:v>11/30/1999</c:v>
                </c:pt>
                <c:pt idx="10807">
                  <c:v>12/1/1999</c:v>
                </c:pt>
                <c:pt idx="10808">
                  <c:v>12/2/1999</c:v>
                </c:pt>
                <c:pt idx="10809">
                  <c:v>12/3/1999</c:v>
                </c:pt>
                <c:pt idx="10810">
                  <c:v>12/4/1999</c:v>
                </c:pt>
                <c:pt idx="10811">
                  <c:v>12/5/1999</c:v>
                </c:pt>
                <c:pt idx="10812">
                  <c:v>12/6/1999</c:v>
                </c:pt>
                <c:pt idx="10813">
                  <c:v>12/7/1999</c:v>
                </c:pt>
                <c:pt idx="10814">
                  <c:v>12/8/1999</c:v>
                </c:pt>
                <c:pt idx="10815">
                  <c:v>12/9/1999</c:v>
                </c:pt>
                <c:pt idx="10816">
                  <c:v>12/10/1999</c:v>
                </c:pt>
                <c:pt idx="10817">
                  <c:v>12/11/1999</c:v>
                </c:pt>
                <c:pt idx="10818">
                  <c:v>12/12/1999</c:v>
                </c:pt>
                <c:pt idx="10819">
                  <c:v>12/13/1999</c:v>
                </c:pt>
                <c:pt idx="10820">
                  <c:v>12/14/1999</c:v>
                </c:pt>
                <c:pt idx="10821">
                  <c:v>12/15/1999</c:v>
                </c:pt>
                <c:pt idx="10822">
                  <c:v>12/16/1999</c:v>
                </c:pt>
                <c:pt idx="10823">
                  <c:v>12/17/1999</c:v>
                </c:pt>
                <c:pt idx="10824">
                  <c:v>12/18/1999</c:v>
                </c:pt>
                <c:pt idx="10825">
                  <c:v>12/19/1999</c:v>
                </c:pt>
                <c:pt idx="10826">
                  <c:v>12/20/1999</c:v>
                </c:pt>
                <c:pt idx="10827">
                  <c:v>12/21/1999</c:v>
                </c:pt>
                <c:pt idx="10828">
                  <c:v>12/22/1999</c:v>
                </c:pt>
                <c:pt idx="10829">
                  <c:v>12/23/1999</c:v>
                </c:pt>
                <c:pt idx="10830">
                  <c:v>12/24/1999</c:v>
                </c:pt>
                <c:pt idx="10831">
                  <c:v>12/25/1999</c:v>
                </c:pt>
                <c:pt idx="10832">
                  <c:v>12/26/1999</c:v>
                </c:pt>
                <c:pt idx="10833">
                  <c:v>12/27/1999</c:v>
                </c:pt>
                <c:pt idx="10834">
                  <c:v>12/28/1999</c:v>
                </c:pt>
                <c:pt idx="10835">
                  <c:v>12/29/1999</c:v>
                </c:pt>
                <c:pt idx="10836">
                  <c:v>12/30/1999</c:v>
                </c:pt>
                <c:pt idx="10837">
                  <c:v>12/31/1999</c:v>
                </c:pt>
                <c:pt idx="10838">
                  <c:v>1/1/2000</c:v>
                </c:pt>
                <c:pt idx="10839">
                  <c:v>1/2/2000</c:v>
                </c:pt>
                <c:pt idx="10840">
                  <c:v>1/3/2000</c:v>
                </c:pt>
                <c:pt idx="10841">
                  <c:v>1/4/2000</c:v>
                </c:pt>
                <c:pt idx="10842">
                  <c:v>1/5/2000</c:v>
                </c:pt>
                <c:pt idx="10843">
                  <c:v>1/6/2000</c:v>
                </c:pt>
                <c:pt idx="10844">
                  <c:v>1/7/2000</c:v>
                </c:pt>
                <c:pt idx="10845">
                  <c:v>1/8/2000</c:v>
                </c:pt>
                <c:pt idx="10846">
                  <c:v>1/9/2000</c:v>
                </c:pt>
                <c:pt idx="10847">
                  <c:v>1/10/2000</c:v>
                </c:pt>
                <c:pt idx="10848">
                  <c:v>1/11/2000</c:v>
                </c:pt>
                <c:pt idx="10849">
                  <c:v>1/12/2000</c:v>
                </c:pt>
                <c:pt idx="10850">
                  <c:v>1/13/2000</c:v>
                </c:pt>
                <c:pt idx="10851">
                  <c:v>1/14/2000</c:v>
                </c:pt>
                <c:pt idx="10852">
                  <c:v>1/15/2000</c:v>
                </c:pt>
                <c:pt idx="10853">
                  <c:v>1/16/2000</c:v>
                </c:pt>
                <c:pt idx="10854">
                  <c:v>1/17/2000</c:v>
                </c:pt>
                <c:pt idx="10855">
                  <c:v>1/18/2000</c:v>
                </c:pt>
                <c:pt idx="10856">
                  <c:v>1/19/2000</c:v>
                </c:pt>
                <c:pt idx="10857">
                  <c:v>1/20/2000</c:v>
                </c:pt>
                <c:pt idx="10858">
                  <c:v>1/21/2000</c:v>
                </c:pt>
                <c:pt idx="10859">
                  <c:v>1/22/2000</c:v>
                </c:pt>
                <c:pt idx="10860">
                  <c:v>1/23/2000</c:v>
                </c:pt>
                <c:pt idx="10861">
                  <c:v>1/24/2000</c:v>
                </c:pt>
                <c:pt idx="10862">
                  <c:v>1/25/2000</c:v>
                </c:pt>
                <c:pt idx="10863">
                  <c:v>1/26/2000</c:v>
                </c:pt>
                <c:pt idx="10864">
                  <c:v>1/27/2000</c:v>
                </c:pt>
                <c:pt idx="10865">
                  <c:v>1/28/2000</c:v>
                </c:pt>
                <c:pt idx="10866">
                  <c:v>1/29/2000</c:v>
                </c:pt>
                <c:pt idx="10867">
                  <c:v>1/30/2000</c:v>
                </c:pt>
                <c:pt idx="10868">
                  <c:v>1/31/2000</c:v>
                </c:pt>
                <c:pt idx="10869">
                  <c:v>2/1/2000</c:v>
                </c:pt>
                <c:pt idx="10870">
                  <c:v>2/2/2000</c:v>
                </c:pt>
                <c:pt idx="10871">
                  <c:v>2/3/2000</c:v>
                </c:pt>
                <c:pt idx="10872">
                  <c:v>2/4/2000</c:v>
                </c:pt>
                <c:pt idx="10873">
                  <c:v>2/5/2000</c:v>
                </c:pt>
                <c:pt idx="10874">
                  <c:v>2/6/2000</c:v>
                </c:pt>
                <c:pt idx="10875">
                  <c:v>2/7/2000</c:v>
                </c:pt>
                <c:pt idx="10876">
                  <c:v>2/8/2000</c:v>
                </c:pt>
                <c:pt idx="10877">
                  <c:v>2/9/2000</c:v>
                </c:pt>
                <c:pt idx="10878">
                  <c:v>2/10/2000</c:v>
                </c:pt>
                <c:pt idx="10879">
                  <c:v>2/11/2000</c:v>
                </c:pt>
                <c:pt idx="10880">
                  <c:v>2/12/2000</c:v>
                </c:pt>
                <c:pt idx="10881">
                  <c:v>2/13/2000</c:v>
                </c:pt>
                <c:pt idx="10882">
                  <c:v>2/14/2000</c:v>
                </c:pt>
                <c:pt idx="10883">
                  <c:v>2/15/2000</c:v>
                </c:pt>
                <c:pt idx="10884">
                  <c:v>2/16/2000</c:v>
                </c:pt>
                <c:pt idx="10885">
                  <c:v>2/17/2000</c:v>
                </c:pt>
                <c:pt idx="10886">
                  <c:v>2/18/2000</c:v>
                </c:pt>
                <c:pt idx="10887">
                  <c:v>2/19/2000</c:v>
                </c:pt>
                <c:pt idx="10888">
                  <c:v>2/20/2000</c:v>
                </c:pt>
                <c:pt idx="10889">
                  <c:v>2/21/2000</c:v>
                </c:pt>
                <c:pt idx="10890">
                  <c:v>2/22/2000</c:v>
                </c:pt>
                <c:pt idx="10891">
                  <c:v>2/23/2000</c:v>
                </c:pt>
                <c:pt idx="10892">
                  <c:v>2/24/2000</c:v>
                </c:pt>
                <c:pt idx="10893">
                  <c:v>2/25/2000</c:v>
                </c:pt>
                <c:pt idx="10894">
                  <c:v>2/26/2000</c:v>
                </c:pt>
                <c:pt idx="10895">
                  <c:v>2/27/2000</c:v>
                </c:pt>
                <c:pt idx="10896">
                  <c:v>2/28/2000</c:v>
                </c:pt>
                <c:pt idx="10897">
                  <c:v>2/29/2000</c:v>
                </c:pt>
                <c:pt idx="10898">
                  <c:v>3/1/2000</c:v>
                </c:pt>
                <c:pt idx="10899">
                  <c:v>3/2/2000</c:v>
                </c:pt>
                <c:pt idx="10900">
                  <c:v>3/3/2000</c:v>
                </c:pt>
                <c:pt idx="10901">
                  <c:v>3/4/2000</c:v>
                </c:pt>
                <c:pt idx="10902">
                  <c:v>3/5/2000</c:v>
                </c:pt>
                <c:pt idx="10903">
                  <c:v>3/6/2000</c:v>
                </c:pt>
                <c:pt idx="10904">
                  <c:v>3/7/2000</c:v>
                </c:pt>
                <c:pt idx="10905">
                  <c:v>3/8/2000</c:v>
                </c:pt>
                <c:pt idx="10906">
                  <c:v>3/9/2000</c:v>
                </c:pt>
                <c:pt idx="10907">
                  <c:v>3/10/2000</c:v>
                </c:pt>
                <c:pt idx="10908">
                  <c:v>3/11/2000</c:v>
                </c:pt>
                <c:pt idx="10909">
                  <c:v>3/12/2000</c:v>
                </c:pt>
                <c:pt idx="10910">
                  <c:v>3/13/2000</c:v>
                </c:pt>
                <c:pt idx="10911">
                  <c:v>3/14/2000</c:v>
                </c:pt>
                <c:pt idx="10912">
                  <c:v>3/15/2000</c:v>
                </c:pt>
                <c:pt idx="10913">
                  <c:v>3/16/2000</c:v>
                </c:pt>
                <c:pt idx="10914">
                  <c:v>3/17/2000</c:v>
                </c:pt>
                <c:pt idx="10915">
                  <c:v>3/18/2000</c:v>
                </c:pt>
                <c:pt idx="10916">
                  <c:v>3/19/2000</c:v>
                </c:pt>
                <c:pt idx="10917">
                  <c:v>3/20/2000</c:v>
                </c:pt>
                <c:pt idx="10918">
                  <c:v>3/21/2000</c:v>
                </c:pt>
                <c:pt idx="10919">
                  <c:v>3/22/2000</c:v>
                </c:pt>
                <c:pt idx="10920">
                  <c:v>3/23/2000</c:v>
                </c:pt>
                <c:pt idx="10921">
                  <c:v>3/24/2000</c:v>
                </c:pt>
                <c:pt idx="10922">
                  <c:v>3/25/2000</c:v>
                </c:pt>
                <c:pt idx="10923">
                  <c:v>3/26/2000</c:v>
                </c:pt>
                <c:pt idx="10924">
                  <c:v>3/27/2000</c:v>
                </c:pt>
                <c:pt idx="10925">
                  <c:v>3/28/2000</c:v>
                </c:pt>
                <c:pt idx="10926">
                  <c:v>3/29/2000</c:v>
                </c:pt>
                <c:pt idx="10927">
                  <c:v>3/30/2000</c:v>
                </c:pt>
                <c:pt idx="10928">
                  <c:v>3/31/2000</c:v>
                </c:pt>
                <c:pt idx="10929">
                  <c:v>4/1/2000</c:v>
                </c:pt>
                <c:pt idx="10930">
                  <c:v>4/2/2000</c:v>
                </c:pt>
                <c:pt idx="10931">
                  <c:v>4/3/2000</c:v>
                </c:pt>
                <c:pt idx="10932">
                  <c:v>4/4/2000</c:v>
                </c:pt>
                <c:pt idx="10933">
                  <c:v>4/5/2000</c:v>
                </c:pt>
                <c:pt idx="10934">
                  <c:v>4/6/2000</c:v>
                </c:pt>
                <c:pt idx="10935">
                  <c:v>4/7/2000</c:v>
                </c:pt>
                <c:pt idx="10936">
                  <c:v>4/8/2000</c:v>
                </c:pt>
                <c:pt idx="10937">
                  <c:v>4/9/2000</c:v>
                </c:pt>
                <c:pt idx="10938">
                  <c:v>4/10/2000</c:v>
                </c:pt>
                <c:pt idx="10939">
                  <c:v>4/11/2000</c:v>
                </c:pt>
                <c:pt idx="10940">
                  <c:v>4/12/2000</c:v>
                </c:pt>
                <c:pt idx="10941">
                  <c:v>4/13/2000</c:v>
                </c:pt>
                <c:pt idx="10942">
                  <c:v>4/14/2000</c:v>
                </c:pt>
                <c:pt idx="10943">
                  <c:v>4/15/2000</c:v>
                </c:pt>
                <c:pt idx="10944">
                  <c:v>4/16/2000</c:v>
                </c:pt>
                <c:pt idx="10945">
                  <c:v>4/17/2000</c:v>
                </c:pt>
                <c:pt idx="10946">
                  <c:v>4/18/2000</c:v>
                </c:pt>
                <c:pt idx="10947">
                  <c:v>4/19/2000</c:v>
                </c:pt>
                <c:pt idx="10948">
                  <c:v>4/20/2000</c:v>
                </c:pt>
                <c:pt idx="10949">
                  <c:v>4/21/2000</c:v>
                </c:pt>
                <c:pt idx="10950">
                  <c:v>4/22/2000</c:v>
                </c:pt>
                <c:pt idx="10951">
                  <c:v>4/23/2000</c:v>
                </c:pt>
                <c:pt idx="10952">
                  <c:v>4/24/2000</c:v>
                </c:pt>
                <c:pt idx="10953">
                  <c:v>4/25/2000</c:v>
                </c:pt>
                <c:pt idx="10954">
                  <c:v>4/26/2000</c:v>
                </c:pt>
                <c:pt idx="10955">
                  <c:v>4/27/2000</c:v>
                </c:pt>
                <c:pt idx="10956">
                  <c:v>4/28/2000</c:v>
                </c:pt>
                <c:pt idx="10957">
                  <c:v>4/29/2000</c:v>
                </c:pt>
                <c:pt idx="10958">
                  <c:v>4/30/2000</c:v>
                </c:pt>
                <c:pt idx="10959">
                  <c:v>5/1/2000</c:v>
                </c:pt>
                <c:pt idx="10960">
                  <c:v>5/2/2000</c:v>
                </c:pt>
                <c:pt idx="10961">
                  <c:v>5/3/2000</c:v>
                </c:pt>
                <c:pt idx="10962">
                  <c:v>5/4/2000</c:v>
                </c:pt>
                <c:pt idx="10963">
                  <c:v>5/5/2000</c:v>
                </c:pt>
                <c:pt idx="10964">
                  <c:v>5/6/2000</c:v>
                </c:pt>
                <c:pt idx="10965">
                  <c:v>5/7/2000</c:v>
                </c:pt>
                <c:pt idx="10966">
                  <c:v>5/8/2000</c:v>
                </c:pt>
                <c:pt idx="10967">
                  <c:v>5/9/2000</c:v>
                </c:pt>
                <c:pt idx="10968">
                  <c:v>5/10/2000</c:v>
                </c:pt>
                <c:pt idx="10969">
                  <c:v>5/11/2000</c:v>
                </c:pt>
                <c:pt idx="10970">
                  <c:v>5/12/2000</c:v>
                </c:pt>
                <c:pt idx="10971">
                  <c:v>5/13/2000</c:v>
                </c:pt>
                <c:pt idx="10972">
                  <c:v>5/14/2000</c:v>
                </c:pt>
                <c:pt idx="10973">
                  <c:v>5/15/2000</c:v>
                </c:pt>
                <c:pt idx="10974">
                  <c:v>5/16/2000</c:v>
                </c:pt>
                <c:pt idx="10975">
                  <c:v>5/17/2000</c:v>
                </c:pt>
                <c:pt idx="10976">
                  <c:v>5/18/2000</c:v>
                </c:pt>
                <c:pt idx="10977">
                  <c:v>5/19/2000</c:v>
                </c:pt>
                <c:pt idx="10978">
                  <c:v>5/20/2000</c:v>
                </c:pt>
                <c:pt idx="10979">
                  <c:v>5/21/2000</c:v>
                </c:pt>
                <c:pt idx="10980">
                  <c:v>5/22/2000</c:v>
                </c:pt>
                <c:pt idx="10981">
                  <c:v>5/23/2000</c:v>
                </c:pt>
                <c:pt idx="10982">
                  <c:v>5/24/2000</c:v>
                </c:pt>
                <c:pt idx="10983">
                  <c:v>5/25/2000</c:v>
                </c:pt>
                <c:pt idx="10984">
                  <c:v>5/26/2000</c:v>
                </c:pt>
                <c:pt idx="10985">
                  <c:v>5/27/2000</c:v>
                </c:pt>
                <c:pt idx="10986">
                  <c:v>5/28/2000</c:v>
                </c:pt>
                <c:pt idx="10987">
                  <c:v>5/29/2000</c:v>
                </c:pt>
                <c:pt idx="10988">
                  <c:v>5/30/2000</c:v>
                </c:pt>
                <c:pt idx="10989">
                  <c:v>5/31/2000</c:v>
                </c:pt>
                <c:pt idx="10990">
                  <c:v>6/1/2000</c:v>
                </c:pt>
                <c:pt idx="10991">
                  <c:v>6/2/2000</c:v>
                </c:pt>
                <c:pt idx="10992">
                  <c:v>6/3/2000</c:v>
                </c:pt>
                <c:pt idx="10993">
                  <c:v>6/4/2000</c:v>
                </c:pt>
                <c:pt idx="10994">
                  <c:v>6/5/2000</c:v>
                </c:pt>
                <c:pt idx="10995">
                  <c:v>6/6/2000</c:v>
                </c:pt>
                <c:pt idx="10996">
                  <c:v>6/7/2000</c:v>
                </c:pt>
                <c:pt idx="10997">
                  <c:v>6/8/2000</c:v>
                </c:pt>
                <c:pt idx="10998">
                  <c:v>6/9/2000</c:v>
                </c:pt>
                <c:pt idx="10999">
                  <c:v>6/10/2000</c:v>
                </c:pt>
                <c:pt idx="11000">
                  <c:v>6/11/2000</c:v>
                </c:pt>
                <c:pt idx="11001">
                  <c:v>6/12/2000</c:v>
                </c:pt>
                <c:pt idx="11002">
                  <c:v>6/13/2000</c:v>
                </c:pt>
                <c:pt idx="11003">
                  <c:v>6/14/2000</c:v>
                </c:pt>
                <c:pt idx="11004">
                  <c:v>6/15/2000</c:v>
                </c:pt>
                <c:pt idx="11005">
                  <c:v>6/16/2000</c:v>
                </c:pt>
                <c:pt idx="11006">
                  <c:v>6/17/2000</c:v>
                </c:pt>
                <c:pt idx="11007">
                  <c:v>6/18/2000</c:v>
                </c:pt>
                <c:pt idx="11008">
                  <c:v>6/19/2000</c:v>
                </c:pt>
                <c:pt idx="11009">
                  <c:v>6/20/2000</c:v>
                </c:pt>
                <c:pt idx="11010">
                  <c:v>6/21/2000</c:v>
                </c:pt>
                <c:pt idx="11011">
                  <c:v>6/22/2000</c:v>
                </c:pt>
                <c:pt idx="11012">
                  <c:v>6/23/2000</c:v>
                </c:pt>
                <c:pt idx="11013">
                  <c:v>6/24/2000</c:v>
                </c:pt>
                <c:pt idx="11014">
                  <c:v>6/25/2000</c:v>
                </c:pt>
                <c:pt idx="11015">
                  <c:v>6/26/2000</c:v>
                </c:pt>
                <c:pt idx="11016">
                  <c:v>6/27/2000</c:v>
                </c:pt>
                <c:pt idx="11017">
                  <c:v>6/28/2000</c:v>
                </c:pt>
                <c:pt idx="11018">
                  <c:v>6/29/2000</c:v>
                </c:pt>
                <c:pt idx="11019">
                  <c:v>6/30/2000</c:v>
                </c:pt>
                <c:pt idx="11020">
                  <c:v>7/1/2000</c:v>
                </c:pt>
                <c:pt idx="11021">
                  <c:v>7/2/2000</c:v>
                </c:pt>
                <c:pt idx="11022">
                  <c:v>7/3/2000</c:v>
                </c:pt>
                <c:pt idx="11023">
                  <c:v>7/4/2000</c:v>
                </c:pt>
                <c:pt idx="11024">
                  <c:v>7/5/2000</c:v>
                </c:pt>
                <c:pt idx="11025">
                  <c:v>7/6/2000</c:v>
                </c:pt>
                <c:pt idx="11026">
                  <c:v>7/7/2000</c:v>
                </c:pt>
                <c:pt idx="11027">
                  <c:v>7/8/2000</c:v>
                </c:pt>
                <c:pt idx="11028">
                  <c:v>7/9/2000</c:v>
                </c:pt>
                <c:pt idx="11029">
                  <c:v>7/10/2000</c:v>
                </c:pt>
                <c:pt idx="11030">
                  <c:v>7/11/2000</c:v>
                </c:pt>
                <c:pt idx="11031">
                  <c:v>7/12/2000</c:v>
                </c:pt>
                <c:pt idx="11032">
                  <c:v>7/13/2000</c:v>
                </c:pt>
                <c:pt idx="11033">
                  <c:v>7/14/2000</c:v>
                </c:pt>
                <c:pt idx="11034">
                  <c:v>7/15/2000</c:v>
                </c:pt>
                <c:pt idx="11035">
                  <c:v>7/16/2000</c:v>
                </c:pt>
                <c:pt idx="11036">
                  <c:v>7/17/2000</c:v>
                </c:pt>
                <c:pt idx="11037">
                  <c:v>7/18/2000</c:v>
                </c:pt>
                <c:pt idx="11038">
                  <c:v>7/19/2000</c:v>
                </c:pt>
                <c:pt idx="11039">
                  <c:v>7/20/2000</c:v>
                </c:pt>
                <c:pt idx="11040">
                  <c:v>7/21/2000</c:v>
                </c:pt>
                <c:pt idx="11041">
                  <c:v>7/22/2000</c:v>
                </c:pt>
                <c:pt idx="11042">
                  <c:v>7/23/2000</c:v>
                </c:pt>
                <c:pt idx="11043">
                  <c:v>7/24/2000</c:v>
                </c:pt>
                <c:pt idx="11044">
                  <c:v>7/25/2000</c:v>
                </c:pt>
                <c:pt idx="11045">
                  <c:v>7/26/2000</c:v>
                </c:pt>
                <c:pt idx="11046">
                  <c:v>7/27/2000</c:v>
                </c:pt>
                <c:pt idx="11047">
                  <c:v>7/28/2000</c:v>
                </c:pt>
                <c:pt idx="11048">
                  <c:v>7/29/2000</c:v>
                </c:pt>
                <c:pt idx="11049">
                  <c:v>7/30/2000</c:v>
                </c:pt>
                <c:pt idx="11050">
                  <c:v>7/31/2000</c:v>
                </c:pt>
                <c:pt idx="11051">
                  <c:v>8/1/2000</c:v>
                </c:pt>
                <c:pt idx="11052">
                  <c:v>8/2/2000</c:v>
                </c:pt>
                <c:pt idx="11053">
                  <c:v>8/3/2000</c:v>
                </c:pt>
                <c:pt idx="11054">
                  <c:v>8/4/2000</c:v>
                </c:pt>
                <c:pt idx="11055">
                  <c:v>8/5/2000</c:v>
                </c:pt>
                <c:pt idx="11056">
                  <c:v>8/6/2000</c:v>
                </c:pt>
                <c:pt idx="11057">
                  <c:v>8/7/2000</c:v>
                </c:pt>
                <c:pt idx="11058">
                  <c:v>8/8/2000</c:v>
                </c:pt>
                <c:pt idx="11059">
                  <c:v>8/9/2000</c:v>
                </c:pt>
                <c:pt idx="11060">
                  <c:v>8/10/2000</c:v>
                </c:pt>
                <c:pt idx="11061">
                  <c:v>8/11/2000</c:v>
                </c:pt>
                <c:pt idx="11062">
                  <c:v>8/12/2000</c:v>
                </c:pt>
                <c:pt idx="11063">
                  <c:v>8/13/2000</c:v>
                </c:pt>
                <c:pt idx="11064">
                  <c:v>8/14/2000</c:v>
                </c:pt>
                <c:pt idx="11065">
                  <c:v>8/15/2000</c:v>
                </c:pt>
                <c:pt idx="11066">
                  <c:v>8/16/2000</c:v>
                </c:pt>
                <c:pt idx="11067">
                  <c:v>8/17/2000</c:v>
                </c:pt>
                <c:pt idx="11068">
                  <c:v>8/18/2000</c:v>
                </c:pt>
                <c:pt idx="11069">
                  <c:v>8/19/2000</c:v>
                </c:pt>
                <c:pt idx="11070">
                  <c:v>8/20/2000</c:v>
                </c:pt>
                <c:pt idx="11071">
                  <c:v>8/21/2000</c:v>
                </c:pt>
                <c:pt idx="11072">
                  <c:v>8/22/2000</c:v>
                </c:pt>
                <c:pt idx="11073">
                  <c:v>8/23/2000</c:v>
                </c:pt>
                <c:pt idx="11074">
                  <c:v>8/24/2000</c:v>
                </c:pt>
                <c:pt idx="11075">
                  <c:v>8/25/2000</c:v>
                </c:pt>
                <c:pt idx="11076">
                  <c:v>8/26/2000</c:v>
                </c:pt>
                <c:pt idx="11077">
                  <c:v>8/27/2000</c:v>
                </c:pt>
                <c:pt idx="11078">
                  <c:v>8/28/2000</c:v>
                </c:pt>
                <c:pt idx="11079">
                  <c:v>8/29/2000</c:v>
                </c:pt>
                <c:pt idx="11080">
                  <c:v>8/30/2000</c:v>
                </c:pt>
                <c:pt idx="11081">
                  <c:v>8/31/2000</c:v>
                </c:pt>
                <c:pt idx="11082">
                  <c:v>9/1/2000</c:v>
                </c:pt>
                <c:pt idx="11083">
                  <c:v>9/2/2000</c:v>
                </c:pt>
                <c:pt idx="11084">
                  <c:v>9/3/2000</c:v>
                </c:pt>
                <c:pt idx="11085">
                  <c:v>9/4/2000</c:v>
                </c:pt>
                <c:pt idx="11086">
                  <c:v>9/5/2000</c:v>
                </c:pt>
                <c:pt idx="11087">
                  <c:v>9/6/2000</c:v>
                </c:pt>
                <c:pt idx="11088">
                  <c:v>9/7/2000</c:v>
                </c:pt>
                <c:pt idx="11089">
                  <c:v>9/8/2000</c:v>
                </c:pt>
                <c:pt idx="11090">
                  <c:v>9/9/2000</c:v>
                </c:pt>
                <c:pt idx="11091">
                  <c:v>9/10/2000</c:v>
                </c:pt>
                <c:pt idx="11092">
                  <c:v>9/11/2000</c:v>
                </c:pt>
                <c:pt idx="11093">
                  <c:v>9/12/2000</c:v>
                </c:pt>
                <c:pt idx="11094">
                  <c:v>9/13/2000</c:v>
                </c:pt>
                <c:pt idx="11095">
                  <c:v>9/14/2000</c:v>
                </c:pt>
                <c:pt idx="11096">
                  <c:v>9/15/2000</c:v>
                </c:pt>
                <c:pt idx="11097">
                  <c:v>9/16/2000</c:v>
                </c:pt>
                <c:pt idx="11098">
                  <c:v>9/17/2000</c:v>
                </c:pt>
                <c:pt idx="11099">
                  <c:v>9/18/2000</c:v>
                </c:pt>
                <c:pt idx="11100">
                  <c:v>9/19/2000</c:v>
                </c:pt>
                <c:pt idx="11101">
                  <c:v>9/20/2000</c:v>
                </c:pt>
                <c:pt idx="11102">
                  <c:v>9/21/2000</c:v>
                </c:pt>
                <c:pt idx="11103">
                  <c:v>9/22/2000</c:v>
                </c:pt>
                <c:pt idx="11104">
                  <c:v>9/23/2000</c:v>
                </c:pt>
                <c:pt idx="11105">
                  <c:v>9/24/2000</c:v>
                </c:pt>
                <c:pt idx="11106">
                  <c:v>9/25/2000</c:v>
                </c:pt>
                <c:pt idx="11107">
                  <c:v>9/26/2000</c:v>
                </c:pt>
                <c:pt idx="11108">
                  <c:v>9/27/2000</c:v>
                </c:pt>
                <c:pt idx="11109">
                  <c:v>9/28/2000</c:v>
                </c:pt>
                <c:pt idx="11110">
                  <c:v>9/29/2000</c:v>
                </c:pt>
                <c:pt idx="11111">
                  <c:v>9/30/2000</c:v>
                </c:pt>
                <c:pt idx="11112">
                  <c:v>10/1/2000</c:v>
                </c:pt>
                <c:pt idx="11113">
                  <c:v>10/2/2000</c:v>
                </c:pt>
                <c:pt idx="11114">
                  <c:v>10/3/2000</c:v>
                </c:pt>
                <c:pt idx="11115">
                  <c:v>10/4/2000</c:v>
                </c:pt>
                <c:pt idx="11116">
                  <c:v>10/5/2000</c:v>
                </c:pt>
                <c:pt idx="11117">
                  <c:v>10/6/2000</c:v>
                </c:pt>
                <c:pt idx="11118">
                  <c:v>10/7/2000</c:v>
                </c:pt>
                <c:pt idx="11119">
                  <c:v>10/8/2000</c:v>
                </c:pt>
                <c:pt idx="11120">
                  <c:v>10/9/2000</c:v>
                </c:pt>
                <c:pt idx="11121">
                  <c:v>10/10/2000</c:v>
                </c:pt>
                <c:pt idx="11122">
                  <c:v>10/11/2000</c:v>
                </c:pt>
                <c:pt idx="11123">
                  <c:v>10/12/2000</c:v>
                </c:pt>
                <c:pt idx="11124">
                  <c:v>10/13/2000</c:v>
                </c:pt>
                <c:pt idx="11125">
                  <c:v>10/14/2000</c:v>
                </c:pt>
                <c:pt idx="11126">
                  <c:v>10/15/2000</c:v>
                </c:pt>
                <c:pt idx="11127">
                  <c:v>10/16/2000</c:v>
                </c:pt>
                <c:pt idx="11128">
                  <c:v>10/17/2000</c:v>
                </c:pt>
                <c:pt idx="11129">
                  <c:v>10/18/2000</c:v>
                </c:pt>
                <c:pt idx="11130">
                  <c:v>10/19/2000</c:v>
                </c:pt>
                <c:pt idx="11131">
                  <c:v>10/20/2000</c:v>
                </c:pt>
                <c:pt idx="11132">
                  <c:v>10/21/2000</c:v>
                </c:pt>
                <c:pt idx="11133">
                  <c:v>10/22/2000</c:v>
                </c:pt>
                <c:pt idx="11134">
                  <c:v>10/23/2000</c:v>
                </c:pt>
                <c:pt idx="11135">
                  <c:v>10/24/2000</c:v>
                </c:pt>
                <c:pt idx="11136">
                  <c:v>10/25/2000</c:v>
                </c:pt>
                <c:pt idx="11137">
                  <c:v>10/26/2000</c:v>
                </c:pt>
                <c:pt idx="11138">
                  <c:v>10/27/2000</c:v>
                </c:pt>
                <c:pt idx="11139">
                  <c:v>10/28/2000</c:v>
                </c:pt>
                <c:pt idx="11140">
                  <c:v>10/29/2000</c:v>
                </c:pt>
                <c:pt idx="11141">
                  <c:v>10/30/2000</c:v>
                </c:pt>
                <c:pt idx="11142">
                  <c:v>10/31/2000</c:v>
                </c:pt>
                <c:pt idx="11143">
                  <c:v>11/1/2000</c:v>
                </c:pt>
                <c:pt idx="11144">
                  <c:v>11/2/2000</c:v>
                </c:pt>
                <c:pt idx="11145">
                  <c:v>11/3/2000</c:v>
                </c:pt>
                <c:pt idx="11146">
                  <c:v>11/4/2000</c:v>
                </c:pt>
                <c:pt idx="11147">
                  <c:v>11/5/2000</c:v>
                </c:pt>
                <c:pt idx="11148">
                  <c:v>11/6/2000</c:v>
                </c:pt>
                <c:pt idx="11149">
                  <c:v>11/7/2000</c:v>
                </c:pt>
                <c:pt idx="11150">
                  <c:v>11/8/2000</c:v>
                </c:pt>
                <c:pt idx="11151">
                  <c:v>11/9/2000</c:v>
                </c:pt>
                <c:pt idx="11152">
                  <c:v>11/10/2000</c:v>
                </c:pt>
                <c:pt idx="11153">
                  <c:v>11/11/2000</c:v>
                </c:pt>
                <c:pt idx="11154">
                  <c:v>11/12/2000</c:v>
                </c:pt>
                <c:pt idx="11155">
                  <c:v>11/13/2000</c:v>
                </c:pt>
                <c:pt idx="11156">
                  <c:v>11/14/2000</c:v>
                </c:pt>
                <c:pt idx="11157">
                  <c:v>11/15/2000</c:v>
                </c:pt>
                <c:pt idx="11158">
                  <c:v>11/16/2000</c:v>
                </c:pt>
                <c:pt idx="11159">
                  <c:v>11/17/2000</c:v>
                </c:pt>
                <c:pt idx="11160">
                  <c:v>11/18/2000</c:v>
                </c:pt>
                <c:pt idx="11161">
                  <c:v>11/19/2000</c:v>
                </c:pt>
                <c:pt idx="11162">
                  <c:v>11/20/2000</c:v>
                </c:pt>
                <c:pt idx="11163">
                  <c:v>11/21/2000</c:v>
                </c:pt>
                <c:pt idx="11164">
                  <c:v>11/22/2000</c:v>
                </c:pt>
                <c:pt idx="11165">
                  <c:v>11/23/2000</c:v>
                </c:pt>
                <c:pt idx="11166">
                  <c:v>11/24/2000</c:v>
                </c:pt>
                <c:pt idx="11167">
                  <c:v>11/25/2000</c:v>
                </c:pt>
                <c:pt idx="11168">
                  <c:v>11/26/2000</c:v>
                </c:pt>
                <c:pt idx="11169">
                  <c:v>11/27/2000</c:v>
                </c:pt>
                <c:pt idx="11170">
                  <c:v>11/28/2000</c:v>
                </c:pt>
                <c:pt idx="11171">
                  <c:v>11/29/2000</c:v>
                </c:pt>
                <c:pt idx="11172">
                  <c:v>11/30/2000</c:v>
                </c:pt>
                <c:pt idx="11173">
                  <c:v>12/1/2000</c:v>
                </c:pt>
                <c:pt idx="11174">
                  <c:v>12/2/2000</c:v>
                </c:pt>
                <c:pt idx="11175">
                  <c:v>12/3/2000</c:v>
                </c:pt>
                <c:pt idx="11176">
                  <c:v>12/4/2000</c:v>
                </c:pt>
                <c:pt idx="11177">
                  <c:v>12/5/2000</c:v>
                </c:pt>
                <c:pt idx="11178">
                  <c:v>12/6/2000</c:v>
                </c:pt>
                <c:pt idx="11179">
                  <c:v>12/7/2000</c:v>
                </c:pt>
                <c:pt idx="11180">
                  <c:v>12/8/2000</c:v>
                </c:pt>
                <c:pt idx="11181">
                  <c:v>12/9/2000</c:v>
                </c:pt>
                <c:pt idx="11182">
                  <c:v>12/10/2000</c:v>
                </c:pt>
                <c:pt idx="11183">
                  <c:v>12/11/2000</c:v>
                </c:pt>
                <c:pt idx="11184">
                  <c:v>12/12/2000</c:v>
                </c:pt>
                <c:pt idx="11185">
                  <c:v>12/13/2000</c:v>
                </c:pt>
                <c:pt idx="11186">
                  <c:v>12/14/2000</c:v>
                </c:pt>
                <c:pt idx="11187">
                  <c:v>12/15/2000</c:v>
                </c:pt>
                <c:pt idx="11188">
                  <c:v>12/16/2000</c:v>
                </c:pt>
                <c:pt idx="11189">
                  <c:v>12/17/2000</c:v>
                </c:pt>
                <c:pt idx="11190">
                  <c:v>12/18/2000</c:v>
                </c:pt>
                <c:pt idx="11191">
                  <c:v>12/19/2000</c:v>
                </c:pt>
                <c:pt idx="11192">
                  <c:v>12/20/2000</c:v>
                </c:pt>
                <c:pt idx="11193">
                  <c:v>12/21/2000</c:v>
                </c:pt>
                <c:pt idx="11194">
                  <c:v>12/22/2000</c:v>
                </c:pt>
                <c:pt idx="11195">
                  <c:v>12/23/2000</c:v>
                </c:pt>
                <c:pt idx="11196">
                  <c:v>12/24/2000</c:v>
                </c:pt>
                <c:pt idx="11197">
                  <c:v>12/25/2000</c:v>
                </c:pt>
                <c:pt idx="11198">
                  <c:v>12/26/2000</c:v>
                </c:pt>
                <c:pt idx="11199">
                  <c:v>12/27/2000</c:v>
                </c:pt>
                <c:pt idx="11200">
                  <c:v>12/28/2000</c:v>
                </c:pt>
                <c:pt idx="11201">
                  <c:v>12/29/2000</c:v>
                </c:pt>
                <c:pt idx="11202">
                  <c:v>12/30/2000</c:v>
                </c:pt>
                <c:pt idx="11203">
                  <c:v>12/31/2000</c:v>
                </c:pt>
                <c:pt idx="11204">
                  <c:v>1/1/2001</c:v>
                </c:pt>
                <c:pt idx="11205">
                  <c:v>1/2/2001</c:v>
                </c:pt>
                <c:pt idx="11206">
                  <c:v>1/3/2001</c:v>
                </c:pt>
                <c:pt idx="11207">
                  <c:v>1/4/2001</c:v>
                </c:pt>
                <c:pt idx="11208">
                  <c:v>1/5/2001</c:v>
                </c:pt>
                <c:pt idx="11209">
                  <c:v>1/6/2001</c:v>
                </c:pt>
                <c:pt idx="11210">
                  <c:v>1/7/2001</c:v>
                </c:pt>
                <c:pt idx="11211">
                  <c:v>1/8/2001</c:v>
                </c:pt>
                <c:pt idx="11212">
                  <c:v>1/9/2001</c:v>
                </c:pt>
                <c:pt idx="11213">
                  <c:v>1/10/2001</c:v>
                </c:pt>
                <c:pt idx="11214">
                  <c:v>1/11/2001</c:v>
                </c:pt>
                <c:pt idx="11215">
                  <c:v>1/12/2001</c:v>
                </c:pt>
                <c:pt idx="11216">
                  <c:v>1/13/2001</c:v>
                </c:pt>
                <c:pt idx="11217">
                  <c:v>1/14/2001</c:v>
                </c:pt>
                <c:pt idx="11218">
                  <c:v>1/15/2001</c:v>
                </c:pt>
                <c:pt idx="11219">
                  <c:v>1/16/2001</c:v>
                </c:pt>
                <c:pt idx="11220">
                  <c:v>1/17/2001</c:v>
                </c:pt>
                <c:pt idx="11221">
                  <c:v>1/18/2001</c:v>
                </c:pt>
                <c:pt idx="11222">
                  <c:v>1/19/2001</c:v>
                </c:pt>
                <c:pt idx="11223">
                  <c:v>1/20/2001</c:v>
                </c:pt>
                <c:pt idx="11224">
                  <c:v>1/21/2001</c:v>
                </c:pt>
                <c:pt idx="11225">
                  <c:v>1/22/2001</c:v>
                </c:pt>
                <c:pt idx="11226">
                  <c:v>1/23/2001</c:v>
                </c:pt>
                <c:pt idx="11227">
                  <c:v>1/24/2001</c:v>
                </c:pt>
                <c:pt idx="11228">
                  <c:v>1/25/2001</c:v>
                </c:pt>
                <c:pt idx="11229">
                  <c:v>1/26/2001</c:v>
                </c:pt>
                <c:pt idx="11230">
                  <c:v>1/27/2001</c:v>
                </c:pt>
                <c:pt idx="11231">
                  <c:v>1/28/2001</c:v>
                </c:pt>
                <c:pt idx="11232">
                  <c:v>1/29/2001</c:v>
                </c:pt>
                <c:pt idx="11233">
                  <c:v>1/30/2001</c:v>
                </c:pt>
                <c:pt idx="11234">
                  <c:v>1/31/2001</c:v>
                </c:pt>
                <c:pt idx="11235">
                  <c:v>2/1/2001</c:v>
                </c:pt>
                <c:pt idx="11236">
                  <c:v>2/2/2001</c:v>
                </c:pt>
                <c:pt idx="11237">
                  <c:v>2/3/2001</c:v>
                </c:pt>
                <c:pt idx="11238">
                  <c:v>2/4/2001</c:v>
                </c:pt>
                <c:pt idx="11239">
                  <c:v>2/5/2001</c:v>
                </c:pt>
                <c:pt idx="11240">
                  <c:v>2/6/2001</c:v>
                </c:pt>
                <c:pt idx="11241">
                  <c:v>2/7/2001</c:v>
                </c:pt>
                <c:pt idx="11242">
                  <c:v>2/8/2001</c:v>
                </c:pt>
                <c:pt idx="11243">
                  <c:v>2/9/2001</c:v>
                </c:pt>
                <c:pt idx="11244">
                  <c:v>2/10/2001</c:v>
                </c:pt>
                <c:pt idx="11245">
                  <c:v>2/11/2001</c:v>
                </c:pt>
                <c:pt idx="11246">
                  <c:v>2/12/2001</c:v>
                </c:pt>
                <c:pt idx="11247">
                  <c:v>2/13/2001</c:v>
                </c:pt>
                <c:pt idx="11248">
                  <c:v>2/14/2001</c:v>
                </c:pt>
                <c:pt idx="11249">
                  <c:v>2/15/2001</c:v>
                </c:pt>
                <c:pt idx="11250">
                  <c:v>2/16/2001</c:v>
                </c:pt>
                <c:pt idx="11251">
                  <c:v>2/17/2001</c:v>
                </c:pt>
                <c:pt idx="11252">
                  <c:v>2/18/2001</c:v>
                </c:pt>
                <c:pt idx="11253">
                  <c:v>2/19/2001</c:v>
                </c:pt>
                <c:pt idx="11254">
                  <c:v>2/20/2001</c:v>
                </c:pt>
                <c:pt idx="11255">
                  <c:v>2/21/2001</c:v>
                </c:pt>
                <c:pt idx="11256">
                  <c:v>2/22/2001</c:v>
                </c:pt>
                <c:pt idx="11257">
                  <c:v>2/23/2001</c:v>
                </c:pt>
                <c:pt idx="11258">
                  <c:v>2/24/2001</c:v>
                </c:pt>
                <c:pt idx="11259">
                  <c:v>2/25/2001</c:v>
                </c:pt>
                <c:pt idx="11260">
                  <c:v>2/26/2001</c:v>
                </c:pt>
                <c:pt idx="11261">
                  <c:v>2/27/2001</c:v>
                </c:pt>
                <c:pt idx="11262">
                  <c:v>2/28/2001</c:v>
                </c:pt>
                <c:pt idx="11263">
                  <c:v>3/1/2001</c:v>
                </c:pt>
                <c:pt idx="11264">
                  <c:v>3/2/2001</c:v>
                </c:pt>
                <c:pt idx="11265">
                  <c:v>3/3/2001</c:v>
                </c:pt>
                <c:pt idx="11266">
                  <c:v>3/4/2001</c:v>
                </c:pt>
                <c:pt idx="11267">
                  <c:v>3/5/2001</c:v>
                </c:pt>
                <c:pt idx="11268">
                  <c:v>3/6/2001</c:v>
                </c:pt>
                <c:pt idx="11269">
                  <c:v>3/7/2001</c:v>
                </c:pt>
                <c:pt idx="11270">
                  <c:v>3/8/2001</c:v>
                </c:pt>
                <c:pt idx="11271">
                  <c:v>3/9/2001</c:v>
                </c:pt>
                <c:pt idx="11272">
                  <c:v>3/10/2001</c:v>
                </c:pt>
                <c:pt idx="11273">
                  <c:v>3/11/2001</c:v>
                </c:pt>
                <c:pt idx="11274">
                  <c:v>3/12/2001</c:v>
                </c:pt>
                <c:pt idx="11275">
                  <c:v>3/13/2001</c:v>
                </c:pt>
                <c:pt idx="11276">
                  <c:v>3/14/2001</c:v>
                </c:pt>
                <c:pt idx="11277">
                  <c:v>3/15/2001</c:v>
                </c:pt>
                <c:pt idx="11278">
                  <c:v>3/16/2001</c:v>
                </c:pt>
                <c:pt idx="11279">
                  <c:v>3/17/2001</c:v>
                </c:pt>
                <c:pt idx="11280">
                  <c:v>3/18/2001</c:v>
                </c:pt>
                <c:pt idx="11281">
                  <c:v>3/19/2001</c:v>
                </c:pt>
                <c:pt idx="11282">
                  <c:v>3/20/2001</c:v>
                </c:pt>
                <c:pt idx="11283">
                  <c:v>3/21/2001</c:v>
                </c:pt>
                <c:pt idx="11284">
                  <c:v>3/22/2001</c:v>
                </c:pt>
                <c:pt idx="11285">
                  <c:v>3/23/2001</c:v>
                </c:pt>
                <c:pt idx="11286">
                  <c:v>3/24/2001</c:v>
                </c:pt>
                <c:pt idx="11287">
                  <c:v>3/25/2001</c:v>
                </c:pt>
                <c:pt idx="11288">
                  <c:v>3/26/2001</c:v>
                </c:pt>
                <c:pt idx="11289">
                  <c:v>3/27/2001</c:v>
                </c:pt>
                <c:pt idx="11290">
                  <c:v>3/28/2001</c:v>
                </c:pt>
                <c:pt idx="11291">
                  <c:v>3/29/2001</c:v>
                </c:pt>
                <c:pt idx="11292">
                  <c:v>3/30/2001</c:v>
                </c:pt>
                <c:pt idx="11293">
                  <c:v>3/31/2001</c:v>
                </c:pt>
                <c:pt idx="11294">
                  <c:v>4/1/2001</c:v>
                </c:pt>
                <c:pt idx="11295">
                  <c:v>4/2/2001</c:v>
                </c:pt>
                <c:pt idx="11296">
                  <c:v>4/3/2001</c:v>
                </c:pt>
                <c:pt idx="11297">
                  <c:v>4/4/2001</c:v>
                </c:pt>
                <c:pt idx="11298">
                  <c:v>4/5/2001</c:v>
                </c:pt>
                <c:pt idx="11299">
                  <c:v>4/6/2001</c:v>
                </c:pt>
                <c:pt idx="11300">
                  <c:v>4/7/2001</c:v>
                </c:pt>
                <c:pt idx="11301">
                  <c:v>4/8/2001</c:v>
                </c:pt>
                <c:pt idx="11302">
                  <c:v>4/9/2001</c:v>
                </c:pt>
                <c:pt idx="11303">
                  <c:v>4/10/2001</c:v>
                </c:pt>
                <c:pt idx="11304">
                  <c:v>4/11/2001</c:v>
                </c:pt>
                <c:pt idx="11305">
                  <c:v>4/12/2001</c:v>
                </c:pt>
                <c:pt idx="11306">
                  <c:v>4/13/2001</c:v>
                </c:pt>
                <c:pt idx="11307">
                  <c:v>4/14/2001</c:v>
                </c:pt>
                <c:pt idx="11308">
                  <c:v>4/15/2001</c:v>
                </c:pt>
                <c:pt idx="11309">
                  <c:v>4/16/2001</c:v>
                </c:pt>
                <c:pt idx="11310">
                  <c:v>4/17/2001</c:v>
                </c:pt>
                <c:pt idx="11311">
                  <c:v>4/18/2001</c:v>
                </c:pt>
                <c:pt idx="11312">
                  <c:v>4/19/2001</c:v>
                </c:pt>
                <c:pt idx="11313">
                  <c:v>4/20/2001</c:v>
                </c:pt>
                <c:pt idx="11314">
                  <c:v>4/21/2001</c:v>
                </c:pt>
                <c:pt idx="11315">
                  <c:v>4/22/2001</c:v>
                </c:pt>
                <c:pt idx="11316">
                  <c:v>4/23/2001</c:v>
                </c:pt>
                <c:pt idx="11317">
                  <c:v>4/24/2001</c:v>
                </c:pt>
                <c:pt idx="11318">
                  <c:v>4/25/2001</c:v>
                </c:pt>
                <c:pt idx="11319">
                  <c:v>4/26/2001</c:v>
                </c:pt>
                <c:pt idx="11320">
                  <c:v>4/27/2001</c:v>
                </c:pt>
                <c:pt idx="11321">
                  <c:v>4/28/2001</c:v>
                </c:pt>
                <c:pt idx="11322">
                  <c:v>4/29/2001</c:v>
                </c:pt>
                <c:pt idx="11323">
                  <c:v>4/30/2001</c:v>
                </c:pt>
                <c:pt idx="11324">
                  <c:v>5/1/2001</c:v>
                </c:pt>
                <c:pt idx="11325">
                  <c:v>5/2/2001</c:v>
                </c:pt>
                <c:pt idx="11326">
                  <c:v>5/3/2001</c:v>
                </c:pt>
                <c:pt idx="11327">
                  <c:v>5/4/2001</c:v>
                </c:pt>
                <c:pt idx="11328">
                  <c:v>5/5/2001</c:v>
                </c:pt>
                <c:pt idx="11329">
                  <c:v>5/6/2001</c:v>
                </c:pt>
                <c:pt idx="11330">
                  <c:v>5/7/2001</c:v>
                </c:pt>
                <c:pt idx="11331">
                  <c:v>5/8/2001</c:v>
                </c:pt>
                <c:pt idx="11332">
                  <c:v>5/9/2001</c:v>
                </c:pt>
                <c:pt idx="11333">
                  <c:v>5/10/2001</c:v>
                </c:pt>
                <c:pt idx="11334">
                  <c:v>5/11/2001</c:v>
                </c:pt>
                <c:pt idx="11335">
                  <c:v>5/12/2001</c:v>
                </c:pt>
                <c:pt idx="11336">
                  <c:v>5/13/2001</c:v>
                </c:pt>
                <c:pt idx="11337">
                  <c:v>5/14/2001</c:v>
                </c:pt>
                <c:pt idx="11338">
                  <c:v>5/15/2001</c:v>
                </c:pt>
                <c:pt idx="11339">
                  <c:v>5/16/2001</c:v>
                </c:pt>
                <c:pt idx="11340">
                  <c:v>5/17/2001</c:v>
                </c:pt>
                <c:pt idx="11341">
                  <c:v>5/18/2001</c:v>
                </c:pt>
                <c:pt idx="11342">
                  <c:v>5/19/2001</c:v>
                </c:pt>
                <c:pt idx="11343">
                  <c:v>5/20/2001</c:v>
                </c:pt>
                <c:pt idx="11344">
                  <c:v>5/21/2001</c:v>
                </c:pt>
                <c:pt idx="11345">
                  <c:v>5/22/2001</c:v>
                </c:pt>
                <c:pt idx="11346">
                  <c:v>5/23/2001</c:v>
                </c:pt>
                <c:pt idx="11347">
                  <c:v>5/24/2001</c:v>
                </c:pt>
                <c:pt idx="11348">
                  <c:v>5/25/2001</c:v>
                </c:pt>
                <c:pt idx="11349">
                  <c:v>5/26/2001</c:v>
                </c:pt>
                <c:pt idx="11350">
                  <c:v>5/27/2001</c:v>
                </c:pt>
                <c:pt idx="11351">
                  <c:v>5/28/2001</c:v>
                </c:pt>
                <c:pt idx="11352">
                  <c:v>5/29/2001</c:v>
                </c:pt>
                <c:pt idx="11353">
                  <c:v>5/30/2001</c:v>
                </c:pt>
                <c:pt idx="11354">
                  <c:v>5/31/2001</c:v>
                </c:pt>
                <c:pt idx="11355">
                  <c:v>6/1/2001</c:v>
                </c:pt>
                <c:pt idx="11356">
                  <c:v>6/2/2001</c:v>
                </c:pt>
                <c:pt idx="11357">
                  <c:v>6/3/2001</c:v>
                </c:pt>
                <c:pt idx="11358">
                  <c:v>6/4/2001</c:v>
                </c:pt>
                <c:pt idx="11359">
                  <c:v>6/5/2001</c:v>
                </c:pt>
                <c:pt idx="11360">
                  <c:v>6/6/2001</c:v>
                </c:pt>
                <c:pt idx="11361">
                  <c:v>6/7/2001</c:v>
                </c:pt>
                <c:pt idx="11362">
                  <c:v>6/8/2001</c:v>
                </c:pt>
                <c:pt idx="11363">
                  <c:v>6/9/2001</c:v>
                </c:pt>
                <c:pt idx="11364">
                  <c:v>6/10/2001</c:v>
                </c:pt>
                <c:pt idx="11365">
                  <c:v>6/11/2001</c:v>
                </c:pt>
                <c:pt idx="11366">
                  <c:v>6/12/2001</c:v>
                </c:pt>
                <c:pt idx="11367">
                  <c:v>6/13/2001</c:v>
                </c:pt>
                <c:pt idx="11368">
                  <c:v>6/14/2001</c:v>
                </c:pt>
                <c:pt idx="11369">
                  <c:v>6/15/2001</c:v>
                </c:pt>
                <c:pt idx="11370">
                  <c:v>6/16/2001</c:v>
                </c:pt>
                <c:pt idx="11371">
                  <c:v>6/17/2001</c:v>
                </c:pt>
                <c:pt idx="11372">
                  <c:v>6/18/2001</c:v>
                </c:pt>
                <c:pt idx="11373">
                  <c:v>6/19/2001</c:v>
                </c:pt>
                <c:pt idx="11374">
                  <c:v>6/20/2001</c:v>
                </c:pt>
                <c:pt idx="11375">
                  <c:v>6/21/2001</c:v>
                </c:pt>
                <c:pt idx="11376">
                  <c:v>6/22/2001</c:v>
                </c:pt>
                <c:pt idx="11377">
                  <c:v>6/23/2001</c:v>
                </c:pt>
                <c:pt idx="11378">
                  <c:v>6/24/2001</c:v>
                </c:pt>
                <c:pt idx="11379">
                  <c:v>6/25/2001</c:v>
                </c:pt>
                <c:pt idx="11380">
                  <c:v>6/26/2001</c:v>
                </c:pt>
                <c:pt idx="11381">
                  <c:v>6/27/2001</c:v>
                </c:pt>
                <c:pt idx="11382">
                  <c:v>6/28/2001</c:v>
                </c:pt>
                <c:pt idx="11383">
                  <c:v>6/29/2001</c:v>
                </c:pt>
                <c:pt idx="11384">
                  <c:v>6/30/2001</c:v>
                </c:pt>
                <c:pt idx="11385">
                  <c:v>7/1/2001</c:v>
                </c:pt>
                <c:pt idx="11386">
                  <c:v>7/2/2001</c:v>
                </c:pt>
                <c:pt idx="11387">
                  <c:v>7/3/2001</c:v>
                </c:pt>
                <c:pt idx="11388">
                  <c:v>7/4/2001</c:v>
                </c:pt>
                <c:pt idx="11389">
                  <c:v>7/5/2001</c:v>
                </c:pt>
                <c:pt idx="11390">
                  <c:v>7/6/2001</c:v>
                </c:pt>
                <c:pt idx="11391">
                  <c:v>7/7/2001</c:v>
                </c:pt>
                <c:pt idx="11392">
                  <c:v>7/8/2001</c:v>
                </c:pt>
                <c:pt idx="11393">
                  <c:v>7/9/2001</c:v>
                </c:pt>
                <c:pt idx="11394">
                  <c:v>7/10/2001</c:v>
                </c:pt>
                <c:pt idx="11395">
                  <c:v>7/11/2001</c:v>
                </c:pt>
                <c:pt idx="11396">
                  <c:v>7/12/2001</c:v>
                </c:pt>
                <c:pt idx="11397">
                  <c:v>7/13/2001</c:v>
                </c:pt>
                <c:pt idx="11398">
                  <c:v>7/14/2001</c:v>
                </c:pt>
                <c:pt idx="11399">
                  <c:v>7/15/2001</c:v>
                </c:pt>
                <c:pt idx="11400">
                  <c:v>7/16/2001</c:v>
                </c:pt>
                <c:pt idx="11401">
                  <c:v>7/17/2001</c:v>
                </c:pt>
                <c:pt idx="11402">
                  <c:v>7/18/2001</c:v>
                </c:pt>
                <c:pt idx="11403">
                  <c:v>7/19/2001</c:v>
                </c:pt>
                <c:pt idx="11404">
                  <c:v>7/20/2001</c:v>
                </c:pt>
                <c:pt idx="11405">
                  <c:v>7/21/2001</c:v>
                </c:pt>
                <c:pt idx="11406">
                  <c:v>7/22/2001</c:v>
                </c:pt>
                <c:pt idx="11407">
                  <c:v>7/23/2001</c:v>
                </c:pt>
                <c:pt idx="11408">
                  <c:v>7/24/2001</c:v>
                </c:pt>
                <c:pt idx="11409">
                  <c:v>7/25/2001</c:v>
                </c:pt>
                <c:pt idx="11410">
                  <c:v>7/26/2001</c:v>
                </c:pt>
                <c:pt idx="11411">
                  <c:v>7/27/2001</c:v>
                </c:pt>
                <c:pt idx="11412">
                  <c:v>7/28/2001</c:v>
                </c:pt>
                <c:pt idx="11413">
                  <c:v>7/29/2001</c:v>
                </c:pt>
                <c:pt idx="11414">
                  <c:v>7/30/2001</c:v>
                </c:pt>
                <c:pt idx="11415">
                  <c:v>7/31/2001</c:v>
                </c:pt>
                <c:pt idx="11416">
                  <c:v>8/1/2001</c:v>
                </c:pt>
                <c:pt idx="11417">
                  <c:v>8/2/2001</c:v>
                </c:pt>
                <c:pt idx="11418">
                  <c:v>8/3/2001</c:v>
                </c:pt>
                <c:pt idx="11419">
                  <c:v>8/4/2001</c:v>
                </c:pt>
                <c:pt idx="11420">
                  <c:v>8/5/2001</c:v>
                </c:pt>
                <c:pt idx="11421">
                  <c:v>8/6/2001</c:v>
                </c:pt>
                <c:pt idx="11422">
                  <c:v>8/7/2001</c:v>
                </c:pt>
                <c:pt idx="11423">
                  <c:v>8/8/2001</c:v>
                </c:pt>
                <c:pt idx="11424">
                  <c:v>8/9/2001</c:v>
                </c:pt>
                <c:pt idx="11425">
                  <c:v>8/10/2001</c:v>
                </c:pt>
                <c:pt idx="11426">
                  <c:v>8/11/2001</c:v>
                </c:pt>
                <c:pt idx="11427">
                  <c:v>8/12/2001</c:v>
                </c:pt>
                <c:pt idx="11428">
                  <c:v>8/13/2001</c:v>
                </c:pt>
                <c:pt idx="11429">
                  <c:v>8/14/2001</c:v>
                </c:pt>
                <c:pt idx="11430">
                  <c:v>8/15/2001</c:v>
                </c:pt>
                <c:pt idx="11431">
                  <c:v>8/16/2001</c:v>
                </c:pt>
                <c:pt idx="11432">
                  <c:v>8/17/2001</c:v>
                </c:pt>
                <c:pt idx="11433">
                  <c:v>8/18/2001</c:v>
                </c:pt>
                <c:pt idx="11434">
                  <c:v>8/19/2001</c:v>
                </c:pt>
                <c:pt idx="11435">
                  <c:v>8/20/2001</c:v>
                </c:pt>
                <c:pt idx="11436">
                  <c:v>8/21/2001</c:v>
                </c:pt>
                <c:pt idx="11437">
                  <c:v>8/22/2001</c:v>
                </c:pt>
                <c:pt idx="11438">
                  <c:v>8/23/2001</c:v>
                </c:pt>
                <c:pt idx="11439">
                  <c:v>8/24/2001</c:v>
                </c:pt>
                <c:pt idx="11440">
                  <c:v>8/25/2001</c:v>
                </c:pt>
                <c:pt idx="11441">
                  <c:v>8/26/2001</c:v>
                </c:pt>
                <c:pt idx="11442">
                  <c:v>8/27/2001</c:v>
                </c:pt>
                <c:pt idx="11443">
                  <c:v>8/28/2001</c:v>
                </c:pt>
                <c:pt idx="11444">
                  <c:v>8/29/2001</c:v>
                </c:pt>
                <c:pt idx="11445">
                  <c:v>8/30/2001</c:v>
                </c:pt>
                <c:pt idx="11446">
                  <c:v>8/31/2001</c:v>
                </c:pt>
                <c:pt idx="11447">
                  <c:v>9/1/2001</c:v>
                </c:pt>
                <c:pt idx="11448">
                  <c:v>9/2/2001</c:v>
                </c:pt>
                <c:pt idx="11449">
                  <c:v>9/3/2001</c:v>
                </c:pt>
                <c:pt idx="11450">
                  <c:v>9/4/2001</c:v>
                </c:pt>
                <c:pt idx="11451">
                  <c:v>9/5/2001</c:v>
                </c:pt>
                <c:pt idx="11452">
                  <c:v>9/6/2001</c:v>
                </c:pt>
                <c:pt idx="11453">
                  <c:v>9/7/2001</c:v>
                </c:pt>
                <c:pt idx="11454">
                  <c:v>9/8/2001</c:v>
                </c:pt>
                <c:pt idx="11455">
                  <c:v>9/9/2001</c:v>
                </c:pt>
                <c:pt idx="11456">
                  <c:v>9/10/2001</c:v>
                </c:pt>
                <c:pt idx="11457">
                  <c:v>9/11/2001</c:v>
                </c:pt>
                <c:pt idx="11458">
                  <c:v>9/12/2001</c:v>
                </c:pt>
                <c:pt idx="11459">
                  <c:v>9/13/2001</c:v>
                </c:pt>
                <c:pt idx="11460">
                  <c:v>9/14/2001</c:v>
                </c:pt>
                <c:pt idx="11461">
                  <c:v>9/15/2001</c:v>
                </c:pt>
                <c:pt idx="11462">
                  <c:v>9/16/2001</c:v>
                </c:pt>
                <c:pt idx="11463">
                  <c:v>9/17/2001</c:v>
                </c:pt>
                <c:pt idx="11464">
                  <c:v>9/18/2001</c:v>
                </c:pt>
                <c:pt idx="11465">
                  <c:v>9/19/2001</c:v>
                </c:pt>
                <c:pt idx="11466">
                  <c:v>9/20/2001</c:v>
                </c:pt>
                <c:pt idx="11467">
                  <c:v>9/21/2001</c:v>
                </c:pt>
                <c:pt idx="11468">
                  <c:v>9/22/2001</c:v>
                </c:pt>
                <c:pt idx="11469">
                  <c:v>9/23/2001</c:v>
                </c:pt>
                <c:pt idx="11470">
                  <c:v>9/24/2001</c:v>
                </c:pt>
                <c:pt idx="11471">
                  <c:v>9/25/2001</c:v>
                </c:pt>
                <c:pt idx="11472">
                  <c:v>9/26/2001</c:v>
                </c:pt>
                <c:pt idx="11473">
                  <c:v>9/27/2001</c:v>
                </c:pt>
                <c:pt idx="11474">
                  <c:v>9/28/2001</c:v>
                </c:pt>
                <c:pt idx="11475">
                  <c:v>9/29/2001</c:v>
                </c:pt>
                <c:pt idx="11476">
                  <c:v>9/30/2001</c:v>
                </c:pt>
                <c:pt idx="11477">
                  <c:v>10/1/2001</c:v>
                </c:pt>
                <c:pt idx="11478">
                  <c:v>10/2/2001</c:v>
                </c:pt>
                <c:pt idx="11479">
                  <c:v>10/3/2001</c:v>
                </c:pt>
                <c:pt idx="11480">
                  <c:v>10/4/2001</c:v>
                </c:pt>
                <c:pt idx="11481">
                  <c:v>10/5/2001</c:v>
                </c:pt>
                <c:pt idx="11482">
                  <c:v>10/6/2001</c:v>
                </c:pt>
                <c:pt idx="11483">
                  <c:v>10/7/2001</c:v>
                </c:pt>
                <c:pt idx="11484">
                  <c:v>10/8/2001</c:v>
                </c:pt>
                <c:pt idx="11485">
                  <c:v>10/9/2001</c:v>
                </c:pt>
                <c:pt idx="11486">
                  <c:v>10/10/2001</c:v>
                </c:pt>
                <c:pt idx="11487">
                  <c:v>10/11/2001</c:v>
                </c:pt>
                <c:pt idx="11488">
                  <c:v>10/12/2001</c:v>
                </c:pt>
                <c:pt idx="11489">
                  <c:v>10/13/2001</c:v>
                </c:pt>
                <c:pt idx="11490">
                  <c:v>10/14/2001</c:v>
                </c:pt>
                <c:pt idx="11491">
                  <c:v>10/15/2001</c:v>
                </c:pt>
                <c:pt idx="11492">
                  <c:v>10/16/2001</c:v>
                </c:pt>
                <c:pt idx="11493">
                  <c:v>10/17/2001</c:v>
                </c:pt>
                <c:pt idx="11494">
                  <c:v>10/18/2001</c:v>
                </c:pt>
                <c:pt idx="11495">
                  <c:v>10/19/2001</c:v>
                </c:pt>
                <c:pt idx="11496">
                  <c:v>10/20/2001</c:v>
                </c:pt>
                <c:pt idx="11497">
                  <c:v>10/21/2001</c:v>
                </c:pt>
                <c:pt idx="11498">
                  <c:v>10/22/2001</c:v>
                </c:pt>
                <c:pt idx="11499">
                  <c:v>10/23/2001</c:v>
                </c:pt>
                <c:pt idx="11500">
                  <c:v>10/24/2001</c:v>
                </c:pt>
                <c:pt idx="11501">
                  <c:v>10/25/2001</c:v>
                </c:pt>
                <c:pt idx="11502">
                  <c:v>10/26/2001</c:v>
                </c:pt>
                <c:pt idx="11503">
                  <c:v>10/27/2001</c:v>
                </c:pt>
                <c:pt idx="11504">
                  <c:v>10/28/2001</c:v>
                </c:pt>
                <c:pt idx="11505">
                  <c:v>10/29/2001</c:v>
                </c:pt>
                <c:pt idx="11506">
                  <c:v>10/30/2001</c:v>
                </c:pt>
                <c:pt idx="11507">
                  <c:v>10/31/2001</c:v>
                </c:pt>
                <c:pt idx="11508">
                  <c:v>11/1/2001</c:v>
                </c:pt>
                <c:pt idx="11509">
                  <c:v>11/2/2001</c:v>
                </c:pt>
                <c:pt idx="11510">
                  <c:v>11/3/2001</c:v>
                </c:pt>
                <c:pt idx="11511">
                  <c:v>11/4/2001</c:v>
                </c:pt>
                <c:pt idx="11512">
                  <c:v>11/5/2001</c:v>
                </c:pt>
                <c:pt idx="11513">
                  <c:v>11/6/2001</c:v>
                </c:pt>
                <c:pt idx="11514">
                  <c:v>11/7/2001</c:v>
                </c:pt>
                <c:pt idx="11515">
                  <c:v>11/8/2001</c:v>
                </c:pt>
                <c:pt idx="11516">
                  <c:v>11/9/2001</c:v>
                </c:pt>
                <c:pt idx="11517">
                  <c:v>11/10/2001</c:v>
                </c:pt>
                <c:pt idx="11518">
                  <c:v>11/11/2001</c:v>
                </c:pt>
                <c:pt idx="11519">
                  <c:v>11/12/2001</c:v>
                </c:pt>
                <c:pt idx="11520">
                  <c:v>11/13/2001</c:v>
                </c:pt>
                <c:pt idx="11521">
                  <c:v>11/14/2001</c:v>
                </c:pt>
                <c:pt idx="11522">
                  <c:v>11/15/2001</c:v>
                </c:pt>
                <c:pt idx="11523">
                  <c:v>11/16/2001</c:v>
                </c:pt>
                <c:pt idx="11524">
                  <c:v>11/17/2001</c:v>
                </c:pt>
                <c:pt idx="11525">
                  <c:v>11/18/2001</c:v>
                </c:pt>
                <c:pt idx="11526">
                  <c:v>11/19/2001</c:v>
                </c:pt>
                <c:pt idx="11527">
                  <c:v>11/20/2001</c:v>
                </c:pt>
                <c:pt idx="11528">
                  <c:v>11/21/2001</c:v>
                </c:pt>
                <c:pt idx="11529">
                  <c:v>11/22/2001</c:v>
                </c:pt>
                <c:pt idx="11530">
                  <c:v>11/23/2001</c:v>
                </c:pt>
                <c:pt idx="11531">
                  <c:v>11/24/2001</c:v>
                </c:pt>
                <c:pt idx="11532">
                  <c:v>11/25/2001</c:v>
                </c:pt>
                <c:pt idx="11533">
                  <c:v>11/26/2001</c:v>
                </c:pt>
                <c:pt idx="11534">
                  <c:v>11/27/2001</c:v>
                </c:pt>
                <c:pt idx="11535">
                  <c:v>11/28/2001</c:v>
                </c:pt>
                <c:pt idx="11536">
                  <c:v>11/29/2001</c:v>
                </c:pt>
                <c:pt idx="11537">
                  <c:v>11/30/2001</c:v>
                </c:pt>
                <c:pt idx="11538">
                  <c:v>12/1/2001</c:v>
                </c:pt>
                <c:pt idx="11539">
                  <c:v>12/2/2001</c:v>
                </c:pt>
                <c:pt idx="11540">
                  <c:v>12/3/2001</c:v>
                </c:pt>
                <c:pt idx="11541">
                  <c:v>12/4/2001</c:v>
                </c:pt>
                <c:pt idx="11542">
                  <c:v>12/5/2001</c:v>
                </c:pt>
                <c:pt idx="11543">
                  <c:v>12/6/2001</c:v>
                </c:pt>
                <c:pt idx="11544">
                  <c:v>12/7/2001</c:v>
                </c:pt>
                <c:pt idx="11545">
                  <c:v>12/8/2001</c:v>
                </c:pt>
                <c:pt idx="11546">
                  <c:v>12/9/2001</c:v>
                </c:pt>
                <c:pt idx="11547">
                  <c:v>12/10/2001</c:v>
                </c:pt>
                <c:pt idx="11548">
                  <c:v>12/11/2001</c:v>
                </c:pt>
                <c:pt idx="11549">
                  <c:v>12/12/2001</c:v>
                </c:pt>
                <c:pt idx="11550">
                  <c:v>12/13/2001</c:v>
                </c:pt>
                <c:pt idx="11551">
                  <c:v>12/14/2001</c:v>
                </c:pt>
                <c:pt idx="11552">
                  <c:v>12/15/2001</c:v>
                </c:pt>
                <c:pt idx="11553">
                  <c:v>12/16/2001</c:v>
                </c:pt>
                <c:pt idx="11554">
                  <c:v>12/17/2001</c:v>
                </c:pt>
                <c:pt idx="11555">
                  <c:v>12/18/2001</c:v>
                </c:pt>
                <c:pt idx="11556">
                  <c:v>12/19/2001</c:v>
                </c:pt>
                <c:pt idx="11557">
                  <c:v>12/20/2001</c:v>
                </c:pt>
                <c:pt idx="11558">
                  <c:v>12/21/2001</c:v>
                </c:pt>
                <c:pt idx="11559">
                  <c:v>12/22/2001</c:v>
                </c:pt>
                <c:pt idx="11560">
                  <c:v>12/23/2001</c:v>
                </c:pt>
                <c:pt idx="11561">
                  <c:v>12/24/2001</c:v>
                </c:pt>
                <c:pt idx="11562">
                  <c:v>12/25/2001</c:v>
                </c:pt>
                <c:pt idx="11563">
                  <c:v>12/26/2001</c:v>
                </c:pt>
                <c:pt idx="11564">
                  <c:v>12/27/2001</c:v>
                </c:pt>
                <c:pt idx="11565">
                  <c:v>12/28/2001</c:v>
                </c:pt>
                <c:pt idx="11566">
                  <c:v>12/29/2001</c:v>
                </c:pt>
                <c:pt idx="11567">
                  <c:v>12/30/2001</c:v>
                </c:pt>
                <c:pt idx="11568">
                  <c:v>12/31/2001</c:v>
                </c:pt>
                <c:pt idx="11569">
                  <c:v>1/1/2002</c:v>
                </c:pt>
                <c:pt idx="11570">
                  <c:v>1/2/2002</c:v>
                </c:pt>
                <c:pt idx="11571">
                  <c:v>1/3/2002</c:v>
                </c:pt>
                <c:pt idx="11572">
                  <c:v>1/4/2002</c:v>
                </c:pt>
                <c:pt idx="11573">
                  <c:v>1/5/2002</c:v>
                </c:pt>
                <c:pt idx="11574">
                  <c:v>1/6/2002</c:v>
                </c:pt>
                <c:pt idx="11575">
                  <c:v>1/7/2002</c:v>
                </c:pt>
                <c:pt idx="11576">
                  <c:v>1/8/2002</c:v>
                </c:pt>
                <c:pt idx="11577">
                  <c:v>1/9/2002</c:v>
                </c:pt>
                <c:pt idx="11578">
                  <c:v>1/10/2002</c:v>
                </c:pt>
                <c:pt idx="11579">
                  <c:v>1/11/2002</c:v>
                </c:pt>
                <c:pt idx="11580">
                  <c:v>1/12/2002</c:v>
                </c:pt>
                <c:pt idx="11581">
                  <c:v>1/13/2002</c:v>
                </c:pt>
                <c:pt idx="11582">
                  <c:v>1/14/2002</c:v>
                </c:pt>
                <c:pt idx="11583">
                  <c:v>1/15/2002</c:v>
                </c:pt>
                <c:pt idx="11584">
                  <c:v>1/16/2002</c:v>
                </c:pt>
                <c:pt idx="11585">
                  <c:v>1/17/2002</c:v>
                </c:pt>
                <c:pt idx="11586">
                  <c:v>1/18/2002</c:v>
                </c:pt>
                <c:pt idx="11587">
                  <c:v>1/19/2002</c:v>
                </c:pt>
                <c:pt idx="11588">
                  <c:v>1/20/2002</c:v>
                </c:pt>
                <c:pt idx="11589">
                  <c:v>1/21/2002</c:v>
                </c:pt>
                <c:pt idx="11590">
                  <c:v>1/22/2002</c:v>
                </c:pt>
                <c:pt idx="11591">
                  <c:v>1/23/2002</c:v>
                </c:pt>
                <c:pt idx="11592">
                  <c:v>1/24/2002</c:v>
                </c:pt>
                <c:pt idx="11593">
                  <c:v>1/25/2002</c:v>
                </c:pt>
                <c:pt idx="11594">
                  <c:v>1/26/2002</c:v>
                </c:pt>
                <c:pt idx="11595">
                  <c:v>1/27/2002</c:v>
                </c:pt>
                <c:pt idx="11596">
                  <c:v>1/28/2002</c:v>
                </c:pt>
                <c:pt idx="11597">
                  <c:v>1/29/2002</c:v>
                </c:pt>
                <c:pt idx="11598">
                  <c:v>1/30/2002</c:v>
                </c:pt>
                <c:pt idx="11599">
                  <c:v>1/31/2002</c:v>
                </c:pt>
                <c:pt idx="11600">
                  <c:v>2/1/2002</c:v>
                </c:pt>
                <c:pt idx="11601">
                  <c:v>2/2/2002</c:v>
                </c:pt>
                <c:pt idx="11602">
                  <c:v>2/3/2002</c:v>
                </c:pt>
                <c:pt idx="11603">
                  <c:v>2/4/2002</c:v>
                </c:pt>
                <c:pt idx="11604">
                  <c:v>2/5/2002</c:v>
                </c:pt>
                <c:pt idx="11605">
                  <c:v>2/6/2002</c:v>
                </c:pt>
                <c:pt idx="11606">
                  <c:v>2/7/2002</c:v>
                </c:pt>
                <c:pt idx="11607">
                  <c:v>2/8/2002</c:v>
                </c:pt>
                <c:pt idx="11608">
                  <c:v>2/9/2002</c:v>
                </c:pt>
                <c:pt idx="11609">
                  <c:v>2/10/2002</c:v>
                </c:pt>
                <c:pt idx="11610">
                  <c:v>2/11/2002</c:v>
                </c:pt>
                <c:pt idx="11611">
                  <c:v>2/12/2002</c:v>
                </c:pt>
                <c:pt idx="11612">
                  <c:v>2/13/2002</c:v>
                </c:pt>
                <c:pt idx="11613">
                  <c:v>2/14/2002</c:v>
                </c:pt>
                <c:pt idx="11614">
                  <c:v>2/15/2002</c:v>
                </c:pt>
                <c:pt idx="11615">
                  <c:v>2/16/2002</c:v>
                </c:pt>
                <c:pt idx="11616">
                  <c:v>2/17/2002</c:v>
                </c:pt>
                <c:pt idx="11617">
                  <c:v>2/18/2002</c:v>
                </c:pt>
                <c:pt idx="11618">
                  <c:v>2/19/2002</c:v>
                </c:pt>
                <c:pt idx="11619">
                  <c:v>2/20/2002</c:v>
                </c:pt>
                <c:pt idx="11620">
                  <c:v>2/21/2002</c:v>
                </c:pt>
                <c:pt idx="11621">
                  <c:v>2/22/2002</c:v>
                </c:pt>
                <c:pt idx="11622">
                  <c:v>2/23/2002</c:v>
                </c:pt>
                <c:pt idx="11623">
                  <c:v>2/24/2002</c:v>
                </c:pt>
                <c:pt idx="11624">
                  <c:v>2/25/2002</c:v>
                </c:pt>
                <c:pt idx="11625">
                  <c:v>2/26/2002</c:v>
                </c:pt>
                <c:pt idx="11626">
                  <c:v>2/27/2002</c:v>
                </c:pt>
                <c:pt idx="11627">
                  <c:v>2/28/2002</c:v>
                </c:pt>
                <c:pt idx="11628">
                  <c:v>3/1/2002</c:v>
                </c:pt>
                <c:pt idx="11629">
                  <c:v>3/2/2002</c:v>
                </c:pt>
                <c:pt idx="11630">
                  <c:v>3/3/2002</c:v>
                </c:pt>
                <c:pt idx="11631">
                  <c:v>3/4/2002</c:v>
                </c:pt>
                <c:pt idx="11632">
                  <c:v>3/5/2002</c:v>
                </c:pt>
                <c:pt idx="11633">
                  <c:v>3/6/2002</c:v>
                </c:pt>
                <c:pt idx="11634">
                  <c:v>3/7/2002</c:v>
                </c:pt>
                <c:pt idx="11635">
                  <c:v>3/8/2002</c:v>
                </c:pt>
                <c:pt idx="11636">
                  <c:v>3/9/2002</c:v>
                </c:pt>
                <c:pt idx="11637">
                  <c:v>3/10/2002</c:v>
                </c:pt>
                <c:pt idx="11638">
                  <c:v>3/11/2002</c:v>
                </c:pt>
                <c:pt idx="11639">
                  <c:v>3/12/2002</c:v>
                </c:pt>
                <c:pt idx="11640">
                  <c:v>3/13/2002</c:v>
                </c:pt>
                <c:pt idx="11641">
                  <c:v>3/14/2002</c:v>
                </c:pt>
                <c:pt idx="11642">
                  <c:v>3/15/2002</c:v>
                </c:pt>
                <c:pt idx="11643">
                  <c:v>3/16/2002</c:v>
                </c:pt>
                <c:pt idx="11644">
                  <c:v>3/17/2002</c:v>
                </c:pt>
                <c:pt idx="11645">
                  <c:v>3/18/2002</c:v>
                </c:pt>
                <c:pt idx="11646">
                  <c:v>3/19/2002</c:v>
                </c:pt>
                <c:pt idx="11647">
                  <c:v>3/20/2002</c:v>
                </c:pt>
                <c:pt idx="11648">
                  <c:v>3/21/2002</c:v>
                </c:pt>
                <c:pt idx="11649">
                  <c:v>3/22/2002</c:v>
                </c:pt>
                <c:pt idx="11650">
                  <c:v>3/23/2002</c:v>
                </c:pt>
                <c:pt idx="11651">
                  <c:v>3/24/2002</c:v>
                </c:pt>
                <c:pt idx="11652">
                  <c:v>3/25/2002</c:v>
                </c:pt>
                <c:pt idx="11653">
                  <c:v>3/26/2002</c:v>
                </c:pt>
                <c:pt idx="11654">
                  <c:v>3/27/2002</c:v>
                </c:pt>
                <c:pt idx="11655">
                  <c:v>3/28/2002</c:v>
                </c:pt>
                <c:pt idx="11656">
                  <c:v>3/29/2002</c:v>
                </c:pt>
                <c:pt idx="11657">
                  <c:v>3/30/2002</c:v>
                </c:pt>
                <c:pt idx="11658">
                  <c:v>3/31/2002</c:v>
                </c:pt>
                <c:pt idx="11659">
                  <c:v>4/1/2002</c:v>
                </c:pt>
                <c:pt idx="11660">
                  <c:v>4/2/2002</c:v>
                </c:pt>
                <c:pt idx="11661">
                  <c:v>4/3/2002</c:v>
                </c:pt>
                <c:pt idx="11662">
                  <c:v>4/4/2002</c:v>
                </c:pt>
                <c:pt idx="11663">
                  <c:v>4/5/2002</c:v>
                </c:pt>
                <c:pt idx="11664">
                  <c:v>4/6/2002</c:v>
                </c:pt>
                <c:pt idx="11665">
                  <c:v>4/7/2002</c:v>
                </c:pt>
                <c:pt idx="11666">
                  <c:v>4/8/2002</c:v>
                </c:pt>
                <c:pt idx="11667">
                  <c:v>4/9/2002</c:v>
                </c:pt>
                <c:pt idx="11668">
                  <c:v>4/10/2002</c:v>
                </c:pt>
                <c:pt idx="11669">
                  <c:v>4/11/2002</c:v>
                </c:pt>
                <c:pt idx="11670">
                  <c:v>4/12/2002</c:v>
                </c:pt>
                <c:pt idx="11671">
                  <c:v>4/13/2002</c:v>
                </c:pt>
                <c:pt idx="11672">
                  <c:v>4/14/2002</c:v>
                </c:pt>
                <c:pt idx="11673">
                  <c:v>4/15/2002</c:v>
                </c:pt>
                <c:pt idx="11674">
                  <c:v>4/16/2002</c:v>
                </c:pt>
                <c:pt idx="11675">
                  <c:v>4/17/2002</c:v>
                </c:pt>
                <c:pt idx="11676">
                  <c:v>4/18/2002</c:v>
                </c:pt>
                <c:pt idx="11677">
                  <c:v>4/19/2002</c:v>
                </c:pt>
                <c:pt idx="11678">
                  <c:v>4/20/2002</c:v>
                </c:pt>
                <c:pt idx="11679">
                  <c:v>4/21/2002</c:v>
                </c:pt>
                <c:pt idx="11680">
                  <c:v>4/22/2002</c:v>
                </c:pt>
                <c:pt idx="11681">
                  <c:v>4/23/2002</c:v>
                </c:pt>
                <c:pt idx="11682">
                  <c:v>4/24/2002</c:v>
                </c:pt>
                <c:pt idx="11683">
                  <c:v>4/25/2002</c:v>
                </c:pt>
                <c:pt idx="11684">
                  <c:v>4/26/2002</c:v>
                </c:pt>
                <c:pt idx="11685">
                  <c:v>4/27/2002</c:v>
                </c:pt>
                <c:pt idx="11686">
                  <c:v>4/28/2002</c:v>
                </c:pt>
                <c:pt idx="11687">
                  <c:v>4/29/2002</c:v>
                </c:pt>
                <c:pt idx="11688">
                  <c:v>4/30/2002</c:v>
                </c:pt>
                <c:pt idx="11689">
                  <c:v>5/1/2002</c:v>
                </c:pt>
                <c:pt idx="11690">
                  <c:v>5/2/2002</c:v>
                </c:pt>
                <c:pt idx="11691">
                  <c:v>5/3/2002</c:v>
                </c:pt>
                <c:pt idx="11692">
                  <c:v>5/4/2002</c:v>
                </c:pt>
                <c:pt idx="11693">
                  <c:v>5/5/2002</c:v>
                </c:pt>
                <c:pt idx="11694">
                  <c:v>5/6/2002</c:v>
                </c:pt>
                <c:pt idx="11695">
                  <c:v>5/7/2002</c:v>
                </c:pt>
                <c:pt idx="11696">
                  <c:v>5/8/2002</c:v>
                </c:pt>
                <c:pt idx="11697">
                  <c:v>5/9/2002</c:v>
                </c:pt>
                <c:pt idx="11698">
                  <c:v>5/10/2002</c:v>
                </c:pt>
                <c:pt idx="11699">
                  <c:v>5/11/2002</c:v>
                </c:pt>
                <c:pt idx="11700">
                  <c:v>5/12/2002</c:v>
                </c:pt>
                <c:pt idx="11701">
                  <c:v>5/13/2002</c:v>
                </c:pt>
                <c:pt idx="11702">
                  <c:v>5/14/2002</c:v>
                </c:pt>
                <c:pt idx="11703">
                  <c:v>5/15/2002</c:v>
                </c:pt>
                <c:pt idx="11704">
                  <c:v>5/16/2002</c:v>
                </c:pt>
                <c:pt idx="11705">
                  <c:v>5/17/2002</c:v>
                </c:pt>
                <c:pt idx="11706">
                  <c:v>5/18/2002</c:v>
                </c:pt>
                <c:pt idx="11707">
                  <c:v>5/19/2002</c:v>
                </c:pt>
                <c:pt idx="11708">
                  <c:v>5/20/2002</c:v>
                </c:pt>
                <c:pt idx="11709">
                  <c:v>5/21/2002</c:v>
                </c:pt>
                <c:pt idx="11710">
                  <c:v>5/22/2002</c:v>
                </c:pt>
                <c:pt idx="11711">
                  <c:v>5/23/2002</c:v>
                </c:pt>
                <c:pt idx="11712">
                  <c:v>5/24/2002</c:v>
                </c:pt>
                <c:pt idx="11713">
                  <c:v>5/25/2002</c:v>
                </c:pt>
                <c:pt idx="11714">
                  <c:v>5/26/2002</c:v>
                </c:pt>
                <c:pt idx="11715">
                  <c:v>5/27/2002</c:v>
                </c:pt>
                <c:pt idx="11716">
                  <c:v>5/28/2002</c:v>
                </c:pt>
                <c:pt idx="11717">
                  <c:v>5/29/2002</c:v>
                </c:pt>
                <c:pt idx="11718">
                  <c:v>5/30/2002</c:v>
                </c:pt>
                <c:pt idx="11719">
                  <c:v>5/31/2002</c:v>
                </c:pt>
                <c:pt idx="11720">
                  <c:v>6/1/2002</c:v>
                </c:pt>
                <c:pt idx="11721">
                  <c:v>6/2/2002</c:v>
                </c:pt>
                <c:pt idx="11722">
                  <c:v>6/3/2002</c:v>
                </c:pt>
                <c:pt idx="11723">
                  <c:v>6/4/2002</c:v>
                </c:pt>
                <c:pt idx="11724">
                  <c:v>6/5/2002</c:v>
                </c:pt>
                <c:pt idx="11725">
                  <c:v>6/6/2002</c:v>
                </c:pt>
                <c:pt idx="11726">
                  <c:v>6/7/2002</c:v>
                </c:pt>
                <c:pt idx="11727">
                  <c:v>6/8/2002</c:v>
                </c:pt>
                <c:pt idx="11728">
                  <c:v>6/9/2002</c:v>
                </c:pt>
                <c:pt idx="11729">
                  <c:v>6/10/2002</c:v>
                </c:pt>
                <c:pt idx="11730">
                  <c:v>6/11/2002</c:v>
                </c:pt>
                <c:pt idx="11731">
                  <c:v>6/12/2002</c:v>
                </c:pt>
                <c:pt idx="11732">
                  <c:v>6/13/2002</c:v>
                </c:pt>
                <c:pt idx="11733">
                  <c:v>6/14/2002</c:v>
                </c:pt>
                <c:pt idx="11734">
                  <c:v>6/15/2002</c:v>
                </c:pt>
                <c:pt idx="11735">
                  <c:v>6/16/2002</c:v>
                </c:pt>
                <c:pt idx="11736">
                  <c:v>6/17/2002</c:v>
                </c:pt>
                <c:pt idx="11737">
                  <c:v>6/18/2002</c:v>
                </c:pt>
                <c:pt idx="11738">
                  <c:v>6/19/2002</c:v>
                </c:pt>
                <c:pt idx="11739">
                  <c:v>6/20/2002</c:v>
                </c:pt>
                <c:pt idx="11740">
                  <c:v>6/21/2002</c:v>
                </c:pt>
                <c:pt idx="11741">
                  <c:v>6/22/2002</c:v>
                </c:pt>
                <c:pt idx="11742">
                  <c:v>6/23/2002</c:v>
                </c:pt>
                <c:pt idx="11743">
                  <c:v>6/24/2002</c:v>
                </c:pt>
                <c:pt idx="11744">
                  <c:v>6/25/2002</c:v>
                </c:pt>
                <c:pt idx="11745">
                  <c:v>6/26/2002</c:v>
                </c:pt>
                <c:pt idx="11746">
                  <c:v>6/27/2002</c:v>
                </c:pt>
                <c:pt idx="11747">
                  <c:v>6/28/2002</c:v>
                </c:pt>
                <c:pt idx="11748">
                  <c:v>6/29/2002</c:v>
                </c:pt>
                <c:pt idx="11749">
                  <c:v>6/30/2002</c:v>
                </c:pt>
                <c:pt idx="11750">
                  <c:v>7/1/2002</c:v>
                </c:pt>
                <c:pt idx="11751">
                  <c:v>7/2/2002</c:v>
                </c:pt>
                <c:pt idx="11752">
                  <c:v>7/3/2002</c:v>
                </c:pt>
                <c:pt idx="11753">
                  <c:v>7/4/2002</c:v>
                </c:pt>
                <c:pt idx="11754">
                  <c:v>7/5/2002</c:v>
                </c:pt>
                <c:pt idx="11755">
                  <c:v>7/6/2002</c:v>
                </c:pt>
                <c:pt idx="11756">
                  <c:v>7/7/2002</c:v>
                </c:pt>
                <c:pt idx="11757">
                  <c:v>7/8/2002</c:v>
                </c:pt>
                <c:pt idx="11758">
                  <c:v>7/9/2002</c:v>
                </c:pt>
                <c:pt idx="11759">
                  <c:v>7/10/2002</c:v>
                </c:pt>
                <c:pt idx="11760">
                  <c:v>7/11/2002</c:v>
                </c:pt>
                <c:pt idx="11761">
                  <c:v>7/12/2002</c:v>
                </c:pt>
                <c:pt idx="11762">
                  <c:v>7/13/2002</c:v>
                </c:pt>
                <c:pt idx="11763">
                  <c:v>7/14/2002</c:v>
                </c:pt>
                <c:pt idx="11764">
                  <c:v>7/15/2002</c:v>
                </c:pt>
                <c:pt idx="11765">
                  <c:v>7/16/2002</c:v>
                </c:pt>
                <c:pt idx="11766">
                  <c:v>7/17/2002</c:v>
                </c:pt>
                <c:pt idx="11767">
                  <c:v>7/18/2002</c:v>
                </c:pt>
                <c:pt idx="11768">
                  <c:v>7/19/2002</c:v>
                </c:pt>
                <c:pt idx="11769">
                  <c:v>7/20/2002</c:v>
                </c:pt>
                <c:pt idx="11770">
                  <c:v>7/21/2002</c:v>
                </c:pt>
                <c:pt idx="11771">
                  <c:v>7/22/2002</c:v>
                </c:pt>
                <c:pt idx="11772">
                  <c:v>7/23/2002</c:v>
                </c:pt>
                <c:pt idx="11773">
                  <c:v>7/24/2002</c:v>
                </c:pt>
                <c:pt idx="11774">
                  <c:v>7/25/2002</c:v>
                </c:pt>
                <c:pt idx="11775">
                  <c:v>7/26/2002</c:v>
                </c:pt>
                <c:pt idx="11776">
                  <c:v>7/27/2002</c:v>
                </c:pt>
                <c:pt idx="11777">
                  <c:v>7/28/2002</c:v>
                </c:pt>
                <c:pt idx="11778">
                  <c:v>7/29/2002</c:v>
                </c:pt>
                <c:pt idx="11779">
                  <c:v>7/30/2002</c:v>
                </c:pt>
                <c:pt idx="11780">
                  <c:v>7/31/2002</c:v>
                </c:pt>
                <c:pt idx="11781">
                  <c:v>8/1/2002</c:v>
                </c:pt>
                <c:pt idx="11782">
                  <c:v>8/2/2002</c:v>
                </c:pt>
                <c:pt idx="11783">
                  <c:v>8/3/2002</c:v>
                </c:pt>
                <c:pt idx="11784">
                  <c:v>8/4/2002</c:v>
                </c:pt>
                <c:pt idx="11785">
                  <c:v>8/5/2002</c:v>
                </c:pt>
                <c:pt idx="11786">
                  <c:v>8/6/2002</c:v>
                </c:pt>
                <c:pt idx="11787">
                  <c:v>8/7/2002</c:v>
                </c:pt>
                <c:pt idx="11788">
                  <c:v>8/8/2002</c:v>
                </c:pt>
                <c:pt idx="11789">
                  <c:v>8/9/2002</c:v>
                </c:pt>
                <c:pt idx="11790">
                  <c:v>8/10/2002</c:v>
                </c:pt>
                <c:pt idx="11791">
                  <c:v>8/11/2002</c:v>
                </c:pt>
                <c:pt idx="11792">
                  <c:v>8/12/2002</c:v>
                </c:pt>
                <c:pt idx="11793">
                  <c:v>8/13/2002</c:v>
                </c:pt>
                <c:pt idx="11794">
                  <c:v>8/14/2002</c:v>
                </c:pt>
                <c:pt idx="11795">
                  <c:v>8/15/2002</c:v>
                </c:pt>
                <c:pt idx="11796">
                  <c:v>8/16/2002</c:v>
                </c:pt>
                <c:pt idx="11797">
                  <c:v>8/17/2002</c:v>
                </c:pt>
                <c:pt idx="11798">
                  <c:v>8/18/2002</c:v>
                </c:pt>
                <c:pt idx="11799">
                  <c:v>8/19/2002</c:v>
                </c:pt>
                <c:pt idx="11800">
                  <c:v>8/20/2002</c:v>
                </c:pt>
                <c:pt idx="11801">
                  <c:v>8/21/2002</c:v>
                </c:pt>
                <c:pt idx="11802">
                  <c:v>8/22/2002</c:v>
                </c:pt>
                <c:pt idx="11803">
                  <c:v>8/23/2002</c:v>
                </c:pt>
                <c:pt idx="11804">
                  <c:v>8/24/2002</c:v>
                </c:pt>
                <c:pt idx="11805">
                  <c:v>8/25/2002</c:v>
                </c:pt>
                <c:pt idx="11806">
                  <c:v>8/26/2002</c:v>
                </c:pt>
                <c:pt idx="11807">
                  <c:v>8/27/2002</c:v>
                </c:pt>
                <c:pt idx="11808">
                  <c:v>8/28/2002</c:v>
                </c:pt>
                <c:pt idx="11809">
                  <c:v>8/29/2002</c:v>
                </c:pt>
                <c:pt idx="11810">
                  <c:v>8/30/2002</c:v>
                </c:pt>
                <c:pt idx="11811">
                  <c:v>8/31/2002</c:v>
                </c:pt>
                <c:pt idx="11812">
                  <c:v>9/1/2002</c:v>
                </c:pt>
                <c:pt idx="11813">
                  <c:v>9/2/2002</c:v>
                </c:pt>
                <c:pt idx="11814">
                  <c:v>9/3/2002</c:v>
                </c:pt>
                <c:pt idx="11815">
                  <c:v>9/4/2002</c:v>
                </c:pt>
                <c:pt idx="11816">
                  <c:v>9/5/2002</c:v>
                </c:pt>
                <c:pt idx="11817">
                  <c:v>9/6/2002</c:v>
                </c:pt>
                <c:pt idx="11818">
                  <c:v>9/7/2002</c:v>
                </c:pt>
                <c:pt idx="11819">
                  <c:v>9/8/2002</c:v>
                </c:pt>
                <c:pt idx="11820">
                  <c:v>9/9/2002</c:v>
                </c:pt>
                <c:pt idx="11821">
                  <c:v>9/10/2002</c:v>
                </c:pt>
                <c:pt idx="11822">
                  <c:v>9/11/2002</c:v>
                </c:pt>
                <c:pt idx="11823">
                  <c:v>9/12/2002</c:v>
                </c:pt>
                <c:pt idx="11824">
                  <c:v>9/13/2002</c:v>
                </c:pt>
                <c:pt idx="11825">
                  <c:v>9/14/2002</c:v>
                </c:pt>
                <c:pt idx="11826">
                  <c:v>9/15/2002</c:v>
                </c:pt>
                <c:pt idx="11827">
                  <c:v>9/16/2002</c:v>
                </c:pt>
                <c:pt idx="11828">
                  <c:v>9/17/2002</c:v>
                </c:pt>
                <c:pt idx="11829">
                  <c:v>9/18/2002</c:v>
                </c:pt>
                <c:pt idx="11830">
                  <c:v>9/19/2002</c:v>
                </c:pt>
                <c:pt idx="11831">
                  <c:v>9/20/2002</c:v>
                </c:pt>
                <c:pt idx="11832">
                  <c:v>9/21/2002</c:v>
                </c:pt>
                <c:pt idx="11833">
                  <c:v>9/22/2002</c:v>
                </c:pt>
                <c:pt idx="11834">
                  <c:v>9/23/2002</c:v>
                </c:pt>
                <c:pt idx="11835">
                  <c:v>9/24/2002</c:v>
                </c:pt>
                <c:pt idx="11836">
                  <c:v>9/25/2002</c:v>
                </c:pt>
                <c:pt idx="11837">
                  <c:v>9/26/2002</c:v>
                </c:pt>
                <c:pt idx="11838">
                  <c:v>9/27/2002</c:v>
                </c:pt>
                <c:pt idx="11839">
                  <c:v>9/28/2002</c:v>
                </c:pt>
                <c:pt idx="11840">
                  <c:v>9/29/2002</c:v>
                </c:pt>
                <c:pt idx="11841">
                  <c:v>9/30/2002</c:v>
                </c:pt>
                <c:pt idx="11842">
                  <c:v>10/1/2002</c:v>
                </c:pt>
                <c:pt idx="11843">
                  <c:v>10/2/2002</c:v>
                </c:pt>
                <c:pt idx="11844">
                  <c:v>10/3/2002</c:v>
                </c:pt>
                <c:pt idx="11845">
                  <c:v>10/4/2002</c:v>
                </c:pt>
                <c:pt idx="11846">
                  <c:v>10/5/2002</c:v>
                </c:pt>
                <c:pt idx="11847">
                  <c:v>10/6/2002</c:v>
                </c:pt>
                <c:pt idx="11848">
                  <c:v>10/7/2002</c:v>
                </c:pt>
                <c:pt idx="11849">
                  <c:v>10/8/2002</c:v>
                </c:pt>
                <c:pt idx="11850">
                  <c:v>10/9/2002</c:v>
                </c:pt>
                <c:pt idx="11851">
                  <c:v>10/10/2002</c:v>
                </c:pt>
                <c:pt idx="11852">
                  <c:v>10/11/2002</c:v>
                </c:pt>
                <c:pt idx="11853">
                  <c:v>10/12/2002</c:v>
                </c:pt>
                <c:pt idx="11854">
                  <c:v>10/13/2002</c:v>
                </c:pt>
                <c:pt idx="11855">
                  <c:v>10/14/2002</c:v>
                </c:pt>
                <c:pt idx="11856">
                  <c:v>10/15/2002</c:v>
                </c:pt>
                <c:pt idx="11857">
                  <c:v>10/16/2002</c:v>
                </c:pt>
                <c:pt idx="11858">
                  <c:v>10/17/2002</c:v>
                </c:pt>
                <c:pt idx="11859">
                  <c:v>10/18/2002</c:v>
                </c:pt>
                <c:pt idx="11860">
                  <c:v>10/19/2002</c:v>
                </c:pt>
                <c:pt idx="11861">
                  <c:v>10/20/2002</c:v>
                </c:pt>
                <c:pt idx="11862">
                  <c:v>10/21/2002</c:v>
                </c:pt>
                <c:pt idx="11863">
                  <c:v>10/22/2002</c:v>
                </c:pt>
                <c:pt idx="11864">
                  <c:v>10/23/2002</c:v>
                </c:pt>
                <c:pt idx="11865">
                  <c:v>10/24/2002</c:v>
                </c:pt>
                <c:pt idx="11866">
                  <c:v>10/25/2002</c:v>
                </c:pt>
                <c:pt idx="11867">
                  <c:v>10/26/2002</c:v>
                </c:pt>
                <c:pt idx="11868">
                  <c:v>10/27/2002</c:v>
                </c:pt>
                <c:pt idx="11869">
                  <c:v>10/28/2002</c:v>
                </c:pt>
                <c:pt idx="11870">
                  <c:v>10/29/2002</c:v>
                </c:pt>
                <c:pt idx="11871">
                  <c:v>10/30/2002</c:v>
                </c:pt>
                <c:pt idx="11872">
                  <c:v>10/31/2002</c:v>
                </c:pt>
                <c:pt idx="11873">
                  <c:v>11/1/2002</c:v>
                </c:pt>
                <c:pt idx="11874">
                  <c:v>11/2/2002</c:v>
                </c:pt>
                <c:pt idx="11875">
                  <c:v>11/3/2002</c:v>
                </c:pt>
                <c:pt idx="11876">
                  <c:v>11/4/2002</c:v>
                </c:pt>
                <c:pt idx="11877">
                  <c:v>11/5/2002</c:v>
                </c:pt>
                <c:pt idx="11878">
                  <c:v>11/6/2002</c:v>
                </c:pt>
                <c:pt idx="11879">
                  <c:v>11/7/2002</c:v>
                </c:pt>
                <c:pt idx="11880">
                  <c:v>11/8/2002</c:v>
                </c:pt>
                <c:pt idx="11881">
                  <c:v>11/9/2002</c:v>
                </c:pt>
                <c:pt idx="11882">
                  <c:v>11/10/2002</c:v>
                </c:pt>
                <c:pt idx="11883">
                  <c:v>11/11/2002</c:v>
                </c:pt>
                <c:pt idx="11884">
                  <c:v>11/12/2002</c:v>
                </c:pt>
                <c:pt idx="11885">
                  <c:v>11/13/2002</c:v>
                </c:pt>
                <c:pt idx="11886">
                  <c:v>11/14/2002</c:v>
                </c:pt>
                <c:pt idx="11887">
                  <c:v>11/15/2002</c:v>
                </c:pt>
                <c:pt idx="11888">
                  <c:v>11/16/2002</c:v>
                </c:pt>
                <c:pt idx="11889">
                  <c:v>11/17/2002</c:v>
                </c:pt>
                <c:pt idx="11890">
                  <c:v>11/18/2002</c:v>
                </c:pt>
                <c:pt idx="11891">
                  <c:v>11/19/2002</c:v>
                </c:pt>
                <c:pt idx="11892">
                  <c:v>11/20/2002</c:v>
                </c:pt>
                <c:pt idx="11893">
                  <c:v>11/21/2002</c:v>
                </c:pt>
                <c:pt idx="11894">
                  <c:v>11/22/2002</c:v>
                </c:pt>
                <c:pt idx="11895">
                  <c:v>11/23/2002</c:v>
                </c:pt>
                <c:pt idx="11896">
                  <c:v>11/24/2002</c:v>
                </c:pt>
                <c:pt idx="11897">
                  <c:v>11/25/2002</c:v>
                </c:pt>
                <c:pt idx="11898">
                  <c:v>11/26/2002</c:v>
                </c:pt>
                <c:pt idx="11899">
                  <c:v>11/27/2002</c:v>
                </c:pt>
                <c:pt idx="11900">
                  <c:v>11/28/2002</c:v>
                </c:pt>
                <c:pt idx="11901">
                  <c:v>11/29/2002</c:v>
                </c:pt>
                <c:pt idx="11902">
                  <c:v>11/30/2002</c:v>
                </c:pt>
                <c:pt idx="11903">
                  <c:v>12/1/2002</c:v>
                </c:pt>
                <c:pt idx="11904">
                  <c:v>12/2/2002</c:v>
                </c:pt>
                <c:pt idx="11905">
                  <c:v>12/3/2002</c:v>
                </c:pt>
                <c:pt idx="11906">
                  <c:v>12/4/2002</c:v>
                </c:pt>
                <c:pt idx="11907">
                  <c:v>12/5/2002</c:v>
                </c:pt>
                <c:pt idx="11908">
                  <c:v>12/6/2002</c:v>
                </c:pt>
                <c:pt idx="11909">
                  <c:v>12/7/2002</c:v>
                </c:pt>
                <c:pt idx="11910">
                  <c:v>12/8/2002</c:v>
                </c:pt>
                <c:pt idx="11911">
                  <c:v>12/9/2002</c:v>
                </c:pt>
                <c:pt idx="11912">
                  <c:v>12/10/2002</c:v>
                </c:pt>
                <c:pt idx="11913">
                  <c:v>12/11/2002</c:v>
                </c:pt>
                <c:pt idx="11914">
                  <c:v>12/12/2002</c:v>
                </c:pt>
                <c:pt idx="11915">
                  <c:v>12/13/2002</c:v>
                </c:pt>
                <c:pt idx="11916">
                  <c:v>12/14/2002</c:v>
                </c:pt>
                <c:pt idx="11917">
                  <c:v>12/15/2002</c:v>
                </c:pt>
                <c:pt idx="11918">
                  <c:v>12/16/2002</c:v>
                </c:pt>
                <c:pt idx="11919">
                  <c:v>12/17/2002</c:v>
                </c:pt>
                <c:pt idx="11920">
                  <c:v>12/18/2002</c:v>
                </c:pt>
                <c:pt idx="11921">
                  <c:v>12/19/2002</c:v>
                </c:pt>
                <c:pt idx="11922">
                  <c:v>12/20/2002</c:v>
                </c:pt>
                <c:pt idx="11923">
                  <c:v>12/21/2002</c:v>
                </c:pt>
                <c:pt idx="11924">
                  <c:v>12/22/2002</c:v>
                </c:pt>
                <c:pt idx="11925">
                  <c:v>12/23/2002</c:v>
                </c:pt>
                <c:pt idx="11926">
                  <c:v>12/24/2002</c:v>
                </c:pt>
                <c:pt idx="11927">
                  <c:v>12/25/2002</c:v>
                </c:pt>
                <c:pt idx="11928">
                  <c:v>12/26/2002</c:v>
                </c:pt>
                <c:pt idx="11929">
                  <c:v>12/27/2002</c:v>
                </c:pt>
                <c:pt idx="11930">
                  <c:v>12/28/2002</c:v>
                </c:pt>
                <c:pt idx="11931">
                  <c:v>12/29/2002</c:v>
                </c:pt>
                <c:pt idx="11932">
                  <c:v>12/30/2002</c:v>
                </c:pt>
                <c:pt idx="11933">
                  <c:v>12/31/2002</c:v>
                </c:pt>
                <c:pt idx="11934">
                  <c:v>1/1/2003</c:v>
                </c:pt>
                <c:pt idx="11935">
                  <c:v>1/2/2003</c:v>
                </c:pt>
                <c:pt idx="11936">
                  <c:v>1/3/2003</c:v>
                </c:pt>
                <c:pt idx="11937">
                  <c:v>1/4/2003</c:v>
                </c:pt>
                <c:pt idx="11938">
                  <c:v>1/5/2003</c:v>
                </c:pt>
                <c:pt idx="11939">
                  <c:v>1/6/2003</c:v>
                </c:pt>
                <c:pt idx="11940">
                  <c:v>1/7/2003</c:v>
                </c:pt>
                <c:pt idx="11941">
                  <c:v>1/8/2003</c:v>
                </c:pt>
                <c:pt idx="11942">
                  <c:v>1/9/2003</c:v>
                </c:pt>
                <c:pt idx="11943">
                  <c:v>1/10/2003</c:v>
                </c:pt>
                <c:pt idx="11944">
                  <c:v>1/11/2003</c:v>
                </c:pt>
                <c:pt idx="11945">
                  <c:v>1/12/2003</c:v>
                </c:pt>
                <c:pt idx="11946">
                  <c:v>1/13/2003</c:v>
                </c:pt>
                <c:pt idx="11947">
                  <c:v>1/14/2003</c:v>
                </c:pt>
                <c:pt idx="11948">
                  <c:v>1/15/2003</c:v>
                </c:pt>
                <c:pt idx="11949">
                  <c:v>1/16/2003</c:v>
                </c:pt>
                <c:pt idx="11950">
                  <c:v>1/17/2003</c:v>
                </c:pt>
                <c:pt idx="11951">
                  <c:v>1/18/2003</c:v>
                </c:pt>
                <c:pt idx="11952">
                  <c:v>1/19/2003</c:v>
                </c:pt>
                <c:pt idx="11953">
                  <c:v>1/20/2003</c:v>
                </c:pt>
                <c:pt idx="11954">
                  <c:v>1/21/2003</c:v>
                </c:pt>
                <c:pt idx="11955">
                  <c:v>1/22/2003</c:v>
                </c:pt>
                <c:pt idx="11956">
                  <c:v>1/23/2003</c:v>
                </c:pt>
                <c:pt idx="11957">
                  <c:v>1/24/2003</c:v>
                </c:pt>
                <c:pt idx="11958">
                  <c:v>1/25/2003</c:v>
                </c:pt>
                <c:pt idx="11959">
                  <c:v>1/26/2003</c:v>
                </c:pt>
                <c:pt idx="11960">
                  <c:v>1/27/2003</c:v>
                </c:pt>
                <c:pt idx="11961">
                  <c:v>1/28/2003</c:v>
                </c:pt>
                <c:pt idx="11962">
                  <c:v>1/29/2003</c:v>
                </c:pt>
                <c:pt idx="11963">
                  <c:v>1/30/2003</c:v>
                </c:pt>
                <c:pt idx="11964">
                  <c:v>1/31/2003</c:v>
                </c:pt>
                <c:pt idx="11965">
                  <c:v>2/1/2003</c:v>
                </c:pt>
                <c:pt idx="11966">
                  <c:v>2/2/2003</c:v>
                </c:pt>
                <c:pt idx="11967">
                  <c:v>2/3/2003</c:v>
                </c:pt>
                <c:pt idx="11968">
                  <c:v>2/4/2003</c:v>
                </c:pt>
                <c:pt idx="11969">
                  <c:v>2/5/2003</c:v>
                </c:pt>
                <c:pt idx="11970">
                  <c:v>2/6/2003</c:v>
                </c:pt>
                <c:pt idx="11971">
                  <c:v>2/7/2003</c:v>
                </c:pt>
                <c:pt idx="11972">
                  <c:v>2/8/2003</c:v>
                </c:pt>
                <c:pt idx="11973">
                  <c:v>2/9/2003</c:v>
                </c:pt>
                <c:pt idx="11974">
                  <c:v>2/10/2003</c:v>
                </c:pt>
                <c:pt idx="11975">
                  <c:v>2/11/2003</c:v>
                </c:pt>
                <c:pt idx="11976">
                  <c:v>2/12/2003</c:v>
                </c:pt>
                <c:pt idx="11977">
                  <c:v>2/13/2003</c:v>
                </c:pt>
                <c:pt idx="11978">
                  <c:v>2/14/2003</c:v>
                </c:pt>
                <c:pt idx="11979">
                  <c:v>2/15/2003</c:v>
                </c:pt>
                <c:pt idx="11980">
                  <c:v>2/16/2003</c:v>
                </c:pt>
                <c:pt idx="11981">
                  <c:v>2/17/2003</c:v>
                </c:pt>
                <c:pt idx="11982">
                  <c:v>2/18/2003</c:v>
                </c:pt>
                <c:pt idx="11983">
                  <c:v>2/19/2003</c:v>
                </c:pt>
                <c:pt idx="11984">
                  <c:v>2/20/2003</c:v>
                </c:pt>
                <c:pt idx="11985">
                  <c:v>2/21/2003</c:v>
                </c:pt>
                <c:pt idx="11986">
                  <c:v>2/22/2003</c:v>
                </c:pt>
                <c:pt idx="11987">
                  <c:v>2/23/2003</c:v>
                </c:pt>
                <c:pt idx="11988">
                  <c:v>2/24/2003</c:v>
                </c:pt>
                <c:pt idx="11989">
                  <c:v>2/25/2003</c:v>
                </c:pt>
                <c:pt idx="11990">
                  <c:v>2/26/2003</c:v>
                </c:pt>
                <c:pt idx="11991">
                  <c:v>2/27/2003</c:v>
                </c:pt>
                <c:pt idx="11992">
                  <c:v>2/28/2003</c:v>
                </c:pt>
                <c:pt idx="11993">
                  <c:v>3/1/2003</c:v>
                </c:pt>
                <c:pt idx="11994">
                  <c:v>3/2/2003</c:v>
                </c:pt>
                <c:pt idx="11995">
                  <c:v>3/3/2003</c:v>
                </c:pt>
                <c:pt idx="11996">
                  <c:v>3/4/2003</c:v>
                </c:pt>
                <c:pt idx="11997">
                  <c:v>3/5/2003</c:v>
                </c:pt>
                <c:pt idx="11998">
                  <c:v>3/6/2003</c:v>
                </c:pt>
                <c:pt idx="11999">
                  <c:v>3/7/2003</c:v>
                </c:pt>
                <c:pt idx="12000">
                  <c:v>3/8/2003</c:v>
                </c:pt>
                <c:pt idx="12001">
                  <c:v>3/9/2003</c:v>
                </c:pt>
                <c:pt idx="12002">
                  <c:v>3/10/2003</c:v>
                </c:pt>
                <c:pt idx="12003">
                  <c:v>3/11/2003</c:v>
                </c:pt>
                <c:pt idx="12004">
                  <c:v>3/12/2003</c:v>
                </c:pt>
                <c:pt idx="12005">
                  <c:v>3/13/2003</c:v>
                </c:pt>
                <c:pt idx="12006">
                  <c:v>3/14/2003</c:v>
                </c:pt>
                <c:pt idx="12007">
                  <c:v>3/15/2003</c:v>
                </c:pt>
                <c:pt idx="12008">
                  <c:v>3/16/2003</c:v>
                </c:pt>
                <c:pt idx="12009">
                  <c:v>3/17/2003</c:v>
                </c:pt>
                <c:pt idx="12010">
                  <c:v>3/18/2003</c:v>
                </c:pt>
                <c:pt idx="12011">
                  <c:v>3/19/2003</c:v>
                </c:pt>
                <c:pt idx="12012">
                  <c:v>3/20/2003</c:v>
                </c:pt>
                <c:pt idx="12013">
                  <c:v>3/21/2003</c:v>
                </c:pt>
                <c:pt idx="12014">
                  <c:v>3/22/2003</c:v>
                </c:pt>
                <c:pt idx="12015">
                  <c:v>3/23/2003</c:v>
                </c:pt>
                <c:pt idx="12016">
                  <c:v>3/24/2003</c:v>
                </c:pt>
                <c:pt idx="12017">
                  <c:v>3/25/2003</c:v>
                </c:pt>
                <c:pt idx="12018">
                  <c:v>3/26/2003</c:v>
                </c:pt>
                <c:pt idx="12019">
                  <c:v>3/27/2003</c:v>
                </c:pt>
                <c:pt idx="12020">
                  <c:v>3/28/2003</c:v>
                </c:pt>
                <c:pt idx="12021">
                  <c:v>3/29/2003</c:v>
                </c:pt>
                <c:pt idx="12022">
                  <c:v>3/30/2003</c:v>
                </c:pt>
                <c:pt idx="12023">
                  <c:v>3/31/2003</c:v>
                </c:pt>
                <c:pt idx="12024">
                  <c:v>4/1/2003</c:v>
                </c:pt>
                <c:pt idx="12025">
                  <c:v>4/2/2003</c:v>
                </c:pt>
                <c:pt idx="12026">
                  <c:v>4/3/2003</c:v>
                </c:pt>
                <c:pt idx="12027">
                  <c:v>4/4/2003</c:v>
                </c:pt>
                <c:pt idx="12028">
                  <c:v>4/5/2003</c:v>
                </c:pt>
                <c:pt idx="12029">
                  <c:v>4/6/2003</c:v>
                </c:pt>
                <c:pt idx="12030">
                  <c:v>4/7/2003</c:v>
                </c:pt>
                <c:pt idx="12031">
                  <c:v>4/8/2003</c:v>
                </c:pt>
                <c:pt idx="12032">
                  <c:v>4/9/2003</c:v>
                </c:pt>
                <c:pt idx="12033">
                  <c:v>4/10/2003</c:v>
                </c:pt>
                <c:pt idx="12034">
                  <c:v>4/11/2003</c:v>
                </c:pt>
                <c:pt idx="12035">
                  <c:v>4/12/2003</c:v>
                </c:pt>
                <c:pt idx="12036">
                  <c:v>4/13/2003</c:v>
                </c:pt>
                <c:pt idx="12037">
                  <c:v>4/14/2003</c:v>
                </c:pt>
                <c:pt idx="12038">
                  <c:v>4/15/2003</c:v>
                </c:pt>
                <c:pt idx="12039">
                  <c:v>4/16/2003</c:v>
                </c:pt>
                <c:pt idx="12040">
                  <c:v>4/17/2003</c:v>
                </c:pt>
                <c:pt idx="12041">
                  <c:v>4/18/2003</c:v>
                </c:pt>
                <c:pt idx="12042">
                  <c:v>4/19/2003</c:v>
                </c:pt>
                <c:pt idx="12043">
                  <c:v>4/20/2003</c:v>
                </c:pt>
                <c:pt idx="12044">
                  <c:v>4/21/2003</c:v>
                </c:pt>
                <c:pt idx="12045">
                  <c:v>4/22/2003</c:v>
                </c:pt>
                <c:pt idx="12046">
                  <c:v>4/23/2003</c:v>
                </c:pt>
                <c:pt idx="12047">
                  <c:v>4/24/2003</c:v>
                </c:pt>
                <c:pt idx="12048">
                  <c:v>4/25/2003</c:v>
                </c:pt>
                <c:pt idx="12049">
                  <c:v>4/26/2003</c:v>
                </c:pt>
                <c:pt idx="12050">
                  <c:v>4/27/2003</c:v>
                </c:pt>
                <c:pt idx="12051">
                  <c:v>4/28/2003</c:v>
                </c:pt>
                <c:pt idx="12052">
                  <c:v>4/29/2003</c:v>
                </c:pt>
                <c:pt idx="12053">
                  <c:v>4/30/2003</c:v>
                </c:pt>
                <c:pt idx="12054">
                  <c:v>5/1/2003</c:v>
                </c:pt>
                <c:pt idx="12055">
                  <c:v>5/2/2003</c:v>
                </c:pt>
                <c:pt idx="12056">
                  <c:v>5/3/2003</c:v>
                </c:pt>
                <c:pt idx="12057">
                  <c:v>5/4/2003</c:v>
                </c:pt>
                <c:pt idx="12058">
                  <c:v>5/5/2003</c:v>
                </c:pt>
                <c:pt idx="12059">
                  <c:v>5/6/2003</c:v>
                </c:pt>
                <c:pt idx="12060">
                  <c:v>5/7/2003</c:v>
                </c:pt>
                <c:pt idx="12061">
                  <c:v>5/8/2003</c:v>
                </c:pt>
                <c:pt idx="12062">
                  <c:v>5/9/2003</c:v>
                </c:pt>
                <c:pt idx="12063">
                  <c:v>5/10/2003</c:v>
                </c:pt>
                <c:pt idx="12064">
                  <c:v>5/11/2003</c:v>
                </c:pt>
                <c:pt idx="12065">
                  <c:v>5/12/2003</c:v>
                </c:pt>
                <c:pt idx="12066">
                  <c:v>5/13/2003</c:v>
                </c:pt>
                <c:pt idx="12067">
                  <c:v>5/14/2003</c:v>
                </c:pt>
                <c:pt idx="12068">
                  <c:v>5/15/2003</c:v>
                </c:pt>
                <c:pt idx="12069">
                  <c:v>5/16/2003</c:v>
                </c:pt>
                <c:pt idx="12070">
                  <c:v>5/17/2003</c:v>
                </c:pt>
                <c:pt idx="12071">
                  <c:v>5/18/2003</c:v>
                </c:pt>
                <c:pt idx="12072">
                  <c:v>5/19/2003</c:v>
                </c:pt>
                <c:pt idx="12073">
                  <c:v>5/20/2003</c:v>
                </c:pt>
                <c:pt idx="12074">
                  <c:v>5/21/2003</c:v>
                </c:pt>
                <c:pt idx="12075">
                  <c:v>5/22/2003</c:v>
                </c:pt>
                <c:pt idx="12076">
                  <c:v>5/23/2003</c:v>
                </c:pt>
                <c:pt idx="12077">
                  <c:v>5/24/2003</c:v>
                </c:pt>
                <c:pt idx="12078">
                  <c:v>5/25/2003</c:v>
                </c:pt>
                <c:pt idx="12079">
                  <c:v>5/26/2003</c:v>
                </c:pt>
                <c:pt idx="12080">
                  <c:v>5/27/2003</c:v>
                </c:pt>
                <c:pt idx="12081">
                  <c:v>5/28/2003</c:v>
                </c:pt>
                <c:pt idx="12082">
                  <c:v>5/29/2003</c:v>
                </c:pt>
                <c:pt idx="12083">
                  <c:v>5/30/2003</c:v>
                </c:pt>
                <c:pt idx="12084">
                  <c:v>5/31/2003</c:v>
                </c:pt>
                <c:pt idx="12085">
                  <c:v>6/1/2003</c:v>
                </c:pt>
                <c:pt idx="12086">
                  <c:v>6/2/2003</c:v>
                </c:pt>
                <c:pt idx="12087">
                  <c:v>6/3/2003</c:v>
                </c:pt>
                <c:pt idx="12088">
                  <c:v>6/4/2003</c:v>
                </c:pt>
                <c:pt idx="12089">
                  <c:v>6/5/2003</c:v>
                </c:pt>
                <c:pt idx="12090">
                  <c:v>6/6/2003</c:v>
                </c:pt>
                <c:pt idx="12091">
                  <c:v>6/7/2003</c:v>
                </c:pt>
                <c:pt idx="12092">
                  <c:v>6/8/2003</c:v>
                </c:pt>
                <c:pt idx="12093">
                  <c:v>6/9/2003</c:v>
                </c:pt>
                <c:pt idx="12094">
                  <c:v>6/10/2003</c:v>
                </c:pt>
                <c:pt idx="12095">
                  <c:v>6/11/2003</c:v>
                </c:pt>
                <c:pt idx="12096">
                  <c:v>6/12/2003</c:v>
                </c:pt>
                <c:pt idx="12097">
                  <c:v>6/13/2003</c:v>
                </c:pt>
                <c:pt idx="12098">
                  <c:v>6/14/2003</c:v>
                </c:pt>
                <c:pt idx="12099">
                  <c:v>6/15/2003</c:v>
                </c:pt>
                <c:pt idx="12100">
                  <c:v>6/16/2003</c:v>
                </c:pt>
                <c:pt idx="12101">
                  <c:v>6/17/2003</c:v>
                </c:pt>
                <c:pt idx="12102">
                  <c:v>6/18/2003</c:v>
                </c:pt>
                <c:pt idx="12103">
                  <c:v>6/19/2003</c:v>
                </c:pt>
                <c:pt idx="12104">
                  <c:v>6/20/2003</c:v>
                </c:pt>
                <c:pt idx="12105">
                  <c:v>6/21/2003</c:v>
                </c:pt>
                <c:pt idx="12106">
                  <c:v>6/22/2003</c:v>
                </c:pt>
                <c:pt idx="12107">
                  <c:v>6/23/2003</c:v>
                </c:pt>
                <c:pt idx="12108">
                  <c:v>6/24/2003</c:v>
                </c:pt>
                <c:pt idx="12109">
                  <c:v>6/25/2003</c:v>
                </c:pt>
                <c:pt idx="12110">
                  <c:v>6/26/2003</c:v>
                </c:pt>
                <c:pt idx="12111">
                  <c:v>6/27/2003</c:v>
                </c:pt>
                <c:pt idx="12112">
                  <c:v>6/28/2003</c:v>
                </c:pt>
                <c:pt idx="12113">
                  <c:v>6/29/2003</c:v>
                </c:pt>
                <c:pt idx="12114">
                  <c:v>6/30/2003</c:v>
                </c:pt>
                <c:pt idx="12115">
                  <c:v>7/1/2003</c:v>
                </c:pt>
                <c:pt idx="12116">
                  <c:v>7/2/2003</c:v>
                </c:pt>
                <c:pt idx="12117">
                  <c:v>7/3/2003</c:v>
                </c:pt>
                <c:pt idx="12118">
                  <c:v>7/4/2003</c:v>
                </c:pt>
                <c:pt idx="12119">
                  <c:v>7/5/2003</c:v>
                </c:pt>
                <c:pt idx="12120">
                  <c:v>7/6/2003</c:v>
                </c:pt>
                <c:pt idx="12121">
                  <c:v>7/7/2003</c:v>
                </c:pt>
                <c:pt idx="12122">
                  <c:v>7/8/2003</c:v>
                </c:pt>
                <c:pt idx="12123">
                  <c:v>7/9/2003</c:v>
                </c:pt>
                <c:pt idx="12124">
                  <c:v>7/10/2003</c:v>
                </c:pt>
                <c:pt idx="12125">
                  <c:v>7/11/2003</c:v>
                </c:pt>
                <c:pt idx="12126">
                  <c:v>7/12/2003</c:v>
                </c:pt>
                <c:pt idx="12127">
                  <c:v>7/13/2003</c:v>
                </c:pt>
                <c:pt idx="12128">
                  <c:v>7/14/2003</c:v>
                </c:pt>
                <c:pt idx="12129">
                  <c:v>7/15/2003</c:v>
                </c:pt>
                <c:pt idx="12130">
                  <c:v>7/16/2003</c:v>
                </c:pt>
                <c:pt idx="12131">
                  <c:v>7/17/2003</c:v>
                </c:pt>
                <c:pt idx="12132">
                  <c:v>7/18/2003</c:v>
                </c:pt>
                <c:pt idx="12133">
                  <c:v>7/19/2003</c:v>
                </c:pt>
                <c:pt idx="12134">
                  <c:v>7/20/2003</c:v>
                </c:pt>
                <c:pt idx="12135">
                  <c:v>7/21/2003</c:v>
                </c:pt>
                <c:pt idx="12136">
                  <c:v>7/22/2003</c:v>
                </c:pt>
                <c:pt idx="12137">
                  <c:v>7/23/2003</c:v>
                </c:pt>
                <c:pt idx="12138">
                  <c:v>7/24/2003</c:v>
                </c:pt>
                <c:pt idx="12139">
                  <c:v>7/25/2003</c:v>
                </c:pt>
                <c:pt idx="12140">
                  <c:v>7/26/2003</c:v>
                </c:pt>
                <c:pt idx="12141">
                  <c:v>7/27/2003</c:v>
                </c:pt>
                <c:pt idx="12142">
                  <c:v>7/28/2003</c:v>
                </c:pt>
                <c:pt idx="12143">
                  <c:v>7/29/2003</c:v>
                </c:pt>
                <c:pt idx="12144">
                  <c:v>7/30/2003</c:v>
                </c:pt>
                <c:pt idx="12145">
                  <c:v>7/31/2003</c:v>
                </c:pt>
                <c:pt idx="12146">
                  <c:v>8/1/2003</c:v>
                </c:pt>
                <c:pt idx="12147">
                  <c:v>8/2/2003</c:v>
                </c:pt>
                <c:pt idx="12148">
                  <c:v>8/3/2003</c:v>
                </c:pt>
                <c:pt idx="12149">
                  <c:v>8/4/2003</c:v>
                </c:pt>
                <c:pt idx="12150">
                  <c:v>8/5/2003</c:v>
                </c:pt>
                <c:pt idx="12151">
                  <c:v>8/6/2003</c:v>
                </c:pt>
                <c:pt idx="12152">
                  <c:v>8/7/2003</c:v>
                </c:pt>
                <c:pt idx="12153">
                  <c:v>8/8/2003</c:v>
                </c:pt>
                <c:pt idx="12154">
                  <c:v>8/9/2003</c:v>
                </c:pt>
                <c:pt idx="12155">
                  <c:v>8/10/2003</c:v>
                </c:pt>
                <c:pt idx="12156">
                  <c:v>8/11/2003</c:v>
                </c:pt>
                <c:pt idx="12157">
                  <c:v>8/12/2003</c:v>
                </c:pt>
                <c:pt idx="12158">
                  <c:v>8/13/2003</c:v>
                </c:pt>
                <c:pt idx="12159">
                  <c:v>8/14/2003</c:v>
                </c:pt>
                <c:pt idx="12160">
                  <c:v>8/15/2003</c:v>
                </c:pt>
                <c:pt idx="12161">
                  <c:v>8/16/2003</c:v>
                </c:pt>
                <c:pt idx="12162">
                  <c:v>8/17/2003</c:v>
                </c:pt>
                <c:pt idx="12163">
                  <c:v>8/18/2003</c:v>
                </c:pt>
                <c:pt idx="12164">
                  <c:v>8/19/2003</c:v>
                </c:pt>
                <c:pt idx="12165">
                  <c:v>8/20/2003</c:v>
                </c:pt>
                <c:pt idx="12166">
                  <c:v>8/21/2003</c:v>
                </c:pt>
                <c:pt idx="12167">
                  <c:v>8/22/2003</c:v>
                </c:pt>
                <c:pt idx="12168">
                  <c:v>8/23/2003</c:v>
                </c:pt>
                <c:pt idx="12169">
                  <c:v>8/24/2003</c:v>
                </c:pt>
                <c:pt idx="12170">
                  <c:v>8/25/2003</c:v>
                </c:pt>
                <c:pt idx="12171">
                  <c:v>8/26/2003</c:v>
                </c:pt>
                <c:pt idx="12172">
                  <c:v>8/27/2003</c:v>
                </c:pt>
                <c:pt idx="12173">
                  <c:v>8/28/2003</c:v>
                </c:pt>
                <c:pt idx="12174">
                  <c:v>8/29/2003</c:v>
                </c:pt>
                <c:pt idx="12175">
                  <c:v>8/30/2003</c:v>
                </c:pt>
                <c:pt idx="12176">
                  <c:v>8/31/2003</c:v>
                </c:pt>
                <c:pt idx="12177">
                  <c:v>9/1/2003</c:v>
                </c:pt>
                <c:pt idx="12178">
                  <c:v>9/2/2003</c:v>
                </c:pt>
                <c:pt idx="12179">
                  <c:v>9/3/2003</c:v>
                </c:pt>
                <c:pt idx="12180">
                  <c:v>9/4/2003</c:v>
                </c:pt>
                <c:pt idx="12181">
                  <c:v>9/5/2003</c:v>
                </c:pt>
                <c:pt idx="12182">
                  <c:v>9/6/2003</c:v>
                </c:pt>
                <c:pt idx="12183">
                  <c:v>9/7/2003</c:v>
                </c:pt>
                <c:pt idx="12184">
                  <c:v>9/8/2003</c:v>
                </c:pt>
                <c:pt idx="12185">
                  <c:v>9/9/2003</c:v>
                </c:pt>
                <c:pt idx="12186">
                  <c:v>9/10/2003</c:v>
                </c:pt>
                <c:pt idx="12187">
                  <c:v>9/11/2003</c:v>
                </c:pt>
                <c:pt idx="12188">
                  <c:v>9/12/2003</c:v>
                </c:pt>
                <c:pt idx="12189">
                  <c:v>9/13/2003</c:v>
                </c:pt>
                <c:pt idx="12190">
                  <c:v>9/14/2003</c:v>
                </c:pt>
                <c:pt idx="12191">
                  <c:v>9/15/2003</c:v>
                </c:pt>
                <c:pt idx="12192">
                  <c:v>9/16/2003</c:v>
                </c:pt>
                <c:pt idx="12193">
                  <c:v>9/17/2003</c:v>
                </c:pt>
                <c:pt idx="12194">
                  <c:v>9/18/2003</c:v>
                </c:pt>
                <c:pt idx="12195">
                  <c:v>9/19/2003</c:v>
                </c:pt>
                <c:pt idx="12196">
                  <c:v>9/20/2003</c:v>
                </c:pt>
                <c:pt idx="12197">
                  <c:v>9/21/2003</c:v>
                </c:pt>
                <c:pt idx="12198">
                  <c:v>9/22/2003</c:v>
                </c:pt>
                <c:pt idx="12199">
                  <c:v>9/23/2003</c:v>
                </c:pt>
                <c:pt idx="12200">
                  <c:v>9/24/2003</c:v>
                </c:pt>
                <c:pt idx="12201">
                  <c:v>9/25/2003</c:v>
                </c:pt>
                <c:pt idx="12202">
                  <c:v>9/26/2003</c:v>
                </c:pt>
                <c:pt idx="12203">
                  <c:v>9/27/2003</c:v>
                </c:pt>
                <c:pt idx="12204">
                  <c:v>9/28/2003</c:v>
                </c:pt>
                <c:pt idx="12205">
                  <c:v>9/29/2003</c:v>
                </c:pt>
                <c:pt idx="12206">
                  <c:v>9/30/2003</c:v>
                </c:pt>
                <c:pt idx="12207">
                  <c:v>10/1/2003</c:v>
                </c:pt>
                <c:pt idx="12208">
                  <c:v>10/2/2003</c:v>
                </c:pt>
                <c:pt idx="12209">
                  <c:v>10/3/2003</c:v>
                </c:pt>
                <c:pt idx="12210">
                  <c:v>10/4/2003</c:v>
                </c:pt>
                <c:pt idx="12211">
                  <c:v>10/5/2003</c:v>
                </c:pt>
                <c:pt idx="12212">
                  <c:v>10/6/2003</c:v>
                </c:pt>
                <c:pt idx="12213">
                  <c:v>10/7/2003</c:v>
                </c:pt>
                <c:pt idx="12214">
                  <c:v>10/8/2003</c:v>
                </c:pt>
                <c:pt idx="12215">
                  <c:v>10/9/2003</c:v>
                </c:pt>
                <c:pt idx="12216">
                  <c:v>10/10/2003</c:v>
                </c:pt>
                <c:pt idx="12217">
                  <c:v>10/11/2003</c:v>
                </c:pt>
                <c:pt idx="12218">
                  <c:v>10/12/2003</c:v>
                </c:pt>
                <c:pt idx="12219">
                  <c:v>10/13/2003</c:v>
                </c:pt>
                <c:pt idx="12220">
                  <c:v>10/14/2003</c:v>
                </c:pt>
                <c:pt idx="12221">
                  <c:v>10/15/2003</c:v>
                </c:pt>
                <c:pt idx="12222">
                  <c:v>10/16/2003</c:v>
                </c:pt>
                <c:pt idx="12223">
                  <c:v>10/17/2003</c:v>
                </c:pt>
                <c:pt idx="12224">
                  <c:v>10/18/2003</c:v>
                </c:pt>
                <c:pt idx="12225">
                  <c:v>10/19/2003</c:v>
                </c:pt>
                <c:pt idx="12226">
                  <c:v>10/20/2003</c:v>
                </c:pt>
                <c:pt idx="12227">
                  <c:v>10/21/2003</c:v>
                </c:pt>
                <c:pt idx="12228">
                  <c:v>10/22/2003</c:v>
                </c:pt>
                <c:pt idx="12229">
                  <c:v>10/23/2003</c:v>
                </c:pt>
                <c:pt idx="12230">
                  <c:v>10/24/2003</c:v>
                </c:pt>
                <c:pt idx="12231">
                  <c:v>10/25/2003</c:v>
                </c:pt>
                <c:pt idx="12232">
                  <c:v>10/26/2003</c:v>
                </c:pt>
                <c:pt idx="12233">
                  <c:v>10/27/2003</c:v>
                </c:pt>
                <c:pt idx="12234">
                  <c:v>10/28/2003</c:v>
                </c:pt>
                <c:pt idx="12235">
                  <c:v>10/29/2003</c:v>
                </c:pt>
                <c:pt idx="12236">
                  <c:v>10/30/2003</c:v>
                </c:pt>
                <c:pt idx="12237">
                  <c:v>10/31/2003</c:v>
                </c:pt>
                <c:pt idx="12238">
                  <c:v>11/1/2003</c:v>
                </c:pt>
                <c:pt idx="12239">
                  <c:v>11/2/2003</c:v>
                </c:pt>
                <c:pt idx="12240">
                  <c:v>11/3/2003</c:v>
                </c:pt>
                <c:pt idx="12241">
                  <c:v>11/4/2003</c:v>
                </c:pt>
                <c:pt idx="12242">
                  <c:v>11/5/2003</c:v>
                </c:pt>
                <c:pt idx="12243">
                  <c:v>11/6/2003</c:v>
                </c:pt>
                <c:pt idx="12244">
                  <c:v>11/7/2003</c:v>
                </c:pt>
                <c:pt idx="12245">
                  <c:v>11/8/2003</c:v>
                </c:pt>
                <c:pt idx="12246">
                  <c:v>11/9/2003</c:v>
                </c:pt>
                <c:pt idx="12247">
                  <c:v>11/10/2003</c:v>
                </c:pt>
                <c:pt idx="12248">
                  <c:v>11/11/2003</c:v>
                </c:pt>
                <c:pt idx="12249">
                  <c:v>11/12/2003</c:v>
                </c:pt>
                <c:pt idx="12250">
                  <c:v>11/13/2003</c:v>
                </c:pt>
                <c:pt idx="12251">
                  <c:v>11/14/2003</c:v>
                </c:pt>
                <c:pt idx="12252">
                  <c:v>11/15/2003</c:v>
                </c:pt>
                <c:pt idx="12253">
                  <c:v>11/16/2003</c:v>
                </c:pt>
                <c:pt idx="12254">
                  <c:v>11/17/2003</c:v>
                </c:pt>
                <c:pt idx="12255">
                  <c:v>11/18/2003</c:v>
                </c:pt>
                <c:pt idx="12256">
                  <c:v>11/19/2003</c:v>
                </c:pt>
                <c:pt idx="12257">
                  <c:v>11/20/2003</c:v>
                </c:pt>
                <c:pt idx="12258">
                  <c:v>11/21/2003</c:v>
                </c:pt>
                <c:pt idx="12259">
                  <c:v>11/22/2003</c:v>
                </c:pt>
                <c:pt idx="12260">
                  <c:v>11/23/2003</c:v>
                </c:pt>
                <c:pt idx="12261">
                  <c:v>11/24/2003</c:v>
                </c:pt>
                <c:pt idx="12262">
                  <c:v>11/25/2003</c:v>
                </c:pt>
                <c:pt idx="12263">
                  <c:v>11/26/2003</c:v>
                </c:pt>
                <c:pt idx="12264">
                  <c:v>11/27/2003</c:v>
                </c:pt>
                <c:pt idx="12265">
                  <c:v>11/28/2003</c:v>
                </c:pt>
                <c:pt idx="12266">
                  <c:v>11/29/2003</c:v>
                </c:pt>
                <c:pt idx="12267">
                  <c:v>11/30/2003</c:v>
                </c:pt>
                <c:pt idx="12268">
                  <c:v>12/1/2003</c:v>
                </c:pt>
                <c:pt idx="12269">
                  <c:v>12/2/2003</c:v>
                </c:pt>
                <c:pt idx="12270">
                  <c:v>12/3/2003</c:v>
                </c:pt>
                <c:pt idx="12271">
                  <c:v>12/4/2003</c:v>
                </c:pt>
                <c:pt idx="12272">
                  <c:v>12/5/2003</c:v>
                </c:pt>
                <c:pt idx="12273">
                  <c:v>12/6/2003</c:v>
                </c:pt>
                <c:pt idx="12274">
                  <c:v>12/7/2003</c:v>
                </c:pt>
                <c:pt idx="12275">
                  <c:v>12/8/2003</c:v>
                </c:pt>
                <c:pt idx="12276">
                  <c:v>12/9/2003</c:v>
                </c:pt>
                <c:pt idx="12277">
                  <c:v>12/10/2003</c:v>
                </c:pt>
                <c:pt idx="12278">
                  <c:v>12/11/2003</c:v>
                </c:pt>
                <c:pt idx="12279">
                  <c:v>12/12/2003</c:v>
                </c:pt>
                <c:pt idx="12280">
                  <c:v>12/13/2003</c:v>
                </c:pt>
                <c:pt idx="12281">
                  <c:v>12/14/2003</c:v>
                </c:pt>
                <c:pt idx="12282">
                  <c:v>12/15/2003</c:v>
                </c:pt>
                <c:pt idx="12283">
                  <c:v>12/16/2003</c:v>
                </c:pt>
                <c:pt idx="12284">
                  <c:v>12/17/2003</c:v>
                </c:pt>
                <c:pt idx="12285">
                  <c:v>12/18/2003</c:v>
                </c:pt>
                <c:pt idx="12286">
                  <c:v>12/19/2003</c:v>
                </c:pt>
                <c:pt idx="12287">
                  <c:v>12/20/2003</c:v>
                </c:pt>
                <c:pt idx="12288">
                  <c:v>12/21/2003</c:v>
                </c:pt>
                <c:pt idx="12289">
                  <c:v>12/22/2003</c:v>
                </c:pt>
                <c:pt idx="12290">
                  <c:v>12/23/2003</c:v>
                </c:pt>
                <c:pt idx="12291">
                  <c:v>12/24/2003</c:v>
                </c:pt>
                <c:pt idx="12292">
                  <c:v>12/25/2003</c:v>
                </c:pt>
                <c:pt idx="12293">
                  <c:v>12/26/2003</c:v>
                </c:pt>
                <c:pt idx="12294">
                  <c:v>12/27/2003</c:v>
                </c:pt>
                <c:pt idx="12295">
                  <c:v>12/28/2003</c:v>
                </c:pt>
                <c:pt idx="12296">
                  <c:v>12/29/2003</c:v>
                </c:pt>
                <c:pt idx="12297">
                  <c:v>12/30/2003</c:v>
                </c:pt>
                <c:pt idx="12298">
                  <c:v>12/31/2003</c:v>
                </c:pt>
                <c:pt idx="12299">
                  <c:v>1/1/2004</c:v>
                </c:pt>
                <c:pt idx="12300">
                  <c:v>1/2/2004</c:v>
                </c:pt>
                <c:pt idx="12301">
                  <c:v>1/3/2004</c:v>
                </c:pt>
                <c:pt idx="12302">
                  <c:v>1/4/2004</c:v>
                </c:pt>
                <c:pt idx="12303">
                  <c:v>1/5/2004</c:v>
                </c:pt>
                <c:pt idx="12304">
                  <c:v>1/6/2004</c:v>
                </c:pt>
                <c:pt idx="12305">
                  <c:v>1/7/2004</c:v>
                </c:pt>
                <c:pt idx="12306">
                  <c:v>1/8/2004</c:v>
                </c:pt>
                <c:pt idx="12307">
                  <c:v>1/9/2004</c:v>
                </c:pt>
                <c:pt idx="12308">
                  <c:v>1/10/2004</c:v>
                </c:pt>
                <c:pt idx="12309">
                  <c:v>1/11/2004</c:v>
                </c:pt>
                <c:pt idx="12310">
                  <c:v>1/12/2004</c:v>
                </c:pt>
                <c:pt idx="12311">
                  <c:v>1/13/2004</c:v>
                </c:pt>
                <c:pt idx="12312">
                  <c:v>1/14/2004</c:v>
                </c:pt>
                <c:pt idx="12313">
                  <c:v>1/15/2004</c:v>
                </c:pt>
                <c:pt idx="12314">
                  <c:v>1/16/2004</c:v>
                </c:pt>
                <c:pt idx="12315">
                  <c:v>1/17/2004</c:v>
                </c:pt>
                <c:pt idx="12316">
                  <c:v>1/18/2004</c:v>
                </c:pt>
                <c:pt idx="12317">
                  <c:v>1/19/2004</c:v>
                </c:pt>
                <c:pt idx="12318">
                  <c:v>1/20/2004</c:v>
                </c:pt>
                <c:pt idx="12319">
                  <c:v>1/21/2004</c:v>
                </c:pt>
                <c:pt idx="12320">
                  <c:v>1/22/2004</c:v>
                </c:pt>
                <c:pt idx="12321">
                  <c:v>1/23/2004</c:v>
                </c:pt>
                <c:pt idx="12322">
                  <c:v>1/24/2004</c:v>
                </c:pt>
                <c:pt idx="12323">
                  <c:v>1/25/2004</c:v>
                </c:pt>
                <c:pt idx="12324">
                  <c:v>1/26/2004</c:v>
                </c:pt>
                <c:pt idx="12325">
                  <c:v>1/27/2004</c:v>
                </c:pt>
                <c:pt idx="12326">
                  <c:v>1/28/2004</c:v>
                </c:pt>
                <c:pt idx="12327">
                  <c:v>1/29/2004</c:v>
                </c:pt>
                <c:pt idx="12328">
                  <c:v>1/30/2004</c:v>
                </c:pt>
                <c:pt idx="12329">
                  <c:v>1/31/2004</c:v>
                </c:pt>
                <c:pt idx="12330">
                  <c:v>2/1/2004</c:v>
                </c:pt>
                <c:pt idx="12331">
                  <c:v>2/2/2004</c:v>
                </c:pt>
                <c:pt idx="12332">
                  <c:v>2/3/2004</c:v>
                </c:pt>
                <c:pt idx="12333">
                  <c:v>2/4/2004</c:v>
                </c:pt>
                <c:pt idx="12334">
                  <c:v>2/5/2004</c:v>
                </c:pt>
                <c:pt idx="12335">
                  <c:v>2/6/2004</c:v>
                </c:pt>
                <c:pt idx="12336">
                  <c:v>2/7/2004</c:v>
                </c:pt>
                <c:pt idx="12337">
                  <c:v>2/8/2004</c:v>
                </c:pt>
                <c:pt idx="12338">
                  <c:v>2/9/2004</c:v>
                </c:pt>
                <c:pt idx="12339">
                  <c:v>2/10/2004</c:v>
                </c:pt>
                <c:pt idx="12340">
                  <c:v>2/11/2004</c:v>
                </c:pt>
                <c:pt idx="12341">
                  <c:v>2/12/2004</c:v>
                </c:pt>
                <c:pt idx="12342">
                  <c:v>2/13/2004</c:v>
                </c:pt>
                <c:pt idx="12343">
                  <c:v>2/14/2004</c:v>
                </c:pt>
                <c:pt idx="12344">
                  <c:v>2/15/2004</c:v>
                </c:pt>
                <c:pt idx="12345">
                  <c:v>2/16/2004</c:v>
                </c:pt>
                <c:pt idx="12346">
                  <c:v>2/17/2004</c:v>
                </c:pt>
                <c:pt idx="12347">
                  <c:v>2/18/2004</c:v>
                </c:pt>
                <c:pt idx="12348">
                  <c:v>2/19/2004</c:v>
                </c:pt>
                <c:pt idx="12349">
                  <c:v>2/20/2004</c:v>
                </c:pt>
                <c:pt idx="12350">
                  <c:v>2/21/2004</c:v>
                </c:pt>
                <c:pt idx="12351">
                  <c:v>2/22/2004</c:v>
                </c:pt>
                <c:pt idx="12352">
                  <c:v>2/23/2004</c:v>
                </c:pt>
                <c:pt idx="12353">
                  <c:v>2/24/2004</c:v>
                </c:pt>
                <c:pt idx="12354">
                  <c:v>2/25/2004</c:v>
                </c:pt>
                <c:pt idx="12355">
                  <c:v>2/26/2004</c:v>
                </c:pt>
                <c:pt idx="12356">
                  <c:v>2/27/2004</c:v>
                </c:pt>
                <c:pt idx="12357">
                  <c:v>2/28/2004</c:v>
                </c:pt>
                <c:pt idx="12358">
                  <c:v>2/29/2004</c:v>
                </c:pt>
                <c:pt idx="12359">
                  <c:v>3/1/2004</c:v>
                </c:pt>
                <c:pt idx="12360">
                  <c:v>3/2/2004</c:v>
                </c:pt>
                <c:pt idx="12361">
                  <c:v>3/3/2004</c:v>
                </c:pt>
                <c:pt idx="12362">
                  <c:v>3/4/2004</c:v>
                </c:pt>
                <c:pt idx="12363">
                  <c:v>3/5/2004</c:v>
                </c:pt>
                <c:pt idx="12364">
                  <c:v>3/6/2004</c:v>
                </c:pt>
                <c:pt idx="12365">
                  <c:v>3/7/2004</c:v>
                </c:pt>
                <c:pt idx="12366">
                  <c:v>3/8/2004</c:v>
                </c:pt>
                <c:pt idx="12367">
                  <c:v>3/9/2004</c:v>
                </c:pt>
                <c:pt idx="12368">
                  <c:v>3/10/2004</c:v>
                </c:pt>
                <c:pt idx="12369">
                  <c:v>3/11/2004</c:v>
                </c:pt>
                <c:pt idx="12370">
                  <c:v>3/12/2004</c:v>
                </c:pt>
                <c:pt idx="12371">
                  <c:v>3/13/2004</c:v>
                </c:pt>
                <c:pt idx="12372">
                  <c:v>3/14/2004</c:v>
                </c:pt>
                <c:pt idx="12373">
                  <c:v>3/15/2004</c:v>
                </c:pt>
                <c:pt idx="12374">
                  <c:v>3/16/2004</c:v>
                </c:pt>
                <c:pt idx="12375">
                  <c:v>3/17/2004</c:v>
                </c:pt>
                <c:pt idx="12376">
                  <c:v>3/18/2004</c:v>
                </c:pt>
                <c:pt idx="12377">
                  <c:v>3/19/2004</c:v>
                </c:pt>
                <c:pt idx="12378">
                  <c:v>3/20/2004</c:v>
                </c:pt>
                <c:pt idx="12379">
                  <c:v>3/21/2004</c:v>
                </c:pt>
                <c:pt idx="12380">
                  <c:v>3/22/2004</c:v>
                </c:pt>
                <c:pt idx="12381">
                  <c:v>3/23/2004</c:v>
                </c:pt>
                <c:pt idx="12382">
                  <c:v>3/24/2004</c:v>
                </c:pt>
                <c:pt idx="12383">
                  <c:v>3/25/2004</c:v>
                </c:pt>
                <c:pt idx="12384">
                  <c:v>3/26/2004</c:v>
                </c:pt>
                <c:pt idx="12385">
                  <c:v>3/27/2004</c:v>
                </c:pt>
                <c:pt idx="12386">
                  <c:v>3/28/2004</c:v>
                </c:pt>
                <c:pt idx="12387">
                  <c:v>3/29/2004</c:v>
                </c:pt>
                <c:pt idx="12388">
                  <c:v>3/30/2004</c:v>
                </c:pt>
                <c:pt idx="12389">
                  <c:v>3/31/2004</c:v>
                </c:pt>
                <c:pt idx="12390">
                  <c:v>4/1/2004</c:v>
                </c:pt>
                <c:pt idx="12391">
                  <c:v>4/2/2004</c:v>
                </c:pt>
                <c:pt idx="12392">
                  <c:v>4/3/2004</c:v>
                </c:pt>
                <c:pt idx="12393">
                  <c:v>4/4/2004</c:v>
                </c:pt>
                <c:pt idx="12394">
                  <c:v>4/5/2004</c:v>
                </c:pt>
                <c:pt idx="12395">
                  <c:v>4/6/2004</c:v>
                </c:pt>
                <c:pt idx="12396">
                  <c:v>4/7/2004</c:v>
                </c:pt>
                <c:pt idx="12397">
                  <c:v>4/8/2004</c:v>
                </c:pt>
                <c:pt idx="12398">
                  <c:v>4/9/2004</c:v>
                </c:pt>
                <c:pt idx="12399">
                  <c:v>4/10/2004</c:v>
                </c:pt>
                <c:pt idx="12400">
                  <c:v>4/11/2004</c:v>
                </c:pt>
                <c:pt idx="12401">
                  <c:v>4/12/2004</c:v>
                </c:pt>
                <c:pt idx="12402">
                  <c:v>4/13/2004</c:v>
                </c:pt>
                <c:pt idx="12403">
                  <c:v>4/14/2004</c:v>
                </c:pt>
                <c:pt idx="12404">
                  <c:v>4/15/2004</c:v>
                </c:pt>
                <c:pt idx="12405">
                  <c:v>4/16/2004</c:v>
                </c:pt>
                <c:pt idx="12406">
                  <c:v>4/17/2004</c:v>
                </c:pt>
                <c:pt idx="12407">
                  <c:v>4/18/2004</c:v>
                </c:pt>
                <c:pt idx="12408">
                  <c:v>4/19/2004</c:v>
                </c:pt>
                <c:pt idx="12409">
                  <c:v>4/20/2004</c:v>
                </c:pt>
                <c:pt idx="12410">
                  <c:v>4/21/2004</c:v>
                </c:pt>
                <c:pt idx="12411">
                  <c:v>4/22/2004</c:v>
                </c:pt>
                <c:pt idx="12412">
                  <c:v>4/23/2004</c:v>
                </c:pt>
                <c:pt idx="12413">
                  <c:v>4/24/2004</c:v>
                </c:pt>
                <c:pt idx="12414">
                  <c:v>4/25/2004</c:v>
                </c:pt>
                <c:pt idx="12415">
                  <c:v>4/26/2004</c:v>
                </c:pt>
                <c:pt idx="12416">
                  <c:v>4/27/2004</c:v>
                </c:pt>
                <c:pt idx="12417">
                  <c:v>4/28/2004</c:v>
                </c:pt>
                <c:pt idx="12418">
                  <c:v>4/29/2004</c:v>
                </c:pt>
                <c:pt idx="12419">
                  <c:v>4/30/2004</c:v>
                </c:pt>
                <c:pt idx="12420">
                  <c:v>5/1/2004</c:v>
                </c:pt>
                <c:pt idx="12421">
                  <c:v>5/2/2004</c:v>
                </c:pt>
                <c:pt idx="12422">
                  <c:v>5/3/2004</c:v>
                </c:pt>
                <c:pt idx="12423">
                  <c:v>5/4/2004</c:v>
                </c:pt>
                <c:pt idx="12424">
                  <c:v>5/5/2004</c:v>
                </c:pt>
                <c:pt idx="12425">
                  <c:v>5/6/2004</c:v>
                </c:pt>
                <c:pt idx="12426">
                  <c:v>5/7/2004</c:v>
                </c:pt>
                <c:pt idx="12427">
                  <c:v>5/8/2004</c:v>
                </c:pt>
                <c:pt idx="12428">
                  <c:v>5/9/2004</c:v>
                </c:pt>
                <c:pt idx="12429">
                  <c:v>5/10/2004</c:v>
                </c:pt>
                <c:pt idx="12430">
                  <c:v>5/11/2004</c:v>
                </c:pt>
                <c:pt idx="12431">
                  <c:v>5/12/2004</c:v>
                </c:pt>
                <c:pt idx="12432">
                  <c:v>5/13/2004</c:v>
                </c:pt>
                <c:pt idx="12433">
                  <c:v>5/14/2004</c:v>
                </c:pt>
                <c:pt idx="12434">
                  <c:v>5/15/2004</c:v>
                </c:pt>
                <c:pt idx="12435">
                  <c:v>5/16/2004</c:v>
                </c:pt>
                <c:pt idx="12436">
                  <c:v>5/17/2004</c:v>
                </c:pt>
                <c:pt idx="12437">
                  <c:v>5/18/2004</c:v>
                </c:pt>
                <c:pt idx="12438">
                  <c:v>5/19/2004</c:v>
                </c:pt>
                <c:pt idx="12439">
                  <c:v>5/20/2004</c:v>
                </c:pt>
                <c:pt idx="12440">
                  <c:v>5/21/2004</c:v>
                </c:pt>
                <c:pt idx="12441">
                  <c:v>5/22/2004</c:v>
                </c:pt>
                <c:pt idx="12442">
                  <c:v>5/23/2004</c:v>
                </c:pt>
                <c:pt idx="12443">
                  <c:v>5/24/2004</c:v>
                </c:pt>
                <c:pt idx="12444">
                  <c:v>5/25/2004</c:v>
                </c:pt>
                <c:pt idx="12445">
                  <c:v>5/26/2004</c:v>
                </c:pt>
                <c:pt idx="12446">
                  <c:v>5/27/2004</c:v>
                </c:pt>
                <c:pt idx="12447">
                  <c:v>5/28/2004</c:v>
                </c:pt>
                <c:pt idx="12448">
                  <c:v>5/29/2004</c:v>
                </c:pt>
                <c:pt idx="12449">
                  <c:v>5/30/2004</c:v>
                </c:pt>
                <c:pt idx="12450">
                  <c:v>5/31/2004</c:v>
                </c:pt>
                <c:pt idx="12451">
                  <c:v>6/1/2004</c:v>
                </c:pt>
                <c:pt idx="12452">
                  <c:v>6/2/2004</c:v>
                </c:pt>
                <c:pt idx="12453">
                  <c:v>6/3/2004</c:v>
                </c:pt>
                <c:pt idx="12454">
                  <c:v>6/4/2004</c:v>
                </c:pt>
                <c:pt idx="12455">
                  <c:v>6/5/2004</c:v>
                </c:pt>
                <c:pt idx="12456">
                  <c:v>6/6/2004</c:v>
                </c:pt>
                <c:pt idx="12457">
                  <c:v>6/7/2004</c:v>
                </c:pt>
                <c:pt idx="12458">
                  <c:v>6/8/2004</c:v>
                </c:pt>
                <c:pt idx="12459">
                  <c:v>6/9/2004</c:v>
                </c:pt>
                <c:pt idx="12460">
                  <c:v>6/10/2004</c:v>
                </c:pt>
                <c:pt idx="12461">
                  <c:v>6/11/2004</c:v>
                </c:pt>
                <c:pt idx="12462">
                  <c:v>6/12/2004</c:v>
                </c:pt>
                <c:pt idx="12463">
                  <c:v>6/13/2004</c:v>
                </c:pt>
                <c:pt idx="12464">
                  <c:v>6/14/2004</c:v>
                </c:pt>
                <c:pt idx="12465">
                  <c:v>6/15/2004</c:v>
                </c:pt>
                <c:pt idx="12466">
                  <c:v>6/16/2004</c:v>
                </c:pt>
                <c:pt idx="12467">
                  <c:v>6/17/2004</c:v>
                </c:pt>
                <c:pt idx="12468">
                  <c:v>6/18/2004</c:v>
                </c:pt>
                <c:pt idx="12469">
                  <c:v>6/19/2004</c:v>
                </c:pt>
                <c:pt idx="12470">
                  <c:v>6/20/2004</c:v>
                </c:pt>
                <c:pt idx="12471">
                  <c:v>6/21/2004</c:v>
                </c:pt>
                <c:pt idx="12472">
                  <c:v>6/22/2004</c:v>
                </c:pt>
                <c:pt idx="12473">
                  <c:v>6/23/2004</c:v>
                </c:pt>
                <c:pt idx="12474">
                  <c:v>6/24/2004</c:v>
                </c:pt>
                <c:pt idx="12475">
                  <c:v>6/25/2004</c:v>
                </c:pt>
                <c:pt idx="12476">
                  <c:v>6/26/2004</c:v>
                </c:pt>
                <c:pt idx="12477">
                  <c:v>6/27/2004</c:v>
                </c:pt>
                <c:pt idx="12478">
                  <c:v>6/28/2004</c:v>
                </c:pt>
                <c:pt idx="12479">
                  <c:v>6/29/2004</c:v>
                </c:pt>
                <c:pt idx="12480">
                  <c:v>6/30/2004</c:v>
                </c:pt>
                <c:pt idx="12481">
                  <c:v>7/1/2004</c:v>
                </c:pt>
                <c:pt idx="12482">
                  <c:v>7/2/2004</c:v>
                </c:pt>
                <c:pt idx="12483">
                  <c:v>7/3/2004</c:v>
                </c:pt>
                <c:pt idx="12484">
                  <c:v>7/4/2004</c:v>
                </c:pt>
                <c:pt idx="12485">
                  <c:v>7/5/2004</c:v>
                </c:pt>
                <c:pt idx="12486">
                  <c:v>7/6/2004</c:v>
                </c:pt>
                <c:pt idx="12487">
                  <c:v>7/7/2004</c:v>
                </c:pt>
                <c:pt idx="12488">
                  <c:v>7/8/2004</c:v>
                </c:pt>
                <c:pt idx="12489">
                  <c:v>7/9/2004</c:v>
                </c:pt>
                <c:pt idx="12490">
                  <c:v>7/10/2004</c:v>
                </c:pt>
                <c:pt idx="12491">
                  <c:v>7/11/2004</c:v>
                </c:pt>
                <c:pt idx="12492">
                  <c:v>7/12/2004</c:v>
                </c:pt>
                <c:pt idx="12493">
                  <c:v>7/13/2004</c:v>
                </c:pt>
                <c:pt idx="12494">
                  <c:v>7/14/2004</c:v>
                </c:pt>
                <c:pt idx="12495">
                  <c:v>7/15/2004</c:v>
                </c:pt>
                <c:pt idx="12496">
                  <c:v>7/16/2004</c:v>
                </c:pt>
                <c:pt idx="12497">
                  <c:v>7/17/2004</c:v>
                </c:pt>
                <c:pt idx="12498">
                  <c:v>7/18/2004</c:v>
                </c:pt>
                <c:pt idx="12499">
                  <c:v>7/19/2004</c:v>
                </c:pt>
                <c:pt idx="12500">
                  <c:v>7/20/2004</c:v>
                </c:pt>
                <c:pt idx="12501">
                  <c:v>7/21/2004</c:v>
                </c:pt>
                <c:pt idx="12502">
                  <c:v>7/22/2004</c:v>
                </c:pt>
                <c:pt idx="12503">
                  <c:v>7/23/2004</c:v>
                </c:pt>
                <c:pt idx="12504">
                  <c:v>7/24/2004</c:v>
                </c:pt>
                <c:pt idx="12505">
                  <c:v>7/25/2004</c:v>
                </c:pt>
                <c:pt idx="12506">
                  <c:v>7/26/2004</c:v>
                </c:pt>
                <c:pt idx="12507">
                  <c:v>7/27/2004</c:v>
                </c:pt>
                <c:pt idx="12508">
                  <c:v>7/28/2004</c:v>
                </c:pt>
                <c:pt idx="12509">
                  <c:v>7/29/2004</c:v>
                </c:pt>
                <c:pt idx="12510">
                  <c:v>7/30/2004</c:v>
                </c:pt>
                <c:pt idx="12511">
                  <c:v>7/31/2004</c:v>
                </c:pt>
                <c:pt idx="12512">
                  <c:v>8/1/2004</c:v>
                </c:pt>
                <c:pt idx="12513">
                  <c:v>8/2/2004</c:v>
                </c:pt>
                <c:pt idx="12514">
                  <c:v>8/3/2004</c:v>
                </c:pt>
                <c:pt idx="12515">
                  <c:v>8/4/2004</c:v>
                </c:pt>
                <c:pt idx="12516">
                  <c:v>8/5/2004</c:v>
                </c:pt>
                <c:pt idx="12517">
                  <c:v>8/6/2004</c:v>
                </c:pt>
                <c:pt idx="12518">
                  <c:v>8/7/2004</c:v>
                </c:pt>
                <c:pt idx="12519">
                  <c:v>8/8/2004</c:v>
                </c:pt>
                <c:pt idx="12520">
                  <c:v>8/9/2004</c:v>
                </c:pt>
                <c:pt idx="12521">
                  <c:v>8/10/2004</c:v>
                </c:pt>
                <c:pt idx="12522">
                  <c:v>8/11/2004</c:v>
                </c:pt>
                <c:pt idx="12523">
                  <c:v>8/12/2004</c:v>
                </c:pt>
                <c:pt idx="12524">
                  <c:v>8/13/2004</c:v>
                </c:pt>
                <c:pt idx="12525">
                  <c:v>8/14/2004</c:v>
                </c:pt>
                <c:pt idx="12526">
                  <c:v>8/15/2004</c:v>
                </c:pt>
                <c:pt idx="12527">
                  <c:v>8/16/2004</c:v>
                </c:pt>
                <c:pt idx="12528">
                  <c:v>8/17/2004</c:v>
                </c:pt>
                <c:pt idx="12529">
                  <c:v>8/18/2004</c:v>
                </c:pt>
                <c:pt idx="12530">
                  <c:v>8/19/2004</c:v>
                </c:pt>
                <c:pt idx="12531">
                  <c:v>8/20/2004</c:v>
                </c:pt>
                <c:pt idx="12532">
                  <c:v>8/21/2004</c:v>
                </c:pt>
                <c:pt idx="12533">
                  <c:v>8/22/2004</c:v>
                </c:pt>
                <c:pt idx="12534">
                  <c:v>8/23/2004</c:v>
                </c:pt>
                <c:pt idx="12535">
                  <c:v>8/24/2004</c:v>
                </c:pt>
                <c:pt idx="12536">
                  <c:v>8/25/2004</c:v>
                </c:pt>
                <c:pt idx="12537">
                  <c:v>8/26/2004</c:v>
                </c:pt>
                <c:pt idx="12538">
                  <c:v>8/27/2004</c:v>
                </c:pt>
                <c:pt idx="12539">
                  <c:v>8/28/2004</c:v>
                </c:pt>
                <c:pt idx="12540">
                  <c:v>8/29/2004</c:v>
                </c:pt>
                <c:pt idx="12541">
                  <c:v>8/30/2004</c:v>
                </c:pt>
                <c:pt idx="12542">
                  <c:v>8/31/2004</c:v>
                </c:pt>
                <c:pt idx="12543">
                  <c:v>9/1/2004</c:v>
                </c:pt>
                <c:pt idx="12544">
                  <c:v>9/2/2004</c:v>
                </c:pt>
                <c:pt idx="12545">
                  <c:v>9/3/2004</c:v>
                </c:pt>
                <c:pt idx="12546">
                  <c:v>9/4/2004</c:v>
                </c:pt>
                <c:pt idx="12547">
                  <c:v>9/5/2004</c:v>
                </c:pt>
                <c:pt idx="12548">
                  <c:v>9/6/2004</c:v>
                </c:pt>
                <c:pt idx="12549">
                  <c:v>9/7/2004</c:v>
                </c:pt>
                <c:pt idx="12550">
                  <c:v>9/8/2004</c:v>
                </c:pt>
                <c:pt idx="12551">
                  <c:v>9/9/2004</c:v>
                </c:pt>
                <c:pt idx="12552">
                  <c:v>9/10/2004</c:v>
                </c:pt>
                <c:pt idx="12553">
                  <c:v>9/11/2004</c:v>
                </c:pt>
                <c:pt idx="12554">
                  <c:v>9/12/2004</c:v>
                </c:pt>
                <c:pt idx="12555">
                  <c:v>9/13/2004</c:v>
                </c:pt>
                <c:pt idx="12556">
                  <c:v>9/14/2004</c:v>
                </c:pt>
                <c:pt idx="12557">
                  <c:v>9/15/2004</c:v>
                </c:pt>
                <c:pt idx="12558">
                  <c:v>9/16/2004</c:v>
                </c:pt>
                <c:pt idx="12559">
                  <c:v>9/17/2004</c:v>
                </c:pt>
                <c:pt idx="12560">
                  <c:v>9/18/2004</c:v>
                </c:pt>
                <c:pt idx="12561">
                  <c:v>9/19/2004</c:v>
                </c:pt>
                <c:pt idx="12562">
                  <c:v>9/20/2004</c:v>
                </c:pt>
                <c:pt idx="12563">
                  <c:v>9/21/2004</c:v>
                </c:pt>
                <c:pt idx="12564">
                  <c:v>9/22/2004</c:v>
                </c:pt>
                <c:pt idx="12565">
                  <c:v>9/23/2004</c:v>
                </c:pt>
                <c:pt idx="12566">
                  <c:v>9/24/2004</c:v>
                </c:pt>
                <c:pt idx="12567">
                  <c:v>9/25/2004</c:v>
                </c:pt>
                <c:pt idx="12568">
                  <c:v>9/26/2004</c:v>
                </c:pt>
                <c:pt idx="12569">
                  <c:v>9/27/2004</c:v>
                </c:pt>
                <c:pt idx="12570">
                  <c:v>9/28/2004</c:v>
                </c:pt>
                <c:pt idx="12571">
                  <c:v>9/29/2004</c:v>
                </c:pt>
                <c:pt idx="12572">
                  <c:v>9/30/2004</c:v>
                </c:pt>
                <c:pt idx="12573">
                  <c:v>10/1/2004</c:v>
                </c:pt>
                <c:pt idx="12574">
                  <c:v>10/2/2004</c:v>
                </c:pt>
                <c:pt idx="12575">
                  <c:v>10/3/2004</c:v>
                </c:pt>
                <c:pt idx="12576">
                  <c:v>10/4/2004</c:v>
                </c:pt>
                <c:pt idx="12577">
                  <c:v>10/5/2004</c:v>
                </c:pt>
                <c:pt idx="12578">
                  <c:v>10/6/2004</c:v>
                </c:pt>
                <c:pt idx="12579">
                  <c:v>10/7/2004</c:v>
                </c:pt>
                <c:pt idx="12580">
                  <c:v>10/8/2004</c:v>
                </c:pt>
                <c:pt idx="12581">
                  <c:v>10/9/2004</c:v>
                </c:pt>
                <c:pt idx="12582">
                  <c:v>10/10/2004</c:v>
                </c:pt>
                <c:pt idx="12583">
                  <c:v>10/11/2004</c:v>
                </c:pt>
                <c:pt idx="12584">
                  <c:v>10/12/2004</c:v>
                </c:pt>
                <c:pt idx="12585">
                  <c:v>10/13/2004</c:v>
                </c:pt>
                <c:pt idx="12586">
                  <c:v>10/14/2004</c:v>
                </c:pt>
                <c:pt idx="12587">
                  <c:v>10/15/2004</c:v>
                </c:pt>
                <c:pt idx="12588">
                  <c:v>10/16/2004</c:v>
                </c:pt>
                <c:pt idx="12589">
                  <c:v>10/17/2004</c:v>
                </c:pt>
                <c:pt idx="12590">
                  <c:v>10/18/2004</c:v>
                </c:pt>
                <c:pt idx="12591">
                  <c:v>10/19/2004</c:v>
                </c:pt>
                <c:pt idx="12592">
                  <c:v>10/20/2004</c:v>
                </c:pt>
                <c:pt idx="12593">
                  <c:v>10/21/2004</c:v>
                </c:pt>
                <c:pt idx="12594">
                  <c:v>10/22/2004</c:v>
                </c:pt>
                <c:pt idx="12595">
                  <c:v>10/23/2004</c:v>
                </c:pt>
                <c:pt idx="12596">
                  <c:v>10/24/2004</c:v>
                </c:pt>
                <c:pt idx="12597">
                  <c:v>10/25/2004</c:v>
                </c:pt>
                <c:pt idx="12598">
                  <c:v>10/26/2004</c:v>
                </c:pt>
                <c:pt idx="12599">
                  <c:v>10/27/2004</c:v>
                </c:pt>
                <c:pt idx="12600">
                  <c:v>10/28/2004</c:v>
                </c:pt>
                <c:pt idx="12601">
                  <c:v>10/29/2004</c:v>
                </c:pt>
                <c:pt idx="12602">
                  <c:v>10/30/2004</c:v>
                </c:pt>
                <c:pt idx="12603">
                  <c:v>10/31/2004</c:v>
                </c:pt>
                <c:pt idx="12604">
                  <c:v>11/1/2004</c:v>
                </c:pt>
                <c:pt idx="12605">
                  <c:v>11/2/2004</c:v>
                </c:pt>
                <c:pt idx="12606">
                  <c:v>11/3/2004</c:v>
                </c:pt>
                <c:pt idx="12607">
                  <c:v>11/4/2004</c:v>
                </c:pt>
                <c:pt idx="12608">
                  <c:v>11/5/2004</c:v>
                </c:pt>
                <c:pt idx="12609">
                  <c:v>11/6/2004</c:v>
                </c:pt>
                <c:pt idx="12610">
                  <c:v>11/7/2004</c:v>
                </c:pt>
                <c:pt idx="12611">
                  <c:v>11/8/2004</c:v>
                </c:pt>
                <c:pt idx="12612">
                  <c:v>11/9/2004</c:v>
                </c:pt>
                <c:pt idx="12613">
                  <c:v>11/10/2004</c:v>
                </c:pt>
                <c:pt idx="12614">
                  <c:v>11/11/2004</c:v>
                </c:pt>
                <c:pt idx="12615">
                  <c:v>11/12/2004</c:v>
                </c:pt>
                <c:pt idx="12616">
                  <c:v>11/13/2004</c:v>
                </c:pt>
                <c:pt idx="12617">
                  <c:v>11/14/2004</c:v>
                </c:pt>
                <c:pt idx="12618">
                  <c:v>11/15/2004</c:v>
                </c:pt>
                <c:pt idx="12619">
                  <c:v>11/16/2004</c:v>
                </c:pt>
                <c:pt idx="12620">
                  <c:v>11/17/2004</c:v>
                </c:pt>
                <c:pt idx="12621">
                  <c:v>11/18/2004</c:v>
                </c:pt>
                <c:pt idx="12622">
                  <c:v>11/19/2004</c:v>
                </c:pt>
                <c:pt idx="12623">
                  <c:v>11/20/2004</c:v>
                </c:pt>
                <c:pt idx="12624">
                  <c:v>11/21/2004</c:v>
                </c:pt>
                <c:pt idx="12625">
                  <c:v>11/22/2004</c:v>
                </c:pt>
                <c:pt idx="12626">
                  <c:v>11/23/2004</c:v>
                </c:pt>
                <c:pt idx="12627">
                  <c:v>11/24/2004</c:v>
                </c:pt>
                <c:pt idx="12628">
                  <c:v>11/25/2004</c:v>
                </c:pt>
                <c:pt idx="12629">
                  <c:v>11/26/2004</c:v>
                </c:pt>
                <c:pt idx="12630">
                  <c:v>11/27/2004</c:v>
                </c:pt>
                <c:pt idx="12631">
                  <c:v>11/28/2004</c:v>
                </c:pt>
                <c:pt idx="12632">
                  <c:v>11/29/2004</c:v>
                </c:pt>
                <c:pt idx="12633">
                  <c:v>11/30/2004</c:v>
                </c:pt>
                <c:pt idx="12634">
                  <c:v>12/1/2004</c:v>
                </c:pt>
                <c:pt idx="12635">
                  <c:v>12/2/2004</c:v>
                </c:pt>
                <c:pt idx="12636">
                  <c:v>12/3/2004</c:v>
                </c:pt>
                <c:pt idx="12637">
                  <c:v>12/4/2004</c:v>
                </c:pt>
                <c:pt idx="12638">
                  <c:v>12/5/2004</c:v>
                </c:pt>
                <c:pt idx="12639">
                  <c:v>12/6/2004</c:v>
                </c:pt>
                <c:pt idx="12640">
                  <c:v>12/7/2004</c:v>
                </c:pt>
                <c:pt idx="12641">
                  <c:v>12/8/2004</c:v>
                </c:pt>
                <c:pt idx="12642">
                  <c:v>12/9/2004</c:v>
                </c:pt>
                <c:pt idx="12643">
                  <c:v>12/10/2004</c:v>
                </c:pt>
                <c:pt idx="12644">
                  <c:v>12/11/2004</c:v>
                </c:pt>
                <c:pt idx="12645">
                  <c:v>12/12/2004</c:v>
                </c:pt>
                <c:pt idx="12646">
                  <c:v>12/13/2004</c:v>
                </c:pt>
                <c:pt idx="12647">
                  <c:v>12/14/2004</c:v>
                </c:pt>
                <c:pt idx="12648">
                  <c:v>12/15/2004</c:v>
                </c:pt>
                <c:pt idx="12649">
                  <c:v>12/16/2004</c:v>
                </c:pt>
                <c:pt idx="12650">
                  <c:v>12/17/2004</c:v>
                </c:pt>
                <c:pt idx="12651">
                  <c:v>12/18/2004</c:v>
                </c:pt>
                <c:pt idx="12652">
                  <c:v>12/19/2004</c:v>
                </c:pt>
                <c:pt idx="12653">
                  <c:v>12/20/2004</c:v>
                </c:pt>
                <c:pt idx="12654">
                  <c:v>12/21/2004</c:v>
                </c:pt>
                <c:pt idx="12655">
                  <c:v>12/22/2004</c:v>
                </c:pt>
                <c:pt idx="12656">
                  <c:v>12/23/2004</c:v>
                </c:pt>
                <c:pt idx="12657">
                  <c:v>12/24/2004</c:v>
                </c:pt>
                <c:pt idx="12658">
                  <c:v>12/25/2004</c:v>
                </c:pt>
                <c:pt idx="12659">
                  <c:v>12/26/2004</c:v>
                </c:pt>
                <c:pt idx="12660">
                  <c:v>12/27/2004</c:v>
                </c:pt>
                <c:pt idx="12661">
                  <c:v>12/28/2004</c:v>
                </c:pt>
                <c:pt idx="12662">
                  <c:v>12/29/2004</c:v>
                </c:pt>
                <c:pt idx="12663">
                  <c:v>12/30/2004</c:v>
                </c:pt>
                <c:pt idx="12664">
                  <c:v>12/31/2004</c:v>
                </c:pt>
                <c:pt idx="12665">
                  <c:v>1/1/2005</c:v>
                </c:pt>
                <c:pt idx="12666">
                  <c:v>1/2/2005</c:v>
                </c:pt>
                <c:pt idx="12667">
                  <c:v>1/3/2005</c:v>
                </c:pt>
                <c:pt idx="12668">
                  <c:v>1/4/2005</c:v>
                </c:pt>
                <c:pt idx="12669">
                  <c:v>1/5/2005</c:v>
                </c:pt>
                <c:pt idx="12670">
                  <c:v>1/6/2005</c:v>
                </c:pt>
                <c:pt idx="12671">
                  <c:v>1/7/2005</c:v>
                </c:pt>
                <c:pt idx="12672">
                  <c:v>1/8/2005</c:v>
                </c:pt>
                <c:pt idx="12673">
                  <c:v>1/9/2005</c:v>
                </c:pt>
                <c:pt idx="12674">
                  <c:v>1/10/2005</c:v>
                </c:pt>
                <c:pt idx="12675">
                  <c:v>1/11/2005</c:v>
                </c:pt>
                <c:pt idx="12676">
                  <c:v>1/12/2005</c:v>
                </c:pt>
                <c:pt idx="12677">
                  <c:v>1/13/2005</c:v>
                </c:pt>
                <c:pt idx="12678">
                  <c:v>1/14/2005</c:v>
                </c:pt>
                <c:pt idx="12679">
                  <c:v>1/15/2005</c:v>
                </c:pt>
                <c:pt idx="12680">
                  <c:v>1/16/2005</c:v>
                </c:pt>
                <c:pt idx="12681">
                  <c:v>1/17/2005</c:v>
                </c:pt>
                <c:pt idx="12682">
                  <c:v>1/18/2005</c:v>
                </c:pt>
                <c:pt idx="12683">
                  <c:v>1/19/2005</c:v>
                </c:pt>
                <c:pt idx="12684">
                  <c:v>1/20/2005</c:v>
                </c:pt>
                <c:pt idx="12685">
                  <c:v>1/21/2005</c:v>
                </c:pt>
                <c:pt idx="12686">
                  <c:v>1/22/2005</c:v>
                </c:pt>
                <c:pt idx="12687">
                  <c:v>1/23/2005</c:v>
                </c:pt>
                <c:pt idx="12688">
                  <c:v>1/24/2005</c:v>
                </c:pt>
                <c:pt idx="12689">
                  <c:v>1/25/2005</c:v>
                </c:pt>
                <c:pt idx="12690">
                  <c:v>1/26/2005</c:v>
                </c:pt>
                <c:pt idx="12691">
                  <c:v>1/27/2005</c:v>
                </c:pt>
                <c:pt idx="12692">
                  <c:v>1/28/2005</c:v>
                </c:pt>
                <c:pt idx="12693">
                  <c:v>1/29/2005</c:v>
                </c:pt>
                <c:pt idx="12694">
                  <c:v>1/30/2005</c:v>
                </c:pt>
                <c:pt idx="12695">
                  <c:v>1/31/2005</c:v>
                </c:pt>
                <c:pt idx="12696">
                  <c:v>2/1/2005</c:v>
                </c:pt>
                <c:pt idx="12697">
                  <c:v>2/2/2005</c:v>
                </c:pt>
                <c:pt idx="12698">
                  <c:v>2/3/2005</c:v>
                </c:pt>
                <c:pt idx="12699">
                  <c:v>2/4/2005</c:v>
                </c:pt>
                <c:pt idx="12700">
                  <c:v>2/5/2005</c:v>
                </c:pt>
                <c:pt idx="12701">
                  <c:v>2/6/2005</c:v>
                </c:pt>
                <c:pt idx="12702">
                  <c:v>2/7/2005</c:v>
                </c:pt>
                <c:pt idx="12703">
                  <c:v>2/8/2005</c:v>
                </c:pt>
                <c:pt idx="12704">
                  <c:v>2/9/2005</c:v>
                </c:pt>
                <c:pt idx="12705">
                  <c:v>2/10/2005</c:v>
                </c:pt>
                <c:pt idx="12706">
                  <c:v>2/11/2005</c:v>
                </c:pt>
                <c:pt idx="12707">
                  <c:v>2/12/2005</c:v>
                </c:pt>
                <c:pt idx="12708">
                  <c:v>2/13/2005</c:v>
                </c:pt>
                <c:pt idx="12709">
                  <c:v>2/14/2005</c:v>
                </c:pt>
                <c:pt idx="12710">
                  <c:v>2/15/2005</c:v>
                </c:pt>
                <c:pt idx="12711">
                  <c:v>2/16/2005</c:v>
                </c:pt>
                <c:pt idx="12712">
                  <c:v>2/17/2005</c:v>
                </c:pt>
                <c:pt idx="12713">
                  <c:v>2/18/2005</c:v>
                </c:pt>
                <c:pt idx="12714">
                  <c:v>2/19/2005</c:v>
                </c:pt>
                <c:pt idx="12715">
                  <c:v>2/20/2005</c:v>
                </c:pt>
                <c:pt idx="12716">
                  <c:v>2/21/2005</c:v>
                </c:pt>
                <c:pt idx="12717">
                  <c:v>2/22/2005</c:v>
                </c:pt>
                <c:pt idx="12718">
                  <c:v>2/23/2005</c:v>
                </c:pt>
                <c:pt idx="12719">
                  <c:v>2/24/2005</c:v>
                </c:pt>
                <c:pt idx="12720">
                  <c:v>2/25/2005</c:v>
                </c:pt>
                <c:pt idx="12721">
                  <c:v>2/26/2005</c:v>
                </c:pt>
                <c:pt idx="12722">
                  <c:v>2/27/2005</c:v>
                </c:pt>
                <c:pt idx="12723">
                  <c:v>2/28/2005</c:v>
                </c:pt>
                <c:pt idx="12724">
                  <c:v>3/1/2005</c:v>
                </c:pt>
                <c:pt idx="12725">
                  <c:v>3/2/2005</c:v>
                </c:pt>
                <c:pt idx="12726">
                  <c:v>3/3/2005</c:v>
                </c:pt>
                <c:pt idx="12727">
                  <c:v>3/4/2005</c:v>
                </c:pt>
                <c:pt idx="12728">
                  <c:v>3/5/2005</c:v>
                </c:pt>
                <c:pt idx="12729">
                  <c:v>3/6/2005</c:v>
                </c:pt>
                <c:pt idx="12730">
                  <c:v>3/7/2005</c:v>
                </c:pt>
                <c:pt idx="12731">
                  <c:v>3/8/2005</c:v>
                </c:pt>
                <c:pt idx="12732">
                  <c:v>3/9/2005</c:v>
                </c:pt>
                <c:pt idx="12733">
                  <c:v>3/10/2005</c:v>
                </c:pt>
                <c:pt idx="12734">
                  <c:v>3/11/2005</c:v>
                </c:pt>
                <c:pt idx="12735">
                  <c:v>3/12/2005</c:v>
                </c:pt>
                <c:pt idx="12736">
                  <c:v>3/13/2005</c:v>
                </c:pt>
                <c:pt idx="12737">
                  <c:v>3/14/2005</c:v>
                </c:pt>
                <c:pt idx="12738">
                  <c:v>3/15/2005</c:v>
                </c:pt>
                <c:pt idx="12739">
                  <c:v>3/16/2005</c:v>
                </c:pt>
                <c:pt idx="12740">
                  <c:v>3/17/2005</c:v>
                </c:pt>
                <c:pt idx="12741">
                  <c:v>3/18/2005</c:v>
                </c:pt>
                <c:pt idx="12742">
                  <c:v>3/19/2005</c:v>
                </c:pt>
                <c:pt idx="12743">
                  <c:v>3/20/2005</c:v>
                </c:pt>
                <c:pt idx="12744">
                  <c:v>3/21/2005</c:v>
                </c:pt>
                <c:pt idx="12745">
                  <c:v>3/22/2005</c:v>
                </c:pt>
                <c:pt idx="12746">
                  <c:v>3/23/2005</c:v>
                </c:pt>
                <c:pt idx="12747">
                  <c:v>3/24/2005</c:v>
                </c:pt>
                <c:pt idx="12748">
                  <c:v>3/25/2005</c:v>
                </c:pt>
                <c:pt idx="12749">
                  <c:v>3/26/2005</c:v>
                </c:pt>
                <c:pt idx="12750">
                  <c:v>3/27/2005</c:v>
                </c:pt>
                <c:pt idx="12751">
                  <c:v>3/28/2005</c:v>
                </c:pt>
                <c:pt idx="12752">
                  <c:v>3/29/2005</c:v>
                </c:pt>
                <c:pt idx="12753">
                  <c:v>3/30/2005</c:v>
                </c:pt>
                <c:pt idx="12754">
                  <c:v>3/31/2005</c:v>
                </c:pt>
                <c:pt idx="12755">
                  <c:v>4/1/2005</c:v>
                </c:pt>
                <c:pt idx="12756">
                  <c:v>4/2/2005</c:v>
                </c:pt>
                <c:pt idx="12757">
                  <c:v>4/3/2005</c:v>
                </c:pt>
                <c:pt idx="12758">
                  <c:v>4/4/2005</c:v>
                </c:pt>
                <c:pt idx="12759">
                  <c:v>4/5/2005</c:v>
                </c:pt>
                <c:pt idx="12760">
                  <c:v>4/6/2005</c:v>
                </c:pt>
                <c:pt idx="12761">
                  <c:v>4/7/2005</c:v>
                </c:pt>
                <c:pt idx="12762">
                  <c:v>4/8/2005</c:v>
                </c:pt>
                <c:pt idx="12763">
                  <c:v>4/9/2005</c:v>
                </c:pt>
                <c:pt idx="12764">
                  <c:v>4/10/2005</c:v>
                </c:pt>
                <c:pt idx="12765">
                  <c:v>4/11/2005</c:v>
                </c:pt>
                <c:pt idx="12766">
                  <c:v>4/12/2005</c:v>
                </c:pt>
                <c:pt idx="12767">
                  <c:v>4/13/2005</c:v>
                </c:pt>
                <c:pt idx="12768">
                  <c:v>4/14/2005</c:v>
                </c:pt>
                <c:pt idx="12769">
                  <c:v>4/15/2005</c:v>
                </c:pt>
                <c:pt idx="12770">
                  <c:v>4/16/2005</c:v>
                </c:pt>
                <c:pt idx="12771">
                  <c:v>4/17/2005</c:v>
                </c:pt>
                <c:pt idx="12772">
                  <c:v>4/18/2005</c:v>
                </c:pt>
                <c:pt idx="12773">
                  <c:v>4/19/2005</c:v>
                </c:pt>
                <c:pt idx="12774">
                  <c:v>4/20/2005</c:v>
                </c:pt>
                <c:pt idx="12775">
                  <c:v>4/21/2005</c:v>
                </c:pt>
                <c:pt idx="12776">
                  <c:v>4/22/2005</c:v>
                </c:pt>
                <c:pt idx="12777">
                  <c:v>4/23/2005</c:v>
                </c:pt>
                <c:pt idx="12778">
                  <c:v>4/24/2005</c:v>
                </c:pt>
                <c:pt idx="12779">
                  <c:v>4/25/2005</c:v>
                </c:pt>
                <c:pt idx="12780">
                  <c:v>4/26/2005</c:v>
                </c:pt>
                <c:pt idx="12781">
                  <c:v>4/27/2005</c:v>
                </c:pt>
                <c:pt idx="12782">
                  <c:v>4/28/2005</c:v>
                </c:pt>
                <c:pt idx="12783">
                  <c:v>4/29/2005</c:v>
                </c:pt>
                <c:pt idx="12784">
                  <c:v>4/30/2005</c:v>
                </c:pt>
                <c:pt idx="12785">
                  <c:v>5/1/2005</c:v>
                </c:pt>
                <c:pt idx="12786">
                  <c:v>5/2/2005</c:v>
                </c:pt>
                <c:pt idx="12787">
                  <c:v>5/3/2005</c:v>
                </c:pt>
                <c:pt idx="12788">
                  <c:v>5/4/2005</c:v>
                </c:pt>
                <c:pt idx="12789">
                  <c:v>5/5/2005</c:v>
                </c:pt>
                <c:pt idx="12790">
                  <c:v>5/6/2005</c:v>
                </c:pt>
                <c:pt idx="12791">
                  <c:v>5/7/2005</c:v>
                </c:pt>
                <c:pt idx="12792">
                  <c:v>5/8/2005</c:v>
                </c:pt>
                <c:pt idx="12793">
                  <c:v>5/9/2005</c:v>
                </c:pt>
                <c:pt idx="12794">
                  <c:v>5/10/2005</c:v>
                </c:pt>
                <c:pt idx="12795">
                  <c:v>5/11/2005</c:v>
                </c:pt>
                <c:pt idx="12796">
                  <c:v>5/12/2005</c:v>
                </c:pt>
                <c:pt idx="12797">
                  <c:v>5/13/2005</c:v>
                </c:pt>
                <c:pt idx="12798">
                  <c:v>5/14/2005</c:v>
                </c:pt>
                <c:pt idx="12799">
                  <c:v>5/15/2005</c:v>
                </c:pt>
                <c:pt idx="12800">
                  <c:v>5/16/2005</c:v>
                </c:pt>
                <c:pt idx="12801">
                  <c:v>5/17/2005</c:v>
                </c:pt>
                <c:pt idx="12802">
                  <c:v>5/18/2005</c:v>
                </c:pt>
                <c:pt idx="12803">
                  <c:v>5/19/2005</c:v>
                </c:pt>
                <c:pt idx="12804">
                  <c:v>5/20/2005</c:v>
                </c:pt>
                <c:pt idx="12805">
                  <c:v>5/21/2005</c:v>
                </c:pt>
                <c:pt idx="12806">
                  <c:v>5/22/2005</c:v>
                </c:pt>
                <c:pt idx="12807">
                  <c:v>5/23/2005</c:v>
                </c:pt>
                <c:pt idx="12808">
                  <c:v>5/24/2005</c:v>
                </c:pt>
                <c:pt idx="12809">
                  <c:v>5/25/2005</c:v>
                </c:pt>
                <c:pt idx="12810">
                  <c:v>5/26/2005</c:v>
                </c:pt>
                <c:pt idx="12811">
                  <c:v>5/27/2005</c:v>
                </c:pt>
                <c:pt idx="12812">
                  <c:v>5/28/2005</c:v>
                </c:pt>
                <c:pt idx="12813">
                  <c:v>5/29/2005</c:v>
                </c:pt>
                <c:pt idx="12814">
                  <c:v>5/30/2005</c:v>
                </c:pt>
                <c:pt idx="12815">
                  <c:v>5/31/2005</c:v>
                </c:pt>
                <c:pt idx="12816">
                  <c:v>6/1/2005</c:v>
                </c:pt>
                <c:pt idx="12817">
                  <c:v>6/2/2005</c:v>
                </c:pt>
                <c:pt idx="12818">
                  <c:v>6/3/2005</c:v>
                </c:pt>
                <c:pt idx="12819">
                  <c:v>6/4/2005</c:v>
                </c:pt>
                <c:pt idx="12820">
                  <c:v>6/5/2005</c:v>
                </c:pt>
                <c:pt idx="12821">
                  <c:v>6/6/2005</c:v>
                </c:pt>
                <c:pt idx="12822">
                  <c:v>6/7/2005</c:v>
                </c:pt>
                <c:pt idx="12823">
                  <c:v>6/8/2005</c:v>
                </c:pt>
                <c:pt idx="12824">
                  <c:v>6/9/2005</c:v>
                </c:pt>
                <c:pt idx="12825">
                  <c:v>6/10/2005</c:v>
                </c:pt>
                <c:pt idx="12826">
                  <c:v>6/11/2005</c:v>
                </c:pt>
                <c:pt idx="12827">
                  <c:v>6/12/2005</c:v>
                </c:pt>
                <c:pt idx="12828">
                  <c:v>6/13/2005</c:v>
                </c:pt>
                <c:pt idx="12829">
                  <c:v>6/14/2005</c:v>
                </c:pt>
                <c:pt idx="12830">
                  <c:v>6/15/2005</c:v>
                </c:pt>
                <c:pt idx="12831">
                  <c:v>6/16/2005</c:v>
                </c:pt>
                <c:pt idx="12832">
                  <c:v>6/17/2005</c:v>
                </c:pt>
                <c:pt idx="12833">
                  <c:v>6/18/2005</c:v>
                </c:pt>
                <c:pt idx="12834">
                  <c:v>6/19/2005</c:v>
                </c:pt>
                <c:pt idx="12835">
                  <c:v>6/20/2005</c:v>
                </c:pt>
                <c:pt idx="12836">
                  <c:v>6/21/2005</c:v>
                </c:pt>
                <c:pt idx="12837">
                  <c:v>6/22/2005</c:v>
                </c:pt>
                <c:pt idx="12838">
                  <c:v>6/23/2005</c:v>
                </c:pt>
                <c:pt idx="12839">
                  <c:v>6/24/2005</c:v>
                </c:pt>
                <c:pt idx="12840">
                  <c:v>6/25/2005</c:v>
                </c:pt>
                <c:pt idx="12841">
                  <c:v>6/26/2005</c:v>
                </c:pt>
                <c:pt idx="12842">
                  <c:v>6/27/2005</c:v>
                </c:pt>
                <c:pt idx="12843">
                  <c:v>6/28/2005</c:v>
                </c:pt>
                <c:pt idx="12844">
                  <c:v>6/29/2005</c:v>
                </c:pt>
                <c:pt idx="12845">
                  <c:v>6/30/2005</c:v>
                </c:pt>
                <c:pt idx="12846">
                  <c:v>7/1/2005</c:v>
                </c:pt>
                <c:pt idx="12847">
                  <c:v>7/2/2005</c:v>
                </c:pt>
                <c:pt idx="12848">
                  <c:v>7/3/2005</c:v>
                </c:pt>
                <c:pt idx="12849">
                  <c:v>7/4/2005</c:v>
                </c:pt>
                <c:pt idx="12850">
                  <c:v>7/5/2005</c:v>
                </c:pt>
                <c:pt idx="12851">
                  <c:v>7/6/2005</c:v>
                </c:pt>
                <c:pt idx="12852">
                  <c:v>7/7/2005</c:v>
                </c:pt>
                <c:pt idx="12853">
                  <c:v>7/8/2005</c:v>
                </c:pt>
                <c:pt idx="12854">
                  <c:v>7/9/2005</c:v>
                </c:pt>
                <c:pt idx="12855">
                  <c:v>7/10/2005</c:v>
                </c:pt>
                <c:pt idx="12856">
                  <c:v>7/11/2005</c:v>
                </c:pt>
                <c:pt idx="12857">
                  <c:v>7/12/2005</c:v>
                </c:pt>
                <c:pt idx="12858">
                  <c:v>7/13/2005</c:v>
                </c:pt>
                <c:pt idx="12859">
                  <c:v>7/14/2005</c:v>
                </c:pt>
                <c:pt idx="12860">
                  <c:v>7/15/2005</c:v>
                </c:pt>
                <c:pt idx="12861">
                  <c:v>7/16/2005</c:v>
                </c:pt>
                <c:pt idx="12862">
                  <c:v>7/17/2005</c:v>
                </c:pt>
                <c:pt idx="12863">
                  <c:v>7/18/2005</c:v>
                </c:pt>
                <c:pt idx="12864">
                  <c:v>7/19/2005</c:v>
                </c:pt>
                <c:pt idx="12865">
                  <c:v>7/20/2005</c:v>
                </c:pt>
                <c:pt idx="12866">
                  <c:v>7/21/2005</c:v>
                </c:pt>
                <c:pt idx="12867">
                  <c:v>7/22/2005</c:v>
                </c:pt>
                <c:pt idx="12868">
                  <c:v>7/23/2005</c:v>
                </c:pt>
                <c:pt idx="12869">
                  <c:v>7/24/2005</c:v>
                </c:pt>
                <c:pt idx="12870">
                  <c:v>7/25/2005</c:v>
                </c:pt>
                <c:pt idx="12871">
                  <c:v>7/26/2005</c:v>
                </c:pt>
                <c:pt idx="12872">
                  <c:v>7/27/2005</c:v>
                </c:pt>
                <c:pt idx="12873">
                  <c:v>7/28/2005</c:v>
                </c:pt>
                <c:pt idx="12874">
                  <c:v>7/29/2005</c:v>
                </c:pt>
                <c:pt idx="12875">
                  <c:v>7/30/2005</c:v>
                </c:pt>
                <c:pt idx="12876">
                  <c:v>7/31/2005</c:v>
                </c:pt>
                <c:pt idx="12877">
                  <c:v>8/1/2005</c:v>
                </c:pt>
                <c:pt idx="12878">
                  <c:v>8/2/2005</c:v>
                </c:pt>
                <c:pt idx="12879">
                  <c:v>8/3/2005</c:v>
                </c:pt>
                <c:pt idx="12880">
                  <c:v>8/4/2005</c:v>
                </c:pt>
                <c:pt idx="12881">
                  <c:v>8/5/2005</c:v>
                </c:pt>
                <c:pt idx="12882">
                  <c:v>8/6/2005</c:v>
                </c:pt>
                <c:pt idx="12883">
                  <c:v>8/7/2005</c:v>
                </c:pt>
                <c:pt idx="12884">
                  <c:v>8/8/2005</c:v>
                </c:pt>
                <c:pt idx="12885">
                  <c:v>8/9/2005</c:v>
                </c:pt>
                <c:pt idx="12886">
                  <c:v>8/10/2005</c:v>
                </c:pt>
                <c:pt idx="12887">
                  <c:v>8/11/2005</c:v>
                </c:pt>
                <c:pt idx="12888">
                  <c:v>8/12/2005</c:v>
                </c:pt>
                <c:pt idx="12889">
                  <c:v>8/13/2005</c:v>
                </c:pt>
                <c:pt idx="12890">
                  <c:v>8/14/2005</c:v>
                </c:pt>
                <c:pt idx="12891">
                  <c:v>8/15/2005</c:v>
                </c:pt>
                <c:pt idx="12892">
                  <c:v>8/16/2005</c:v>
                </c:pt>
                <c:pt idx="12893">
                  <c:v>8/17/2005</c:v>
                </c:pt>
                <c:pt idx="12894">
                  <c:v>8/18/2005</c:v>
                </c:pt>
                <c:pt idx="12895">
                  <c:v>8/19/2005</c:v>
                </c:pt>
                <c:pt idx="12896">
                  <c:v>8/20/2005</c:v>
                </c:pt>
                <c:pt idx="12897">
                  <c:v>8/21/2005</c:v>
                </c:pt>
                <c:pt idx="12898">
                  <c:v>8/22/2005</c:v>
                </c:pt>
                <c:pt idx="12899">
                  <c:v>8/23/2005</c:v>
                </c:pt>
                <c:pt idx="12900">
                  <c:v>8/24/2005</c:v>
                </c:pt>
                <c:pt idx="12901">
                  <c:v>8/25/2005</c:v>
                </c:pt>
                <c:pt idx="12902">
                  <c:v>8/26/2005</c:v>
                </c:pt>
                <c:pt idx="12903">
                  <c:v>8/27/2005</c:v>
                </c:pt>
                <c:pt idx="12904">
                  <c:v>8/28/2005</c:v>
                </c:pt>
                <c:pt idx="12905">
                  <c:v>8/29/2005</c:v>
                </c:pt>
                <c:pt idx="12906">
                  <c:v>8/30/2005</c:v>
                </c:pt>
                <c:pt idx="12907">
                  <c:v>8/31/2005</c:v>
                </c:pt>
                <c:pt idx="12908">
                  <c:v>9/1/2005</c:v>
                </c:pt>
                <c:pt idx="12909">
                  <c:v>9/2/2005</c:v>
                </c:pt>
                <c:pt idx="12910">
                  <c:v>9/3/2005</c:v>
                </c:pt>
                <c:pt idx="12911">
                  <c:v>9/4/2005</c:v>
                </c:pt>
                <c:pt idx="12912">
                  <c:v>9/5/2005</c:v>
                </c:pt>
                <c:pt idx="12913">
                  <c:v>9/6/2005</c:v>
                </c:pt>
                <c:pt idx="12914">
                  <c:v>9/7/2005</c:v>
                </c:pt>
                <c:pt idx="12915">
                  <c:v>9/8/2005</c:v>
                </c:pt>
                <c:pt idx="12916">
                  <c:v>9/9/2005</c:v>
                </c:pt>
                <c:pt idx="12917">
                  <c:v>9/10/2005</c:v>
                </c:pt>
                <c:pt idx="12918">
                  <c:v>9/11/2005</c:v>
                </c:pt>
                <c:pt idx="12919">
                  <c:v>9/12/2005</c:v>
                </c:pt>
                <c:pt idx="12920">
                  <c:v>9/13/2005</c:v>
                </c:pt>
                <c:pt idx="12921">
                  <c:v>9/14/2005</c:v>
                </c:pt>
                <c:pt idx="12922">
                  <c:v>9/15/2005</c:v>
                </c:pt>
                <c:pt idx="12923">
                  <c:v>9/16/2005</c:v>
                </c:pt>
                <c:pt idx="12924">
                  <c:v>9/17/2005</c:v>
                </c:pt>
                <c:pt idx="12925">
                  <c:v>9/18/2005</c:v>
                </c:pt>
                <c:pt idx="12926">
                  <c:v>9/19/2005</c:v>
                </c:pt>
                <c:pt idx="12927">
                  <c:v>9/20/2005</c:v>
                </c:pt>
                <c:pt idx="12928">
                  <c:v>9/21/2005</c:v>
                </c:pt>
                <c:pt idx="12929">
                  <c:v>9/22/2005</c:v>
                </c:pt>
                <c:pt idx="12930">
                  <c:v>9/23/2005</c:v>
                </c:pt>
                <c:pt idx="12931">
                  <c:v>9/24/2005</c:v>
                </c:pt>
                <c:pt idx="12932">
                  <c:v>9/25/2005</c:v>
                </c:pt>
                <c:pt idx="12933">
                  <c:v>9/26/2005</c:v>
                </c:pt>
                <c:pt idx="12934">
                  <c:v>9/27/2005</c:v>
                </c:pt>
                <c:pt idx="12935">
                  <c:v>9/28/2005</c:v>
                </c:pt>
                <c:pt idx="12936">
                  <c:v>9/29/2005</c:v>
                </c:pt>
                <c:pt idx="12937">
                  <c:v>9/30/2005</c:v>
                </c:pt>
                <c:pt idx="12938">
                  <c:v>10/1/2005</c:v>
                </c:pt>
                <c:pt idx="12939">
                  <c:v>10/2/2005</c:v>
                </c:pt>
                <c:pt idx="12940">
                  <c:v>10/3/2005</c:v>
                </c:pt>
                <c:pt idx="12941">
                  <c:v>10/4/2005</c:v>
                </c:pt>
                <c:pt idx="12942">
                  <c:v>10/5/2005</c:v>
                </c:pt>
                <c:pt idx="12943">
                  <c:v>10/6/2005</c:v>
                </c:pt>
                <c:pt idx="12944">
                  <c:v>10/7/2005</c:v>
                </c:pt>
                <c:pt idx="12945">
                  <c:v>10/8/2005</c:v>
                </c:pt>
                <c:pt idx="12946">
                  <c:v>10/9/2005</c:v>
                </c:pt>
                <c:pt idx="12947">
                  <c:v>10/10/2005</c:v>
                </c:pt>
                <c:pt idx="12948">
                  <c:v>10/11/2005</c:v>
                </c:pt>
                <c:pt idx="12949">
                  <c:v>10/12/2005</c:v>
                </c:pt>
                <c:pt idx="12950">
                  <c:v>10/13/2005</c:v>
                </c:pt>
                <c:pt idx="12951">
                  <c:v>10/14/2005</c:v>
                </c:pt>
                <c:pt idx="12952">
                  <c:v>10/15/2005</c:v>
                </c:pt>
                <c:pt idx="12953">
                  <c:v>10/16/2005</c:v>
                </c:pt>
                <c:pt idx="12954">
                  <c:v>10/17/2005</c:v>
                </c:pt>
                <c:pt idx="12955">
                  <c:v>10/18/2005</c:v>
                </c:pt>
                <c:pt idx="12956">
                  <c:v>10/19/2005</c:v>
                </c:pt>
                <c:pt idx="12957">
                  <c:v>10/20/2005</c:v>
                </c:pt>
                <c:pt idx="12958">
                  <c:v>10/21/2005</c:v>
                </c:pt>
                <c:pt idx="12959">
                  <c:v>10/22/2005</c:v>
                </c:pt>
                <c:pt idx="12960">
                  <c:v>10/23/2005</c:v>
                </c:pt>
                <c:pt idx="12961">
                  <c:v>10/24/2005</c:v>
                </c:pt>
                <c:pt idx="12962">
                  <c:v>10/25/2005</c:v>
                </c:pt>
                <c:pt idx="12963">
                  <c:v>10/26/2005</c:v>
                </c:pt>
                <c:pt idx="12964">
                  <c:v>10/27/2005</c:v>
                </c:pt>
                <c:pt idx="12965">
                  <c:v>10/28/2005</c:v>
                </c:pt>
                <c:pt idx="12966">
                  <c:v>10/29/2005</c:v>
                </c:pt>
                <c:pt idx="12967">
                  <c:v>10/30/2005</c:v>
                </c:pt>
                <c:pt idx="12968">
                  <c:v>10/31/2005</c:v>
                </c:pt>
                <c:pt idx="12969">
                  <c:v>11/1/2005</c:v>
                </c:pt>
                <c:pt idx="12970">
                  <c:v>11/2/2005</c:v>
                </c:pt>
                <c:pt idx="12971">
                  <c:v>11/3/2005</c:v>
                </c:pt>
                <c:pt idx="12972">
                  <c:v>11/4/2005</c:v>
                </c:pt>
                <c:pt idx="12973">
                  <c:v>11/5/2005</c:v>
                </c:pt>
                <c:pt idx="12974">
                  <c:v>11/6/2005</c:v>
                </c:pt>
                <c:pt idx="12975">
                  <c:v>11/7/2005</c:v>
                </c:pt>
                <c:pt idx="12976">
                  <c:v>11/8/2005</c:v>
                </c:pt>
                <c:pt idx="12977">
                  <c:v>11/9/2005</c:v>
                </c:pt>
                <c:pt idx="12978">
                  <c:v>11/10/2005</c:v>
                </c:pt>
                <c:pt idx="12979">
                  <c:v>11/11/2005</c:v>
                </c:pt>
                <c:pt idx="12980">
                  <c:v>11/12/2005</c:v>
                </c:pt>
                <c:pt idx="12981">
                  <c:v>11/13/2005</c:v>
                </c:pt>
                <c:pt idx="12982">
                  <c:v>11/14/2005</c:v>
                </c:pt>
                <c:pt idx="12983">
                  <c:v>11/15/2005</c:v>
                </c:pt>
                <c:pt idx="12984">
                  <c:v>11/16/2005</c:v>
                </c:pt>
                <c:pt idx="12985">
                  <c:v>11/17/2005</c:v>
                </c:pt>
                <c:pt idx="12986">
                  <c:v>11/18/2005</c:v>
                </c:pt>
                <c:pt idx="12987">
                  <c:v>11/19/2005</c:v>
                </c:pt>
                <c:pt idx="12988">
                  <c:v>11/20/2005</c:v>
                </c:pt>
                <c:pt idx="12989">
                  <c:v>11/21/2005</c:v>
                </c:pt>
                <c:pt idx="12990">
                  <c:v>11/22/2005</c:v>
                </c:pt>
                <c:pt idx="12991">
                  <c:v>11/23/2005</c:v>
                </c:pt>
                <c:pt idx="12992">
                  <c:v>11/24/2005</c:v>
                </c:pt>
                <c:pt idx="12993">
                  <c:v>11/25/2005</c:v>
                </c:pt>
                <c:pt idx="12994">
                  <c:v>11/26/2005</c:v>
                </c:pt>
                <c:pt idx="12995">
                  <c:v>11/27/2005</c:v>
                </c:pt>
                <c:pt idx="12996">
                  <c:v>11/28/2005</c:v>
                </c:pt>
                <c:pt idx="12997">
                  <c:v>11/29/2005</c:v>
                </c:pt>
                <c:pt idx="12998">
                  <c:v>11/30/2005</c:v>
                </c:pt>
                <c:pt idx="12999">
                  <c:v>12/1/2005</c:v>
                </c:pt>
                <c:pt idx="13000">
                  <c:v>12/2/2005</c:v>
                </c:pt>
                <c:pt idx="13001">
                  <c:v>12/3/2005</c:v>
                </c:pt>
                <c:pt idx="13002">
                  <c:v>12/4/2005</c:v>
                </c:pt>
                <c:pt idx="13003">
                  <c:v>12/5/2005</c:v>
                </c:pt>
                <c:pt idx="13004">
                  <c:v>12/6/2005</c:v>
                </c:pt>
                <c:pt idx="13005">
                  <c:v>12/7/2005</c:v>
                </c:pt>
                <c:pt idx="13006">
                  <c:v>12/8/2005</c:v>
                </c:pt>
                <c:pt idx="13007">
                  <c:v>12/9/2005</c:v>
                </c:pt>
                <c:pt idx="13008">
                  <c:v>12/10/2005</c:v>
                </c:pt>
                <c:pt idx="13009">
                  <c:v>12/11/2005</c:v>
                </c:pt>
                <c:pt idx="13010">
                  <c:v>12/12/2005</c:v>
                </c:pt>
                <c:pt idx="13011">
                  <c:v>12/13/2005</c:v>
                </c:pt>
                <c:pt idx="13012">
                  <c:v>12/14/2005</c:v>
                </c:pt>
                <c:pt idx="13013">
                  <c:v>12/15/2005</c:v>
                </c:pt>
                <c:pt idx="13014">
                  <c:v>12/16/2005</c:v>
                </c:pt>
                <c:pt idx="13015">
                  <c:v>12/17/2005</c:v>
                </c:pt>
                <c:pt idx="13016">
                  <c:v>12/18/2005</c:v>
                </c:pt>
                <c:pt idx="13017">
                  <c:v>12/19/2005</c:v>
                </c:pt>
                <c:pt idx="13018">
                  <c:v>12/20/2005</c:v>
                </c:pt>
                <c:pt idx="13019">
                  <c:v>12/21/2005</c:v>
                </c:pt>
                <c:pt idx="13020">
                  <c:v>12/22/2005</c:v>
                </c:pt>
                <c:pt idx="13021">
                  <c:v>12/23/2005</c:v>
                </c:pt>
                <c:pt idx="13022">
                  <c:v>12/24/2005</c:v>
                </c:pt>
                <c:pt idx="13023">
                  <c:v>12/25/2005</c:v>
                </c:pt>
                <c:pt idx="13024">
                  <c:v>12/26/2005</c:v>
                </c:pt>
                <c:pt idx="13025">
                  <c:v>12/27/2005</c:v>
                </c:pt>
                <c:pt idx="13026">
                  <c:v>12/28/2005</c:v>
                </c:pt>
                <c:pt idx="13027">
                  <c:v>12/29/2005</c:v>
                </c:pt>
                <c:pt idx="13028">
                  <c:v>12/30/2005</c:v>
                </c:pt>
                <c:pt idx="13029">
                  <c:v>12/31/2005</c:v>
                </c:pt>
                <c:pt idx="13030">
                  <c:v>1/1/2006</c:v>
                </c:pt>
                <c:pt idx="13031">
                  <c:v>1/2/2006</c:v>
                </c:pt>
                <c:pt idx="13032">
                  <c:v>1/3/2006</c:v>
                </c:pt>
                <c:pt idx="13033">
                  <c:v>1/4/2006</c:v>
                </c:pt>
                <c:pt idx="13034">
                  <c:v>1/5/2006</c:v>
                </c:pt>
                <c:pt idx="13035">
                  <c:v>1/6/2006</c:v>
                </c:pt>
                <c:pt idx="13036">
                  <c:v>1/7/2006</c:v>
                </c:pt>
                <c:pt idx="13037">
                  <c:v>1/8/2006</c:v>
                </c:pt>
                <c:pt idx="13038">
                  <c:v>1/9/2006</c:v>
                </c:pt>
                <c:pt idx="13039">
                  <c:v>1/10/2006</c:v>
                </c:pt>
                <c:pt idx="13040">
                  <c:v>1/11/2006</c:v>
                </c:pt>
                <c:pt idx="13041">
                  <c:v>1/12/2006</c:v>
                </c:pt>
                <c:pt idx="13042">
                  <c:v>1/13/2006</c:v>
                </c:pt>
                <c:pt idx="13043">
                  <c:v>1/14/2006</c:v>
                </c:pt>
                <c:pt idx="13044">
                  <c:v>1/15/2006</c:v>
                </c:pt>
                <c:pt idx="13045">
                  <c:v>1/16/2006</c:v>
                </c:pt>
                <c:pt idx="13046">
                  <c:v>1/17/2006</c:v>
                </c:pt>
                <c:pt idx="13047">
                  <c:v>1/18/2006</c:v>
                </c:pt>
                <c:pt idx="13048">
                  <c:v>1/19/2006</c:v>
                </c:pt>
                <c:pt idx="13049">
                  <c:v>1/20/2006</c:v>
                </c:pt>
                <c:pt idx="13050">
                  <c:v>1/21/2006</c:v>
                </c:pt>
                <c:pt idx="13051">
                  <c:v>1/22/2006</c:v>
                </c:pt>
                <c:pt idx="13052">
                  <c:v>1/23/2006</c:v>
                </c:pt>
                <c:pt idx="13053">
                  <c:v>1/24/2006</c:v>
                </c:pt>
                <c:pt idx="13054">
                  <c:v>1/25/2006</c:v>
                </c:pt>
                <c:pt idx="13055">
                  <c:v>1/26/2006</c:v>
                </c:pt>
                <c:pt idx="13056">
                  <c:v>1/27/2006</c:v>
                </c:pt>
                <c:pt idx="13057">
                  <c:v>1/28/2006</c:v>
                </c:pt>
                <c:pt idx="13058">
                  <c:v>1/29/2006</c:v>
                </c:pt>
                <c:pt idx="13059">
                  <c:v>1/30/2006</c:v>
                </c:pt>
                <c:pt idx="13060">
                  <c:v>1/31/2006</c:v>
                </c:pt>
                <c:pt idx="13061">
                  <c:v>2/1/2006</c:v>
                </c:pt>
                <c:pt idx="13062">
                  <c:v>2/2/2006</c:v>
                </c:pt>
                <c:pt idx="13063">
                  <c:v>2/3/2006</c:v>
                </c:pt>
                <c:pt idx="13064">
                  <c:v>2/4/2006</c:v>
                </c:pt>
                <c:pt idx="13065">
                  <c:v>2/5/2006</c:v>
                </c:pt>
                <c:pt idx="13066">
                  <c:v>2/6/2006</c:v>
                </c:pt>
                <c:pt idx="13067">
                  <c:v>2/7/2006</c:v>
                </c:pt>
                <c:pt idx="13068">
                  <c:v>2/8/2006</c:v>
                </c:pt>
                <c:pt idx="13069">
                  <c:v>2/9/2006</c:v>
                </c:pt>
                <c:pt idx="13070">
                  <c:v>2/10/2006</c:v>
                </c:pt>
                <c:pt idx="13071">
                  <c:v>2/11/2006</c:v>
                </c:pt>
                <c:pt idx="13072">
                  <c:v>2/12/2006</c:v>
                </c:pt>
                <c:pt idx="13073">
                  <c:v>2/13/2006</c:v>
                </c:pt>
                <c:pt idx="13074">
                  <c:v>2/14/2006</c:v>
                </c:pt>
                <c:pt idx="13075">
                  <c:v>2/15/2006</c:v>
                </c:pt>
                <c:pt idx="13076">
                  <c:v>2/16/2006</c:v>
                </c:pt>
                <c:pt idx="13077">
                  <c:v>2/17/2006</c:v>
                </c:pt>
                <c:pt idx="13078">
                  <c:v>2/18/2006</c:v>
                </c:pt>
                <c:pt idx="13079">
                  <c:v>2/19/2006</c:v>
                </c:pt>
                <c:pt idx="13080">
                  <c:v>2/20/2006</c:v>
                </c:pt>
                <c:pt idx="13081">
                  <c:v>2/21/2006</c:v>
                </c:pt>
                <c:pt idx="13082">
                  <c:v>2/22/2006</c:v>
                </c:pt>
                <c:pt idx="13083">
                  <c:v>2/23/2006</c:v>
                </c:pt>
                <c:pt idx="13084">
                  <c:v>2/24/2006</c:v>
                </c:pt>
                <c:pt idx="13085">
                  <c:v>2/25/2006</c:v>
                </c:pt>
                <c:pt idx="13086">
                  <c:v>2/26/2006</c:v>
                </c:pt>
                <c:pt idx="13087">
                  <c:v>2/27/2006</c:v>
                </c:pt>
                <c:pt idx="13088">
                  <c:v>2/28/2006</c:v>
                </c:pt>
                <c:pt idx="13089">
                  <c:v>3/1/2006</c:v>
                </c:pt>
                <c:pt idx="13090">
                  <c:v>3/2/2006</c:v>
                </c:pt>
                <c:pt idx="13091">
                  <c:v>3/3/2006</c:v>
                </c:pt>
                <c:pt idx="13092">
                  <c:v>3/4/2006</c:v>
                </c:pt>
                <c:pt idx="13093">
                  <c:v>3/5/2006</c:v>
                </c:pt>
                <c:pt idx="13094">
                  <c:v>3/6/2006</c:v>
                </c:pt>
                <c:pt idx="13095">
                  <c:v>3/7/2006</c:v>
                </c:pt>
                <c:pt idx="13096">
                  <c:v>3/8/2006</c:v>
                </c:pt>
                <c:pt idx="13097">
                  <c:v>3/9/2006</c:v>
                </c:pt>
                <c:pt idx="13098">
                  <c:v>3/10/2006</c:v>
                </c:pt>
                <c:pt idx="13099">
                  <c:v>3/11/2006</c:v>
                </c:pt>
                <c:pt idx="13100">
                  <c:v>3/12/2006</c:v>
                </c:pt>
                <c:pt idx="13101">
                  <c:v>3/13/2006</c:v>
                </c:pt>
                <c:pt idx="13102">
                  <c:v>3/14/2006</c:v>
                </c:pt>
                <c:pt idx="13103">
                  <c:v>3/15/2006</c:v>
                </c:pt>
                <c:pt idx="13104">
                  <c:v>3/16/2006</c:v>
                </c:pt>
                <c:pt idx="13105">
                  <c:v>3/17/2006</c:v>
                </c:pt>
                <c:pt idx="13106">
                  <c:v>3/18/2006</c:v>
                </c:pt>
                <c:pt idx="13107">
                  <c:v>3/19/2006</c:v>
                </c:pt>
                <c:pt idx="13108">
                  <c:v>3/20/2006</c:v>
                </c:pt>
                <c:pt idx="13109">
                  <c:v>3/21/2006</c:v>
                </c:pt>
                <c:pt idx="13110">
                  <c:v>3/22/2006</c:v>
                </c:pt>
                <c:pt idx="13111">
                  <c:v>3/23/2006</c:v>
                </c:pt>
                <c:pt idx="13112">
                  <c:v>3/24/2006</c:v>
                </c:pt>
                <c:pt idx="13113">
                  <c:v>3/25/2006</c:v>
                </c:pt>
                <c:pt idx="13114">
                  <c:v>3/26/2006</c:v>
                </c:pt>
                <c:pt idx="13115">
                  <c:v>3/27/2006</c:v>
                </c:pt>
                <c:pt idx="13116">
                  <c:v>3/28/2006</c:v>
                </c:pt>
                <c:pt idx="13117">
                  <c:v>3/29/2006</c:v>
                </c:pt>
                <c:pt idx="13118">
                  <c:v>3/30/2006</c:v>
                </c:pt>
                <c:pt idx="13119">
                  <c:v>3/31/2006</c:v>
                </c:pt>
                <c:pt idx="13120">
                  <c:v>4/1/2006</c:v>
                </c:pt>
                <c:pt idx="13121">
                  <c:v>4/2/2006</c:v>
                </c:pt>
                <c:pt idx="13122">
                  <c:v>4/3/2006</c:v>
                </c:pt>
                <c:pt idx="13123">
                  <c:v>4/4/2006</c:v>
                </c:pt>
                <c:pt idx="13124">
                  <c:v>4/5/2006</c:v>
                </c:pt>
                <c:pt idx="13125">
                  <c:v>4/6/2006</c:v>
                </c:pt>
                <c:pt idx="13126">
                  <c:v>4/7/2006</c:v>
                </c:pt>
                <c:pt idx="13127">
                  <c:v>4/8/2006</c:v>
                </c:pt>
                <c:pt idx="13128">
                  <c:v>4/9/2006</c:v>
                </c:pt>
                <c:pt idx="13129">
                  <c:v>4/10/2006</c:v>
                </c:pt>
                <c:pt idx="13130">
                  <c:v>4/11/2006</c:v>
                </c:pt>
                <c:pt idx="13131">
                  <c:v>4/12/2006</c:v>
                </c:pt>
                <c:pt idx="13132">
                  <c:v>4/13/2006</c:v>
                </c:pt>
                <c:pt idx="13133">
                  <c:v>4/14/2006</c:v>
                </c:pt>
                <c:pt idx="13134">
                  <c:v>4/15/2006</c:v>
                </c:pt>
                <c:pt idx="13135">
                  <c:v>4/16/2006</c:v>
                </c:pt>
                <c:pt idx="13136">
                  <c:v>4/17/2006</c:v>
                </c:pt>
                <c:pt idx="13137">
                  <c:v>4/18/2006</c:v>
                </c:pt>
                <c:pt idx="13138">
                  <c:v>4/19/2006</c:v>
                </c:pt>
                <c:pt idx="13139">
                  <c:v>4/20/2006</c:v>
                </c:pt>
                <c:pt idx="13140">
                  <c:v>4/21/2006</c:v>
                </c:pt>
                <c:pt idx="13141">
                  <c:v>4/22/2006</c:v>
                </c:pt>
                <c:pt idx="13142">
                  <c:v>4/23/2006</c:v>
                </c:pt>
                <c:pt idx="13143">
                  <c:v>4/24/2006</c:v>
                </c:pt>
                <c:pt idx="13144">
                  <c:v>4/25/2006</c:v>
                </c:pt>
                <c:pt idx="13145">
                  <c:v>4/26/2006</c:v>
                </c:pt>
                <c:pt idx="13146">
                  <c:v>4/27/2006</c:v>
                </c:pt>
                <c:pt idx="13147">
                  <c:v>4/28/2006</c:v>
                </c:pt>
                <c:pt idx="13148">
                  <c:v>4/29/2006</c:v>
                </c:pt>
                <c:pt idx="13149">
                  <c:v>4/30/2006</c:v>
                </c:pt>
                <c:pt idx="13150">
                  <c:v>5/1/2006</c:v>
                </c:pt>
                <c:pt idx="13151">
                  <c:v>5/2/2006</c:v>
                </c:pt>
                <c:pt idx="13152">
                  <c:v>5/3/2006</c:v>
                </c:pt>
                <c:pt idx="13153">
                  <c:v>5/4/2006</c:v>
                </c:pt>
                <c:pt idx="13154">
                  <c:v>5/5/2006</c:v>
                </c:pt>
                <c:pt idx="13155">
                  <c:v>5/6/2006</c:v>
                </c:pt>
                <c:pt idx="13156">
                  <c:v>5/7/2006</c:v>
                </c:pt>
                <c:pt idx="13157">
                  <c:v>5/8/2006</c:v>
                </c:pt>
                <c:pt idx="13158">
                  <c:v>5/9/2006</c:v>
                </c:pt>
                <c:pt idx="13159">
                  <c:v>5/10/2006</c:v>
                </c:pt>
                <c:pt idx="13160">
                  <c:v>5/11/2006</c:v>
                </c:pt>
                <c:pt idx="13161">
                  <c:v>5/12/2006</c:v>
                </c:pt>
                <c:pt idx="13162">
                  <c:v>5/13/2006</c:v>
                </c:pt>
                <c:pt idx="13163">
                  <c:v>5/14/2006</c:v>
                </c:pt>
                <c:pt idx="13164">
                  <c:v>5/15/2006</c:v>
                </c:pt>
                <c:pt idx="13165">
                  <c:v>5/16/2006</c:v>
                </c:pt>
                <c:pt idx="13166">
                  <c:v>5/17/2006</c:v>
                </c:pt>
                <c:pt idx="13167">
                  <c:v>5/18/2006</c:v>
                </c:pt>
                <c:pt idx="13168">
                  <c:v>5/19/2006</c:v>
                </c:pt>
                <c:pt idx="13169">
                  <c:v>5/20/2006</c:v>
                </c:pt>
                <c:pt idx="13170">
                  <c:v>5/21/2006</c:v>
                </c:pt>
                <c:pt idx="13171">
                  <c:v>5/22/2006</c:v>
                </c:pt>
                <c:pt idx="13172">
                  <c:v>5/23/2006</c:v>
                </c:pt>
                <c:pt idx="13173">
                  <c:v>5/24/2006</c:v>
                </c:pt>
                <c:pt idx="13174">
                  <c:v>5/25/2006</c:v>
                </c:pt>
                <c:pt idx="13175">
                  <c:v>5/26/2006</c:v>
                </c:pt>
                <c:pt idx="13176">
                  <c:v>5/27/2006</c:v>
                </c:pt>
                <c:pt idx="13177">
                  <c:v>5/28/2006</c:v>
                </c:pt>
                <c:pt idx="13178">
                  <c:v>5/29/2006</c:v>
                </c:pt>
                <c:pt idx="13179">
                  <c:v>5/30/2006</c:v>
                </c:pt>
                <c:pt idx="13180">
                  <c:v>5/31/2006</c:v>
                </c:pt>
                <c:pt idx="13181">
                  <c:v>6/1/2006</c:v>
                </c:pt>
                <c:pt idx="13182">
                  <c:v>6/2/2006</c:v>
                </c:pt>
                <c:pt idx="13183">
                  <c:v>6/3/2006</c:v>
                </c:pt>
                <c:pt idx="13184">
                  <c:v>6/4/2006</c:v>
                </c:pt>
                <c:pt idx="13185">
                  <c:v>6/5/2006</c:v>
                </c:pt>
                <c:pt idx="13186">
                  <c:v>6/6/2006</c:v>
                </c:pt>
                <c:pt idx="13187">
                  <c:v>6/7/2006</c:v>
                </c:pt>
                <c:pt idx="13188">
                  <c:v>6/8/2006</c:v>
                </c:pt>
                <c:pt idx="13189">
                  <c:v>6/9/2006</c:v>
                </c:pt>
                <c:pt idx="13190">
                  <c:v>6/10/2006</c:v>
                </c:pt>
                <c:pt idx="13191">
                  <c:v>6/11/2006</c:v>
                </c:pt>
                <c:pt idx="13192">
                  <c:v>6/12/2006</c:v>
                </c:pt>
                <c:pt idx="13193">
                  <c:v>6/13/2006</c:v>
                </c:pt>
                <c:pt idx="13194">
                  <c:v>6/14/2006</c:v>
                </c:pt>
                <c:pt idx="13195">
                  <c:v>6/15/2006</c:v>
                </c:pt>
                <c:pt idx="13196">
                  <c:v>6/16/2006</c:v>
                </c:pt>
                <c:pt idx="13197">
                  <c:v>6/17/2006</c:v>
                </c:pt>
                <c:pt idx="13198">
                  <c:v>6/18/2006</c:v>
                </c:pt>
                <c:pt idx="13199">
                  <c:v>6/19/2006</c:v>
                </c:pt>
                <c:pt idx="13200">
                  <c:v>6/20/2006</c:v>
                </c:pt>
                <c:pt idx="13201">
                  <c:v>6/21/2006</c:v>
                </c:pt>
                <c:pt idx="13202">
                  <c:v>6/22/2006</c:v>
                </c:pt>
                <c:pt idx="13203">
                  <c:v>6/23/2006</c:v>
                </c:pt>
                <c:pt idx="13204">
                  <c:v>6/24/2006</c:v>
                </c:pt>
                <c:pt idx="13205">
                  <c:v>6/25/2006</c:v>
                </c:pt>
                <c:pt idx="13206">
                  <c:v>6/26/2006</c:v>
                </c:pt>
                <c:pt idx="13207">
                  <c:v>6/27/2006</c:v>
                </c:pt>
                <c:pt idx="13208">
                  <c:v>6/28/2006</c:v>
                </c:pt>
                <c:pt idx="13209">
                  <c:v>6/29/2006</c:v>
                </c:pt>
                <c:pt idx="13210">
                  <c:v>6/30/2006</c:v>
                </c:pt>
                <c:pt idx="13211">
                  <c:v>7/1/2006</c:v>
                </c:pt>
                <c:pt idx="13212">
                  <c:v>7/2/2006</c:v>
                </c:pt>
                <c:pt idx="13213">
                  <c:v>7/3/2006</c:v>
                </c:pt>
                <c:pt idx="13214">
                  <c:v>7/4/2006</c:v>
                </c:pt>
                <c:pt idx="13215">
                  <c:v>7/5/2006</c:v>
                </c:pt>
                <c:pt idx="13216">
                  <c:v>7/6/2006</c:v>
                </c:pt>
                <c:pt idx="13217">
                  <c:v>7/7/2006</c:v>
                </c:pt>
                <c:pt idx="13218">
                  <c:v>7/8/2006</c:v>
                </c:pt>
                <c:pt idx="13219">
                  <c:v>7/9/2006</c:v>
                </c:pt>
                <c:pt idx="13220">
                  <c:v>7/10/2006</c:v>
                </c:pt>
                <c:pt idx="13221">
                  <c:v>7/11/2006</c:v>
                </c:pt>
                <c:pt idx="13222">
                  <c:v>7/12/2006</c:v>
                </c:pt>
                <c:pt idx="13223">
                  <c:v>7/13/2006</c:v>
                </c:pt>
                <c:pt idx="13224">
                  <c:v>7/14/2006</c:v>
                </c:pt>
                <c:pt idx="13225">
                  <c:v>7/15/2006</c:v>
                </c:pt>
                <c:pt idx="13226">
                  <c:v>7/16/2006</c:v>
                </c:pt>
                <c:pt idx="13227">
                  <c:v>7/17/2006</c:v>
                </c:pt>
                <c:pt idx="13228">
                  <c:v>7/18/2006</c:v>
                </c:pt>
                <c:pt idx="13229">
                  <c:v>7/19/2006</c:v>
                </c:pt>
                <c:pt idx="13230">
                  <c:v>7/20/2006</c:v>
                </c:pt>
                <c:pt idx="13231">
                  <c:v>7/21/2006</c:v>
                </c:pt>
                <c:pt idx="13232">
                  <c:v>7/22/2006</c:v>
                </c:pt>
                <c:pt idx="13233">
                  <c:v>7/23/2006</c:v>
                </c:pt>
                <c:pt idx="13234">
                  <c:v>7/24/2006</c:v>
                </c:pt>
                <c:pt idx="13235">
                  <c:v>7/25/2006</c:v>
                </c:pt>
                <c:pt idx="13236">
                  <c:v>7/26/2006</c:v>
                </c:pt>
                <c:pt idx="13237">
                  <c:v>7/27/2006</c:v>
                </c:pt>
                <c:pt idx="13238">
                  <c:v>7/28/2006</c:v>
                </c:pt>
                <c:pt idx="13239">
                  <c:v>7/29/2006</c:v>
                </c:pt>
                <c:pt idx="13240">
                  <c:v>7/30/2006</c:v>
                </c:pt>
                <c:pt idx="13241">
                  <c:v>7/31/2006</c:v>
                </c:pt>
                <c:pt idx="13242">
                  <c:v>8/1/2006</c:v>
                </c:pt>
                <c:pt idx="13243">
                  <c:v>8/2/2006</c:v>
                </c:pt>
                <c:pt idx="13244">
                  <c:v>8/3/2006</c:v>
                </c:pt>
                <c:pt idx="13245">
                  <c:v>8/4/2006</c:v>
                </c:pt>
                <c:pt idx="13246">
                  <c:v>8/5/2006</c:v>
                </c:pt>
                <c:pt idx="13247">
                  <c:v>8/6/2006</c:v>
                </c:pt>
                <c:pt idx="13248">
                  <c:v>8/7/2006</c:v>
                </c:pt>
                <c:pt idx="13249">
                  <c:v>8/8/2006</c:v>
                </c:pt>
                <c:pt idx="13250">
                  <c:v>8/9/2006</c:v>
                </c:pt>
                <c:pt idx="13251">
                  <c:v>8/10/2006</c:v>
                </c:pt>
                <c:pt idx="13252">
                  <c:v>8/11/2006</c:v>
                </c:pt>
                <c:pt idx="13253">
                  <c:v>8/12/2006</c:v>
                </c:pt>
                <c:pt idx="13254">
                  <c:v>8/13/2006</c:v>
                </c:pt>
                <c:pt idx="13255">
                  <c:v>8/14/2006</c:v>
                </c:pt>
                <c:pt idx="13256">
                  <c:v>8/15/2006</c:v>
                </c:pt>
                <c:pt idx="13257">
                  <c:v>8/16/2006</c:v>
                </c:pt>
                <c:pt idx="13258">
                  <c:v>8/17/2006</c:v>
                </c:pt>
                <c:pt idx="13259">
                  <c:v>8/18/2006</c:v>
                </c:pt>
                <c:pt idx="13260">
                  <c:v>8/19/2006</c:v>
                </c:pt>
                <c:pt idx="13261">
                  <c:v>8/20/2006</c:v>
                </c:pt>
                <c:pt idx="13262">
                  <c:v>8/21/2006</c:v>
                </c:pt>
                <c:pt idx="13263">
                  <c:v>8/22/2006</c:v>
                </c:pt>
                <c:pt idx="13264">
                  <c:v>8/23/2006</c:v>
                </c:pt>
                <c:pt idx="13265">
                  <c:v>8/24/2006</c:v>
                </c:pt>
                <c:pt idx="13266">
                  <c:v>8/25/2006</c:v>
                </c:pt>
                <c:pt idx="13267">
                  <c:v>8/26/2006</c:v>
                </c:pt>
                <c:pt idx="13268">
                  <c:v>8/27/2006</c:v>
                </c:pt>
                <c:pt idx="13269">
                  <c:v>8/28/2006</c:v>
                </c:pt>
                <c:pt idx="13270">
                  <c:v>8/29/2006</c:v>
                </c:pt>
                <c:pt idx="13271">
                  <c:v>8/30/2006</c:v>
                </c:pt>
                <c:pt idx="13272">
                  <c:v>8/31/2006</c:v>
                </c:pt>
                <c:pt idx="13273">
                  <c:v>9/1/2006</c:v>
                </c:pt>
                <c:pt idx="13274">
                  <c:v>9/2/2006</c:v>
                </c:pt>
                <c:pt idx="13275">
                  <c:v>9/3/2006</c:v>
                </c:pt>
                <c:pt idx="13276">
                  <c:v>9/4/2006</c:v>
                </c:pt>
                <c:pt idx="13277">
                  <c:v>9/5/2006</c:v>
                </c:pt>
                <c:pt idx="13278">
                  <c:v>9/6/2006</c:v>
                </c:pt>
                <c:pt idx="13279">
                  <c:v>9/7/2006</c:v>
                </c:pt>
                <c:pt idx="13280">
                  <c:v>9/8/2006</c:v>
                </c:pt>
                <c:pt idx="13281">
                  <c:v>9/9/2006</c:v>
                </c:pt>
                <c:pt idx="13282">
                  <c:v>9/10/2006</c:v>
                </c:pt>
                <c:pt idx="13283">
                  <c:v>9/11/2006</c:v>
                </c:pt>
                <c:pt idx="13284">
                  <c:v>9/12/2006</c:v>
                </c:pt>
                <c:pt idx="13285">
                  <c:v>9/13/2006</c:v>
                </c:pt>
                <c:pt idx="13286">
                  <c:v>9/14/2006</c:v>
                </c:pt>
                <c:pt idx="13287">
                  <c:v>9/15/2006</c:v>
                </c:pt>
                <c:pt idx="13288">
                  <c:v>9/16/2006</c:v>
                </c:pt>
                <c:pt idx="13289">
                  <c:v>9/17/2006</c:v>
                </c:pt>
                <c:pt idx="13290">
                  <c:v>9/18/2006</c:v>
                </c:pt>
                <c:pt idx="13291">
                  <c:v>9/19/2006</c:v>
                </c:pt>
                <c:pt idx="13292">
                  <c:v>9/20/2006</c:v>
                </c:pt>
                <c:pt idx="13293">
                  <c:v>9/21/2006</c:v>
                </c:pt>
                <c:pt idx="13294">
                  <c:v>9/22/2006</c:v>
                </c:pt>
                <c:pt idx="13295">
                  <c:v>9/23/2006</c:v>
                </c:pt>
                <c:pt idx="13296">
                  <c:v>9/24/2006</c:v>
                </c:pt>
                <c:pt idx="13297">
                  <c:v>9/25/2006</c:v>
                </c:pt>
                <c:pt idx="13298">
                  <c:v>9/26/2006</c:v>
                </c:pt>
                <c:pt idx="13299">
                  <c:v>9/27/2006</c:v>
                </c:pt>
                <c:pt idx="13300">
                  <c:v>9/28/2006</c:v>
                </c:pt>
                <c:pt idx="13301">
                  <c:v>9/29/2006</c:v>
                </c:pt>
                <c:pt idx="13302">
                  <c:v>9/30/2006</c:v>
                </c:pt>
                <c:pt idx="13303">
                  <c:v>10/1/2006</c:v>
                </c:pt>
                <c:pt idx="13304">
                  <c:v>10/2/2006</c:v>
                </c:pt>
                <c:pt idx="13305">
                  <c:v>10/3/2006</c:v>
                </c:pt>
                <c:pt idx="13306">
                  <c:v>10/4/2006</c:v>
                </c:pt>
                <c:pt idx="13307">
                  <c:v>10/5/2006</c:v>
                </c:pt>
                <c:pt idx="13308">
                  <c:v>10/6/2006</c:v>
                </c:pt>
                <c:pt idx="13309">
                  <c:v>10/7/2006</c:v>
                </c:pt>
                <c:pt idx="13310">
                  <c:v>10/8/2006</c:v>
                </c:pt>
                <c:pt idx="13311">
                  <c:v>10/9/2006</c:v>
                </c:pt>
                <c:pt idx="13312">
                  <c:v>10/10/2006</c:v>
                </c:pt>
                <c:pt idx="13313">
                  <c:v>10/11/2006</c:v>
                </c:pt>
                <c:pt idx="13314">
                  <c:v>10/12/2006</c:v>
                </c:pt>
                <c:pt idx="13315">
                  <c:v>10/13/2006</c:v>
                </c:pt>
                <c:pt idx="13316">
                  <c:v>10/14/2006</c:v>
                </c:pt>
                <c:pt idx="13317">
                  <c:v>10/15/2006</c:v>
                </c:pt>
                <c:pt idx="13318">
                  <c:v>10/16/2006</c:v>
                </c:pt>
                <c:pt idx="13319">
                  <c:v>10/17/2006</c:v>
                </c:pt>
                <c:pt idx="13320">
                  <c:v>10/18/2006</c:v>
                </c:pt>
                <c:pt idx="13321">
                  <c:v>10/19/2006</c:v>
                </c:pt>
                <c:pt idx="13322">
                  <c:v>10/20/2006</c:v>
                </c:pt>
                <c:pt idx="13323">
                  <c:v>10/21/2006</c:v>
                </c:pt>
                <c:pt idx="13324">
                  <c:v>10/22/2006</c:v>
                </c:pt>
                <c:pt idx="13325">
                  <c:v>10/23/2006</c:v>
                </c:pt>
                <c:pt idx="13326">
                  <c:v>10/24/2006</c:v>
                </c:pt>
                <c:pt idx="13327">
                  <c:v>10/25/2006</c:v>
                </c:pt>
                <c:pt idx="13328">
                  <c:v>10/26/2006</c:v>
                </c:pt>
                <c:pt idx="13329">
                  <c:v>10/27/2006</c:v>
                </c:pt>
                <c:pt idx="13330">
                  <c:v>10/28/2006</c:v>
                </c:pt>
                <c:pt idx="13331">
                  <c:v>10/29/2006</c:v>
                </c:pt>
                <c:pt idx="13332">
                  <c:v>10/30/2006</c:v>
                </c:pt>
                <c:pt idx="13333">
                  <c:v>10/31/2006</c:v>
                </c:pt>
                <c:pt idx="13334">
                  <c:v>11/1/2006</c:v>
                </c:pt>
                <c:pt idx="13335">
                  <c:v>11/2/2006</c:v>
                </c:pt>
                <c:pt idx="13336">
                  <c:v>11/3/2006</c:v>
                </c:pt>
                <c:pt idx="13337">
                  <c:v>11/4/2006</c:v>
                </c:pt>
                <c:pt idx="13338">
                  <c:v>11/5/2006</c:v>
                </c:pt>
                <c:pt idx="13339">
                  <c:v>11/6/2006</c:v>
                </c:pt>
                <c:pt idx="13340">
                  <c:v>11/7/2006</c:v>
                </c:pt>
                <c:pt idx="13341">
                  <c:v>11/8/2006</c:v>
                </c:pt>
                <c:pt idx="13342">
                  <c:v>11/9/2006</c:v>
                </c:pt>
                <c:pt idx="13343">
                  <c:v>11/10/2006</c:v>
                </c:pt>
                <c:pt idx="13344">
                  <c:v>11/11/2006</c:v>
                </c:pt>
                <c:pt idx="13345">
                  <c:v>11/12/2006</c:v>
                </c:pt>
                <c:pt idx="13346">
                  <c:v>11/13/2006</c:v>
                </c:pt>
                <c:pt idx="13347">
                  <c:v>11/14/2006</c:v>
                </c:pt>
                <c:pt idx="13348">
                  <c:v>11/15/2006</c:v>
                </c:pt>
                <c:pt idx="13349">
                  <c:v>11/16/2006</c:v>
                </c:pt>
                <c:pt idx="13350">
                  <c:v>11/17/2006</c:v>
                </c:pt>
                <c:pt idx="13351">
                  <c:v>11/18/2006</c:v>
                </c:pt>
                <c:pt idx="13352">
                  <c:v>11/19/2006</c:v>
                </c:pt>
                <c:pt idx="13353">
                  <c:v>11/20/2006</c:v>
                </c:pt>
                <c:pt idx="13354">
                  <c:v>11/21/2006</c:v>
                </c:pt>
                <c:pt idx="13355">
                  <c:v>11/22/2006</c:v>
                </c:pt>
                <c:pt idx="13356">
                  <c:v>11/23/2006</c:v>
                </c:pt>
                <c:pt idx="13357">
                  <c:v>11/24/2006</c:v>
                </c:pt>
                <c:pt idx="13358">
                  <c:v>11/25/2006</c:v>
                </c:pt>
                <c:pt idx="13359">
                  <c:v>11/26/2006</c:v>
                </c:pt>
                <c:pt idx="13360">
                  <c:v>11/27/2006</c:v>
                </c:pt>
                <c:pt idx="13361">
                  <c:v>11/28/2006</c:v>
                </c:pt>
                <c:pt idx="13362">
                  <c:v>11/29/2006</c:v>
                </c:pt>
                <c:pt idx="13363">
                  <c:v>11/30/2006</c:v>
                </c:pt>
                <c:pt idx="13364">
                  <c:v>12/1/2006</c:v>
                </c:pt>
                <c:pt idx="13365">
                  <c:v>12/2/2006</c:v>
                </c:pt>
                <c:pt idx="13366">
                  <c:v>12/3/2006</c:v>
                </c:pt>
                <c:pt idx="13367">
                  <c:v>12/4/2006</c:v>
                </c:pt>
                <c:pt idx="13368">
                  <c:v>12/5/2006</c:v>
                </c:pt>
                <c:pt idx="13369">
                  <c:v>12/6/2006</c:v>
                </c:pt>
                <c:pt idx="13370">
                  <c:v>12/7/2006</c:v>
                </c:pt>
                <c:pt idx="13371">
                  <c:v>12/8/2006</c:v>
                </c:pt>
                <c:pt idx="13372">
                  <c:v>12/9/2006</c:v>
                </c:pt>
                <c:pt idx="13373">
                  <c:v>12/10/2006</c:v>
                </c:pt>
                <c:pt idx="13374">
                  <c:v>12/11/2006</c:v>
                </c:pt>
                <c:pt idx="13375">
                  <c:v>12/12/2006</c:v>
                </c:pt>
                <c:pt idx="13376">
                  <c:v>12/13/2006</c:v>
                </c:pt>
                <c:pt idx="13377">
                  <c:v>12/14/2006</c:v>
                </c:pt>
                <c:pt idx="13378">
                  <c:v>12/15/2006</c:v>
                </c:pt>
                <c:pt idx="13379">
                  <c:v>12/16/2006</c:v>
                </c:pt>
                <c:pt idx="13380">
                  <c:v>12/17/2006</c:v>
                </c:pt>
                <c:pt idx="13381">
                  <c:v>12/18/2006</c:v>
                </c:pt>
                <c:pt idx="13382">
                  <c:v>12/19/2006</c:v>
                </c:pt>
                <c:pt idx="13383">
                  <c:v>12/20/2006</c:v>
                </c:pt>
                <c:pt idx="13384">
                  <c:v>12/21/2006</c:v>
                </c:pt>
                <c:pt idx="13385">
                  <c:v>12/22/2006</c:v>
                </c:pt>
                <c:pt idx="13386">
                  <c:v>12/23/2006</c:v>
                </c:pt>
                <c:pt idx="13387">
                  <c:v>12/24/2006</c:v>
                </c:pt>
                <c:pt idx="13388">
                  <c:v>12/25/2006</c:v>
                </c:pt>
                <c:pt idx="13389">
                  <c:v>12/26/2006</c:v>
                </c:pt>
                <c:pt idx="13390">
                  <c:v>12/27/2006</c:v>
                </c:pt>
                <c:pt idx="13391">
                  <c:v>12/28/2006</c:v>
                </c:pt>
                <c:pt idx="13392">
                  <c:v>12/29/2006</c:v>
                </c:pt>
                <c:pt idx="13393">
                  <c:v>12/30/2006</c:v>
                </c:pt>
                <c:pt idx="13394">
                  <c:v>12/31/2006</c:v>
                </c:pt>
                <c:pt idx="13395">
                  <c:v>1/1/2007</c:v>
                </c:pt>
                <c:pt idx="13396">
                  <c:v>1/2/2007</c:v>
                </c:pt>
                <c:pt idx="13397">
                  <c:v>1/3/2007</c:v>
                </c:pt>
                <c:pt idx="13398">
                  <c:v>1/4/2007</c:v>
                </c:pt>
                <c:pt idx="13399">
                  <c:v>1/5/2007</c:v>
                </c:pt>
                <c:pt idx="13400">
                  <c:v>1/6/2007</c:v>
                </c:pt>
                <c:pt idx="13401">
                  <c:v>1/7/2007</c:v>
                </c:pt>
                <c:pt idx="13402">
                  <c:v>1/8/2007</c:v>
                </c:pt>
                <c:pt idx="13403">
                  <c:v>1/9/2007</c:v>
                </c:pt>
                <c:pt idx="13404">
                  <c:v>1/10/2007</c:v>
                </c:pt>
                <c:pt idx="13405">
                  <c:v>1/11/2007</c:v>
                </c:pt>
                <c:pt idx="13406">
                  <c:v>1/12/2007</c:v>
                </c:pt>
                <c:pt idx="13407">
                  <c:v>1/13/2007</c:v>
                </c:pt>
                <c:pt idx="13408">
                  <c:v>1/14/2007</c:v>
                </c:pt>
                <c:pt idx="13409">
                  <c:v>1/15/2007</c:v>
                </c:pt>
                <c:pt idx="13410">
                  <c:v>1/16/2007</c:v>
                </c:pt>
                <c:pt idx="13411">
                  <c:v>1/17/2007</c:v>
                </c:pt>
                <c:pt idx="13412">
                  <c:v>1/18/2007</c:v>
                </c:pt>
                <c:pt idx="13413">
                  <c:v>1/19/2007</c:v>
                </c:pt>
                <c:pt idx="13414">
                  <c:v>1/20/2007</c:v>
                </c:pt>
                <c:pt idx="13415">
                  <c:v>1/21/2007</c:v>
                </c:pt>
                <c:pt idx="13416">
                  <c:v>1/22/2007</c:v>
                </c:pt>
                <c:pt idx="13417">
                  <c:v>1/23/2007</c:v>
                </c:pt>
                <c:pt idx="13418">
                  <c:v>1/24/2007</c:v>
                </c:pt>
                <c:pt idx="13419">
                  <c:v>1/25/2007</c:v>
                </c:pt>
                <c:pt idx="13420">
                  <c:v>1/26/2007</c:v>
                </c:pt>
                <c:pt idx="13421">
                  <c:v>1/27/2007</c:v>
                </c:pt>
                <c:pt idx="13422">
                  <c:v>1/28/2007</c:v>
                </c:pt>
                <c:pt idx="13423">
                  <c:v>1/29/2007</c:v>
                </c:pt>
                <c:pt idx="13424">
                  <c:v>1/30/2007</c:v>
                </c:pt>
                <c:pt idx="13425">
                  <c:v>1/31/2007</c:v>
                </c:pt>
                <c:pt idx="13426">
                  <c:v>2/1/2007</c:v>
                </c:pt>
                <c:pt idx="13427">
                  <c:v>2/2/2007</c:v>
                </c:pt>
                <c:pt idx="13428">
                  <c:v>2/3/2007</c:v>
                </c:pt>
                <c:pt idx="13429">
                  <c:v>2/4/2007</c:v>
                </c:pt>
                <c:pt idx="13430">
                  <c:v>2/5/2007</c:v>
                </c:pt>
                <c:pt idx="13431">
                  <c:v>2/6/2007</c:v>
                </c:pt>
                <c:pt idx="13432">
                  <c:v>2/7/2007</c:v>
                </c:pt>
                <c:pt idx="13433">
                  <c:v>2/8/2007</c:v>
                </c:pt>
                <c:pt idx="13434">
                  <c:v>2/9/2007</c:v>
                </c:pt>
                <c:pt idx="13435">
                  <c:v>2/10/2007</c:v>
                </c:pt>
                <c:pt idx="13436">
                  <c:v>2/11/2007</c:v>
                </c:pt>
                <c:pt idx="13437">
                  <c:v>2/12/2007</c:v>
                </c:pt>
                <c:pt idx="13438">
                  <c:v>2/13/2007</c:v>
                </c:pt>
                <c:pt idx="13439">
                  <c:v>2/14/2007</c:v>
                </c:pt>
                <c:pt idx="13440">
                  <c:v>2/15/2007</c:v>
                </c:pt>
                <c:pt idx="13441">
                  <c:v>2/16/2007</c:v>
                </c:pt>
                <c:pt idx="13442">
                  <c:v>2/17/2007</c:v>
                </c:pt>
                <c:pt idx="13443">
                  <c:v>2/18/2007</c:v>
                </c:pt>
                <c:pt idx="13444">
                  <c:v>2/19/2007</c:v>
                </c:pt>
                <c:pt idx="13445">
                  <c:v>2/20/2007</c:v>
                </c:pt>
                <c:pt idx="13446">
                  <c:v>2/21/2007</c:v>
                </c:pt>
                <c:pt idx="13447">
                  <c:v>2/22/2007</c:v>
                </c:pt>
                <c:pt idx="13448">
                  <c:v>2/23/2007</c:v>
                </c:pt>
                <c:pt idx="13449">
                  <c:v>2/24/2007</c:v>
                </c:pt>
                <c:pt idx="13450">
                  <c:v>2/25/2007</c:v>
                </c:pt>
                <c:pt idx="13451">
                  <c:v>2/26/2007</c:v>
                </c:pt>
                <c:pt idx="13452">
                  <c:v>2/27/2007</c:v>
                </c:pt>
                <c:pt idx="13453">
                  <c:v>2/28/2007</c:v>
                </c:pt>
                <c:pt idx="13454">
                  <c:v>3/1/2007</c:v>
                </c:pt>
                <c:pt idx="13455">
                  <c:v>3/2/2007</c:v>
                </c:pt>
                <c:pt idx="13456">
                  <c:v>3/3/2007</c:v>
                </c:pt>
                <c:pt idx="13457">
                  <c:v>3/4/2007</c:v>
                </c:pt>
                <c:pt idx="13458">
                  <c:v>3/5/2007</c:v>
                </c:pt>
                <c:pt idx="13459">
                  <c:v>3/6/2007</c:v>
                </c:pt>
                <c:pt idx="13460">
                  <c:v>3/7/2007</c:v>
                </c:pt>
                <c:pt idx="13461">
                  <c:v>3/8/2007</c:v>
                </c:pt>
                <c:pt idx="13462">
                  <c:v>3/9/2007</c:v>
                </c:pt>
                <c:pt idx="13463">
                  <c:v>3/10/2007</c:v>
                </c:pt>
                <c:pt idx="13464">
                  <c:v>3/11/2007</c:v>
                </c:pt>
                <c:pt idx="13465">
                  <c:v>3/12/2007</c:v>
                </c:pt>
                <c:pt idx="13466">
                  <c:v>3/13/2007</c:v>
                </c:pt>
                <c:pt idx="13467">
                  <c:v>3/14/2007</c:v>
                </c:pt>
                <c:pt idx="13468">
                  <c:v>3/15/2007</c:v>
                </c:pt>
                <c:pt idx="13469">
                  <c:v>3/16/2007</c:v>
                </c:pt>
                <c:pt idx="13470">
                  <c:v>3/17/2007</c:v>
                </c:pt>
                <c:pt idx="13471">
                  <c:v>3/18/2007</c:v>
                </c:pt>
                <c:pt idx="13472">
                  <c:v>3/19/2007</c:v>
                </c:pt>
                <c:pt idx="13473">
                  <c:v>3/20/2007</c:v>
                </c:pt>
                <c:pt idx="13474">
                  <c:v>3/21/2007</c:v>
                </c:pt>
                <c:pt idx="13475">
                  <c:v>3/22/2007</c:v>
                </c:pt>
                <c:pt idx="13476">
                  <c:v>3/23/2007</c:v>
                </c:pt>
                <c:pt idx="13477">
                  <c:v>3/24/2007</c:v>
                </c:pt>
                <c:pt idx="13478">
                  <c:v>3/25/2007</c:v>
                </c:pt>
                <c:pt idx="13479">
                  <c:v>3/26/2007</c:v>
                </c:pt>
                <c:pt idx="13480">
                  <c:v>3/27/2007</c:v>
                </c:pt>
                <c:pt idx="13481">
                  <c:v>3/28/2007</c:v>
                </c:pt>
                <c:pt idx="13482">
                  <c:v>3/29/2007</c:v>
                </c:pt>
                <c:pt idx="13483">
                  <c:v>3/30/2007</c:v>
                </c:pt>
                <c:pt idx="13484">
                  <c:v>3/31/2007</c:v>
                </c:pt>
                <c:pt idx="13485">
                  <c:v>4/1/2007</c:v>
                </c:pt>
                <c:pt idx="13486">
                  <c:v>4/2/2007</c:v>
                </c:pt>
                <c:pt idx="13487">
                  <c:v>4/3/2007</c:v>
                </c:pt>
                <c:pt idx="13488">
                  <c:v>4/4/2007</c:v>
                </c:pt>
                <c:pt idx="13489">
                  <c:v>4/5/2007</c:v>
                </c:pt>
                <c:pt idx="13490">
                  <c:v>4/6/2007</c:v>
                </c:pt>
                <c:pt idx="13491">
                  <c:v>4/7/2007</c:v>
                </c:pt>
                <c:pt idx="13492">
                  <c:v>4/8/2007</c:v>
                </c:pt>
                <c:pt idx="13493">
                  <c:v>4/9/2007</c:v>
                </c:pt>
                <c:pt idx="13494">
                  <c:v>4/10/2007</c:v>
                </c:pt>
                <c:pt idx="13495">
                  <c:v>4/11/2007</c:v>
                </c:pt>
                <c:pt idx="13496">
                  <c:v>4/12/2007</c:v>
                </c:pt>
                <c:pt idx="13497">
                  <c:v>4/13/2007</c:v>
                </c:pt>
                <c:pt idx="13498">
                  <c:v>4/14/2007</c:v>
                </c:pt>
                <c:pt idx="13499">
                  <c:v>4/15/2007</c:v>
                </c:pt>
                <c:pt idx="13500">
                  <c:v>4/16/2007</c:v>
                </c:pt>
                <c:pt idx="13501">
                  <c:v>4/17/2007</c:v>
                </c:pt>
                <c:pt idx="13502">
                  <c:v>4/18/2007</c:v>
                </c:pt>
                <c:pt idx="13503">
                  <c:v>4/19/2007</c:v>
                </c:pt>
                <c:pt idx="13504">
                  <c:v>4/20/2007</c:v>
                </c:pt>
                <c:pt idx="13505">
                  <c:v>4/21/2007</c:v>
                </c:pt>
                <c:pt idx="13506">
                  <c:v>4/22/2007</c:v>
                </c:pt>
                <c:pt idx="13507">
                  <c:v>4/23/2007</c:v>
                </c:pt>
                <c:pt idx="13508">
                  <c:v>4/24/2007</c:v>
                </c:pt>
                <c:pt idx="13509">
                  <c:v>4/25/2007</c:v>
                </c:pt>
                <c:pt idx="13510">
                  <c:v>4/26/2007</c:v>
                </c:pt>
                <c:pt idx="13511">
                  <c:v>4/27/2007</c:v>
                </c:pt>
                <c:pt idx="13512">
                  <c:v>4/28/2007</c:v>
                </c:pt>
                <c:pt idx="13513">
                  <c:v>4/29/2007</c:v>
                </c:pt>
                <c:pt idx="13514">
                  <c:v>4/30/2007</c:v>
                </c:pt>
                <c:pt idx="13515">
                  <c:v>5/1/2007</c:v>
                </c:pt>
                <c:pt idx="13516">
                  <c:v>5/2/2007</c:v>
                </c:pt>
                <c:pt idx="13517">
                  <c:v>5/3/2007</c:v>
                </c:pt>
                <c:pt idx="13518">
                  <c:v>5/4/2007</c:v>
                </c:pt>
                <c:pt idx="13519">
                  <c:v>5/5/2007</c:v>
                </c:pt>
                <c:pt idx="13520">
                  <c:v>5/6/2007</c:v>
                </c:pt>
                <c:pt idx="13521">
                  <c:v>5/7/2007</c:v>
                </c:pt>
                <c:pt idx="13522">
                  <c:v>5/8/2007</c:v>
                </c:pt>
                <c:pt idx="13523">
                  <c:v>5/9/2007</c:v>
                </c:pt>
                <c:pt idx="13524">
                  <c:v>5/10/2007</c:v>
                </c:pt>
                <c:pt idx="13525">
                  <c:v>5/11/2007</c:v>
                </c:pt>
                <c:pt idx="13526">
                  <c:v>5/12/2007</c:v>
                </c:pt>
                <c:pt idx="13527">
                  <c:v>5/13/2007</c:v>
                </c:pt>
                <c:pt idx="13528">
                  <c:v>5/14/2007</c:v>
                </c:pt>
                <c:pt idx="13529">
                  <c:v>5/15/2007</c:v>
                </c:pt>
                <c:pt idx="13530">
                  <c:v>5/16/2007</c:v>
                </c:pt>
                <c:pt idx="13531">
                  <c:v>5/17/2007</c:v>
                </c:pt>
                <c:pt idx="13532">
                  <c:v>5/18/2007</c:v>
                </c:pt>
                <c:pt idx="13533">
                  <c:v>5/19/2007</c:v>
                </c:pt>
                <c:pt idx="13534">
                  <c:v>5/20/2007</c:v>
                </c:pt>
                <c:pt idx="13535">
                  <c:v>5/21/2007</c:v>
                </c:pt>
                <c:pt idx="13536">
                  <c:v>5/22/2007</c:v>
                </c:pt>
                <c:pt idx="13537">
                  <c:v>5/23/2007</c:v>
                </c:pt>
                <c:pt idx="13538">
                  <c:v>5/24/2007</c:v>
                </c:pt>
                <c:pt idx="13539">
                  <c:v>5/25/2007</c:v>
                </c:pt>
                <c:pt idx="13540">
                  <c:v>5/26/2007</c:v>
                </c:pt>
                <c:pt idx="13541">
                  <c:v>5/27/2007</c:v>
                </c:pt>
                <c:pt idx="13542">
                  <c:v>5/28/2007</c:v>
                </c:pt>
                <c:pt idx="13543">
                  <c:v>5/29/2007</c:v>
                </c:pt>
                <c:pt idx="13544">
                  <c:v>5/30/2007</c:v>
                </c:pt>
                <c:pt idx="13545">
                  <c:v>5/31/2007</c:v>
                </c:pt>
                <c:pt idx="13546">
                  <c:v>6/1/2007</c:v>
                </c:pt>
                <c:pt idx="13547">
                  <c:v>6/2/2007</c:v>
                </c:pt>
                <c:pt idx="13548">
                  <c:v>6/3/2007</c:v>
                </c:pt>
                <c:pt idx="13549">
                  <c:v>6/4/2007</c:v>
                </c:pt>
                <c:pt idx="13550">
                  <c:v>6/5/2007</c:v>
                </c:pt>
                <c:pt idx="13551">
                  <c:v>6/6/2007</c:v>
                </c:pt>
                <c:pt idx="13552">
                  <c:v>6/7/2007</c:v>
                </c:pt>
                <c:pt idx="13553">
                  <c:v>6/8/2007</c:v>
                </c:pt>
                <c:pt idx="13554">
                  <c:v>6/9/2007</c:v>
                </c:pt>
                <c:pt idx="13555">
                  <c:v>6/10/2007</c:v>
                </c:pt>
                <c:pt idx="13556">
                  <c:v>6/11/2007</c:v>
                </c:pt>
                <c:pt idx="13557">
                  <c:v>6/12/2007</c:v>
                </c:pt>
                <c:pt idx="13558">
                  <c:v>6/13/2007</c:v>
                </c:pt>
                <c:pt idx="13559">
                  <c:v>6/14/2007</c:v>
                </c:pt>
                <c:pt idx="13560">
                  <c:v>6/15/2007</c:v>
                </c:pt>
                <c:pt idx="13561">
                  <c:v>6/16/2007</c:v>
                </c:pt>
                <c:pt idx="13562">
                  <c:v>6/17/2007</c:v>
                </c:pt>
                <c:pt idx="13563">
                  <c:v>6/18/2007</c:v>
                </c:pt>
                <c:pt idx="13564">
                  <c:v>6/19/2007</c:v>
                </c:pt>
                <c:pt idx="13565">
                  <c:v>6/20/2007</c:v>
                </c:pt>
                <c:pt idx="13566">
                  <c:v>6/21/2007</c:v>
                </c:pt>
                <c:pt idx="13567">
                  <c:v>6/22/2007</c:v>
                </c:pt>
                <c:pt idx="13568">
                  <c:v>6/23/2007</c:v>
                </c:pt>
                <c:pt idx="13569">
                  <c:v>6/24/2007</c:v>
                </c:pt>
                <c:pt idx="13570">
                  <c:v>6/25/2007</c:v>
                </c:pt>
                <c:pt idx="13571">
                  <c:v>6/26/2007</c:v>
                </c:pt>
                <c:pt idx="13572">
                  <c:v>6/27/2007</c:v>
                </c:pt>
                <c:pt idx="13573">
                  <c:v>6/28/2007</c:v>
                </c:pt>
                <c:pt idx="13574">
                  <c:v>6/29/2007</c:v>
                </c:pt>
                <c:pt idx="13575">
                  <c:v>6/30/2007</c:v>
                </c:pt>
                <c:pt idx="13576">
                  <c:v>7/1/2007</c:v>
                </c:pt>
                <c:pt idx="13577">
                  <c:v>7/2/2007</c:v>
                </c:pt>
                <c:pt idx="13578">
                  <c:v>7/3/2007</c:v>
                </c:pt>
                <c:pt idx="13579">
                  <c:v>7/4/2007</c:v>
                </c:pt>
                <c:pt idx="13580">
                  <c:v>7/5/2007</c:v>
                </c:pt>
                <c:pt idx="13581">
                  <c:v>7/6/2007</c:v>
                </c:pt>
                <c:pt idx="13582">
                  <c:v>7/7/2007</c:v>
                </c:pt>
                <c:pt idx="13583">
                  <c:v>7/8/2007</c:v>
                </c:pt>
                <c:pt idx="13584">
                  <c:v>7/9/2007</c:v>
                </c:pt>
                <c:pt idx="13585">
                  <c:v>7/10/2007</c:v>
                </c:pt>
                <c:pt idx="13586">
                  <c:v>7/11/2007</c:v>
                </c:pt>
                <c:pt idx="13587">
                  <c:v>7/12/2007</c:v>
                </c:pt>
                <c:pt idx="13588">
                  <c:v>7/13/2007</c:v>
                </c:pt>
                <c:pt idx="13589">
                  <c:v>7/14/2007</c:v>
                </c:pt>
                <c:pt idx="13590">
                  <c:v>7/15/2007</c:v>
                </c:pt>
                <c:pt idx="13591">
                  <c:v>7/16/2007</c:v>
                </c:pt>
                <c:pt idx="13592">
                  <c:v>7/17/2007</c:v>
                </c:pt>
                <c:pt idx="13593">
                  <c:v>7/18/2007</c:v>
                </c:pt>
                <c:pt idx="13594">
                  <c:v>7/19/2007</c:v>
                </c:pt>
                <c:pt idx="13595">
                  <c:v>7/20/2007</c:v>
                </c:pt>
                <c:pt idx="13596">
                  <c:v>7/21/2007</c:v>
                </c:pt>
                <c:pt idx="13597">
                  <c:v>7/22/2007</c:v>
                </c:pt>
                <c:pt idx="13598">
                  <c:v>7/23/2007</c:v>
                </c:pt>
                <c:pt idx="13599">
                  <c:v>7/24/2007</c:v>
                </c:pt>
                <c:pt idx="13600">
                  <c:v>7/25/2007</c:v>
                </c:pt>
                <c:pt idx="13601">
                  <c:v>7/26/2007</c:v>
                </c:pt>
                <c:pt idx="13602">
                  <c:v>7/27/2007</c:v>
                </c:pt>
                <c:pt idx="13603">
                  <c:v>7/28/2007</c:v>
                </c:pt>
                <c:pt idx="13604">
                  <c:v>7/29/2007</c:v>
                </c:pt>
                <c:pt idx="13605">
                  <c:v>7/30/2007</c:v>
                </c:pt>
                <c:pt idx="13606">
                  <c:v>7/31/2007</c:v>
                </c:pt>
                <c:pt idx="13607">
                  <c:v>8/1/2007</c:v>
                </c:pt>
                <c:pt idx="13608">
                  <c:v>8/2/2007</c:v>
                </c:pt>
                <c:pt idx="13609">
                  <c:v>8/3/2007</c:v>
                </c:pt>
                <c:pt idx="13610">
                  <c:v>8/4/2007</c:v>
                </c:pt>
                <c:pt idx="13611">
                  <c:v>8/5/2007</c:v>
                </c:pt>
                <c:pt idx="13612">
                  <c:v>8/6/2007</c:v>
                </c:pt>
                <c:pt idx="13613">
                  <c:v>8/7/2007</c:v>
                </c:pt>
                <c:pt idx="13614">
                  <c:v>8/8/2007</c:v>
                </c:pt>
                <c:pt idx="13615">
                  <c:v>8/9/2007</c:v>
                </c:pt>
                <c:pt idx="13616">
                  <c:v>8/10/2007</c:v>
                </c:pt>
                <c:pt idx="13617">
                  <c:v>8/11/2007</c:v>
                </c:pt>
                <c:pt idx="13618">
                  <c:v>8/12/2007</c:v>
                </c:pt>
                <c:pt idx="13619">
                  <c:v>8/13/2007</c:v>
                </c:pt>
                <c:pt idx="13620">
                  <c:v>8/14/2007</c:v>
                </c:pt>
                <c:pt idx="13621">
                  <c:v>8/15/2007</c:v>
                </c:pt>
                <c:pt idx="13622">
                  <c:v>8/16/2007</c:v>
                </c:pt>
                <c:pt idx="13623">
                  <c:v>8/17/2007</c:v>
                </c:pt>
                <c:pt idx="13624">
                  <c:v>8/18/2007</c:v>
                </c:pt>
                <c:pt idx="13625">
                  <c:v>8/19/2007</c:v>
                </c:pt>
                <c:pt idx="13626">
                  <c:v>8/20/2007</c:v>
                </c:pt>
                <c:pt idx="13627">
                  <c:v>8/21/2007</c:v>
                </c:pt>
                <c:pt idx="13628">
                  <c:v>8/22/2007</c:v>
                </c:pt>
                <c:pt idx="13629">
                  <c:v>8/23/2007</c:v>
                </c:pt>
                <c:pt idx="13630">
                  <c:v>8/24/2007</c:v>
                </c:pt>
                <c:pt idx="13631">
                  <c:v>8/25/2007</c:v>
                </c:pt>
                <c:pt idx="13632">
                  <c:v>8/26/2007</c:v>
                </c:pt>
                <c:pt idx="13633">
                  <c:v>8/27/2007</c:v>
                </c:pt>
                <c:pt idx="13634">
                  <c:v>8/28/2007</c:v>
                </c:pt>
                <c:pt idx="13635">
                  <c:v>8/29/2007</c:v>
                </c:pt>
                <c:pt idx="13636">
                  <c:v>8/30/2007</c:v>
                </c:pt>
                <c:pt idx="13637">
                  <c:v>8/31/2007</c:v>
                </c:pt>
                <c:pt idx="13638">
                  <c:v>9/1/2007</c:v>
                </c:pt>
                <c:pt idx="13639">
                  <c:v>9/2/2007</c:v>
                </c:pt>
                <c:pt idx="13640">
                  <c:v>9/3/2007</c:v>
                </c:pt>
                <c:pt idx="13641">
                  <c:v>9/4/2007</c:v>
                </c:pt>
                <c:pt idx="13642">
                  <c:v>9/5/2007</c:v>
                </c:pt>
                <c:pt idx="13643">
                  <c:v>9/6/2007</c:v>
                </c:pt>
                <c:pt idx="13644">
                  <c:v>9/7/2007</c:v>
                </c:pt>
                <c:pt idx="13645">
                  <c:v>9/8/2007</c:v>
                </c:pt>
                <c:pt idx="13646">
                  <c:v>9/9/2007</c:v>
                </c:pt>
                <c:pt idx="13647">
                  <c:v>9/10/2007</c:v>
                </c:pt>
                <c:pt idx="13648">
                  <c:v>9/11/2007</c:v>
                </c:pt>
                <c:pt idx="13649">
                  <c:v>9/12/2007</c:v>
                </c:pt>
                <c:pt idx="13650">
                  <c:v>9/13/2007</c:v>
                </c:pt>
                <c:pt idx="13651">
                  <c:v>9/14/2007</c:v>
                </c:pt>
                <c:pt idx="13652">
                  <c:v>9/15/2007</c:v>
                </c:pt>
                <c:pt idx="13653">
                  <c:v>9/16/2007</c:v>
                </c:pt>
                <c:pt idx="13654">
                  <c:v>9/17/2007</c:v>
                </c:pt>
                <c:pt idx="13655">
                  <c:v>9/18/2007</c:v>
                </c:pt>
                <c:pt idx="13656">
                  <c:v>9/19/2007</c:v>
                </c:pt>
                <c:pt idx="13657">
                  <c:v>9/20/2007</c:v>
                </c:pt>
                <c:pt idx="13658">
                  <c:v>9/21/2007</c:v>
                </c:pt>
                <c:pt idx="13659">
                  <c:v>9/22/2007</c:v>
                </c:pt>
                <c:pt idx="13660">
                  <c:v>9/23/2007</c:v>
                </c:pt>
                <c:pt idx="13661">
                  <c:v>9/24/2007</c:v>
                </c:pt>
                <c:pt idx="13662">
                  <c:v>9/25/2007</c:v>
                </c:pt>
                <c:pt idx="13663">
                  <c:v>9/26/2007</c:v>
                </c:pt>
                <c:pt idx="13664">
                  <c:v>9/27/2007</c:v>
                </c:pt>
                <c:pt idx="13665">
                  <c:v>9/28/2007</c:v>
                </c:pt>
                <c:pt idx="13666">
                  <c:v>9/29/2007</c:v>
                </c:pt>
                <c:pt idx="13667">
                  <c:v>9/30/2007</c:v>
                </c:pt>
                <c:pt idx="13668">
                  <c:v>10/1/2007</c:v>
                </c:pt>
                <c:pt idx="13669">
                  <c:v>10/2/2007</c:v>
                </c:pt>
                <c:pt idx="13670">
                  <c:v>10/3/2007</c:v>
                </c:pt>
                <c:pt idx="13671">
                  <c:v>10/4/2007</c:v>
                </c:pt>
                <c:pt idx="13672">
                  <c:v>10/5/2007</c:v>
                </c:pt>
                <c:pt idx="13673">
                  <c:v>10/6/2007</c:v>
                </c:pt>
                <c:pt idx="13674">
                  <c:v>10/7/2007</c:v>
                </c:pt>
                <c:pt idx="13675">
                  <c:v>10/8/2007</c:v>
                </c:pt>
                <c:pt idx="13676">
                  <c:v>10/9/2007</c:v>
                </c:pt>
                <c:pt idx="13677">
                  <c:v>10/10/2007</c:v>
                </c:pt>
                <c:pt idx="13678">
                  <c:v>10/11/2007</c:v>
                </c:pt>
                <c:pt idx="13679">
                  <c:v>10/12/2007</c:v>
                </c:pt>
                <c:pt idx="13680">
                  <c:v>10/13/2007</c:v>
                </c:pt>
                <c:pt idx="13681">
                  <c:v>10/14/2007</c:v>
                </c:pt>
                <c:pt idx="13682">
                  <c:v>10/15/2007</c:v>
                </c:pt>
                <c:pt idx="13683">
                  <c:v>10/16/2007</c:v>
                </c:pt>
                <c:pt idx="13684">
                  <c:v>10/17/2007</c:v>
                </c:pt>
                <c:pt idx="13685">
                  <c:v>10/18/2007</c:v>
                </c:pt>
                <c:pt idx="13686">
                  <c:v>10/19/2007</c:v>
                </c:pt>
                <c:pt idx="13687">
                  <c:v>10/20/2007</c:v>
                </c:pt>
                <c:pt idx="13688">
                  <c:v>10/21/2007</c:v>
                </c:pt>
                <c:pt idx="13689">
                  <c:v>10/22/2007</c:v>
                </c:pt>
                <c:pt idx="13690">
                  <c:v>10/23/2007</c:v>
                </c:pt>
                <c:pt idx="13691">
                  <c:v>10/24/2007</c:v>
                </c:pt>
                <c:pt idx="13692">
                  <c:v>10/25/2007</c:v>
                </c:pt>
                <c:pt idx="13693">
                  <c:v>10/26/2007</c:v>
                </c:pt>
                <c:pt idx="13694">
                  <c:v>10/27/2007</c:v>
                </c:pt>
                <c:pt idx="13695">
                  <c:v>10/28/2007</c:v>
                </c:pt>
                <c:pt idx="13696">
                  <c:v>10/29/2007</c:v>
                </c:pt>
                <c:pt idx="13697">
                  <c:v>10/30/2007</c:v>
                </c:pt>
                <c:pt idx="13698">
                  <c:v>10/31/2007</c:v>
                </c:pt>
                <c:pt idx="13699">
                  <c:v>11/1/2007</c:v>
                </c:pt>
                <c:pt idx="13700">
                  <c:v>11/2/2007</c:v>
                </c:pt>
                <c:pt idx="13701">
                  <c:v>11/3/2007</c:v>
                </c:pt>
                <c:pt idx="13702">
                  <c:v>11/4/2007</c:v>
                </c:pt>
                <c:pt idx="13703">
                  <c:v>11/5/2007</c:v>
                </c:pt>
                <c:pt idx="13704">
                  <c:v>11/6/2007</c:v>
                </c:pt>
                <c:pt idx="13705">
                  <c:v>11/7/2007</c:v>
                </c:pt>
                <c:pt idx="13706">
                  <c:v>11/8/2007</c:v>
                </c:pt>
                <c:pt idx="13707">
                  <c:v>11/9/2007</c:v>
                </c:pt>
                <c:pt idx="13708">
                  <c:v>11/10/2007</c:v>
                </c:pt>
                <c:pt idx="13709">
                  <c:v>11/11/2007</c:v>
                </c:pt>
                <c:pt idx="13710">
                  <c:v>11/12/2007</c:v>
                </c:pt>
                <c:pt idx="13711">
                  <c:v>11/13/2007</c:v>
                </c:pt>
                <c:pt idx="13712">
                  <c:v>11/14/2007</c:v>
                </c:pt>
                <c:pt idx="13713">
                  <c:v>11/15/2007</c:v>
                </c:pt>
                <c:pt idx="13714">
                  <c:v>11/16/2007</c:v>
                </c:pt>
                <c:pt idx="13715">
                  <c:v>11/17/2007</c:v>
                </c:pt>
                <c:pt idx="13716">
                  <c:v>11/18/2007</c:v>
                </c:pt>
                <c:pt idx="13717">
                  <c:v>11/19/2007</c:v>
                </c:pt>
                <c:pt idx="13718">
                  <c:v>11/20/2007</c:v>
                </c:pt>
                <c:pt idx="13719">
                  <c:v>11/21/2007</c:v>
                </c:pt>
                <c:pt idx="13720">
                  <c:v>11/22/2007</c:v>
                </c:pt>
                <c:pt idx="13721">
                  <c:v>11/23/2007</c:v>
                </c:pt>
                <c:pt idx="13722">
                  <c:v>11/24/2007</c:v>
                </c:pt>
                <c:pt idx="13723">
                  <c:v>11/25/2007</c:v>
                </c:pt>
                <c:pt idx="13724">
                  <c:v>11/26/2007</c:v>
                </c:pt>
                <c:pt idx="13725">
                  <c:v>11/27/2007</c:v>
                </c:pt>
                <c:pt idx="13726">
                  <c:v>11/28/2007</c:v>
                </c:pt>
                <c:pt idx="13727">
                  <c:v>11/29/2007</c:v>
                </c:pt>
                <c:pt idx="13728">
                  <c:v>11/30/2007</c:v>
                </c:pt>
                <c:pt idx="13729">
                  <c:v>12/1/2007</c:v>
                </c:pt>
                <c:pt idx="13730">
                  <c:v>12/2/2007</c:v>
                </c:pt>
                <c:pt idx="13731">
                  <c:v>12/3/2007</c:v>
                </c:pt>
                <c:pt idx="13732">
                  <c:v>12/4/2007</c:v>
                </c:pt>
                <c:pt idx="13733">
                  <c:v>12/5/2007</c:v>
                </c:pt>
                <c:pt idx="13734">
                  <c:v>12/6/2007</c:v>
                </c:pt>
                <c:pt idx="13735">
                  <c:v>12/7/2007</c:v>
                </c:pt>
                <c:pt idx="13736">
                  <c:v>12/8/2007</c:v>
                </c:pt>
                <c:pt idx="13737">
                  <c:v>12/9/2007</c:v>
                </c:pt>
                <c:pt idx="13738">
                  <c:v>12/10/2007</c:v>
                </c:pt>
                <c:pt idx="13739">
                  <c:v>12/11/2007</c:v>
                </c:pt>
                <c:pt idx="13740">
                  <c:v>12/12/2007</c:v>
                </c:pt>
                <c:pt idx="13741">
                  <c:v>12/13/2007</c:v>
                </c:pt>
                <c:pt idx="13742">
                  <c:v>12/14/2007</c:v>
                </c:pt>
                <c:pt idx="13743">
                  <c:v>12/15/2007</c:v>
                </c:pt>
                <c:pt idx="13744">
                  <c:v>12/16/2007</c:v>
                </c:pt>
                <c:pt idx="13745">
                  <c:v>12/17/2007</c:v>
                </c:pt>
                <c:pt idx="13746">
                  <c:v>12/18/2007</c:v>
                </c:pt>
                <c:pt idx="13747">
                  <c:v>12/19/2007</c:v>
                </c:pt>
                <c:pt idx="13748">
                  <c:v>12/20/2007</c:v>
                </c:pt>
                <c:pt idx="13749">
                  <c:v>12/21/2007</c:v>
                </c:pt>
                <c:pt idx="13750">
                  <c:v>12/22/2007</c:v>
                </c:pt>
                <c:pt idx="13751">
                  <c:v>12/23/2007</c:v>
                </c:pt>
                <c:pt idx="13752">
                  <c:v>12/24/2007</c:v>
                </c:pt>
                <c:pt idx="13753">
                  <c:v>12/25/2007</c:v>
                </c:pt>
                <c:pt idx="13754">
                  <c:v>12/26/2007</c:v>
                </c:pt>
                <c:pt idx="13755">
                  <c:v>12/27/2007</c:v>
                </c:pt>
                <c:pt idx="13756">
                  <c:v>12/28/2007</c:v>
                </c:pt>
                <c:pt idx="13757">
                  <c:v>12/29/2007</c:v>
                </c:pt>
                <c:pt idx="13758">
                  <c:v>12/30/2007</c:v>
                </c:pt>
                <c:pt idx="13759">
                  <c:v>12/31/2007</c:v>
                </c:pt>
                <c:pt idx="13760">
                  <c:v>1/1/2008</c:v>
                </c:pt>
                <c:pt idx="13761">
                  <c:v>1/2/2008</c:v>
                </c:pt>
                <c:pt idx="13762">
                  <c:v>1/3/2008</c:v>
                </c:pt>
                <c:pt idx="13763">
                  <c:v>1/4/2008</c:v>
                </c:pt>
                <c:pt idx="13764">
                  <c:v>1/5/2008</c:v>
                </c:pt>
                <c:pt idx="13765">
                  <c:v>1/6/2008</c:v>
                </c:pt>
                <c:pt idx="13766">
                  <c:v>1/7/2008</c:v>
                </c:pt>
                <c:pt idx="13767">
                  <c:v>1/8/2008</c:v>
                </c:pt>
                <c:pt idx="13768">
                  <c:v>1/9/2008</c:v>
                </c:pt>
                <c:pt idx="13769">
                  <c:v>1/10/2008</c:v>
                </c:pt>
                <c:pt idx="13770">
                  <c:v>1/11/2008</c:v>
                </c:pt>
                <c:pt idx="13771">
                  <c:v>1/12/2008</c:v>
                </c:pt>
                <c:pt idx="13772">
                  <c:v>1/13/2008</c:v>
                </c:pt>
                <c:pt idx="13773">
                  <c:v>1/14/2008</c:v>
                </c:pt>
                <c:pt idx="13774">
                  <c:v>1/15/2008</c:v>
                </c:pt>
                <c:pt idx="13775">
                  <c:v>1/16/2008</c:v>
                </c:pt>
                <c:pt idx="13776">
                  <c:v>1/17/2008</c:v>
                </c:pt>
                <c:pt idx="13777">
                  <c:v>1/18/2008</c:v>
                </c:pt>
                <c:pt idx="13778">
                  <c:v>1/19/2008</c:v>
                </c:pt>
                <c:pt idx="13779">
                  <c:v>1/20/2008</c:v>
                </c:pt>
                <c:pt idx="13780">
                  <c:v>1/21/2008</c:v>
                </c:pt>
                <c:pt idx="13781">
                  <c:v>1/22/2008</c:v>
                </c:pt>
                <c:pt idx="13782">
                  <c:v>1/23/2008</c:v>
                </c:pt>
                <c:pt idx="13783">
                  <c:v>1/24/2008</c:v>
                </c:pt>
                <c:pt idx="13784">
                  <c:v>1/25/2008</c:v>
                </c:pt>
                <c:pt idx="13785">
                  <c:v>1/26/2008</c:v>
                </c:pt>
                <c:pt idx="13786">
                  <c:v>1/27/2008</c:v>
                </c:pt>
                <c:pt idx="13787">
                  <c:v>1/28/2008</c:v>
                </c:pt>
                <c:pt idx="13788">
                  <c:v>1/29/2008</c:v>
                </c:pt>
                <c:pt idx="13789">
                  <c:v>1/30/2008</c:v>
                </c:pt>
                <c:pt idx="13790">
                  <c:v>1/31/2008</c:v>
                </c:pt>
                <c:pt idx="13791">
                  <c:v>2/1/2008</c:v>
                </c:pt>
                <c:pt idx="13792">
                  <c:v>2/2/2008</c:v>
                </c:pt>
                <c:pt idx="13793">
                  <c:v>2/3/2008</c:v>
                </c:pt>
                <c:pt idx="13794">
                  <c:v>2/4/2008</c:v>
                </c:pt>
                <c:pt idx="13795">
                  <c:v>2/5/2008</c:v>
                </c:pt>
                <c:pt idx="13796">
                  <c:v>2/6/2008</c:v>
                </c:pt>
                <c:pt idx="13797">
                  <c:v>2/7/2008</c:v>
                </c:pt>
                <c:pt idx="13798">
                  <c:v>2/8/2008</c:v>
                </c:pt>
                <c:pt idx="13799">
                  <c:v>2/9/2008</c:v>
                </c:pt>
                <c:pt idx="13800">
                  <c:v>2/10/2008</c:v>
                </c:pt>
                <c:pt idx="13801">
                  <c:v>2/11/2008</c:v>
                </c:pt>
                <c:pt idx="13802">
                  <c:v>2/12/2008</c:v>
                </c:pt>
                <c:pt idx="13803">
                  <c:v>2/13/2008</c:v>
                </c:pt>
                <c:pt idx="13804">
                  <c:v>2/14/2008</c:v>
                </c:pt>
                <c:pt idx="13805">
                  <c:v>2/15/2008</c:v>
                </c:pt>
                <c:pt idx="13806">
                  <c:v>2/16/2008</c:v>
                </c:pt>
                <c:pt idx="13807">
                  <c:v>2/17/2008</c:v>
                </c:pt>
                <c:pt idx="13808">
                  <c:v>2/18/2008</c:v>
                </c:pt>
                <c:pt idx="13809">
                  <c:v>2/19/2008</c:v>
                </c:pt>
                <c:pt idx="13810">
                  <c:v>2/20/2008</c:v>
                </c:pt>
                <c:pt idx="13811">
                  <c:v>2/21/2008</c:v>
                </c:pt>
                <c:pt idx="13812">
                  <c:v>2/22/2008</c:v>
                </c:pt>
                <c:pt idx="13813">
                  <c:v>2/23/2008</c:v>
                </c:pt>
                <c:pt idx="13814">
                  <c:v>2/24/2008</c:v>
                </c:pt>
                <c:pt idx="13815">
                  <c:v>2/25/2008</c:v>
                </c:pt>
                <c:pt idx="13816">
                  <c:v>2/26/2008</c:v>
                </c:pt>
                <c:pt idx="13817">
                  <c:v>2/27/2008</c:v>
                </c:pt>
                <c:pt idx="13818">
                  <c:v>2/28/2008</c:v>
                </c:pt>
                <c:pt idx="13819">
                  <c:v>2/29/2008</c:v>
                </c:pt>
                <c:pt idx="13820">
                  <c:v>3/1/2008</c:v>
                </c:pt>
                <c:pt idx="13821">
                  <c:v>3/2/2008</c:v>
                </c:pt>
                <c:pt idx="13822">
                  <c:v>3/3/2008</c:v>
                </c:pt>
                <c:pt idx="13823">
                  <c:v>3/4/2008</c:v>
                </c:pt>
                <c:pt idx="13824">
                  <c:v>3/5/2008</c:v>
                </c:pt>
                <c:pt idx="13825">
                  <c:v>3/6/2008</c:v>
                </c:pt>
                <c:pt idx="13826">
                  <c:v>3/7/2008</c:v>
                </c:pt>
                <c:pt idx="13827">
                  <c:v>3/8/2008</c:v>
                </c:pt>
                <c:pt idx="13828">
                  <c:v>3/9/2008</c:v>
                </c:pt>
                <c:pt idx="13829">
                  <c:v>3/10/2008</c:v>
                </c:pt>
                <c:pt idx="13830">
                  <c:v>3/11/2008</c:v>
                </c:pt>
                <c:pt idx="13831">
                  <c:v>3/12/2008</c:v>
                </c:pt>
                <c:pt idx="13832">
                  <c:v>3/13/2008</c:v>
                </c:pt>
                <c:pt idx="13833">
                  <c:v>3/14/2008</c:v>
                </c:pt>
                <c:pt idx="13834">
                  <c:v>3/15/2008</c:v>
                </c:pt>
                <c:pt idx="13835">
                  <c:v>3/16/2008</c:v>
                </c:pt>
                <c:pt idx="13836">
                  <c:v>3/17/2008</c:v>
                </c:pt>
                <c:pt idx="13837">
                  <c:v>3/18/2008</c:v>
                </c:pt>
                <c:pt idx="13838">
                  <c:v>3/19/2008</c:v>
                </c:pt>
                <c:pt idx="13839">
                  <c:v>3/20/2008</c:v>
                </c:pt>
                <c:pt idx="13840">
                  <c:v>3/21/2008</c:v>
                </c:pt>
                <c:pt idx="13841">
                  <c:v>3/22/2008</c:v>
                </c:pt>
                <c:pt idx="13842">
                  <c:v>3/23/2008</c:v>
                </c:pt>
                <c:pt idx="13843">
                  <c:v>3/24/2008</c:v>
                </c:pt>
                <c:pt idx="13844">
                  <c:v>3/25/2008</c:v>
                </c:pt>
                <c:pt idx="13845">
                  <c:v>3/26/2008</c:v>
                </c:pt>
                <c:pt idx="13846">
                  <c:v>3/27/2008</c:v>
                </c:pt>
                <c:pt idx="13847">
                  <c:v>3/28/2008</c:v>
                </c:pt>
                <c:pt idx="13848">
                  <c:v>3/29/2008</c:v>
                </c:pt>
                <c:pt idx="13849">
                  <c:v>3/30/2008</c:v>
                </c:pt>
                <c:pt idx="13850">
                  <c:v>3/31/2008</c:v>
                </c:pt>
                <c:pt idx="13851">
                  <c:v>4/1/2008</c:v>
                </c:pt>
                <c:pt idx="13852">
                  <c:v>4/2/2008</c:v>
                </c:pt>
                <c:pt idx="13853">
                  <c:v>4/3/2008</c:v>
                </c:pt>
                <c:pt idx="13854">
                  <c:v>4/4/2008</c:v>
                </c:pt>
                <c:pt idx="13855">
                  <c:v>4/5/2008</c:v>
                </c:pt>
                <c:pt idx="13856">
                  <c:v>4/6/2008</c:v>
                </c:pt>
                <c:pt idx="13857">
                  <c:v>4/7/2008</c:v>
                </c:pt>
                <c:pt idx="13858">
                  <c:v>4/8/2008</c:v>
                </c:pt>
                <c:pt idx="13859">
                  <c:v>4/9/2008</c:v>
                </c:pt>
                <c:pt idx="13860">
                  <c:v>4/10/2008</c:v>
                </c:pt>
                <c:pt idx="13861">
                  <c:v>4/11/2008</c:v>
                </c:pt>
                <c:pt idx="13862">
                  <c:v>4/12/2008</c:v>
                </c:pt>
                <c:pt idx="13863">
                  <c:v>4/13/2008</c:v>
                </c:pt>
                <c:pt idx="13864">
                  <c:v>4/14/2008</c:v>
                </c:pt>
                <c:pt idx="13865">
                  <c:v>4/15/2008</c:v>
                </c:pt>
                <c:pt idx="13866">
                  <c:v>4/16/2008</c:v>
                </c:pt>
                <c:pt idx="13867">
                  <c:v>4/17/2008</c:v>
                </c:pt>
                <c:pt idx="13868">
                  <c:v>4/18/2008</c:v>
                </c:pt>
                <c:pt idx="13869">
                  <c:v>4/19/2008</c:v>
                </c:pt>
                <c:pt idx="13870">
                  <c:v>4/20/2008</c:v>
                </c:pt>
                <c:pt idx="13871">
                  <c:v>4/21/2008</c:v>
                </c:pt>
                <c:pt idx="13872">
                  <c:v>4/22/2008</c:v>
                </c:pt>
                <c:pt idx="13873">
                  <c:v>4/23/2008</c:v>
                </c:pt>
                <c:pt idx="13874">
                  <c:v>4/24/2008</c:v>
                </c:pt>
                <c:pt idx="13875">
                  <c:v>4/25/2008</c:v>
                </c:pt>
                <c:pt idx="13876">
                  <c:v>4/26/2008</c:v>
                </c:pt>
                <c:pt idx="13877">
                  <c:v>4/27/2008</c:v>
                </c:pt>
                <c:pt idx="13878">
                  <c:v>4/28/2008</c:v>
                </c:pt>
                <c:pt idx="13879">
                  <c:v>4/29/2008</c:v>
                </c:pt>
                <c:pt idx="13880">
                  <c:v>4/30/2008</c:v>
                </c:pt>
                <c:pt idx="13881">
                  <c:v>5/1/2008</c:v>
                </c:pt>
                <c:pt idx="13882">
                  <c:v>5/2/2008</c:v>
                </c:pt>
                <c:pt idx="13883">
                  <c:v>5/3/2008</c:v>
                </c:pt>
                <c:pt idx="13884">
                  <c:v>5/4/2008</c:v>
                </c:pt>
                <c:pt idx="13885">
                  <c:v>5/5/2008</c:v>
                </c:pt>
                <c:pt idx="13886">
                  <c:v>5/6/2008</c:v>
                </c:pt>
                <c:pt idx="13887">
                  <c:v>5/7/2008</c:v>
                </c:pt>
                <c:pt idx="13888">
                  <c:v>5/8/2008</c:v>
                </c:pt>
                <c:pt idx="13889">
                  <c:v>5/9/2008</c:v>
                </c:pt>
                <c:pt idx="13890">
                  <c:v>5/10/2008</c:v>
                </c:pt>
                <c:pt idx="13891">
                  <c:v>5/11/2008</c:v>
                </c:pt>
                <c:pt idx="13892">
                  <c:v>5/12/2008</c:v>
                </c:pt>
                <c:pt idx="13893">
                  <c:v>5/13/2008</c:v>
                </c:pt>
                <c:pt idx="13894">
                  <c:v>5/14/2008</c:v>
                </c:pt>
                <c:pt idx="13895">
                  <c:v>5/15/2008</c:v>
                </c:pt>
                <c:pt idx="13896">
                  <c:v>5/16/2008</c:v>
                </c:pt>
                <c:pt idx="13897">
                  <c:v>5/17/2008</c:v>
                </c:pt>
                <c:pt idx="13898">
                  <c:v>5/18/2008</c:v>
                </c:pt>
                <c:pt idx="13899">
                  <c:v>5/19/2008</c:v>
                </c:pt>
                <c:pt idx="13900">
                  <c:v>5/20/2008</c:v>
                </c:pt>
                <c:pt idx="13901">
                  <c:v>5/21/2008</c:v>
                </c:pt>
                <c:pt idx="13902">
                  <c:v>5/22/2008</c:v>
                </c:pt>
                <c:pt idx="13903">
                  <c:v>5/23/2008</c:v>
                </c:pt>
                <c:pt idx="13904">
                  <c:v>5/24/2008</c:v>
                </c:pt>
                <c:pt idx="13905">
                  <c:v>5/25/2008</c:v>
                </c:pt>
                <c:pt idx="13906">
                  <c:v>5/26/2008</c:v>
                </c:pt>
                <c:pt idx="13907">
                  <c:v>5/27/2008</c:v>
                </c:pt>
                <c:pt idx="13908">
                  <c:v>5/28/2008</c:v>
                </c:pt>
                <c:pt idx="13909">
                  <c:v>5/29/2008</c:v>
                </c:pt>
                <c:pt idx="13910">
                  <c:v>5/30/2008</c:v>
                </c:pt>
                <c:pt idx="13911">
                  <c:v>5/31/2008</c:v>
                </c:pt>
                <c:pt idx="13912">
                  <c:v>6/1/2008</c:v>
                </c:pt>
                <c:pt idx="13913">
                  <c:v>6/2/2008</c:v>
                </c:pt>
                <c:pt idx="13914">
                  <c:v>6/3/2008</c:v>
                </c:pt>
                <c:pt idx="13915">
                  <c:v>6/4/2008</c:v>
                </c:pt>
                <c:pt idx="13916">
                  <c:v>6/5/2008</c:v>
                </c:pt>
                <c:pt idx="13917">
                  <c:v>6/6/2008</c:v>
                </c:pt>
                <c:pt idx="13918">
                  <c:v>6/7/2008</c:v>
                </c:pt>
                <c:pt idx="13919">
                  <c:v>6/8/2008</c:v>
                </c:pt>
                <c:pt idx="13920">
                  <c:v>6/9/2008</c:v>
                </c:pt>
                <c:pt idx="13921">
                  <c:v>6/10/2008</c:v>
                </c:pt>
                <c:pt idx="13922">
                  <c:v>6/11/2008</c:v>
                </c:pt>
                <c:pt idx="13923">
                  <c:v>6/12/2008</c:v>
                </c:pt>
                <c:pt idx="13924">
                  <c:v>6/13/2008</c:v>
                </c:pt>
                <c:pt idx="13925">
                  <c:v>6/14/2008</c:v>
                </c:pt>
                <c:pt idx="13926">
                  <c:v>6/15/2008</c:v>
                </c:pt>
                <c:pt idx="13927">
                  <c:v>6/16/2008</c:v>
                </c:pt>
                <c:pt idx="13928">
                  <c:v>6/17/2008</c:v>
                </c:pt>
                <c:pt idx="13929">
                  <c:v>6/18/2008</c:v>
                </c:pt>
                <c:pt idx="13930">
                  <c:v>6/19/2008</c:v>
                </c:pt>
                <c:pt idx="13931">
                  <c:v>6/20/2008</c:v>
                </c:pt>
                <c:pt idx="13932">
                  <c:v>6/21/2008</c:v>
                </c:pt>
                <c:pt idx="13933">
                  <c:v>6/22/2008</c:v>
                </c:pt>
                <c:pt idx="13934">
                  <c:v>6/23/2008</c:v>
                </c:pt>
                <c:pt idx="13935">
                  <c:v>6/24/2008</c:v>
                </c:pt>
                <c:pt idx="13936">
                  <c:v>6/25/2008</c:v>
                </c:pt>
                <c:pt idx="13937">
                  <c:v>6/26/2008</c:v>
                </c:pt>
                <c:pt idx="13938">
                  <c:v>6/27/2008</c:v>
                </c:pt>
                <c:pt idx="13939">
                  <c:v>6/28/2008</c:v>
                </c:pt>
                <c:pt idx="13940">
                  <c:v>6/29/2008</c:v>
                </c:pt>
                <c:pt idx="13941">
                  <c:v>6/30/2008</c:v>
                </c:pt>
                <c:pt idx="13942">
                  <c:v>7/1/2008</c:v>
                </c:pt>
                <c:pt idx="13943">
                  <c:v>7/2/2008</c:v>
                </c:pt>
                <c:pt idx="13944">
                  <c:v>7/3/2008</c:v>
                </c:pt>
                <c:pt idx="13945">
                  <c:v>7/4/2008</c:v>
                </c:pt>
                <c:pt idx="13946">
                  <c:v>7/5/2008</c:v>
                </c:pt>
                <c:pt idx="13947">
                  <c:v>7/6/2008</c:v>
                </c:pt>
                <c:pt idx="13948">
                  <c:v>7/7/2008</c:v>
                </c:pt>
                <c:pt idx="13949">
                  <c:v>7/8/2008</c:v>
                </c:pt>
                <c:pt idx="13950">
                  <c:v>7/9/2008</c:v>
                </c:pt>
                <c:pt idx="13951">
                  <c:v>7/10/2008</c:v>
                </c:pt>
                <c:pt idx="13952">
                  <c:v>7/11/2008</c:v>
                </c:pt>
                <c:pt idx="13953">
                  <c:v>7/12/2008</c:v>
                </c:pt>
                <c:pt idx="13954">
                  <c:v>7/13/2008</c:v>
                </c:pt>
                <c:pt idx="13955">
                  <c:v>7/14/2008</c:v>
                </c:pt>
                <c:pt idx="13956">
                  <c:v>7/15/2008</c:v>
                </c:pt>
                <c:pt idx="13957">
                  <c:v>7/16/2008</c:v>
                </c:pt>
                <c:pt idx="13958">
                  <c:v>7/17/2008</c:v>
                </c:pt>
                <c:pt idx="13959">
                  <c:v>7/18/2008</c:v>
                </c:pt>
                <c:pt idx="13960">
                  <c:v>7/19/2008</c:v>
                </c:pt>
                <c:pt idx="13961">
                  <c:v>7/20/2008</c:v>
                </c:pt>
                <c:pt idx="13962">
                  <c:v>7/21/2008</c:v>
                </c:pt>
                <c:pt idx="13963">
                  <c:v>7/22/2008</c:v>
                </c:pt>
                <c:pt idx="13964">
                  <c:v>7/23/2008</c:v>
                </c:pt>
                <c:pt idx="13965">
                  <c:v>7/24/2008</c:v>
                </c:pt>
                <c:pt idx="13966">
                  <c:v>7/25/2008</c:v>
                </c:pt>
                <c:pt idx="13967">
                  <c:v>7/26/2008</c:v>
                </c:pt>
                <c:pt idx="13968">
                  <c:v>7/27/2008</c:v>
                </c:pt>
                <c:pt idx="13969">
                  <c:v>7/28/2008</c:v>
                </c:pt>
                <c:pt idx="13970">
                  <c:v>7/29/2008</c:v>
                </c:pt>
                <c:pt idx="13971">
                  <c:v>7/30/2008</c:v>
                </c:pt>
                <c:pt idx="13972">
                  <c:v>7/31/2008</c:v>
                </c:pt>
                <c:pt idx="13973">
                  <c:v>8/1/2008</c:v>
                </c:pt>
                <c:pt idx="13974">
                  <c:v>8/2/2008</c:v>
                </c:pt>
                <c:pt idx="13975">
                  <c:v>8/3/2008</c:v>
                </c:pt>
                <c:pt idx="13976">
                  <c:v>8/4/2008</c:v>
                </c:pt>
                <c:pt idx="13977">
                  <c:v>8/5/2008</c:v>
                </c:pt>
                <c:pt idx="13978">
                  <c:v>8/6/2008</c:v>
                </c:pt>
                <c:pt idx="13979">
                  <c:v>8/7/2008</c:v>
                </c:pt>
                <c:pt idx="13980">
                  <c:v>8/8/2008</c:v>
                </c:pt>
                <c:pt idx="13981">
                  <c:v>8/9/2008</c:v>
                </c:pt>
                <c:pt idx="13982">
                  <c:v>8/10/2008</c:v>
                </c:pt>
                <c:pt idx="13983">
                  <c:v>8/11/2008</c:v>
                </c:pt>
                <c:pt idx="13984">
                  <c:v>8/12/2008</c:v>
                </c:pt>
                <c:pt idx="13985">
                  <c:v>8/13/2008</c:v>
                </c:pt>
                <c:pt idx="13986">
                  <c:v>8/14/2008</c:v>
                </c:pt>
                <c:pt idx="13987">
                  <c:v>8/15/2008</c:v>
                </c:pt>
                <c:pt idx="13988">
                  <c:v>8/16/2008</c:v>
                </c:pt>
                <c:pt idx="13989">
                  <c:v>8/17/2008</c:v>
                </c:pt>
                <c:pt idx="13990">
                  <c:v>8/18/2008</c:v>
                </c:pt>
                <c:pt idx="13991">
                  <c:v>8/19/2008</c:v>
                </c:pt>
                <c:pt idx="13992">
                  <c:v>8/20/2008</c:v>
                </c:pt>
                <c:pt idx="13993">
                  <c:v>8/21/2008</c:v>
                </c:pt>
                <c:pt idx="13994">
                  <c:v>8/22/2008</c:v>
                </c:pt>
                <c:pt idx="13995">
                  <c:v>8/23/2008</c:v>
                </c:pt>
                <c:pt idx="13996">
                  <c:v>8/24/2008</c:v>
                </c:pt>
                <c:pt idx="13997">
                  <c:v>8/25/2008</c:v>
                </c:pt>
                <c:pt idx="13998">
                  <c:v>8/26/2008</c:v>
                </c:pt>
                <c:pt idx="13999">
                  <c:v>8/27/2008</c:v>
                </c:pt>
                <c:pt idx="14000">
                  <c:v>8/28/2008</c:v>
                </c:pt>
                <c:pt idx="14001">
                  <c:v>8/29/2008</c:v>
                </c:pt>
                <c:pt idx="14002">
                  <c:v>8/30/2008</c:v>
                </c:pt>
                <c:pt idx="14003">
                  <c:v>8/31/2008</c:v>
                </c:pt>
                <c:pt idx="14004">
                  <c:v>9/1/2008</c:v>
                </c:pt>
                <c:pt idx="14005">
                  <c:v>9/2/2008</c:v>
                </c:pt>
                <c:pt idx="14006">
                  <c:v>9/3/2008</c:v>
                </c:pt>
                <c:pt idx="14007">
                  <c:v>9/4/2008</c:v>
                </c:pt>
                <c:pt idx="14008">
                  <c:v>9/5/2008</c:v>
                </c:pt>
                <c:pt idx="14009">
                  <c:v>9/6/2008</c:v>
                </c:pt>
                <c:pt idx="14010">
                  <c:v>9/7/2008</c:v>
                </c:pt>
                <c:pt idx="14011">
                  <c:v>9/8/2008</c:v>
                </c:pt>
                <c:pt idx="14012">
                  <c:v>9/9/2008</c:v>
                </c:pt>
                <c:pt idx="14013">
                  <c:v>9/10/2008</c:v>
                </c:pt>
                <c:pt idx="14014">
                  <c:v>9/11/2008</c:v>
                </c:pt>
                <c:pt idx="14015">
                  <c:v>9/12/2008</c:v>
                </c:pt>
                <c:pt idx="14016">
                  <c:v>9/13/2008</c:v>
                </c:pt>
                <c:pt idx="14017">
                  <c:v>9/14/2008</c:v>
                </c:pt>
                <c:pt idx="14018">
                  <c:v>9/15/2008</c:v>
                </c:pt>
                <c:pt idx="14019">
                  <c:v>9/16/2008</c:v>
                </c:pt>
                <c:pt idx="14020">
                  <c:v>9/17/2008</c:v>
                </c:pt>
                <c:pt idx="14021">
                  <c:v>9/18/2008</c:v>
                </c:pt>
                <c:pt idx="14022">
                  <c:v>9/19/2008</c:v>
                </c:pt>
                <c:pt idx="14023">
                  <c:v>9/20/2008</c:v>
                </c:pt>
                <c:pt idx="14024">
                  <c:v>9/21/2008</c:v>
                </c:pt>
                <c:pt idx="14025">
                  <c:v>9/22/2008</c:v>
                </c:pt>
                <c:pt idx="14026">
                  <c:v>9/23/2008</c:v>
                </c:pt>
                <c:pt idx="14027">
                  <c:v>9/24/2008</c:v>
                </c:pt>
                <c:pt idx="14028">
                  <c:v>9/25/2008</c:v>
                </c:pt>
                <c:pt idx="14029">
                  <c:v>9/26/2008</c:v>
                </c:pt>
                <c:pt idx="14030">
                  <c:v>9/27/2008</c:v>
                </c:pt>
                <c:pt idx="14031">
                  <c:v>9/28/2008</c:v>
                </c:pt>
                <c:pt idx="14032">
                  <c:v>9/29/2008</c:v>
                </c:pt>
                <c:pt idx="14033">
                  <c:v>9/30/2008</c:v>
                </c:pt>
                <c:pt idx="14034">
                  <c:v>10/1/2008</c:v>
                </c:pt>
                <c:pt idx="14035">
                  <c:v>10/2/2008</c:v>
                </c:pt>
                <c:pt idx="14036">
                  <c:v>10/3/2008</c:v>
                </c:pt>
                <c:pt idx="14037">
                  <c:v>10/4/2008</c:v>
                </c:pt>
                <c:pt idx="14038">
                  <c:v>10/5/2008</c:v>
                </c:pt>
                <c:pt idx="14039">
                  <c:v>10/6/2008</c:v>
                </c:pt>
                <c:pt idx="14040">
                  <c:v>10/7/2008</c:v>
                </c:pt>
                <c:pt idx="14041">
                  <c:v>10/8/2008</c:v>
                </c:pt>
                <c:pt idx="14042">
                  <c:v>10/9/2008</c:v>
                </c:pt>
                <c:pt idx="14043">
                  <c:v>10/10/2008</c:v>
                </c:pt>
                <c:pt idx="14044">
                  <c:v>10/11/2008</c:v>
                </c:pt>
                <c:pt idx="14045">
                  <c:v>10/12/2008</c:v>
                </c:pt>
                <c:pt idx="14046">
                  <c:v>10/13/2008</c:v>
                </c:pt>
                <c:pt idx="14047">
                  <c:v>10/14/2008</c:v>
                </c:pt>
                <c:pt idx="14048">
                  <c:v>10/15/2008</c:v>
                </c:pt>
                <c:pt idx="14049">
                  <c:v>10/16/2008</c:v>
                </c:pt>
                <c:pt idx="14050">
                  <c:v>10/17/2008</c:v>
                </c:pt>
                <c:pt idx="14051">
                  <c:v>10/18/2008</c:v>
                </c:pt>
                <c:pt idx="14052">
                  <c:v>10/19/2008</c:v>
                </c:pt>
                <c:pt idx="14053">
                  <c:v>10/20/2008</c:v>
                </c:pt>
                <c:pt idx="14054">
                  <c:v>10/21/2008</c:v>
                </c:pt>
                <c:pt idx="14055">
                  <c:v>10/22/2008</c:v>
                </c:pt>
                <c:pt idx="14056">
                  <c:v>10/23/2008</c:v>
                </c:pt>
                <c:pt idx="14057">
                  <c:v>10/24/2008</c:v>
                </c:pt>
                <c:pt idx="14058">
                  <c:v>10/25/2008</c:v>
                </c:pt>
                <c:pt idx="14059">
                  <c:v>10/26/2008</c:v>
                </c:pt>
                <c:pt idx="14060">
                  <c:v>10/27/2008</c:v>
                </c:pt>
                <c:pt idx="14061">
                  <c:v>10/28/2008</c:v>
                </c:pt>
                <c:pt idx="14062">
                  <c:v>10/29/2008</c:v>
                </c:pt>
                <c:pt idx="14063">
                  <c:v>10/30/2008</c:v>
                </c:pt>
                <c:pt idx="14064">
                  <c:v>10/31/2008</c:v>
                </c:pt>
                <c:pt idx="14065">
                  <c:v>11/1/2008</c:v>
                </c:pt>
                <c:pt idx="14066">
                  <c:v>11/2/2008</c:v>
                </c:pt>
                <c:pt idx="14067">
                  <c:v>11/3/2008</c:v>
                </c:pt>
                <c:pt idx="14068">
                  <c:v>11/4/2008</c:v>
                </c:pt>
                <c:pt idx="14069">
                  <c:v>11/5/2008</c:v>
                </c:pt>
                <c:pt idx="14070">
                  <c:v>11/6/2008</c:v>
                </c:pt>
                <c:pt idx="14071">
                  <c:v>11/7/2008</c:v>
                </c:pt>
                <c:pt idx="14072">
                  <c:v>11/8/2008</c:v>
                </c:pt>
                <c:pt idx="14073">
                  <c:v>11/9/2008</c:v>
                </c:pt>
                <c:pt idx="14074">
                  <c:v>11/10/2008</c:v>
                </c:pt>
                <c:pt idx="14075">
                  <c:v>11/11/2008</c:v>
                </c:pt>
                <c:pt idx="14076">
                  <c:v>11/12/2008</c:v>
                </c:pt>
                <c:pt idx="14077">
                  <c:v>11/13/2008</c:v>
                </c:pt>
                <c:pt idx="14078">
                  <c:v>11/14/2008</c:v>
                </c:pt>
                <c:pt idx="14079">
                  <c:v>11/15/2008</c:v>
                </c:pt>
                <c:pt idx="14080">
                  <c:v>11/16/2008</c:v>
                </c:pt>
                <c:pt idx="14081">
                  <c:v>11/17/2008</c:v>
                </c:pt>
                <c:pt idx="14082">
                  <c:v>11/18/2008</c:v>
                </c:pt>
                <c:pt idx="14083">
                  <c:v>11/19/2008</c:v>
                </c:pt>
                <c:pt idx="14084">
                  <c:v>11/20/2008</c:v>
                </c:pt>
                <c:pt idx="14085">
                  <c:v>11/21/2008</c:v>
                </c:pt>
                <c:pt idx="14086">
                  <c:v>11/22/2008</c:v>
                </c:pt>
                <c:pt idx="14087">
                  <c:v>11/23/2008</c:v>
                </c:pt>
                <c:pt idx="14088">
                  <c:v>11/24/2008</c:v>
                </c:pt>
                <c:pt idx="14089">
                  <c:v>11/25/2008</c:v>
                </c:pt>
                <c:pt idx="14090">
                  <c:v>11/26/2008</c:v>
                </c:pt>
                <c:pt idx="14091">
                  <c:v>11/27/2008</c:v>
                </c:pt>
                <c:pt idx="14092">
                  <c:v>11/28/2008</c:v>
                </c:pt>
                <c:pt idx="14093">
                  <c:v>11/29/2008</c:v>
                </c:pt>
                <c:pt idx="14094">
                  <c:v>11/30/2008</c:v>
                </c:pt>
                <c:pt idx="14095">
                  <c:v>12/1/2008</c:v>
                </c:pt>
                <c:pt idx="14096">
                  <c:v>12/2/2008</c:v>
                </c:pt>
                <c:pt idx="14097">
                  <c:v>12/3/2008</c:v>
                </c:pt>
                <c:pt idx="14098">
                  <c:v>12/4/2008</c:v>
                </c:pt>
                <c:pt idx="14099">
                  <c:v>12/5/2008</c:v>
                </c:pt>
                <c:pt idx="14100">
                  <c:v>12/6/2008</c:v>
                </c:pt>
                <c:pt idx="14101">
                  <c:v>12/7/2008</c:v>
                </c:pt>
                <c:pt idx="14102">
                  <c:v>12/8/2008</c:v>
                </c:pt>
                <c:pt idx="14103">
                  <c:v>12/9/2008</c:v>
                </c:pt>
                <c:pt idx="14104">
                  <c:v>12/10/2008</c:v>
                </c:pt>
                <c:pt idx="14105">
                  <c:v>12/11/2008</c:v>
                </c:pt>
                <c:pt idx="14106">
                  <c:v>12/12/2008</c:v>
                </c:pt>
                <c:pt idx="14107">
                  <c:v>12/13/2008</c:v>
                </c:pt>
                <c:pt idx="14108">
                  <c:v>12/14/2008</c:v>
                </c:pt>
                <c:pt idx="14109">
                  <c:v>12/15/2008</c:v>
                </c:pt>
                <c:pt idx="14110">
                  <c:v>12/16/2008</c:v>
                </c:pt>
                <c:pt idx="14111">
                  <c:v>12/17/2008</c:v>
                </c:pt>
                <c:pt idx="14112">
                  <c:v>12/18/2008</c:v>
                </c:pt>
                <c:pt idx="14113">
                  <c:v>12/19/2008</c:v>
                </c:pt>
                <c:pt idx="14114">
                  <c:v>12/20/2008</c:v>
                </c:pt>
                <c:pt idx="14115">
                  <c:v>12/21/2008</c:v>
                </c:pt>
                <c:pt idx="14116">
                  <c:v>12/22/2008</c:v>
                </c:pt>
                <c:pt idx="14117">
                  <c:v>12/23/2008</c:v>
                </c:pt>
                <c:pt idx="14118">
                  <c:v>12/24/2008</c:v>
                </c:pt>
                <c:pt idx="14119">
                  <c:v>12/25/2008</c:v>
                </c:pt>
                <c:pt idx="14120">
                  <c:v>12/26/2008</c:v>
                </c:pt>
                <c:pt idx="14121">
                  <c:v>12/27/2008</c:v>
                </c:pt>
                <c:pt idx="14122">
                  <c:v>12/28/2008</c:v>
                </c:pt>
                <c:pt idx="14123">
                  <c:v>12/29/2008</c:v>
                </c:pt>
                <c:pt idx="14124">
                  <c:v>12/30/2008</c:v>
                </c:pt>
                <c:pt idx="14125">
                  <c:v>12/31/2008</c:v>
                </c:pt>
                <c:pt idx="14126">
                  <c:v>1/1/2009</c:v>
                </c:pt>
                <c:pt idx="14127">
                  <c:v>1/2/2009</c:v>
                </c:pt>
                <c:pt idx="14128">
                  <c:v>1/3/2009</c:v>
                </c:pt>
                <c:pt idx="14129">
                  <c:v>1/4/2009</c:v>
                </c:pt>
                <c:pt idx="14130">
                  <c:v>1/5/2009</c:v>
                </c:pt>
                <c:pt idx="14131">
                  <c:v>1/6/2009</c:v>
                </c:pt>
                <c:pt idx="14132">
                  <c:v>1/7/2009</c:v>
                </c:pt>
                <c:pt idx="14133">
                  <c:v>1/8/2009</c:v>
                </c:pt>
                <c:pt idx="14134">
                  <c:v>1/9/2009</c:v>
                </c:pt>
                <c:pt idx="14135">
                  <c:v>1/10/2009</c:v>
                </c:pt>
                <c:pt idx="14136">
                  <c:v>1/11/2009</c:v>
                </c:pt>
                <c:pt idx="14137">
                  <c:v>1/12/2009</c:v>
                </c:pt>
                <c:pt idx="14138">
                  <c:v>1/13/2009</c:v>
                </c:pt>
                <c:pt idx="14139">
                  <c:v>1/14/2009</c:v>
                </c:pt>
                <c:pt idx="14140">
                  <c:v>1/15/2009</c:v>
                </c:pt>
                <c:pt idx="14141">
                  <c:v>1/16/2009</c:v>
                </c:pt>
                <c:pt idx="14142">
                  <c:v>1/17/2009</c:v>
                </c:pt>
                <c:pt idx="14143">
                  <c:v>1/18/2009</c:v>
                </c:pt>
                <c:pt idx="14144">
                  <c:v>1/19/2009</c:v>
                </c:pt>
                <c:pt idx="14145">
                  <c:v>1/20/2009</c:v>
                </c:pt>
                <c:pt idx="14146">
                  <c:v>1/21/2009</c:v>
                </c:pt>
                <c:pt idx="14147">
                  <c:v>1/22/2009</c:v>
                </c:pt>
                <c:pt idx="14148">
                  <c:v>1/23/2009</c:v>
                </c:pt>
                <c:pt idx="14149">
                  <c:v>1/24/2009</c:v>
                </c:pt>
                <c:pt idx="14150">
                  <c:v>1/25/2009</c:v>
                </c:pt>
                <c:pt idx="14151">
                  <c:v>1/26/2009</c:v>
                </c:pt>
                <c:pt idx="14152">
                  <c:v>1/27/2009</c:v>
                </c:pt>
                <c:pt idx="14153">
                  <c:v>1/28/2009</c:v>
                </c:pt>
                <c:pt idx="14154">
                  <c:v>1/29/2009</c:v>
                </c:pt>
                <c:pt idx="14155">
                  <c:v>1/30/2009</c:v>
                </c:pt>
                <c:pt idx="14156">
                  <c:v>1/31/2009</c:v>
                </c:pt>
                <c:pt idx="14157">
                  <c:v>2/1/2009</c:v>
                </c:pt>
                <c:pt idx="14158">
                  <c:v>2/2/2009</c:v>
                </c:pt>
                <c:pt idx="14159">
                  <c:v>2/3/2009</c:v>
                </c:pt>
                <c:pt idx="14160">
                  <c:v>2/4/2009</c:v>
                </c:pt>
                <c:pt idx="14161">
                  <c:v>2/5/2009</c:v>
                </c:pt>
                <c:pt idx="14162">
                  <c:v>2/6/2009</c:v>
                </c:pt>
                <c:pt idx="14163">
                  <c:v>2/7/2009</c:v>
                </c:pt>
                <c:pt idx="14164">
                  <c:v>2/8/2009</c:v>
                </c:pt>
                <c:pt idx="14165">
                  <c:v>2/9/2009</c:v>
                </c:pt>
                <c:pt idx="14166">
                  <c:v>2/10/2009</c:v>
                </c:pt>
                <c:pt idx="14167">
                  <c:v>2/11/2009</c:v>
                </c:pt>
                <c:pt idx="14168">
                  <c:v>2/12/2009</c:v>
                </c:pt>
                <c:pt idx="14169">
                  <c:v>2/13/2009</c:v>
                </c:pt>
                <c:pt idx="14170">
                  <c:v>2/14/2009</c:v>
                </c:pt>
                <c:pt idx="14171">
                  <c:v>2/15/2009</c:v>
                </c:pt>
                <c:pt idx="14172">
                  <c:v>2/16/2009</c:v>
                </c:pt>
                <c:pt idx="14173">
                  <c:v>2/17/2009</c:v>
                </c:pt>
                <c:pt idx="14174">
                  <c:v>2/18/2009</c:v>
                </c:pt>
                <c:pt idx="14175">
                  <c:v>2/19/2009</c:v>
                </c:pt>
                <c:pt idx="14176">
                  <c:v>2/20/2009</c:v>
                </c:pt>
                <c:pt idx="14177">
                  <c:v>2/21/2009</c:v>
                </c:pt>
                <c:pt idx="14178">
                  <c:v>2/22/2009</c:v>
                </c:pt>
                <c:pt idx="14179">
                  <c:v>2/23/2009</c:v>
                </c:pt>
                <c:pt idx="14180">
                  <c:v>2/24/2009</c:v>
                </c:pt>
                <c:pt idx="14181">
                  <c:v>2/25/2009</c:v>
                </c:pt>
                <c:pt idx="14182">
                  <c:v>2/26/2009</c:v>
                </c:pt>
                <c:pt idx="14183">
                  <c:v>2/27/2009</c:v>
                </c:pt>
                <c:pt idx="14184">
                  <c:v>2/28/2009</c:v>
                </c:pt>
                <c:pt idx="14185">
                  <c:v>3/1/2009</c:v>
                </c:pt>
                <c:pt idx="14186">
                  <c:v>3/2/2009</c:v>
                </c:pt>
                <c:pt idx="14187">
                  <c:v>3/3/2009</c:v>
                </c:pt>
                <c:pt idx="14188">
                  <c:v>3/4/2009</c:v>
                </c:pt>
                <c:pt idx="14189">
                  <c:v>3/5/2009</c:v>
                </c:pt>
                <c:pt idx="14190">
                  <c:v>3/6/2009</c:v>
                </c:pt>
                <c:pt idx="14191">
                  <c:v>3/7/2009</c:v>
                </c:pt>
                <c:pt idx="14192">
                  <c:v>3/8/2009</c:v>
                </c:pt>
                <c:pt idx="14193">
                  <c:v>3/9/2009</c:v>
                </c:pt>
                <c:pt idx="14194">
                  <c:v>3/10/2009</c:v>
                </c:pt>
                <c:pt idx="14195">
                  <c:v>3/11/2009</c:v>
                </c:pt>
                <c:pt idx="14196">
                  <c:v>3/12/2009</c:v>
                </c:pt>
                <c:pt idx="14197">
                  <c:v>3/13/2009</c:v>
                </c:pt>
                <c:pt idx="14198">
                  <c:v>3/14/2009</c:v>
                </c:pt>
                <c:pt idx="14199">
                  <c:v>3/15/2009</c:v>
                </c:pt>
                <c:pt idx="14200">
                  <c:v>3/16/2009</c:v>
                </c:pt>
                <c:pt idx="14201">
                  <c:v>3/17/2009</c:v>
                </c:pt>
                <c:pt idx="14202">
                  <c:v>3/18/2009</c:v>
                </c:pt>
                <c:pt idx="14203">
                  <c:v>3/19/2009</c:v>
                </c:pt>
                <c:pt idx="14204">
                  <c:v>3/20/2009</c:v>
                </c:pt>
                <c:pt idx="14205">
                  <c:v>3/21/2009</c:v>
                </c:pt>
                <c:pt idx="14206">
                  <c:v>3/22/2009</c:v>
                </c:pt>
                <c:pt idx="14207">
                  <c:v>3/23/2009</c:v>
                </c:pt>
                <c:pt idx="14208">
                  <c:v>3/24/2009</c:v>
                </c:pt>
                <c:pt idx="14209">
                  <c:v>3/25/2009</c:v>
                </c:pt>
                <c:pt idx="14210">
                  <c:v>3/26/2009</c:v>
                </c:pt>
                <c:pt idx="14211">
                  <c:v>3/27/2009</c:v>
                </c:pt>
                <c:pt idx="14212">
                  <c:v>3/28/2009</c:v>
                </c:pt>
                <c:pt idx="14213">
                  <c:v>3/29/2009</c:v>
                </c:pt>
                <c:pt idx="14214">
                  <c:v>3/30/2009</c:v>
                </c:pt>
                <c:pt idx="14215">
                  <c:v>3/31/2009</c:v>
                </c:pt>
                <c:pt idx="14216">
                  <c:v>4/1/2009</c:v>
                </c:pt>
                <c:pt idx="14217">
                  <c:v>4/2/2009</c:v>
                </c:pt>
                <c:pt idx="14218">
                  <c:v>4/3/2009</c:v>
                </c:pt>
                <c:pt idx="14219">
                  <c:v>4/4/2009</c:v>
                </c:pt>
                <c:pt idx="14220">
                  <c:v>4/5/2009</c:v>
                </c:pt>
                <c:pt idx="14221">
                  <c:v>4/6/2009</c:v>
                </c:pt>
                <c:pt idx="14222">
                  <c:v>4/7/2009</c:v>
                </c:pt>
                <c:pt idx="14223">
                  <c:v>4/8/2009</c:v>
                </c:pt>
                <c:pt idx="14224">
                  <c:v>4/9/2009</c:v>
                </c:pt>
                <c:pt idx="14225">
                  <c:v>4/10/2009</c:v>
                </c:pt>
                <c:pt idx="14226">
                  <c:v>4/11/2009</c:v>
                </c:pt>
                <c:pt idx="14227">
                  <c:v>4/12/2009</c:v>
                </c:pt>
                <c:pt idx="14228">
                  <c:v>4/13/2009</c:v>
                </c:pt>
                <c:pt idx="14229">
                  <c:v>4/14/2009</c:v>
                </c:pt>
                <c:pt idx="14230">
                  <c:v>4/15/2009</c:v>
                </c:pt>
                <c:pt idx="14231">
                  <c:v>4/16/2009</c:v>
                </c:pt>
                <c:pt idx="14232">
                  <c:v>4/17/2009</c:v>
                </c:pt>
                <c:pt idx="14233">
                  <c:v>4/18/2009</c:v>
                </c:pt>
                <c:pt idx="14234">
                  <c:v>4/19/2009</c:v>
                </c:pt>
                <c:pt idx="14235">
                  <c:v>4/20/2009</c:v>
                </c:pt>
                <c:pt idx="14236">
                  <c:v>4/21/2009</c:v>
                </c:pt>
                <c:pt idx="14237">
                  <c:v>4/22/2009</c:v>
                </c:pt>
                <c:pt idx="14238">
                  <c:v>4/23/2009</c:v>
                </c:pt>
                <c:pt idx="14239">
                  <c:v>4/24/2009</c:v>
                </c:pt>
                <c:pt idx="14240">
                  <c:v>4/25/2009</c:v>
                </c:pt>
                <c:pt idx="14241">
                  <c:v>4/26/2009</c:v>
                </c:pt>
                <c:pt idx="14242">
                  <c:v>4/27/2009</c:v>
                </c:pt>
                <c:pt idx="14243">
                  <c:v>4/28/2009</c:v>
                </c:pt>
                <c:pt idx="14244">
                  <c:v>4/29/2009</c:v>
                </c:pt>
                <c:pt idx="14245">
                  <c:v>4/30/2009</c:v>
                </c:pt>
                <c:pt idx="14246">
                  <c:v>5/1/2009</c:v>
                </c:pt>
                <c:pt idx="14247">
                  <c:v>5/2/2009</c:v>
                </c:pt>
                <c:pt idx="14248">
                  <c:v>5/3/2009</c:v>
                </c:pt>
                <c:pt idx="14249">
                  <c:v>5/4/2009</c:v>
                </c:pt>
                <c:pt idx="14250">
                  <c:v>5/5/2009</c:v>
                </c:pt>
                <c:pt idx="14251">
                  <c:v>5/6/2009</c:v>
                </c:pt>
                <c:pt idx="14252">
                  <c:v>5/7/2009</c:v>
                </c:pt>
                <c:pt idx="14253">
                  <c:v>5/8/2009</c:v>
                </c:pt>
                <c:pt idx="14254">
                  <c:v>5/9/2009</c:v>
                </c:pt>
                <c:pt idx="14255">
                  <c:v>5/10/2009</c:v>
                </c:pt>
                <c:pt idx="14256">
                  <c:v>5/11/2009</c:v>
                </c:pt>
                <c:pt idx="14257">
                  <c:v>5/12/2009</c:v>
                </c:pt>
                <c:pt idx="14258">
                  <c:v>5/13/2009</c:v>
                </c:pt>
                <c:pt idx="14259">
                  <c:v>5/14/2009</c:v>
                </c:pt>
                <c:pt idx="14260">
                  <c:v>5/15/2009</c:v>
                </c:pt>
                <c:pt idx="14261">
                  <c:v>5/16/2009</c:v>
                </c:pt>
                <c:pt idx="14262">
                  <c:v>5/17/2009</c:v>
                </c:pt>
                <c:pt idx="14263">
                  <c:v>5/18/2009</c:v>
                </c:pt>
                <c:pt idx="14264">
                  <c:v>5/19/2009</c:v>
                </c:pt>
                <c:pt idx="14265">
                  <c:v>5/20/2009</c:v>
                </c:pt>
                <c:pt idx="14266">
                  <c:v>5/21/2009</c:v>
                </c:pt>
                <c:pt idx="14267">
                  <c:v>5/22/2009</c:v>
                </c:pt>
                <c:pt idx="14268">
                  <c:v>5/23/2009</c:v>
                </c:pt>
                <c:pt idx="14269">
                  <c:v>5/24/2009</c:v>
                </c:pt>
                <c:pt idx="14270">
                  <c:v>5/25/2009</c:v>
                </c:pt>
                <c:pt idx="14271">
                  <c:v>5/26/2009</c:v>
                </c:pt>
                <c:pt idx="14272">
                  <c:v>5/27/2009</c:v>
                </c:pt>
                <c:pt idx="14273">
                  <c:v>5/28/2009</c:v>
                </c:pt>
                <c:pt idx="14274">
                  <c:v>5/29/2009</c:v>
                </c:pt>
                <c:pt idx="14275">
                  <c:v>5/30/2009</c:v>
                </c:pt>
                <c:pt idx="14276">
                  <c:v>5/31/2009</c:v>
                </c:pt>
                <c:pt idx="14277">
                  <c:v>6/1/2009</c:v>
                </c:pt>
                <c:pt idx="14278">
                  <c:v>6/2/2009</c:v>
                </c:pt>
                <c:pt idx="14279">
                  <c:v>6/3/2009</c:v>
                </c:pt>
                <c:pt idx="14280">
                  <c:v>6/4/2009</c:v>
                </c:pt>
                <c:pt idx="14281">
                  <c:v>6/5/2009</c:v>
                </c:pt>
                <c:pt idx="14282">
                  <c:v>6/6/2009</c:v>
                </c:pt>
                <c:pt idx="14283">
                  <c:v>6/7/2009</c:v>
                </c:pt>
                <c:pt idx="14284">
                  <c:v>6/8/2009</c:v>
                </c:pt>
                <c:pt idx="14285">
                  <c:v>6/9/2009</c:v>
                </c:pt>
                <c:pt idx="14286">
                  <c:v>6/10/2009</c:v>
                </c:pt>
                <c:pt idx="14287">
                  <c:v>6/11/2009</c:v>
                </c:pt>
                <c:pt idx="14288">
                  <c:v>6/12/2009</c:v>
                </c:pt>
                <c:pt idx="14289">
                  <c:v>6/13/2009</c:v>
                </c:pt>
                <c:pt idx="14290">
                  <c:v>6/14/2009</c:v>
                </c:pt>
                <c:pt idx="14291">
                  <c:v>6/15/2009</c:v>
                </c:pt>
                <c:pt idx="14292">
                  <c:v>6/16/2009</c:v>
                </c:pt>
                <c:pt idx="14293">
                  <c:v>6/17/2009</c:v>
                </c:pt>
                <c:pt idx="14294">
                  <c:v>6/18/2009</c:v>
                </c:pt>
                <c:pt idx="14295">
                  <c:v>6/19/2009</c:v>
                </c:pt>
                <c:pt idx="14296">
                  <c:v>6/20/2009</c:v>
                </c:pt>
                <c:pt idx="14297">
                  <c:v>6/21/2009</c:v>
                </c:pt>
                <c:pt idx="14298">
                  <c:v>6/22/2009</c:v>
                </c:pt>
                <c:pt idx="14299">
                  <c:v>6/23/2009</c:v>
                </c:pt>
                <c:pt idx="14300">
                  <c:v>6/24/2009</c:v>
                </c:pt>
                <c:pt idx="14301">
                  <c:v>6/25/2009</c:v>
                </c:pt>
                <c:pt idx="14302">
                  <c:v>6/26/2009</c:v>
                </c:pt>
                <c:pt idx="14303">
                  <c:v>6/27/2009</c:v>
                </c:pt>
                <c:pt idx="14304">
                  <c:v>6/28/2009</c:v>
                </c:pt>
                <c:pt idx="14305">
                  <c:v>6/29/2009</c:v>
                </c:pt>
                <c:pt idx="14306">
                  <c:v>6/30/2009</c:v>
                </c:pt>
                <c:pt idx="14307">
                  <c:v>7/1/2009</c:v>
                </c:pt>
                <c:pt idx="14308">
                  <c:v>7/2/2009</c:v>
                </c:pt>
                <c:pt idx="14309">
                  <c:v>7/3/2009</c:v>
                </c:pt>
                <c:pt idx="14310">
                  <c:v>7/4/2009</c:v>
                </c:pt>
                <c:pt idx="14311">
                  <c:v>7/5/2009</c:v>
                </c:pt>
                <c:pt idx="14312">
                  <c:v>7/6/2009</c:v>
                </c:pt>
                <c:pt idx="14313">
                  <c:v>7/7/2009</c:v>
                </c:pt>
                <c:pt idx="14314">
                  <c:v>7/8/2009</c:v>
                </c:pt>
                <c:pt idx="14315">
                  <c:v>7/9/2009</c:v>
                </c:pt>
                <c:pt idx="14316">
                  <c:v>7/10/2009</c:v>
                </c:pt>
                <c:pt idx="14317">
                  <c:v>7/11/2009</c:v>
                </c:pt>
                <c:pt idx="14318">
                  <c:v>7/12/2009</c:v>
                </c:pt>
                <c:pt idx="14319">
                  <c:v>7/13/2009</c:v>
                </c:pt>
                <c:pt idx="14320">
                  <c:v>7/14/2009</c:v>
                </c:pt>
                <c:pt idx="14321">
                  <c:v>7/15/2009</c:v>
                </c:pt>
                <c:pt idx="14322">
                  <c:v>7/16/2009</c:v>
                </c:pt>
                <c:pt idx="14323">
                  <c:v>7/17/2009</c:v>
                </c:pt>
                <c:pt idx="14324">
                  <c:v>7/18/2009</c:v>
                </c:pt>
                <c:pt idx="14325">
                  <c:v>7/19/2009</c:v>
                </c:pt>
                <c:pt idx="14326">
                  <c:v>7/20/2009</c:v>
                </c:pt>
                <c:pt idx="14327">
                  <c:v>7/21/2009</c:v>
                </c:pt>
                <c:pt idx="14328">
                  <c:v>7/22/2009</c:v>
                </c:pt>
                <c:pt idx="14329">
                  <c:v>7/23/2009</c:v>
                </c:pt>
                <c:pt idx="14330">
                  <c:v>7/24/2009</c:v>
                </c:pt>
                <c:pt idx="14331">
                  <c:v>7/25/2009</c:v>
                </c:pt>
                <c:pt idx="14332">
                  <c:v>7/26/2009</c:v>
                </c:pt>
                <c:pt idx="14333">
                  <c:v>7/27/2009</c:v>
                </c:pt>
                <c:pt idx="14334">
                  <c:v>7/28/2009</c:v>
                </c:pt>
                <c:pt idx="14335">
                  <c:v>7/29/2009</c:v>
                </c:pt>
                <c:pt idx="14336">
                  <c:v>7/30/2009</c:v>
                </c:pt>
                <c:pt idx="14337">
                  <c:v>7/31/2009</c:v>
                </c:pt>
                <c:pt idx="14338">
                  <c:v>8/1/2009</c:v>
                </c:pt>
                <c:pt idx="14339">
                  <c:v>8/2/2009</c:v>
                </c:pt>
                <c:pt idx="14340">
                  <c:v>8/3/2009</c:v>
                </c:pt>
                <c:pt idx="14341">
                  <c:v>8/4/2009</c:v>
                </c:pt>
                <c:pt idx="14342">
                  <c:v>8/5/2009</c:v>
                </c:pt>
                <c:pt idx="14343">
                  <c:v>8/6/2009</c:v>
                </c:pt>
                <c:pt idx="14344">
                  <c:v>8/7/2009</c:v>
                </c:pt>
                <c:pt idx="14345">
                  <c:v>8/8/2009</c:v>
                </c:pt>
                <c:pt idx="14346">
                  <c:v>8/9/2009</c:v>
                </c:pt>
                <c:pt idx="14347">
                  <c:v>8/10/2009</c:v>
                </c:pt>
                <c:pt idx="14348">
                  <c:v>8/11/2009</c:v>
                </c:pt>
                <c:pt idx="14349">
                  <c:v>8/12/2009</c:v>
                </c:pt>
                <c:pt idx="14350">
                  <c:v>8/13/2009</c:v>
                </c:pt>
                <c:pt idx="14351">
                  <c:v>8/14/2009</c:v>
                </c:pt>
                <c:pt idx="14352">
                  <c:v>8/15/2009</c:v>
                </c:pt>
                <c:pt idx="14353">
                  <c:v>8/16/2009</c:v>
                </c:pt>
                <c:pt idx="14354">
                  <c:v>8/17/2009</c:v>
                </c:pt>
                <c:pt idx="14355">
                  <c:v>8/18/2009</c:v>
                </c:pt>
                <c:pt idx="14356">
                  <c:v>8/19/2009</c:v>
                </c:pt>
                <c:pt idx="14357">
                  <c:v>8/20/2009</c:v>
                </c:pt>
                <c:pt idx="14358">
                  <c:v>8/21/2009</c:v>
                </c:pt>
                <c:pt idx="14359">
                  <c:v>8/22/2009</c:v>
                </c:pt>
                <c:pt idx="14360">
                  <c:v>8/23/2009</c:v>
                </c:pt>
                <c:pt idx="14361">
                  <c:v>8/24/2009</c:v>
                </c:pt>
                <c:pt idx="14362">
                  <c:v>8/25/2009</c:v>
                </c:pt>
                <c:pt idx="14363">
                  <c:v>8/26/2009</c:v>
                </c:pt>
                <c:pt idx="14364">
                  <c:v>8/27/2009</c:v>
                </c:pt>
                <c:pt idx="14365">
                  <c:v>8/28/2009</c:v>
                </c:pt>
                <c:pt idx="14366">
                  <c:v>8/29/2009</c:v>
                </c:pt>
                <c:pt idx="14367">
                  <c:v>8/30/2009</c:v>
                </c:pt>
                <c:pt idx="14368">
                  <c:v>8/31/2009</c:v>
                </c:pt>
                <c:pt idx="14369">
                  <c:v>9/1/2009</c:v>
                </c:pt>
                <c:pt idx="14370">
                  <c:v>9/2/2009</c:v>
                </c:pt>
                <c:pt idx="14371">
                  <c:v>9/3/2009</c:v>
                </c:pt>
                <c:pt idx="14372">
                  <c:v>9/4/2009</c:v>
                </c:pt>
                <c:pt idx="14373">
                  <c:v>9/5/2009</c:v>
                </c:pt>
                <c:pt idx="14374">
                  <c:v>9/6/2009</c:v>
                </c:pt>
                <c:pt idx="14375">
                  <c:v>9/7/2009</c:v>
                </c:pt>
                <c:pt idx="14376">
                  <c:v>9/8/2009</c:v>
                </c:pt>
                <c:pt idx="14377">
                  <c:v>9/9/2009</c:v>
                </c:pt>
                <c:pt idx="14378">
                  <c:v>9/10/2009</c:v>
                </c:pt>
                <c:pt idx="14379">
                  <c:v>9/11/2009</c:v>
                </c:pt>
                <c:pt idx="14380">
                  <c:v>9/12/2009</c:v>
                </c:pt>
                <c:pt idx="14381">
                  <c:v>9/13/2009</c:v>
                </c:pt>
                <c:pt idx="14382">
                  <c:v>9/14/2009</c:v>
                </c:pt>
                <c:pt idx="14383">
                  <c:v>9/15/2009</c:v>
                </c:pt>
                <c:pt idx="14384">
                  <c:v>9/16/2009</c:v>
                </c:pt>
                <c:pt idx="14385">
                  <c:v>9/17/2009</c:v>
                </c:pt>
                <c:pt idx="14386">
                  <c:v>9/18/2009</c:v>
                </c:pt>
                <c:pt idx="14387">
                  <c:v>9/19/2009</c:v>
                </c:pt>
                <c:pt idx="14388">
                  <c:v>9/20/2009</c:v>
                </c:pt>
                <c:pt idx="14389">
                  <c:v>9/21/2009</c:v>
                </c:pt>
                <c:pt idx="14390">
                  <c:v>9/22/2009</c:v>
                </c:pt>
                <c:pt idx="14391">
                  <c:v>9/23/2009</c:v>
                </c:pt>
                <c:pt idx="14392">
                  <c:v>9/24/2009</c:v>
                </c:pt>
                <c:pt idx="14393">
                  <c:v>9/25/2009</c:v>
                </c:pt>
                <c:pt idx="14394">
                  <c:v>9/26/2009</c:v>
                </c:pt>
                <c:pt idx="14395">
                  <c:v>9/27/2009</c:v>
                </c:pt>
                <c:pt idx="14396">
                  <c:v>9/28/2009</c:v>
                </c:pt>
                <c:pt idx="14397">
                  <c:v>9/29/2009</c:v>
                </c:pt>
                <c:pt idx="14398">
                  <c:v>9/30/2009</c:v>
                </c:pt>
                <c:pt idx="14399">
                  <c:v>10/1/2009</c:v>
                </c:pt>
                <c:pt idx="14400">
                  <c:v>10/2/2009</c:v>
                </c:pt>
                <c:pt idx="14401">
                  <c:v>10/3/2009</c:v>
                </c:pt>
                <c:pt idx="14402">
                  <c:v>10/4/2009</c:v>
                </c:pt>
                <c:pt idx="14403">
                  <c:v>10/5/2009</c:v>
                </c:pt>
                <c:pt idx="14404">
                  <c:v>10/6/2009</c:v>
                </c:pt>
                <c:pt idx="14405">
                  <c:v>10/7/2009</c:v>
                </c:pt>
                <c:pt idx="14406">
                  <c:v>10/8/2009</c:v>
                </c:pt>
                <c:pt idx="14407">
                  <c:v>10/9/2009</c:v>
                </c:pt>
                <c:pt idx="14408">
                  <c:v>10/10/2009</c:v>
                </c:pt>
                <c:pt idx="14409">
                  <c:v>10/11/2009</c:v>
                </c:pt>
                <c:pt idx="14410">
                  <c:v>10/12/2009</c:v>
                </c:pt>
                <c:pt idx="14411">
                  <c:v>10/13/2009</c:v>
                </c:pt>
                <c:pt idx="14412">
                  <c:v>10/14/2009</c:v>
                </c:pt>
                <c:pt idx="14413">
                  <c:v>10/15/2009</c:v>
                </c:pt>
                <c:pt idx="14414">
                  <c:v>10/16/2009</c:v>
                </c:pt>
                <c:pt idx="14415">
                  <c:v>10/17/2009</c:v>
                </c:pt>
                <c:pt idx="14416">
                  <c:v>10/18/2009</c:v>
                </c:pt>
                <c:pt idx="14417">
                  <c:v>10/19/2009</c:v>
                </c:pt>
                <c:pt idx="14418">
                  <c:v>10/20/2009</c:v>
                </c:pt>
                <c:pt idx="14419">
                  <c:v>10/21/2009</c:v>
                </c:pt>
                <c:pt idx="14420">
                  <c:v>10/22/2009</c:v>
                </c:pt>
                <c:pt idx="14421">
                  <c:v>10/23/2009</c:v>
                </c:pt>
                <c:pt idx="14422">
                  <c:v>10/24/2009</c:v>
                </c:pt>
                <c:pt idx="14423">
                  <c:v>10/25/2009</c:v>
                </c:pt>
                <c:pt idx="14424">
                  <c:v>10/26/2009</c:v>
                </c:pt>
                <c:pt idx="14425">
                  <c:v>10/27/2009</c:v>
                </c:pt>
                <c:pt idx="14426">
                  <c:v>10/28/2009</c:v>
                </c:pt>
                <c:pt idx="14427">
                  <c:v>10/29/2009</c:v>
                </c:pt>
                <c:pt idx="14428">
                  <c:v>10/30/2009</c:v>
                </c:pt>
                <c:pt idx="14429">
                  <c:v>10/31/2009</c:v>
                </c:pt>
                <c:pt idx="14430">
                  <c:v>11/1/2009</c:v>
                </c:pt>
                <c:pt idx="14431">
                  <c:v>11/2/2009</c:v>
                </c:pt>
                <c:pt idx="14432">
                  <c:v>11/3/2009</c:v>
                </c:pt>
                <c:pt idx="14433">
                  <c:v>11/4/2009</c:v>
                </c:pt>
                <c:pt idx="14434">
                  <c:v>11/5/2009</c:v>
                </c:pt>
                <c:pt idx="14435">
                  <c:v>11/6/2009</c:v>
                </c:pt>
                <c:pt idx="14436">
                  <c:v>11/7/2009</c:v>
                </c:pt>
                <c:pt idx="14437">
                  <c:v>11/8/2009</c:v>
                </c:pt>
                <c:pt idx="14438">
                  <c:v>11/9/2009</c:v>
                </c:pt>
                <c:pt idx="14439">
                  <c:v>11/10/2009</c:v>
                </c:pt>
                <c:pt idx="14440">
                  <c:v>11/11/2009</c:v>
                </c:pt>
                <c:pt idx="14441">
                  <c:v>11/12/2009</c:v>
                </c:pt>
                <c:pt idx="14442">
                  <c:v>11/13/2009</c:v>
                </c:pt>
                <c:pt idx="14443">
                  <c:v>11/14/2009</c:v>
                </c:pt>
                <c:pt idx="14444">
                  <c:v>11/15/2009</c:v>
                </c:pt>
                <c:pt idx="14445">
                  <c:v>11/16/2009</c:v>
                </c:pt>
                <c:pt idx="14446">
                  <c:v>11/17/2009</c:v>
                </c:pt>
                <c:pt idx="14447">
                  <c:v>11/18/2009</c:v>
                </c:pt>
                <c:pt idx="14448">
                  <c:v>11/19/2009</c:v>
                </c:pt>
                <c:pt idx="14449">
                  <c:v>11/20/2009</c:v>
                </c:pt>
                <c:pt idx="14450">
                  <c:v>11/21/2009</c:v>
                </c:pt>
                <c:pt idx="14451">
                  <c:v>11/22/2009</c:v>
                </c:pt>
                <c:pt idx="14452">
                  <c:v>11/23/2009</c:v>
                </c:pt>
                <c:pt idx="14453">
                  <c:v>11/24/2009</c:v>
                </c:pt>
                <c:pt idx="14454">
                  <c:v>11/25/2009</c:v>
                </c:pt>
                <c:pt idx="14455">
                  <c:v>11/26/2009</c:v>
                </c:pt>
                <c:pt idx="14456">
                  <c:v>11/27/2009</c:v>
                </c:pt>
                <c:pt idx="14457">
                  <c:v>11/28/2009</c:v>
                </c:pt>
                <c:pt idx="14458">
                  <c:v>11/29/2009</c:v>
                </c:pt>
                <c:pt idx="14459">
                  <c:v>11/30/2009</c:v>
                </c:pt>
                <c:pt idx="14460">
                  <c:v>12/1/2009</c:v>
                </c:pt>
                <c:pt idx="14461">
                  <c:v>12/2/2009</c:v>
                </c:pt>
                <c:pt idx="14462">
                  <c:v>12/3/2009</c:v>
                </c:pt>
                <c:pt idx="14463">
                  <c:v>12/4/2009</c:v>
                </c:pt>
                <c:pt idx="14464">
                  <c:v>12/5/2009</c:v>
                </c:pt>
                <c:pt idx="14465">
                  <c:v>12/6/2009</c:v>
                </c:pt>
                <c:pt idx="14466">
                  <c:v>12/7/2009</c:v>
                </c:pt>
                <c:pt idx="14467">
                  <c:v>12/8/2009</c:v>
                </c:pt>
                <c:pt idx="14468">
                  <c:v>12/9/2009</c:v>
                </c:pt>
                <c:pt idx="14469">
                  <c:v>12/10/2009</c:v>
                </c:pt>
                <c:pt idx="14470">
                  <c:v>12/11/2009</c:v>
                </c:pt>
                <c:pt idx="14471">
                  <c:v>12/12/2009</c:v>
                </c:pt>
                <c:pt idx="14472">
                  <c:v>12/13/2009</c:v>
                </c:pt>
                <c:pt idx="14473">
                  <c:v>12/14/2009</c:v>
                </c:pt>
                <c:pt idx="14474">
                  <c:v>12/15/2009</c:v>
                </c:pt>
                <c:pt idx="14475">
                  <c:v>12/16/2009</c:v>
                </c:pt>
                <c:pt idx="14476">
                  <c:v>12/17/2009</c:v>
                </c:pt>
                <c:pt idx="14477">
                  <c:v>12/18/2009</c:v>
                </c:pt>
                <c:pt idx="14478">
                  <c:v>12/19/2009</c:v>
                </c:pt>
                <c:pt idx="14479">
                  <c:v>12/20/2009</c:v>
                </c:pt>
                <c:pt idx="14480">
                  <c:v>12/21/2009</c:v>
                </c:pt>
                <c:pt idx="14481">
                  <c:v>12/22/2009</c:v>
                </c:pt>
                <c:pt idx="14482">
                  <c:v>12/23/2009</c:v>
                </c:pt>
                <c:pt idx="14483">
                  <c:v>12/24/2009</c:v>
                </c:pt>
                <c:pt idx="14484">
                  <c:v>12/25/2009</c:v>
                </c:pt>
                <c:pt idx="14485">
                  <c:v>12/26/2009</c:v>
                </c:pt>
                <c:pt idx="14486">
                  <c:v>12/27/2009</c:v>
                </c:pt>
                <c:pt idx="14487">
                  <c:v>12/28/2009</c:v>
                </c:pt>
                <c:pt idx="14488">
                  <c:v>12/29/2009</c:v>
                </c:pt>
                <c:pt idx="14489">
                  <c:v>12/30/2009</c:v>
                </c:pt>
                <c:pt idx="14490">
                  <c:v>12/31/2009</c:v>
                </c:pt>
                <c:pt idx="14491">
                  <c:v>1/1/2010</c:v>
                </c:pt>
                <c:pt idx="14492">
                  <c:v>1/2/2010</c:v>
                </c:pt>
                <c:pt idx="14493">
                  <c:v>1/3/2010</c:v>
                </c:pt>
                <c:pt idx="14494">
                  <c:v>1/4/2010</c:v>
                </c:pt>
                <c:pt idx="14495">
                  <c:v>1/5/2010</c:v>
                </c:pt>
                <c:pt idx="14496">
                  <c:v>1/6/2010</c:v>
                </c:pt>
                <c:pt idx="14497">
                  <c:v>1/7/2010</c:v>
                </c:pt>
                <c:pt idx="14498">
                  <c:v>1/8/2010</c:v>
                </c:pt>
                <c:pt idx="14499">
                  <c:v>1/9/2010</c:v>
                </c:pt>
                <c:pt idx="14500">
                  <c:v>1/10/2010</c:v>
                </c:pt>
                <c:pt idx="14501">
                  <c:v>1/11/2010</c:v>
                </c:pt>
                <c:pt idx="14502">
                  <c:v>1/12/2010</c:v>
                </c:pt>
                <c:pt idx="14503">
                  <c:v>1/13/2010</c:v>
                </c:pt>
                <c:pt idx="14504">
                  <c:v>1/14/2010</c:v>
                </c:pt>
                <c:pt idx="14505">
                  <c:v>1/15/2010</c:v>
                </c:pt>
                <c:pt idx="14506">
                  <c:v>1/16/2010</c:v>
                </c:pt>
                <c:pt idx="14507">
                  <c:v>1/17/2010</c:v>
                </c:pt>
                <c:pt idx="14508">
                  <c:v>1/18/2010</c:v>
                </c:pt>
                <c:pt idx="14509">
                  <c:v>1/19/2010</c:v>
                </c:pt>
                <c:pt idx="14510">
                  <c:v>1/20/2010</c:v>
                </c:pt>
                <c:pt idx="14511">
                  <c:v>1/21/2010</c:v>
                </c:pt>
                <c:pt idx="14512">
                  <c:v>1/22/2010</c:v>
                </c:pt>
                <c:pt idx="14513">
                  <c:v>1/23/2010</c:v>
                </c:pt>
                <c:pt idx="14514">
                  <c:v>1/24/2010</c:v>
                </c:pt>
                <c:pt idx="14515">
                  <c:v>1/25/2010</c:v>
                </c:pt>
                <c:pt idx="14516">
                  <c:v>1/26/2010</c:v>
                </c:pt>
                <c:pt idx="14517">
                  <c:v>1/27/2010</c:v>
                </c:pt>
                <c:pt idx="14518">
                  <c:v>1/28/2010</c:v>
                </c:pt>
                <c:pt idx="14519">
                  <c:v>1/29/2010</c:v>
                </c:pt>
                <c:pt idx="14520">
                  <c:v>1/30/2010</c:v>
                </c:pt>
                <c:pt idx="14521">
                  <c:v>1/31/2010</c:v>
                </c:pt>
                <c:pt idx="14522">
                  <c:v>2/1/2010</c:v>
                </c:pt>
                <c:pt idx="14523">
                  <c:v>2/2/2010</c:v>
                </c:pt>
                <c:pt idx="14524">
                  <c:v>2/3/2010</c:v>
                </c:pt>
                <c:pt idx="14525">
                  <c:v>2/4/2010</c:v>
                </c:pt>
                <c:pt idx="14526">
                  <c:v>2/5/2010</c:v>
                </c:pt>
                <c:pt idx="14527">
                  <c:v>2/6/2010</c:v>
                </c:pt>
                <c:pt idx="14528">
                  <c:v>2/7/2010</c:v>
                </c:pt>
                <c:pt idx="14529">
                  <c:v>2/8/2010</c:v>
                </c:pt>
                <c:pt idx="14530">
                  <c:v>2/9/2010</c:v>
                </c:pt>
                <c:pt idx="14531">
                  <c:v>2/10/2010</c:v>
                </c:pt>
                <c:pt idx="14532">
                  <c:v>2/11/2010</c:v>
                </c:pt>
                <c:pt idx="14533">
                  <c:v>2/12/2010</c:v>
                </c:pt>
                <c:pt idx="14534">
                  <c:v>2/13/2010</c:v>
                </c:pt>
                <c:pt idx="14535">
                  <c:v>2/14/2010</c:v>
                </c:pt>
                <c:pt idx="14536">
                  <c:v>2/15/2010</c:v>
                </c:pt>
                <c:pt idx="14537">
                  <c:v>2/16/2010</c:v>
                </c:pt>
                <c:pt idx="14538">
                  <c:v>2/17/2010</c:v>
                </c:pt>
                <c:pt idx="14539">
                  <c:v>2/18/2010</c:v>
                </c:pt>
                <c:pt idx="14540">
                  <c:v>2/19/2010</c:v>
                </c:pt>
                <c:pt idx="14541">
                  <c:v>2/20/2010</c:v>
                </c:pt>
                <c:pt idx="14542">
                  <c:v>2/21/2010</c:v>
                </c:pt>
                <c:pt idx="14543">
                  <c:v>2/22/2010</c:v>
                </c:pt>
                <c:pt idx="14544">
                  <c:v>2/23/2010</c:v>
                </c:pt>
                <c:pt idx="14545">
                  <c:v>2/24/2010</c:v>
                </c:pt>
                <c:pt idx="14546">
                  <c:v>2/25/2010</c:v>
                </c:pt>
                <c:pt idx="14547">
                  <c:v>2/26/2010</c:v>
                </c:pt>
                <c:pt idx="14548">
                  <c:v>2/27/2010</c:v>
                </c:pt>
                <c:pt idx="14549">
                  <c:v>2/28/2010</c:v>
                </c:pt>
                <c:pt idx="14550">
                  <c:v>3/1/2010</c:v>
                </c:pt>
                <c:pt idx="14551">
                  <c:v>3/2/2010</c:v>
                </c:pt>
                <c:pt idx="14552">
                  <c:v>3/3/2010</c:v>
                </c:pt>
                <c:pt idx="14553">
                  <c:v>3/4/2010</c:v>
                </c:pt>
                <c:pt idx="14554">
                  <c:v>3/5/2010</c:v>
                </c:pt>
                <c:pt idx="14555">
                  <c:v>3/6/2010</c:v>
                </c:pt>
                <c:pt idx="14556">
                  <c:v>3/7/2010</c:v>
                </c:pt>
                <c:pt idx="14557">
                  <c:v>3/8/2010</c:v>
                </c:pt>
                <c:pt idx="14558">
                  <c:v>3/9/2010</c:v>
                </c:pt>
                <c:pt idx="14559">
                  <c:v>3/10/2010</c:v>
                </c:pt>
                <c:pt idx="14560">
                  <c:v>3/11/2010</c:v>
                </c:pt>
                <c:pt idx="14561">
                  <c:v>3/12/2010</c:v>
                </c:pt>
                <c:pt idx="14562">
                  <c:v>3/13/2010</c:v>
                </c:pt>
                <c:pt idx="14563">
                  <c:v>3/14/2010</c:v>
                </c:pt>
                <c:pt idx="14564">
                  <c:v>3/15/2010</c:v>
                </c:pt>
                <c:pt idx="14565">
                  <c:v>3/16/2010</c:v>
                </c:pt>
                <c:pt idx="14566">
                  <c:v>3/17/2010</c:v>
                </c:pt>
                <c:pt idx="14567">
                  <c:v>3/18/2010</c:v>
                </c:pt>
                <c:pt idx="14568">
                  <c:v>3/19/2010</c:v>
                </c:pt>
                <c:pt idx="14569">
                  <c:v>3/20/2010</c:v>
                </c:pt>
                <c:pt idx="14570">
                  <c:v>3/21/2010</c:v>
                </c:pt>
                <c:pt idx="14571">
                  <c:v>3/22/2010</c:v>
                </c:pt>
                <c:pt idx="14572">
                  <c:v>3/23/2010</c:v>
                </c:pt>
                <c:pt idx="14573">
                  <c:v>3/24/2010</c:v>
                </c:pt>
                <c:pt idx="14574">
                  <c:v>3/25/2010</c:v>
                </c:pt>
                <c:pt idx="14575">
                  <c:v>3/26/2010</c:v>
                </c:pt>
                <c:pt idx="14576">
                  <c:v>3/27/2010</c:v>
                </c:pt>
                <c:pt idx="14577">
                  <c:v>3/28/2010</c:v>
                </c:pt>
                <c:pt idx="14578">
                  <c:v>3/29/2010</c:v>
                </c:pt>
                <c:pt idx="14579">
                  <c:v>3/30/2010</c:v>
                </c:pt>
                <c:pt idx="14580">
                  <c:v>3/31/2010</c:v>
                </c:pt>
                <c:pt idx="14581">
                  <c:v>4/1/2010</c:v>
                </c:pt>
                <c:pt idx="14582">
                  <c:v>4/2/2010</c:v>
                </c:pt>
                <c:pt idx="14583">
                  <c:v>4/3/2010</c:v>
                </c:pt>
                <c:pt idx="14584">
                  <c:v>4/4/2010</c:v>
                </c:pt>
                <c:pt idx="14585">
                  <c:v>4/5/2010</c:v>
                </c:pt>
                <c:pt idx="14586">
                  <c:v>4/6/2010</c:v>
                </c:pt>
                <c:pt idx="14587">
                  <c:v>4/7/2010</c:v>
                </c:pt>
                <c:pt idx="14588">
                  <c:v>4/8/2010</c:v>
                </c:pt>
                <c:pt idx="14589">
                  <c:v>4/9/2010</c:v>
                </c:pt>
                <c:pt idx="14590">
                  <c:v>4/10/2010</c:v>
                </c:pt>
                <c:pt idx="14591">
                  <c:v>4/11/2010</c:v>
                </c:pt>
                <c:pt idx="14592">
                  <c:v>4/12/2010</c:v>
                </c:pt>
                <c:pt idx="14593">
                  <c:v>4/13/2010</c:v>
                </c:pt>
                <c:pt idx="14594">
                  <c:v>4/14/2010</c:v>
                </c:pt>
                <c:pt idx="14595">
                  <c:v>4/15/2010</c:v>
                </c:pt>
                <c:pt idx="14596">
                  <c:v>4/16/2010</c:v>
                </c:pt>
                <c:pt idx="14597">
                  <c:v>4/17/2010</c:v>
                </c:pt>
                <c:pt idx="14598">
                  <c:v>4/18/2010</c:v>
                </c:pt>
                <c:pt idx="14599">
                  <c:v>4/19/2010</c:v>
                </c:pt>
                <c:pt idx="14600">
                  <c:v>4/20/2010</c:v>
                </c:pt>
                <c:pt idx="14601">
                  <c:v>4/21/2010</c:v>
                </c:pt>
                <c:pt idx="14602">
                  <c:v>4/22/2010</c:v>
                </c:pt>
                <c:pt idx="14603">
                  <c:v>4/23/2010</c:v>
                </c:pt>
                <c:pt idx="14604">
                  <c:v>4/24/2010</c:v>
                </c:pt>
                <c:pt idx="14605">
                  <c:v>4/25/2010</c:v>
                </c:pt>
                <c:pt idx="14606">
                  <c:v>4/26/2010</c:v>
                </c:pt>
                <c:pt idx="14607">
                  <c:v>4/27/2010</c:v>
                </c:pt>
                <c:pt idx="14608">
                  <c:v>4/28/2010</c:v>
                </c:pt>
                <c:pt idx="14609">
                  <c:v>4/29/2010</c:v>
                </c:pt>
                <c:pt idx="14610">
                  <c:v>4/30/2010</c:v>
                </c:pt>
                <c:pt idx="14611">
                  <c:v>5/1/2010</c:v>
                </c:pt>
                <c:pt idx="14612">
                  <c:v>5/2/2010</c:v>
                </c:pt>
                <c:pt idx="14613">
                  <c:v>5/3/2010</c:v>
                </c:pt>
                <c:pt idx="14614">
                  <c:v>5/4/2010</c:v>
                </c:pt>
                <c:pt idx="14615">
                  <c:v>5/5/2010</c:v>
                </c:pt>
                <c:pt idx="14616">
                  <c:v>5/6/2010</c:v>
                </c:pt>
                <c:pt idx="14617">
                  <c:v>5/7/2010</c:v>
                </c:pt>
                <c:pt idx="14618">
                  <c:v>5/8/2010</c:v>
                </c:pt>
                <c:pt idx="14619">
                  <c:v>5/9/2010</c:v>
                </c:pt>
                <c:pt idx="14620">
                  <c:v>5/10/2010</c:v>
                </c:pt>
                <c:pt idx="14621">
                  <c:v>5/11/2010</c:v>
                </c:pt>
                <c:pt idx="14622">
                  <c:v>5/12/2010</c:v>
                </c:pt>
                <c:pt idx="14623">
                  <c:v>5/13/2010</c:v>
                </c:pt>
                <c:pt idx="14624">
                  <c:v>5/14/2010</c:v>
                </c:pt>
                <c:pt idx="14625">
                  <c:v>5/15/2010</c:v>
                </c:pt>
                <c:pt idx="14626">
                  <c:v>5/16/2010</c:v>
                </c:pt>
                <c:pt idx="14627">
                  <c:v>5/17/2010</c:v>
                </c:pt>
                <c:pt idx="14628">
                  <c:v>5/18/2010</c:v>
                </c:pt>
                <c:pt idx="14629">
                  <c:v>5/19/2010</c:v>
                </c:pt>
                <c:pt idx="14630">
                  <c:v>5/20/2010</c:v>
                </c:pt>
                <c:pt idx="14631">
                  <c:v>5/21/2010</c:v>
                </c:pt>
                <c:pt idx="14632">
                  <c:v>5/22/2010</c:v>
                </c:pt>
                <c:pt idx="14633">
                  <c:v>5/23/2010</c:v>
                </c:pt>
                <c:pt idx="14634">
                  <c:v>5/24/2010</c:v>
                </c:pt>
                <c:pt idx="14635">
                  <c:v>5/25/2010</c:v>
                </c:pt>
                <c:pt idx="14636">
                  <c:v>5/26/2010</c:v>
                </c:pt>
                <c:pt idx="14637">
                  <c:v>5/27/2010</c:v>
                </c:pt>
                <c:pt idx="14638">
                  <c:v>5/28/2010</c:v>
                </c:pt>
                <c:pt idx="14639">
                  <c:v>5/29/2010</c:v>
                </c:pt>
                <c:pt idx="14640">
                  <c:v>5/30/2010</c:v>
                </c:pt>
                <c:pt idx="14641">
                  <c:v>5/31/2010</c:v>
                </c:pt>
                <c:pt idx="14642">
                  <c:v>6/1/2010</c:v>
                </c:pt>
                <c:pt idx="14643">
                  <c:v>6/2/2010</c:v>
                </c:pt>
                <c:pt idx="14644">
                  <c:v>6/3/2010</c:v>
                </c:pt>
                <c:pt idx="14645">
                  <c:v>6/4/2010</c:v>
                </c:pt>
                <c:pt idx="14646">
                  <c:v>6/5/2010</c:v>
                </c:pt>
                <c:pt idx="14647">
                  <c:v>6/6/2010</c:v>
                </c:pt>
                <c:pt idx="14648">
                  <c:v>6/7/2010</c:v>
                </c:pt>
                <c:pt idx="14649">
                  <c:v>6/8/2010</c:v>
                </c:pt>
                <c:pt idx="14650">
                  <c:v>6/9/2010</c:v>
                </c:pt>
                <c:pt idx="14651">
                  <c:v>6/10/2010</c:v>
                </c:pt>
                <c:pt idx="14652">
                  <c:v>6/11/2010</c:v>
                </c:pt>
                <c:pt idx="14653">
                  <c:v>6/12/2010</c:v>
                </c:pt>
                <c:pt idx="14654">
                  <c:v>6/13/2010</c:v>
                </c:pt>
                <c:pt idx="14655">
                  <c:v>6/14/2010</c:v>
                </c:pt>
                <c:pt idx="14656">
                  <c:v>6/15/2010</c:v>
                </c:pt>
                <c:pt idx="14657">
                  <c:v>6/16/2010</c:v>
                </c:pt>
                <c:pt idx="14658">
                  <c:v>6/17/2010</c:v>
                </c:pt>
                <c:pt idx="14659">
                  <c:v>6/18/2010</c:v>
                </c:pt>
                <c:pt idx="14660">
                  <c:v>6/19/2010</c:v>
                </c:pt>
                <c:pt idx="14661">
                  <c:v>6/20/2010</c:v>
                </c:pt>
                <c:pt idx="14662">
                  <c:v>6/21/2010</c:v>
                </c:pt>
                <c:pt idx="14663">
                  <c:v>6/22/2010</c:v>
                </c:pt>
                <c:pt idx="14664">
                  <c:v>6/23/2010</c:v>
                </c:pt>
                <c:pt idx="14665">
                  <c:v>6/24/2010</c:v>
                </c:pt>
                <c:pt idx="14666">
                  <c:v>6/25/2010</c:v>
                </c:pt>
                <c:pt idx="14667">
                  <c:v>6/26/2010</c:v>
                </c:pt>
                <c:pt idx="14668">
                  <c:v>6/27/2010</c:v>
                </c:pt>
                <c:pt idx="14669">
                  <c:v>6/28/2010</c:v>
                </c:pt>
                <c:pt idx="14670">
                  <c:v>6/29/2010</c:v>
                </c:pt>
                <c:pt idx="14671">
                  <c:v>6/30/2010</c:v>
                </c:pt>
                <c:pt idx="14672">
                  <c:v>7/1/2010</c:v>
                </c:pt>
                <c:pt idx="14673">
                  <c:v>7/2/2010</c:v>
                </c:pt>
                <c:pt idx="14674">
                  <c:v>7/3/2010</c:v>
                </c:pt>
                <c:pt idx="14675">
                  <c:v>7/4/2010</c:v>
                </c:pt>
                <c:pt idx="14676">
                  <c:v>7/5/2010</c:v>
                </c:pt>
                <c:pt idx="14677">
                  <c:v>7/6/2010</c:v>
                </c:pt>
                <c:pt idx="14678">
                  <c:v>7/7/2010</c:v>
                </c:pt>
                <c:pt idx="14679">
                  <c:v>7/8/2010</c:v>
                </c:pt>
                <c:pt idx="14680">
                  <c:v>7/9/2010</c:v>
                </c:pt>
                <c:pt idx="14681">
                  <c:v>7/10/2010</c:v>
                </c:pt>
                <c:pt idx="14682">
                  <c:v>7/11/2010</c:v>
                </c:pt>
                <c:pt idx="14683">
                  <c:v>7/12/2010</c:v>
                </c:pt>
                <c:pt idx="14684">
                  <c:v>7/13/2010</c:v>
                </c:pt>
                <c:pt idx="14685">
                  <c:v>7/14/2010</c:v>
                </c:pt>
                <c:pt idx="14686">
                  <c:v>7/15/2010</c:v>
                </c:pt>
                <c:pt idx="14687">
                  <c:v>7/16/2010</c:v>
                </c:pt>
                <c:pt idx="14688">
                  <c:v>7/17/2010</c:v>
                </c:pt>
                <c:pt idx="14689">
                  <c:v>7/18/2010</c:v>
                </c:pt>
                <c:pt idx="14690">
                  <c:v>7/19/2010</c:v>
                </c:pt>
                <c:pt idx="14691">
                  <c:v>7/20/2010</c:v>
                </c:pt>
                <c:pt idx="14692">
                  <c:v>7/21/2010</c:v>
                </c:pt>
                <c:pt idx="14693">
                  <c:v>7/22/2010</c:v>
                </c:pt>
                <c:pt idx="14694">
                  <c:v>7/23/2010</c:v>
                </c:pt>
                <c:pt idx="14695">
                  <c:v>7/24/2010</c:v>
                </c:pt>
                <c:pt idx="14696">
                  <c:v>7/25/2010</c:v>
                </c:pt>
                <c:pt idx="14697">
                  <c:v>7/26/2010</c:v>
                </c:pt>
                <c:pt idx="14698">
                  <c:v>7/27/2010</c:v>
                </c:pt>
                <c:pt idx="14699">
                  <c:v>7/28/2010</c:v>
                </c:pt>
                <c:pt idx="14700">
                  <c:v>7/29/2010</c:v>
                </c:pt>
                <c:pt idx="14701">
                  <c:v>7/30/2010</c:v>
                </c:pt>
                <c:pt idx="14702">
                  <c:v>7/31/2010</c:v>
                </c:pt>
                <c:pt idx="14703">
                  <c:v>8/1/2010</c:v>
                </c:pt>
                <c:pt idx="14704">
                  <c:v>8/2/2010</c:v>
                </c:pt>
                <c:pt idx="14705">
                  <c:v>8/3/2010</c:v>
                </c:pt>
                <c:pt idx="14706">
                  <c:v>8/4/2010</c:v>
                </c:pt>
                <c:pt idx="14707">
                  <c:v>8/5/2010</c:v>
                </c:pt>
                <c:pt idx="14708">
                  <c:v>8/6/2010</c:v>
                </c:pt>
                <c:pt idx="14709">
                  <c:v>8/7/2010</c:v>
                </c:pt>
                <c:pt idx="14710">
                  <c:v>8/8/2010</c:v>
                </c:pt>
                <c:pt idx="14711">
                  <c:v>8/9/2010</c:v>
                </c:pt>
                <c:pt idx="14712">
                  <c:v>8/10/2010</c:v>
                </c:pt>
                <c:pt idx="14713">
                  <c:v>8/11/2010</c:v>
                </c:pt>
                <c:pt idx="14714">
                  <c:v>8/12/2010</c:v>
                </c:pt>
                <c:pt idx="14715">
                  <c:v>8/13/2010</c:v>
                </c:pt>
                <c:pt idx="14716">
                  <c:v>8/14/2010</c:v>
                </c:pt>
                <c:pt idx="14717">
                  <c:v>8/15/2010</c:v>
                </c:pt>
                <c:pt idx="14718">
                  <c:v>8/16/2010</c:v>
                </c:pt>
                <c:pt idx="14719">
                  <c:v>8/17/2010</c:v>
                </c:pt>
                <c:pt idx="14720">
                  <c:v>8/18/2010</c:v>
                </c:pt>
                <c:pt idx="14721">
                  <c:v>8/19/2010</c:v>
                </c:pt>
                <c:pt idx="14722">
                  <c:v>8/20/2010</c:v>
                </c:pt>
                <c:pt idx="14723">
                  <c:v>8/21/2010</c:v>
                </c:pt>
                <c:pt idx="14724">
                  <c:v>8/22/2010</c:v>
                </c:pt>
                <c:pt idx="14725">
                  <c:v>8/23/2010</c:v>
                </c:pt>
                <c:pt idx="14726">
                  <c:v>8/24/2010</c:v>
                </c:pt>
                <c:pt idx="14727">
                  <c:v>8/25/2010</c:v>
                </c:pt>
                <c:pt idx="14728">
                  <c:v>8/26/2010</c:v>
                </c:pt>
                <c:pt idx="14729">
                  <c:v>8/27/2010</c:v>
                </c:pt>
                <c:pt idx="14730">
                  <c:v>8/28/2010</c:v>
                </c:pt>
                <c:pt idx="14731">
                  <c:v>8/29/2010</c:v>
                </c:pt>
                <c:pt idx="14732">
                  <c:v>8/30/2010</c:v>
                </c:pt>
                <c:pt idx="14733">
                  <c:v>8/31/2010</c:v>
                </c:pt>
                <c:pt idx="14734">
                  <c:v>9/1/2010</c:v>
                </c:pt>
                <c:pt idx="14735">
                  <c:v>9/2/2010</c:v>
                </c:pt>
                <c:pt idx="14736">
                  <c:v>9/3/2010</c:v>
                </c:pt>
                <c:pt idx="14737">
                  <c:v>9/4/2010</c:v>
                </c:pt>
                <c:pt idx="14738">
                  <c:v>9/5/2010</c:v>
                </c:pt>
                <c:pt idx="14739">
                  <c:v>9/6/2010</c:v>
                </c:pt>
                <c:pt idx="14740">
                  <c:v>9/7/2010</c:v>
                </c:pt>
                <c:pt idx="14741">
                  <c:v>9/8/2010</c:v>
                </c:pt>
                <c:pt idx="14742">
                  <c:v>9/9/2010</c:v>
                </c:pt>
                <c:pt idx="14743">
                  <c:v>9/10/2010</c:v>
                </c:pt>
                <c:pt idx="14744">
                  <c:v>9/11/2010</c:v>
                </c:pt>
                <c:pt idx="14745">
                  <c:v>9/12/2010</c:v>
                </c:pt>
                <c:pt idx="14746">
                  <c:v>9/13/2010</c:v>
                </c:pt>
                <c:pt idx="14747">
                  <c:v>9/14/2010</c:v>
                </c:pt>
                <c:pt idx="14748">
                  <c:v>9/15/2010</c:v>
                </c:pt>
                <c:pt idx="14749">
                  <c:v>9/16/2010</c:v>
                </c:pt>
                <c:pt idx="14750">
                  <c:v>9/17/2010</c:v>
                </c:pt>
                <c:pt idx="14751">
                  <c:v>9/18/2010</c:v>
                </c:pt>
                <c:pt idx="14752">
                  <c:v>9/19/2010</c:v>
                </c:pt>
                <c:pt idx="14753">
                  <c:v>9/20/2010</c:v>
                </c:pt>
                <c:pt idx="14754">
                  <c:v>9/21/2010</c:v>
                </c:pt>
                <c:pt idx="14755">
                  <c:v>9/22/2010</c:v>
                </c:pt>
                <c:pt idx="14756">
                  <c:v>9/23/2010</c:v>
                </c:pt>
                <c:pt idx="14757">
                  <c:v>9/24/2010</c:v>
                </c:pt>
                <c:pt idx="14758">
                  <c:v>9/25/2010</c:v>
                </c:pt>
                <c:pt idx="14759">
                  <c:v>9/26/2010</c:v>
                </c:pt>
                <c:pt idx="14760">
                  <c:v>9/27/2010</c:v>
                </c:pt>
                <c:pt idx="14761">
                  <c:v>9/28/2010</c:v>
                </c:pt>
                <c:pt idx="14762">
                  <c:v>9/29/2010</c:v>
                </c:pt>
                <c:pt idx="14763">
                  <c:v>9/30/2010</c:v>
                </c:pt>
                <c:pt idx="14764">
                  <c:v>10/1/2010</c:v>
                </c:pt>
                <c:pt idx="14765">
                  <c:v>10/2/2010</c:v>
                </c:pt>
                <c:pt idx="14766">
                  <c:v>10/3/2010</c:v>
                </c:pt>
                <c:pt idx="14767">
                  <c:v>10/4/2010</c:v>
                </c:pt>
                <c:pt idx="14768">
                  <c:v>10/5/2010</c:v>
                </c:pt>
                <c:pt idx="14769">
                  <c:v>10/6/2010</c:v>
                </c:pt>
                <c:pt idx="14770">
                  <c:v>10/7/2010</c:v>
                </c:pt>
                <c:pt idx="14771">
                  <c:v>10/8/2010</c:v>
                </c:pt>
                <c:pt idx="14772">
                  <c:v>10/9/2010</c:v>
                </c:pt>
                <c:pt idx="14773">
                  <c:v>10/10/2010</c:v>
                </c:pt>
                <c:pt idx="14774">
                  <c:v>10/11/2010</c:v>
                </c:pt>
                <c:pt idx="14775">
                  <c:v>10/12/2010</c:v>
                </c:pt>
                <c:pt idx="14776">
                  <c:v>10/13/2010</c:v>
                </c:pt>
                <c:pt idx="14777">
                  <c:v>10/14/2010</c:v>
                </c:pt>
                <c:pt idx="14778">
                  <c:v>10/15/2010</c:v>
                </c:pt>
                <c:pt idx="14779">
                  <c:v>10/16/2010</c:v>
                </c:pt>
                <c:pt idx="14780">
                  <c:v>10/17/2010</c:v>
                </c:pt>
                <c:pt idx="14781">
                  <c:v>10/18/2010</c:v>
                </c:pt>
                <c:pt idx="14782">
                  <c:v>10/19/2010</c:v>
                </c:pt>
                <c:pt idx="14783">
                  <c:v>10/20/2010</c:v>
                </c:pt>
                <c:pt idx="14784">
                  <c:v>10/21/2010</c:v>
                </c:pt>
                <c:pt idx="14785">
                  <c:v>10/22/2010</c:v>
                </c:pt>
                <c:pt idx="14786">
                  <c:v>10/23/2010</c:v>
                </c:pt>
                <c:pt idx="14787">
                  <c:v>10/24/2010</c:v>
                </c:pt>
                <c:pt idx="14788">
                  <c:v>10/25/2010</c:v>
                </c:pt>
                <c:pt idx="14789">
                  <c:v>10/26/2010</c:v>
                </c:pt>
                <c:pt idx="14790">
                  <c:v>10/27/2010</c:v>
                </c:pt>
                <c:pt idx="14791">
                  <c:v>10/28/2010</c:v>
                </c:pt>
                <c:pt idx="14792">
                  <c:v>10/29/2010</c:v>
                </c:pt>
                <c:pt idx="14793">
                  <c:v>10/30/2010</c:v>
                </c:pt>
                <c:pt idx="14794">
                  <c:v>10/31/2010</c:v>
                </c:pt>
                <c:pt idx="14795">
                  <c:v>11/1/2010</c:v>
                </c:pt>
                <c:pt idx="14796">
                  <c:v>11/2/2010</c:v>
                </c:pt>
                <c:pt idx="14797">
                  <c:v>11/3/2010</c:v>
                </c:pt>
                <c:pt idx="14798">
                  <c:v>11/4/2010</c:v>
                </c:pt>
                <c:pt idx="14799">
                  <c:v>11/5/2010</c:v>
                </c:pt>
                <c:pt idx="14800">
                  <c:v>11/6/2010</c:v>
                </c:pt>
                <c:pt idx="14801">
                  <c:v>11/7/2010</c:v>
                </c:pt>
                <c:pt idx="14802">
                  <c:v>11/8/2010</c:v>
                </c:pt>
                <c:pt idx="14803">
                  <c:v>11/9/2010</c:v>
                </c:pt>
                <c:pt idx="14804">
                  <c:v>11/10/2010</c:v>
                </c:pt>
                <c:pt idx="14805">
                  <c:v>11/11/2010</c:v>
                </c:pt>
                <c:pt idx="14806">
                  <c:v>11/12/2010</c:v>
                </c:pt>
                <c:pt idx="14807">
                  <c:v>11/13/2010</c:v>
                </c:pt>
                <c:pt idx="14808">
                  <c:v>11/14/2010</c:v>
                </c:pt>
                <c:pt idx="14809">
                  <c:v>11/15/2010</c:v>
                </c:pt>
                <c:pt idx="14810">
                  <c:v>11/16/2010</c:v>
                </c:pt>
                <c:pt idx="14811">
                  <c:v>11/17/2010</c:v>
                </c:pt>
                <c:pt idx="14812">
                  <c:v>11/18/2010</c:v>
                </c:pt>
                <c:pt idx="14813">
                  <c:v>11/19/2010</c:v>
                </c:pt>
                <c:pt idx="14814">
                  <c:v>11/20/2010</c:v>
                </c:pt>
                <c:pt idx="14815">
                  <c:v>11/21/2010</c:v>
                </c:pt>
                <c:pt idx="14816">
                  <c:v>11/22/2010</c:v>
                </c:pt>
                <c:pt idx="14817">
                  <c:v>11/23/2010</c:v>
                </c:pt>
                <c:pt idx="14818">
                  <c:v>11/24/2010</c:v>
                </c:pt>
                <c:pt idx="14819">
                  <c:v>11/25/2010</c:v>
                </c:pt>
                <c:pt idx="14820">
                  <c:v>11/26/2010</c:v>
                </c:pt>
                <c:pt idx="14821">
                  <c:v>11/27/2010</c:v>
                </c:pt>
                <c:pt idx="14822">
                  <c:v>11/28/2010</c:v>
                </c:pt>
                <c:pt idx="14823">
                  <c:v>11/29/2010</c:v>
                </c:pt>
                <c:pt idx="14824">
                  <c:v>11/30/2010</c:v>
                </c:pt>
                <c:pt idx="14825">
                  <c:v>12/1/2010</c:v>
                </c:pt>
                <c:pt idx="14826">
                  <c:v>12/2/2010</c:v>
                </c:pt>
                <c:pt idx="14827">
                  <c:v>12/3/2010</c:v>
                </c:pt>
                <c:pt idx="14828">
                  <c:v>12/4/2010</c:v>
                </c:pt>
                <c:pt idx="14829">
                  <c:v>12/5/2010</c:v>
                </c:pt>
                <c:pt idx="14830">
                  <c:v>12/6/2010</c:v>
                </c:pt>
                <c:pt idx="14831">
                  <c:v>12/7/2010</c:v>
                </c:pt>
                <c:pt idx="14832">
                  <c:v>12/8/2010</c:v>
                </c:pt>
                <c:pt idx="14833">
                  <c:v>12/9/2010</c:v>
                </c:pt>
                <c:pt idx="14834">
                  <c:v>12/10/2010</c:v>
                </c:pt>
                <c:pt idx="14835">
                  <c:v>12/11/2010</c:v>
                </c:pt>
                <c:pt idx="14836">
                  <c:v>12/12/2010</c:v>
                </c:pt>
                <c:pt idx="14837">
                  <c:v>12/13/2010</c:v>
                </c:pt>
                <c:pt idx="14838">
                  <c:v>12/14/2010</c:v>
                </c:pt>
                <c:pt idx="14839">
                  <c:v>12/15/2010</c:v>
                </c:pt>
                <c:pt idx="14840">
                  <c:v>12/16/2010</c:v>
                </c:pt>
                <c:pt idx="14841">
                  <c:v>12/17/2010</c:v>
                </c:pt>
                <c:pt idx="14842">
                  <c:v>12/18/2010</c:v>
                </c:pt>
                <c:pt idx="14843">
                  <c:v>12/19/2010</c:v>
                </c:pt>
                <c:pt idx="14844">
                  <c:v>12/20/2010</c:v>
                </c:pt>
                <c:pt idx="14845">
                  <c:v>12/21/2010</c:v>
                </c:pt>
                <c:pt idx="14846">
                  <c:v>12/22/2010</c:v>
                </c:pt>
                <c:pt idx="14847">
                  <c:v>12/23/2010</c:v>
                </c:pt>
                <c:pt idx="14848">
                  <c:v>12/24/2010</c:v>
                </c:pt>
                <c:pt idx="14849">
                  <c:v>12/25/2010</c:v>
                </c:pt>
                <c:pt idx="14850">
                  <c:v>12/26/2010</c:v>
                </c:pt>
                <c:pt idx="14851">
                  <c:v>12/27/2010</c:v>
                </c:pt>
                <c:pt idx="14852">
                  <c:v>12/28/2010</c:v>
                </c:pt>
                <c:pt idx="14853">
                  <c:v>12/29/2010</c:v>
                </c:pt>
                <c:pt idx="14854">
                  <c:v>12/30/2010</c:v>
                </c:pt>
                <c:pt idx="14855">
                  <c:v>12/31/2010</c:v>
                </c:pt>
                <c:pt idx="14856">
                  <c:v>1/1/2011</c:v>
                </c:pt>
                <c:pt idx="14857">
                  <c:v>1/2/2011</c:v>
                </c:pt>
                <c:pt idx="14858">
                  <c:v>1/3/2011</c:v>
                </c:pt>
                <c:pt idx="14859">
                  <c:v>1/4/2011</c:v>
                </c:pt>
                <c:pt idx="14860">
                  <c:v>1/5/2011</c:v>
                </c:pt>
                <c:pt idx="14861">
                  <c:v>1/6/2011</c:v>
                </c:pt>
                <c:pt idx="14862">
                  <c:v>1/7/2011</c:v>
                </c:pt>
                <c:pt idx="14863">
                  <c:v>1/8/2011</c:v>
                </c:pt>
                <c:pt idx="14864">
                  <c:v>1/9/2011</c:v>
                </c:pt>
                <c:pt idx="14865">
                  <c:v>1/10/2011</c:v>
                </c:pt>
                <c:pt idx="14866">
                  <c:v>1/11/2011</c:v>
                </c:pt>
                <c:pt idx="14867">
                  <c:v>1/12/2011</c:v>
                </c:pt>
                <c:pt idx="14868">
                  <c:v>1/13/2011</c:v>
                </c:pt>
                <c:pt idx="14869">
                  <c:v>1/14/2011</c:v>
                </c:pt>
                <c:pt idx="14870">
                  <c:v>1/15/2011</c:v>
                </c:pt>
                <c:pt idx="14871">
                  <c:v>1/16/2011</c:v>
                </c:pt>
                <c:pt idx="14872">
                  <c:v>1/17/2011</c:v>
                </c:pt>
                <c:pt idx="14873">
                  <c:v>1/18/2011</c:v>
                </c:pt>
                <c:pt idx="14874">
                  <c:v>1/19/2011</c:v>
                </c:pt>
                <c:pt idx="14875">
                  <c:v>1/20/2011</c:v>
                </c:pt>
                <c:pt idx="14876">
                  <c:v>1/21/2011</c:v>
                </c:pt>
                <c:pt idx="14877">
                  <c:v>1/22/2011</c:v>
                </c:pt>
                <c:pt idx="14878">
                  <c:v>1/23/2011</c:v>
                </c:pt>
                <c:pt idx="14879">
                  <c:v>1/24/2011</c:v>
                </c:pt>
                <c:pt idx="14880">
                  <c:v>1/25/2011</c:v>
                </c:pt>
                <c:pt idx="14881">
                  <c:v>1/26/2011</c:v>
                </c:pt>
                <c:pt idx="14882">
                  <c:v>1/27/2011</c:v>
                </c:pt>
                <c:pt idx="14883">
                  <c:v>1/28/2011</c:v>
                </c:pt>
                <c:pt idx="14884">
                  <c:v>1/29/2011</c:v>
                </c:pt>
                <c:pt idx="14885">
                  <c:v>1/30/2011</c:v>
                </c:pt>
                <c:pt idx="14886">
                  <c:v>1/31/2011</c:v>
                </c:pt>
                <c:pt idx="14887">
                  <c:v>2/1/2011</c:v>
                </c:pt>
                <c:pt idx="14888">
                  <c:v>2/2/2011</c:v>
                </c:pt>
                <c:pt idx="14889">
                  <c:v>2/3/2011</c:v>
                </c:pt>
                <c:pt idx="14890">
                  <c:v>2/4/2011</c:v>
                </c:pt>
                <c:pt idx="14891">
                  <c:v>2/5/2011</c:v>
                </c:pt>
                <c:pt idx="14892">
                  <c:v>2/6/2011</c:v>
                </c:pt>
                <c:pt idx="14893">
                  <c:v>2/7/2011</c:v>
                </c:pt>
                <c:pt idx="14894">
                  <c:v>2/8/2011</c:v>
                </c:pt>
                <c:pt idx="14895">
                  <c:v>2/9/2011</c:v>
                </c:pt>
                <c:pt idx="14896">
                  <c:v>2/10/2011</c:v>
                </c:pt>
                <c:pt idx="14897">
                  <c:v>2/11/2011</c:v>
                </c:pt>
                <c:pt idx="14898">
                  <c:v>2/12/2011</c:v>
                </c:pt>
                <c:pt idx="14899">
                  <c:v>2/13/2011</c:v>
                </c:pt>
                <c:pt idx="14900">
                  <c:v>2/14/2011</c:v>
                </c:pt>
                <c:pt idx="14901">
                  <c:v>2/15/2011</c:v>
                </c:pt>
                <c:pt idx="14902">
                  <c:v>2/16/2011</c:v>
                </c:pt>
                <c:pt idx="14903">
                  <c:v>2/17/2011</c:v>
                </c:pt>
                <c:pt idx="14904">
                  <c:v>2/18/2011</c:v>
                </c:pt>
                <c:pt idx="14905">
                  <c:v>2/19/2011</c:v>
                </c:pt>
                <c:pt idx="14906">
                  <c:v>2/20/2011</c:v>
                </c:pt>
                <c:pt idx="14907">
                  <c:v>2/21/2011</c:v>
                </c:pt>
                <c:pt idx="14908">
                  <c:v>2/22/2011</c:v>
                </c:pt>
                <c:pt idx="14909">
                  <c:v>2/23/2011</c:v>
                </c:pt>
                <c:pt idx="14910">
                  <c:v>2/24/2011</c:v>
                </c:pt>
                <c:pt idx="14911">
                  <c:v>2/25/2011</c:v>
                </c:pt>
                <c:pt idx="14912">
                  <c:v>2/26/2011</c:v>
                </c:pt>
                <c:pt idx="14913">
                  <c:v>2/27/2011</c:v>
                </c:pt>
                <c:pt idx="14914">
                  <c:v>2/28/2011</c:v>
                </c:pt>
                <c:pt idx="14915">
                  <c:v>3/1/2011</c:v>
                </c:pt>
                <c:pt idx="14916">
                  <c:v>3/2/2011</c:v>
                </c:pt>
                <c:pt idx="14917">
                  <c:v>3/3/2011</c:v>
                </c:pt>
                <c:pt idx="14918">
                  <c:v>3/4/2011</c:v>
                </c:pt>
                <c:pt idx="14919">
                  <c:v>3/5/2011</c:v>
                </c:pt>
                <c:pt idx="14920">
                  <c:v>3/6/2011</c:v>
                </c:pt>
                <c:pt idx="14921">
                  <c:v>3/7/2011</c:v>
                </c:pt>
                <c:pt idx="14922">
                  <c:v>3/8/2011</c:v>
                </c:pt>
                <c:pt idx="14923">
                  <c:v>3/9/2011</c:v>
                </c:pt>
                <c:pt idx="14924">
                  <c:v>3/10/2011</c:v>
                </c:pt>
                <c:pt idx="14925">
                  <c:v>3/11/2011</c:v>
                </c:pt>
                <c:pt idx="14926">
                  <c:v>3/12/2011</c:v>
                </c:pt>
                <c:pt idx="14927">
                  <c:v>3/13/2011</c:v>
                </c:pt>
                <c:pt idx="14928">
                  <c:v>3/14/2011</c:v>
                </c:pt>
                <c:pt idx="14929">
                  <c:v>3/15/2011</c:v>
                </c:pt>
                <c:pt idx="14930">
                  <c:v>3/16/2011</c:v>
                </c:pt>
                <c:pt idx="14931">
                  <c:v>3/17/2011</c:v>
                </c:pt>
                <c:pt idx="14932">
                  <c:v>3/18/2011</c:v>
                </c:pt>
                <c:pt idx="14933">
                  <c:v>3/19/2011</c:v>
                </c:pt>
                <c:pt idx="14934">
                  <c:v>3/20/2011</c:v>
                </c:pt>
                <c:pt idx="14935">
                  <c:v>3/21/2011</c:v>
                </c:pt>
                <c:pt idx="14936">
                  <c:v>3/22/2011</c:v>
                </c:pt>
                <c:pt idx="14937">
                  <c:v>3/23/2011</c:v>
                </c:pt>
                <c:pt idx="14938">
                  <c:v>3/24/2011</c:v>
                </c:pt>
                <c:pt idx="14939">
                  <c:v>3/25/2011</c:v>
                </c:pt>
                <c:pt idx="14940">
                  <c:v>3/26/2011</c:v>
                </c:pt>
                <c:pt idx="14941">
                  <c:v>3/27/2011</c:v>
                </c:pt>
                <c:pt idx="14942">
                  <c:v>3/28/2011</c:v>
                </c:pt>
                <c:pt idx="14943">
                  <c:v>3/29/2011</c:v>
                </c:pt>
                <c:pt idx="14944">
                  <c:v>3/30/2011</c:v>
                </c:pt>
                <c:pt idx="14945">
                  <c:v>3/31/2011</c:v>
                </c:pt>
                <c:pt idx="14946">
                  <c:v>4/1/2011</c:v>
                </c:pt>
                <c:pt idx="14947">
                  <c:v>4/2/2011</c:v>
                </c:pt>
                <c:pt idx="14948">
                  <c:v>4/3/2011</c:v>
                </c:pt>
                <c:pt idx="14949">
                  <c:v>4/4/2011</c:v>
                </c:pt>
                <c:pt idx="14950">
                  <c:v>4/5/2011</c:v>
                </c:pt>
                <c:pt idx="14951">
                  <c:v>4/6/2011</c:v>
                </c:pt>
                <c:pt idx="14952">
                  <c:v>4/7/2011</c:v>
                </c:pt>
                <c:pt idx="14953">
                  <c:v>4/8/2011</c:v>
                </c:pt>
                <c:pt idx="14954">
                  <c:v>4/9/2011</c:v>
                </c:pt>
                <c:pt idx="14955">
                  <c:v>4/10/2011</c:v>
                </c:pt>
                <c:pt idx="14956">
                  <c:v>4/11/2011</c:v>
                </c:pt>
                <c:pt idx="14957">
                  <c:v>4/12/2011</c:v>
                </c:pt>
                <c:pt idx="14958">
                  <c:v>4/13/2011</c:v>
                </c:pt>
                <c:pt idx="14959">
                  <c:v>4/14/2011</c:v>
                </c:pt>
                <c:pt idx="14960">
                  <c:v>4/15/2011</c:v>
                </c:pt>
                <c:pt idx="14961">
                  <c:v>4/16/2011</c:v>
                </c:pt>
                <c:pt idx="14962">
                  <c:v>4/17/2011</c:v>
                </c:pt>
                <c:pt idx="14963">
                  <c:v>4/18/2011</c:v>
                </c:pt>
                <c:pt idx="14964">
                  <c:v>4/19/2011</c:v>
                </c:pt>
                <c:pt idx="14965">
                  <c:v>4/20/2011</c:v>
                </c:pt>
                <c:pt idx="14966">
                  <c:v>4/21/2011</c:v>
                </c:pt>
                <c:pt idx="14967">
                  <c:v>4/22/2011</c:v>
                </c:pt>
                <c:pt idx="14968">
                  <c:v>4/23/2011</c:v>
                </c:pt>
                <c:pt idx="14969">
                  <c:v>4/24/2011</c:v>
                </c:pt>
                <c:pt idx="14970">
                  <c:v>4/25/2011</c:v>
                </c:pt>
                <c:pt idx="14971">
                  <c:v>4/26/2011</c:v>
                </c:pt>
                <c:pt idx="14972">
                  <c:v>4/27/2011</c:v>
                </c:pt>
                <c:pt idx="14973">
                  <c:v>4/28/2011</c:v>
                </c:pt>
                <c:pt idx="14974">
                  <c:v>4/29/2011</c:v>
                </c:pt>
                <c:pt idx="14975">
                  <c:v>4/30/2011</c:v>
                </c:pt>
                <c:pt idx="14976">
                  <c:v>5/1/2011</c:v>
                </c:pt>
                <c:pt idx="14977">
                  <c:v>5/2/2011</c:v>
                </c:pt>
                <c:pt idx="14978">
                  <c:v>5/3/2011</c:v>
                </c:pt>
                <c:pt idx="14979">
                  <c:v>5/4/2011</c:v>
                </c:pt>
                <c:pt idx="14980">
                  <c:v>5/5/2011</c:v>
                </c:pt>
                <c:pt idx="14981">
                  <c:v>5/6/2011</c:v>
                </c:pt>
                <c:pt idx="14982">
                  <c:v>5/7/2011</c:v>
                </c:pt>
                <c:pt idx="14983">
                  <c:v>5/8/2011</c:v>
                </c:pt>
                <c:pt idx="14984">
                  <c:v>5/9/2011</c:v>
                </c:pt>
                <c:pt idx="14985">
                  <c:v>5/10/2011</c:v>
                </c:pt>
                <c:pt idx="14986">
                  <c:v>5/11/2011</c:v>
                </c:pt>
                <c:pt idx="14987">
                  <c:v>5/12/2011</c:v>
                </c:pt>
                <c:pt idx="14988">
                  <c:v>5/13/2011</c:v>
                </c:pt>
                <c:pt idx="14989">
                  <c:v>5/14/2011</c:v>
                </c:pt>
                <c:pt idx="14990">
                  <c:v>5/15/2011</c:v>
                </c:pt>
                <c:pt idx="14991">
                  <c:v>5/16/2011</c:v>
                </c:pt>
                <c:pt idx="14992">
                  <c:v>5/17/2011</c:v>
                </c:pt>
                <c:pt idx="14993">
                  <c:v>5/18/2011</c:v>
                </c:pt>
                <c:pt idx="14994">
                  <c:v>5/19/2011</c:v>
                </c:pt>
                <c:pt idx="14995">
                  <c:v>5/20/2011</c:v>
                </c:pt>
                <c:pt idx="14996">
                  <c:v>5/21/2011</c:v>
                </c:pt>
                <c:pt idx="14997">
                  <c:v>5/22/2011</c:v>
                </c:pt>
                <c:pt idx="14998">
                  <c:v>5/23/2011</c:v>
                </c:pt>
                <c:pt idx="14999">
                  <c:v>5/24/2011</c:v>
                </c:pt>
                <c:pt idx="15000">
                  <c:v>5/25/2011</c:v>
                </c:pt>
                <c:pt idx="15001">
                  <c:v>5/26/2011</c:v>
                </c:pt>
                <c:pt idx="15002">
                  <c:v>5/27/2011</c:v>
                </c:pt>
                <c:pt idx="15003">
                  <c:v>5/28/2011</c:v>
                </c:pt>
                <c:pt idx="15004">
                  <c:v>5/29/2011</c:v>
                </c:pt>
                <c:pt idx="15005">
                  <c:v>5/30/2011</c:v>
                </c:pt>
                <c:pt idx="15006">
                  <c:v>5/31/2011</c:v>
                </c:pt>
                <c:pt idx="15007">
                  <c:v>6/1/2011</c:v>
                </c:pt>
                <c:pt idx="15008">
                  <c:v>6/2/2011</c:v>
                </c:pt>
                <c:pt idx="15009">
                  <c:v>6/3/2011</c:v>
                </c:pt>
                <c:pt idx="15010">
                  <c:v>6/4/2011</c:v>
                </c:pt>
                <c:pt idx="15011">
                  <c:v>6/5/2011</c:v>
                </c:pt>
                <c:pt idx="15012">
                  <c:v>6/6/2011</c:v>
                </c:pt>
                <c:pt idx="15013">
                  <c:v>6/7/2011</c:v>
                </c:pt>
                <c:pt idx="15014">
                  <c:v>6/8/2011</c:v>
                </c:pt>
                <c:pt idx="15015">
                  <c:v>6/9/2011</c:v>
                </c:pt>
                <c:pt idx="15016">
                  <c:v>6/10/2011</c:v>
                </c:pt>
                <c:pt idx="15017">
                  <c:v>6/11/2011</c:v>
                </c:pt>
                <c:pt idx="15018">
                  <c:v>6/12/2011</c:v>
                </c:pt>
                <c:pt idx="15019">
                  <c:v>6/13/2011</c:v>
                </c:pt>
                <c:pt idx="15020">
                  <c:v>6/14/2011</c:v>
                </c:pt>
                <c:pt idx="15021">
                  <c:v>6/15/2011</c:v>
                </c:pt>
                <c:pt idx="15022">
                  <c:v>6/16/2011</c:v>
                </c:pt>
                <c:pt idx="15023">
                  <c:v>6/17/2011</c:v>
                </c:pt>
                <c:pt idx="15024">
                  <c:v>6/18/2011</c:v>
                </c:pt>
                <c:pt idx="15025">
                  <c:v>6/19/2011</c:v>
                </c:pt>
                <c:pt idx="15026">
                  <c:v>6/20/2011</c:v>
                </c:pt>
                <c:pt idx="15027">
                  <c:v>6/21/2011</c:v>
                </c:pt>
                <c:pt idx="15028">
                  <c:v>6/22/2011</c:v>
                </c:pt>
                <c:pt idx="15029">
                  <c:v>6/23/2011</c:v>
                </c:pt>
                <c:pt idx="15030">
                  <c:v>6/24/2011</c:v>
                </c:pt>
                <c:pt idx="15031">
                  <c:v>6/25/2011</c:v>
                </c:pt>
                <c:pt idx="15032">
                  <c:v>6/26/2011</c:v>
                </c:pt>
                <c:pt idx="15033">
                  <c:v>6/27/2011</c:v>
                </c:pt>
                <c:pt idx="15034">
                  <c:v>6/28/2011</c:v>
                </c:pt>
                <c:pt idx="15035">
                  <c:v>6/29/2011</c:v>
                </c:pt>
                <c:pt idx="15036">
                  <c:v>6/30/2011</c:v>
                </c:pt>
                <c:pt idx="15037">
                  <c:v>7/1/2011</c:v>
                </c:pt>
                <c:pt idx="15038">
                  <c:v>7/2/2011</c:v>
                </c:pt>
                <c:pt idx="15039">
                  <c:v>7/3/2011</c:v>
                </c:pt>
                <c:pt idx="15040">
                  <c:v>7/4/2011</c:v>
                </c:pt>
                <c:pt idx="15041">
                  <c:v>7/5/2011</c:v>
                </c:pt>
                <c:pt idx="15042">
                  <c:v>7/6/2011</c:v>
                </c:pt>
                <c:pt idx="15043">
                  <c:v>7/7/2011</c:v>
                </c:pt>
                <c:pt idx="15044">
                  <c:v>7/8/2011</c:v>
                </c:pt>
                <c:pt idx="15045">
                  <c:v>7/9/2011</c:v>
                </c:pt>
                <c:pt idx="15046">
                  <c:v>7/10/2011</c:v>
                </c:pt>
                <c:pt idx="15047">
                  <c:v>7/11/2011</c:v>
                </c:pt>
                <c:pt idx="15048">
                  <c:v>7/12/2011</c:v>
                </c:pt>
                <c:pt idx="15049">
                  <c:v>7/13/2011</c:v>
                </c:pt>
                <c:pt idx="15050">
                  <c:v>7/14/2011</c:v>
                </c:pt>
                <c:pt idx="15051">
                  <c:v>7/15/2011</c:v>
                </c:pt>
                <c:pt idx="15052">
                  <c:v>7/16/2011</c:v>
                </c:pt>
                <c:pt idx="15053">
                  <c:v>7/17/2011</c:v>
                </c:pt>
                <c:pt idx="15054">
                  <c:v>7/18/2011</c:v>
                </c:pt>
                <c:pt idx="15055">
                  <c:v>7/19/2011</c:v>
                </c:pt>
                <c:pt idx="15056">
                  <c:v>7/20/2011</c:v>
                </c:pt>
                <c:pt idx="15057">
                  <c:v>7/21/2011</c:v>
                </c:pt>
                <c:pt idx="15058">
                  <c:v>7/22/2011</c:v>
                </c:pt>
                <c:pt idx="15059">
                  <c:v>7/23/2011</c:v>
                </c:pt>
                <c:pt idx="15060">
                  <c:v>7/24/2011</c:v>
                </c:pt>
                <c:pt idx="15061">
                  <c:v>7/25/2011</c:v>
                </c:pt>
                <c:pt idx="15062">
                  <c:v>7/26/2011</c:v>
                </c:pt>
                <c:pt idx="15063">
                  <c:v>7/27/2011</c:v>
                </c:pt>
                <c:pt idx="15064">
                  <c:v>7/28/2011</c:v>
                </c:pt>
                <c:pt idx="15065">
                  <c:v>7/29/2011</c:v>
                </c:pt>
                <c:pt idx="15066">
                  <c:v>7/30/2011</c:v>
                </c:pt>
                <c:pt idx="15067">
                  <c:v>7/31/2011</c:v>
                </c:pt>
                <c:pt idx="15068">
                  <c:v>8/1/2011</c:v>
                </c:pt>
                <c:pt idx="15069">
                  <c:v>8/2/2011</c:v>
                </c:pt>
                <c:pt idx="15070">
                  <c:v>8/3/2011</c:v>
                </c:pt>
                <c:pt idx="15071">
                  <c:v>8/4/2011</c:v>
                </c:pt>
                <c:pt idx="15072">
                  <c:v>8/5/2011</c:v>
                </c:pt>
                <c:pt idx="15073">
                  <c:v>8/6/2011</c:v>
                </c:pt>
                <c:pt idx="15074">
                  <c:v>8/7/2011</c:v>
                </c:pt>
                <c:pt idx="15075">
                  <c:v>8/8/2011</c:v>
                </c:pt>
                <c:pt idx="15076">
                  <c:v>8/9/2011</c:v>
                </c:pt>
                <c:pt idx="15077">
                  <c:v>8/10/2011</c:v>
                </c:pt>
                <c:pt idx="15078">
                  <c:v>8/11/2011</c:v>
                </c:pt>
                <c:pt idx="15079">
                  <c:v>8/12/2011</c:v>
                </c:pt>
                <c:pt idx="15080">
                  <c:v>8/13/2011</c:v>
                </c:pt>
                <c:pt idx="15081">
                  <c:v>8/14/2011</c:v>
                </c:pt>
                <c:pt idx="15082">
                  <c:v>8/15/2011</c:v>
                </c:pt>
                <c:pt idx="15083">
                  <c:v>8/16/2011</c:v>
                </c:pt>
                <c:pt idx="15084">
                  <c:v>8/17/2011</c:v>
                </c:pt>
                <c:pt idx="15085">
                  <c:v>8/18/2011</c:v>
                </c:pt>
                <c:pt idx="15086">
                  <c:v>8/19/2011</c:v>
                </c:pt>
                <c:pt idx="15087">
                  <c:v>8/20/2011</c:v>
                </c:pt>
                <c:pt idx="15088">
                  <c:v>8/21/2011</c:v>
                </c:pt>
                <c:pt idx="15089">
                  <c:v>8/22/2011</c:v>
                </c:pt>
                <c:pt idx="15090">
                  <c:v>8/23/2011</c:v>
                </c:pt>
                <c:pt idx="15091">
                  <c:v>8/24/2011</c:v>
                </c:pt>
                <c:pt idx="15092">
                  <c:v>8/25/2011</c:v>
                </c:pt>
                <c:pt idx="15093">
                  <c:v>8/26/2011</c:v>
                </c:pt>
                <c:pt idx="15094">
                  <c:v>8/27/2011</c:v>
                </c:pt>
                <c:pt idx="15095">
                  <c:v>8/28/2011</c:v>
                </c:pt>
                <c:pt idx="15096">
                  <c:v>8/29/2011</c:v>
                </c:pt>
                <c:pt idx="15097">
                  <c:v>8/30/2011</c:v>
                </c:pt>
                <c:pt idx="15098">
                  <c:v>8/31/2011</c:v>
                </c:pt>
                <c:pt idx="15099">
                  <c:v>9/1/2011</c:v>
                </c:pt>
                <c:pt idx="15100">
                  <c:v>9/2/2011</c:v>
                </c:pt>
                <c:pt idx="15101">
                  <c:v>9/3/2011</c:v>
                </c:pt>
                <c:pt idx="15102">
                  <c:v>9/4/2011</c:v>
                </c:pt>
                <c:pt idx="15103">
                  <c:v>9/5/2011</c:v>
                </c:pt>
                <c:pt idx="15104">
                  <c:v>9/6/2011</c:v>
                </c:pt>
                <c:pt idx="15105">
                  <c:v>9/7/2011</c:v>
                </c:pt>
                <c:pt idx="15106">
                  <c:v>9/8/2011</c:v>
                </c:pt>
                <c:pt idx="15107">
                  <c:v>9/9/2011</c:v>
                </c:pt>
                <c:pt idx="15108">
                  <c:v>9/10/2011</c:v>
                </c:pt>
                <c:pt idx="15109">
                  <c:v>9/11/2011</c:v>
                </c:pt>
                <c:pt idx="15110">
                  <c:v>9/12/2011</c:v>
                </c:pt>
                <c:pt idx="15111">
                  <c:v>9/13/2011</c:v>
                </c:pt>
                <c:pt idx="15112">
                  <c:v>9/14/2011</c:v>
                </c:pt>
                <c:pt idx="15113">
                  <c:v>9/15/2011</c:v>
                </c:pt>
                <c:pt idx="15114">
                  <c:v>9/16/2011</c:v>
                </c:pt>
                <c:pt idx="15115">
                  <c:v>9/17/2011</c:v>
                </c:pt>
                <c:pt idx="15116">
                  <c:v>9/18/2011</c:v>
                </c:pt>
                <c:pt idx="15117">
                  <c:v>9/19/2011</c:v>
                </c:pt>
                <c:pt idx="15118">
                  <c:v>9/20/2011</c:v>
                </c:pt>
                <c:pt idx="15119">
                  <c:v>9/21/2011</c:v>
                </c:pt>
                <c:pt idx="15120">
                  <c:v>9/22/2011</c:v>
                </c:pt>
                <c:pt idx="15121">
                  <c:v>9/23/2011</c:v>
                </c:pt>
                <c:pt idx="15122">
                  <c:v>9/24/2011</c:v>
                </c:pt>
                <c:pt idx="15123">
                  <c:v>9/25/2011</c:v>
                </c:pt>
                <c:pt idx="15124">
                  <c:v>9/26/2011</c:v>
                </c:pt>
                <c:pt idx="15125">
                  <c:v>9/27/2011</c:v>
                </c:pt>
                <c:pt idx="15126">
                  <c:v>9/28/2011</c:v>
                </c:pt>
                <c:pt idx="15127">
                  <c:v>9/29/2011</c:v>
                </c:pt>
                <c:pt idx="15128">
                  <c:v>9/30/2011</c:v>
                </c:pt>
                <c:pt idx="15129">
                  <c:v>10/1/2011</c:v>
                </c:pt>
                <c:pt idx="15130">
                  <c:v>10/2/2011</c:v>
                </c:pt>
                <c:pt idx="15131">
                  <c:v>10/3/2011</c:v>
                </c:pt>
                <c:pt idx="15132">
                  <c:v>10/4/2011</c:v>
                </c:pt>
                <c:pt idx="15133">
                  <c:v>10/5/2011</c:v>
                </c:pt>
                <c:pt idx="15134">
                  <c:v>10/6/2011</c:v>
                </c:pt>
                <c:pt idx="15135">
                  <c:v>10/7/2011</c:v>
                </c:pt>
                <c:pt idx="15136">
                  <c:v>10/8/2011</c:v>
                </c:pt>
                <c:pt idx="15137">
                  <c:v>10/9/2011</c:v>
                </c:pt>
                <c:pt idx="15138">
                  <c:v>10/10/2011</c:v>
                </c:pt>
                <c:pt idx="15139">
                  <c:v>10/11/2011</c:v>
                </c:pt>
                <c:pt idx="15140">
                  <c:v>10/12/2011</c:v>
                </c:pt>
                <c:pt idx="15141">
                  <c:v>10/13/2011</c:v>
                </c:pt>
                <c:pt idx="15142">
                  <c:v>10/14/2011</c:v>
                </c:pt>
                <c:pt idx="15143">
                  <c:v>10/15/2011</c:v>
                </c:pt>
                <c:pt idx="15144">
                  <c:v>10/16/2011</c:v>
                </c:pt>
                <c:pt idx="15145">
                  <c:v>10/17/2011</c:v>
                </c:pt>
                <c:pt idx="15146">
                  <c:v>10/18/2011</c:v>
                </c:pt>
                <c:pt idx="15147">
                  <c:v>10/19/2011</c:v>
                </c:pt>
                <c:pt idx="15148">
                  <c:v>10/20/2011</c:v>
                </c:pt>
                <c:pt idx="15149">
                  <c:v>10/21/2011</c:v>
                </c:pt>
                <c:pt idx="15150">
                  <c:v>10/22/2011</c:v>
                </c:pt>
                <c:pt idx="15151">
                  <c:v>10/23/2011</c:v>
                </c:pt>
                <c:pt idx="15152">
                  <c:v>10/24/2011</c:v>
                </c:pt>
                <c:pt idx="15153">
                  <c:v>10/25/2011</c:v>
                </c:pt>
                <c:pt idx="15154">
                  <c:v>10/26/2011</c:v>
                </c:pt>
                <c:pt idx="15155">
                  <c:v>10/27/2011</c:v>
                </c:pt>
                <c:pt idx="15156">
                  <c:v>10/28/2011</c:v>
                </c:pt>
                <c:pt idx="15157">
                  <c:v>10/29/2011</c:v>
                </c:pt>
                <c:pt idx="15158">
                  <c:v>10/30/2011</c:v>
                </c:pt>
                <c:pt idx="15159">
                  <c:v>10/31/2011</c:v>
                </c:pt>
                <c:pt idx="15160">
                  <c:v>11/1/2011</c:v>
                </c:pt>
                <c:pt idx="15161">
                  <c:v>11/2/2011</c:v>
                </c:pt>
                <c:pt idx="15162">
                  <c:v>11/3/2011</c:v>
                </c:pt>
                <c:pt idx="15163">
                  <c:v>11/4/2011</c:v>
                </c:pt>
                <c:pt idx="15164">
                  <c:v>11/5/2011</c:v>
                </c:pt>
                <c:pt idx="15165">
                  <c:v>11/6/2011</c:v>
                </c:pt>
                <c:pt idx="15166">
                  <c:v>11/7/2011</c:v>
                </c:pt>
                <c:pt idx="15167">
                  <c:v>11/8/2011</c:v>
                </c:pt>
                <c:pt idx="15168">
                  <c:v>11/9/2011</c:v>
                </c:pt>
                <c:pt idx="15169">
                  <c:v>11/10/2011</c:v>
                </c:pt>
                <c:pt idx="15170">
                  <c:v>11/11/2011</c:v>
                </c:pt>
                <c:pt idx="15171">
                  <c:v>11/12/2011</c:v>
                </c:pt>
                <c:pt idx="15172">
                  <c:v>11/13/2011</c:v>
                </c:pt>
                <c:pt idx="15173">
                  <c:v>11/14/2011</c:v>
                </c:pt>
                <c:pt idx="15174">
                  <c:v>11/15/2011</c:v>
                </c:pt>
                <c:pt idx="15175">
                  <c:v>11/16/2011</c:v>
                </c:pt>
                <c:pt idx="15176">
                  <c:v>11/17/2011</c:v>
                </c:pt>
                <c:pt idx="15177">
                  <c:v>11/18/2011</c:v>
                </c:pt>
                <c:pt idx="15178">
                  <c:v>11/19/2011</c:v>
                </c:pt>
                <c:pt idx="15179">
                  <c:v>11/20/2011</c:v>
                </c:pt>
                <c:pt idx="15180">
                  <c:v>11/21/2011</c:v>
                </c:pt>
                <c:pt idx="15181">
                  <c:v>11/22/2011</c:v>
                </c:pt>
                <c:pt idx="15182">
                  <c:v>11/23/2011</c:v>
                </c:pt>
                <c:pt idx="15183">
                  <c:v>11/24/2011</c:v>
                </c:pt>
                <c:pt idx="15184">
                  <c:v>11/25/2011</c:v>
                </c:pt>
                <c:pt idx="15185">
                  <c:v>11/26/2011</c:v>
                </c:pt>
                <c:pt idx="15186">
                  <c:v>11/27/2011</c:v>
                </c:pt>
                <c:pt idx="15187">
                  <c:v>11/28/2011</c:v>
                </c:pt>
                <c:pt idx="15188">
                  <c:v>11/29/2011</c:v>
                </c:pt>
                <c:pt idx="15189">
                  <c:v>11/30/2011</c:v>
                </c:pt>
                <c:pt idx="15190">
                  <c:v>12/1/2011</c:v>
                </c:pt>
                <c:pt idx="15191">
                  <c:v>12/2/2011</c:v>
                </c:pt>
                <c:pt idx="15192">
                  <c:v>12/3/2011</c:v>
                </c:pt>
                <c:pt idx="15193">
                  <c:v>12/4/2011</c:v>
                </c:pt>
                <c:pt idx="15194">
                  <c:v>12/5/2011</c:v>
                </c:pt>
                <c:pt idx="15195">
                  <c:v>12/6/2011</c:v>
                </c:pt>
                <c:pt idx="15196">
                  <c:v>12/7/2011</c:v>
                </c:pt>
                <c:pt idx="15197">
                  <c:v>12/8/2011</c:v>
                </c:pt>
                <c:pt idx="15198">
                  <c:v>12/9/2011</c:v>
                </c:pt>
                <c:pt idx="15199">
                  <c:v>12/10/2011</c:v>
                </c:pt>
                <c:pt idx="15200">
                  <c:v>12/11/2011</c:v>
                </c:pt>
                <c:pt idx="15201">
                  <c:v>12/12/2011</c:v>
                </c:pt>
                <c:pt idx="15202">
                  <c:v>12/13/2011</c:v>
                </c:pt>
                <c:pt idx="15203">
                  <c:v>12/14/2011</c:v>
                </c:pt>
                <c:pt idx="15204">
                  <c:v>12/15/2011</c:v>
                </c:pt>
                <c:pt idx="15205">
                  <c:v>12/16/2011</c:v>
                </c:pt>
                <c:pt idx="15206">
                  <c:v>12/17/2011</c:v>
                </c:pt>
                <c:pt idx="15207">
                  <c:v>12/18/2011</c:v>
                </c:pt>
                <c:pt idx="15208">
                  <c:v>12/19/2011</c:v>
                </c:pt>
                <c:pt idx="15209">
                  <c:v>12/20/2011</c:v>
                </c:pt>
                <c:pt idx="15210">
                  <c:v>12/21/2011</c:v>
                </c:pt>
                <c:pt idx="15211">
                  <c:v>12/22/2011</c:v>
                </c:pt>
                <c:pt idx="15212">
                  <c:v>12/23/2011</c:v>
                </c:pt>
                <c:pt idx="15213">
                  <c:v>12/24/2011</c:v>
                </c:pt>
                <c:pt idx="15214">
                  <c:v>12/25/2011</c:v>
                </c:pt>
                <c:pt idx="15215">
                  <c:v>12/26/2011</c:v>
                </c:pt>
                <c:pt idx="15216">
                  <c:v>12/27/2011</c:v>
                </c:pt>
                <c:pt idx="15217">
                  <c:v>12/28/2011</c:v>
                </c:pt>
                <c:pt idx="15218">
                  <c:v>12/29/2011</c:v>
                </c:pt>
                <c:pt idx="15219">
                  <c:v>12/30/2011</c:v>
                </c:pt>
                <c:pt idx="15220">
                  <c:v>12/31/2011</c:v>
                </c:pt>
                <c:pt idx="15221">
                  <c:v>1/1/2012</c:v>
                </c:pt>
                <c:pt idx="15222">
                  <c:v>1/2/2012</c:v>
                </c:pt>
                <c:pt idx="15223">
                  <c:v>1/3/2012</c:v>
                </c:pt>
                <c:pt idx="15224">
                  <c:v>1/4/2012</c:v>
                </c:pt>
                <c:pt idx="15225">
                  <c:v>1/5/2012</c:v>
                </c:pt>
                <c:pt idx="15226">
                  <c:v>1/6/2012</c:v>
                </c:pt>
                <c:pt idx="15227">
                  <c:v>1/7/2012</c:v>
                </c:pt>
                <c:pt idx="15228">
                  <c:v>1/8/2012</c:v>
                </c:pt>
                <c:pt idx="15229">
                  <c:v>1/9/2012</c:v>
                </c:pt>
                <c:pt idx="15230">
                  <c:v>1/10/2012</c:v>
                </c:pt>
                <c:pt idx="15231">
                  <c:v>1/11/2012</c:v>
                </c:pt>
                <c:pt idx="15232">
                  <c:v>1/12/2012</c:v>
                </c:pt>
                <c:pt idx="15233">
                  <c:v>1/13/2012</c:v>
                </c:pt>
                <c:pt idx="15234">
                  <c:v>1/14/2012</c:v>
                </c:pt>
                <c:pt idx="15235">
                  <c:v>1/15/2012</c:v>
                </c:pt>
                <c:pt idx="15236">
                  <c:v>1/16/2012</c:v>
                </c:pt>
                <c:pt idx="15237">
                  <c:v>1/17/2012</c:v>
                </c:pt>
                <c:pt idx="15238">
                  <c:v>1/18/2012</c:v>
                </c:pt>
                <c:pt idx="15239">
                  <c:v>1/19/2012</c:v>
                </c:pt>
                <c:pt idx="15240">
                  <c:v>1/20/2012</c:v>
                </c:pt>
                <c:pt idx="15241">
                  <c:v>1/21/2012</c:v>
                </c:pt>
                <c:pt idx="15242">
                  <c:v>1/22/2012</c:v>
                </c:pt>
                <c:pt idx="15243">
                  <c:v>1/23/2012</c:v>
                </c:pt>
                <c:pt idx="15244">
                  <c:v>1/24/2012</c:v>
                </c:pt>
                <c:pt idx="15245">
                  <c:v>1/25/2012</c:v>
                </c:pt>
                <c:pt idx="15246">
                  <c:v>1/26/2012</c:v>
                </c:pt>
                <c:pt idx="15247">
                  <c:v>1/27/2012</c:v>
                </c:pt>
                <c:pt idx="15248">
                  <c:v>1/28/2012</c:v>
                </c:pt>
                <c:pt idx="15249">
                  <c:v>1/29/2012</c:v>
                </c:pt>
                <c:pt idx="15250">
                  <c:v>1/30/2012</c:v>
                </c:pt>
                <c:pt idx="15251">
                  <c:v>1/31/2012</c:v>
                </c:pt>
                <c:pt idx="15252">
                  <c:v>2/1/2012</c:v>
                </c:pt>
                <c:pt idx="15253">
                  <c:v>2/2/2012</c:v>
                </c:pt>
                <c:pt idx="15254">
                  <c:v>2/3/2012</c:v>
                </c:pt>
                <c:pt idx="15255">
                  <c:v>2/4/2012</c:v>
                </c:pt>
                <c:pt idx="15256">
                  <c:v>2/5/2012</c:v>
                </c:pt>
                <c:pt idx="15257">
                  <c:v>2/6/2012</c:v>
                </c:pt>
                <c:pt idx="15258">
                  <c:v>2/7/2012</c:v>
                </c:pt>
                <c:pt idx="15259">
                  <c:v>2/8/2012</c:v>
                </c:pt>
                <c:pt idx="15260">
                  <c:v>2/9/2012</c:v>
                </c:pt>
                <c:pt idx="15261">
                  <c:v>2/10/2012</c:v>
                </c:pt>
                <c:pt idx="15262">
                  <c:v>2/11/2012</c:v>
                </c:pt>
                <c:pt idx="15263">
                  <c:v>2/12/2012</c:v>
                </c:pt>
                <c:pt idx="15264">
                  <c:v>2/13/2012</c:v>
                </c:pt>
                <c:pt idx="15265">
                  <c:v>2/14/2012</c:v>
                </c:pt>
                <c:pt idx="15266">
                  <c:v>2/15/2012</c:v>
                </c:pt>
                <c:pt idx="15267">
                  <c:v>2/16/2012</c:v>
                </c:pt>
                <c:pt idx="15268">
                  <c:v>2/17/2012</c:v>
                </c:pt>
                <c:pt idx="15269">
                  <c:v>2/18/2012</c:v>
                </c:pt>
                <c:pt idx="15270">
                  <c:v>2/19/2012</c:v>
                </c:pt>
                <c:pt idx="15271">
                  <c:v>2/20/2012</c:v>
                </c:pt>
                <c:pt idx="15272">
                  <c:v>2/21/2012</c:v>
                </c:pt>
                <c:pt idx="15273">
                  <c:v>2/22/2012</c:v>
                </c:pt>
                <c:pt idx="15274">
                  <c:v>2/23/2012</c:v>
                </c:pt>
                <c:pt idx="15275">
                  <c:v>2/24/2012</c:v>
                </c:pt>
                <c:pt idx="15276">
                  <c:v>2/25/2012</c:v>
                </c:pt>
                <c:pt idx="15277">
                  <c:v>2/26/2012</c:v>
                </c:pt>
                <c:pt idx="15278">
                  <c:v>2/27/2012</c:v>
                </c:pt>
                <c:pt idx="15279">
                  <c:v>2/28/2012</c:v>
                </c:pt>
                <c:pt idx="15280">
                  <c:v>2/29/2012</c:v>
                </c:pt>
                <c:pt idx="15281">
                  <c:v>3/1/2012</c:v>
                </c:pt>
                <c:pt idx="15282">
                  <c:v>3/2/2012</c:v>
                </c:pt>
                <c:pt idx="15283">
                  <c:v>3/3/2012</c:v>
                </c:pt>
                <c:pt idx="15284">
                  <c:v>3/4/2012</c:v>
                </c:pt>
                <c:pt idx="15285">
                  <c:v>3/5/2012</c:v>
                </c:pt>
                <c:pt idx="15286">
                  <c:v>3/6/2012</c:v>
                </c:pt>
                <c:pt idx="15287">
                  <c:v>3/7/2012</c:v>
                </c:pt>
                <c:pt idx="15288">
                  <c:v>3/8/2012</c:v>
                </c:pt>
                <c:pt idx="15289">
                  <c:v>3/9/2012</c:v>
                </c:pt>
                <c:pt idx="15290">
                  <c:v>3/10/2012</c:v>
                </c:pt>
                <c:pt idx="15291">
                  <c:v>3/11/2012</c:v>
                </c:pt>
                <c:pt idx="15292">
                  <c:v>3/12/2012</c:v>
                </c:pt>
                <c:pt idx="15293">
                  <c:v>3/13/2012</c:v>
                </c:pt>
                <c:pt idx="15294">
                  <c:v>3/14/2012</c:v>
                </c:pt>
                <c:pt idx="15295">
                  <c:v>3/15/2012</c:v>
                </c:pt>
                <c:pt idx="15296">
                  <c:v>3/16/2012</c:v>
                </c:pt>
                <c:pt idx="15297">
                  <c:v>3/17/2012</c:v>
                </c:pt>
                <c:pt idx="15298">
                  <c:v>3/18/2012</c:v>
                </c:pt>
                <c:pt idx="15299">
                  <c:v>3/19/2012</c:v>
                </c:pt>
                <c:pt idx="15300">
                  <c:v>3/20/2012</c:v>
                </c:pt>
                <c:pt idx="15301">
                  <c:v>3/21/2012</c:v>
                </c:pt>
                <c:pt idx="15302">
                  <c:v>3/22/2012</c:v>
                </c:pt>
                <c:pt idx="15303">
                  <c:v>3/23/2012</c:v>
                </c:pt>
                <c:pt idx="15304">
                  <c:v>3/24/2012</c:v>
                </c:pt>
                <c:pt idx="15305">
                  <c:v>3/25/2012</c:v>
                </c:pt>
                <c:pt idx="15306">
                  <c:v>3/26/2012</c:v>
                </c:pt>
                <c:pt idx="15307">
                  <c:v>3/27/2012</c:v>
                </c:pt>
                <c:pt idx="15308">
                  <c:v>3/28/2012</c:v>
                </c:pt>
                <c:pt idx="15309">
                  <c:v>3/29/2012</c:v>
                </c:pt>
                <c:pt idx="15310">
                  <c:v>3/30/2012</c:v>
                </c:pt>
                <c:pt idx="15311">
                  <c:v>3/31/2012</c:v>
                </c:pt>
                <c:pt idx="15312">
                  <c:v>4/1/2012</c:v>
                </c:pt>
                <c:pt idx="15313">
                  <c:v>4/2/2012</c:v>
                </c:pt>
                <c:pt idx="15314">
                  <c:v>4/3/2012</c:v>
                </c:pt>
                <c:pt idx="15315">
                  <c:v>4/4/2012</c:v>
                </c:pt>
                <c:pt idx="15316">
                  <c:v>4/5/2012</c:v>
                </c:pt>
                <c:pt idx="15317">
                  <c:v>4/6/2012</c:v>
                </c:pt>
                <c:pt idx="15318">
                  <c:v>4/7/2012</c:v>
                </c:pt>
                <c:pt idx="15319">
                  <c:v>4/8/2012</c:v>
                </c:pt>
                <c:pt idx="15320">
                  <c:v>4/9/2012</c:v>
                </c:pt>
                <c:pt idx="15321">
                  <c:v>4/10/2012</c:v>
                </c:pt>
                <c:pt idx="15322">
                  <c:v>4/11/2012</c:v>
                </c:pt>
                <c:pt idx="15323">
                  <c:v>4/12/2012</c:v>
                </c:pt>
                <c:pt idx="15324">
                  <c:v>4/13/2012</c:v>
                </c:pt>
                <c:pt idx="15325">
                  <c:v>4/14/2012</c:v>
                </c:pt>
                <c:pt idx="15326">
                  <c:v>4/15/2012</c:v>
                </c:pt>
                <c:pt idx="15327">
                  <c:v>4/16/2012</c:v>
                </c:pt>
                <c:pt idx="15328">
                  <c:v>4/17/2012</c:v>
                </c:pt>
                <c:pt idx="15329">
                  <c:v>4/18/2012</c:v>
                </c:pt>
                <c:pt idx="15330">
                  <c:v>4/19/2012</c:v>
                </c:pt>
                <c:pt idx="15331">
                  <c:v>4/20/2012</c:v>
                </c:pt>
                <c:pt idx="15332">
                  <c:v>4/21/2012</c:v>
                </c:pt>
                <c:pt idx="15333">
                  <c:v>4/22/2012</c:v>
                </c:pt>
                <c:pt idx="15334">
                  <c:v>4/23/2012</c:v>
                </c:pt>
                <c:pt idx="15335">
                  <c:v>4/24/2012</c:v>
                </c:pt>
                <c:pt idx="15336">
                  <c:v>4/25/2012</c:v>
                </c:pt>
                <c:pt idx="15337">
                  <c:v>4/26/2012</c:v>
                </c:pt>
                <c:pt idx="15338">
                  <c:v>4/27/2012</c:v>
                </c:pt>
                <c:pt idx="15339">
                  <c:v>4/28/2012</c:v>
                </c:pt>
                <c:pt idx="15340">
                  <c:v>4/29/2012</c:v>
                </c:pt>
                <c:pt idx="15341">
                  <c:v>4/30/2012</c:v>
                </c:pt>
                <c:pt idx="15342">
                  <c:v>5/1/2012</c:v>
                </c:pt>
                <c:pt idx="15343">
                  <c:v>5/2/2012</c:v>
                </c:pt>
                <c:pt idx="15344">
                  <c:v>5/3/2012</c:v>
                </c:pt>
                <c:pt idx="15345">
                  <c:v>5/4/2012</c:v>
                </c:pt>
                <c:pt idx="15346">
                  <c:v>5/5/2012</c:v>
                </c:pt>
                <c:pt idx="15347">
                  <c:v>5/6/2012</c:v>
                </c:pt>
                <c:pt idx="15348">
                  <c:v>5/7/2012</c:v>
                </c:pt>
                <c:pt idx="15349">
                  <c:v>5/8/2012</c:v>
                </c:pt>
                <c:pt idx="15350">
                  <c:v>5/9/2012</c:v>
                </c:pt>
                <c:pt idx="15351">
                  <c:v>5/10/2012</c:v>
                </c:pt>
                <c:pt idx="15352">
                  <c:v>5/11/2012</c:v>
                </c:pt>
                <c:pt idx="15353">
                  <c:v>5/12/2012</c:v>
                </c:pt>
                <c:pt idx="15354">
                  <c:v>5/13/2012</c:v>
                </c:pt>
                <c:pt idx="15355">
                  <c:v>5/14/2012</c:v>
                </c:pt>
                <c:pt idx="15356">
                  <c:v>5/15/2012</c:v>
                </c:pt>
                <c:pt idx="15357">
                  <c:v>5/16/2012</c:v>
                </c:pt>
                <c:pt idx="15358">
                  <c:v>5/17/2012</c:v>
                </c:pt>
                <c:pt idx="15359">
                  <c:v>5/18/2012</c:v>
                </c:pt>
                <c:pt idx="15360">
                  <c:v>5/19/2012</c:v>
                </c:pt>
                <c:pt idx="15361">
                  <c:v>5/20/2012</c:v>
                </c:pt>
                <c:pt idx="15362">
                  <c:v>5/21/2012</c:v>
                </c:pt>
                <c:pt idx="15363">
                  <c:v>5/22/2012</c:v>
                </c:pt>
                <c:pt idx="15364">
                  <c:v>5/23/2012</c:v>
                </c:pt>
                <c:pt idx="15365">
                  <c:v>5/24/2012</c:v>
                </c:pt>
                <c:pt idx="15366">
                  <c:v>5/25/2012</c:v>
                </c:pt>
                <c:pt idx="15367">
                  <c:v>5/26/2012</c:v>
                </c:pt>
                <c:pt idx="15368">
                  <c:v>5/27/2012</c:v>
                </c:pt>
                <c:pt idx="15369">
                  <c:v>5/28/2012</c:v>
                </c:pt>
                <c:pt idx="15370">
                  <c:v>5/29/2012</c:v>
                </c:pt>
                <c:pt idx="15371">
                  <c:v>5/30/2012</c:v>
                </c:pt>
                <c:pt idx="15372">
                  <c:v>5/31/2012</c:v>
                </c:pt>
                <c:pt idx="15373">
                  <c:v>6/1/2012</c:v>
                </c:pt>
                <c:pt idx="15374">
                  <c:v>6/2/2012</c:v>
                </c:pt>
                <c:pt idx="15375">
                  <c:v>6/3/2012</c:v>
                </c:pt>
                <c:pt idx="15376">
                  <c:v>6/4/2012</c:v>
                </c:pt>
                <c:pt idx="15377">
                  <c:v>6/5/2012</c:v>
                </c:pt>
                <c:pt idx="15378">
                  <c:v>6/6/2012</c:v>
                </c:pt>
                <c:pt idx="15379">
                  <c:v>6/7/2012</c:v>
                </c:pt>
                <c:pt idx="15380">
                  <c:v>6/8/2012</c:v>
                </c:pt>
                <c:pt idx="15381">
                  <c:v>6/9/2012</c:v>
                </c:pt>
                <c:pt idx="15382">
                  <c:v>6/10/2012</c:v>
                </c:pt>
                <c:pt idx="15383">
                  <c:v>6/11/2012</c:v>
                </c:pt>
                <c:pt idx="15384">
                  <c:v>6/12/2012</c:v>
                </c:pt>
                <c:pt idx="15385">
                  <c:v>6/13/2012</c:v>
                </c:pt>
                <c:pt idx="15386">
                  <c:v>6/14/2012</c:v>
                </c:pt>
                <c:pt idx="15387">
                  <c:v>6/15/2012</c:v>
                </c:pt>
                <c:pt idx="15388">
                  <c:v>6/16/2012</c:v>
                </c:pt>
                <c:pt idx="15389">
                  <c:v>6/17/2012</c:v>
                </c:pt>
                <c:pt idx="15390">
                  <c:v>6/18/2012</c:v>
                </c:pt>
                <c:pt idx="15391">
                  <c:v>6/19/2012</c:v>
                </c:pt>
                <c:pt idx="15392">
                  <c:v>6/20/2012</c:v>
                </c:pt>
                <c:pt idx="15393">
                  <c:v>6/21/2012</c:v>
                </c:pt>
                <c:pt idx="15394">
                  <c:v>6/22/2012</c:v>
                </c:pt>
                <c:pt idx="15395">
                  <c:v>6/23/2012</c:v>
                </c:pt>
                <c:pt idx="15396">
                  <c:v>6/24/2012</c:v>
                </c:pt>
                <c:pt idx="15397">
                  <c:v>6/25/2012</c:v>
                </c:pt>
                <c:pt idx="15398">
                  <c:v>6/26/2012</c:v>
                </c:pt>
                <c:pt idx="15399">
                  <c:v>6/27/2012</c:v>
                </c:pt>
                <c:pt idx="15400">
                  <c:v>6/28/2012</c:v>
                </c:pt>
                <c:pt idx="15401">
                  <c:v>6/29/2012</c:v>
                </c:pt>
                <c:pt idx="15402">
                  <c:v>6/30/2012</c:v>
                </c:pt>
                <c:pt idx="15403">
                  <c:v>7/1/2012</c:v>
                </c:pt>
                <c:pt idx="15404">
                  <c:v>7/2/2012</c:v>
                </c:pt>
                <c:pt idx="15405">
                  <c:v>7/3/2012</c:v>
                </c:pt>
                <c:pt idx="15406">
                  <c:v>7/4/2012</c:v>
                </c:pt>
                <c:pt idx="15407">
                  <c:v>7/5/2012</c:v>
                </c:pt>
                <c:pt idx="15408">
                  <c:v>7/6/2012</c:v>
                </c:pt>
                <c:pt idx="15409">
                  <c:v>7/7/2012</c:v>
                </c:pt>
                <c:pt idx="15410">
                  <c:v>7/8/2012</c:v>
                </c:pt>
                <c:pt idx="15411">
                  <c:v>7/9/2012</c:v>
                </c:pt>
                <c:pt idx="15412">
                  <c:v>7/10/2012</c:v>
                </c:pt>
                <c:pt idx="15413">
                  <c:v>7/11/2012</c:v>
                </c:pt>
                <c:pt idx="15414">
                  <c:v>7/12/2012</c:v>
                </c:pt>
                <c:pt idx="15415">
                  <c:v>7/13/2012</c:v>
                </c:pt>
                <c:pt idx="15416">
                  <c:v>7/14/2012</c:v>
                </c:pt>
                <c:pt idx="15417">
                  <c:v>7/15/2012</c:v>
                </c:pt>
                <c:pt idx="15418">
                  <c:v>7/16/2012</c:v>
                </c:pt>
                <c:pt idx="15419">
                  <c:v>7/17/2012</c:v>
                </c:pt>
                <c:pt idx="15420">
                  <c:v>7/18/2012</c:v>
                </c:pt>
                <c:pt idx="15421">
                  <c:v>7/19/2012</c:v>
                </c:pt>
                <c:pt idx="15422">
                  <c:v>7/20/2012</c:v>
                </c:pt>
                <c:pt idx="15423">
                  <c:v>7/21/2012</c:v>
                </c:pt>
                <c:pt idx="15424">
                  <c:v>7/22/2012</c:v>
                </c:pt>
                <c:pt idx="15425">
                  <c:v>7/23/2012</c:v>
                </c:pt>
                <c:pt idx="15426">
                  <c:v>7/24/2012</c:v>
                </c:pt>
                <c:pt idx="15427">
                  <c:v>7/25/2012</c:v>
                </c:pt>
                <c:pt idx="15428">
                  <c:v>7/26/2012</c:v>
                </c:pt>
                <c:pt idx="15429">
                  <c:v>7/27/2012</c:v>
                </c:pt>
                <c:pt idx="15430">
                  <c:v>7/28/2012</c:v>
                </c:pt>
                <c:pt idx="15431">
                  <c:v>7/29/2012</c:v>
                </c:pt>
                <c:pt idx="15432">
                  <c:v>7/30/2012</c:v>
                </c:pt>
                <c:pt idx="15433">
                  <c:v>7/31/2012</c:v>
                </c:pt>
                <c:pt idx="15434">
                  <c:v>8/1/2012</c:v>
                </c:pt>
                <c:pt idx="15435">
                  <c:v>8/2/2012</c:v>
                </c:pt>
                <c:pt idx="15436">
                  <c:v>8/3/2012</c:v>
                </c:pt>
                <c:pt idx="15437">
                  <c:v>8/4/2012</c:v>
                </c:pt>
                <c:pt idx="15438">
                  <c:v>8/5/2012</c:v>
                </c:pt>
                <c:pt idx="15439">
                  <c:v>8/6/2012</c:v>
                </c:pt>
                <c:pt idx="15440">
                  <c:v>8/7/2012</c:v>
                </c:pt>
                <c:pt idx="15441">
                  <c:v>8/8/2012</c:v>
                </c:pt>
                <c:pt idx="15442">
                  <c:v>8/9/2012</c:v>
                </c:pt>
                <c:pt idx="15443">
                  <c:v>8/10/2012</c:v>
                </c:pt>
                <c:pt idx="15444">
                  <c:v>8/11/2012</c:v>
                </c:pt>
                <c:pt idx="15445">
                  <c:v>8/12/2012</c:v>
                </c:pt>
                <c:pt idx="15446">
                  <c:v>8/13/2012</c:v>
                </c:pt>
                <c:pt idx="15447">
                  <c:v>8/14/2012</c:v>
                </c:pt>
                <c:pt idx="15448">
                  <c:v>8/15/2012</c:v>
                </c:pt>
                <c:pt idx="15449">
                  <c:v>8/16/2012</c:v>
                </c:pt>
                <c:pt idx="15450">
                  <c:v>8/17/2012</c:v>
                </c:pt>
                <c:pt idx="15451">
                  <c:v>8/18/2012</c:v>
                </c:pt>
                <c:pt idx="15452">
                  <c:v>8/19/2012</c:v>
                </c:pt>
                <c:pt idx="15453">
                  <c:v>8/20/2012</c:v>
                </c:pt>
                <c:pt idx="15454">
                  <c:v>8/21/2012</c:v>
                </c:pt>
                <c:pt idx="15455">
                  <c:v>8/22/2012</c:v>
                </c:pt>
                <c:pt idx="15456">
                  <c:v>8/23/2012</c:v>
                </c:pt>
                <c:pt idx="15457">
                  <c:v>8/24/2012</c:v>
                </c:pt>
                <c:pt idx="15458">
                  <c:v>8/25/2012</c:v>
                </c:pt>
                <c:pt idx="15459">
                  <c:v>8/26/2012</c:v>
                </c:pt>
                <c:pt idx="15460">
                  <c:v>8/27/2012</c:v>
                </c:pt>
                <c:pt idx="15461">
                  <c:v>8/28/2012</c:v>
                </c:pt>
                <c:pt idx="15462">
                  <c:v>8/29/2012</c:v>
                </c:pt>
                <c:pt idx="15463">
                  <c:v>8/30/2012</c:v>
                </c:pt>
                <c:pt idx="15464">
                  <c:v>8/31/2012</c:v>
                </c:pt>
                <c:pt idx="15465">
                  <c:v>9/1/2012</c:v>
                </c:pt>
                <c:pt idx="15466">
                  <c:v>9/2/2012</c:v>
                </c:pt>
                <c:pt idx="15467">
                  <c:v>9/3/2012</c:v>
                </c:pt>
                <c:pt idx="15468">
                  <c:v>9/4/2012</c:v>
                </c:pt>
                <c:pt idx="15469">
                  <c:v>9/5/2012</c:v>
                </c:pt>
                <c:pt idx="15470">
                  <c:v>9/6/2012</c:v>
                </c:pt>
                <c:pt idx="15471">
                  <c:v>9/7/2012</c:v>
                </c:pt>
                <c:pt idx="15472">
                  <c:v>9/8/2012</c:v>
                </c:pt>
                <c:pt idx="15473">
                  <c:v>9/9/2012</c:v>
                </c:pt>
                <c:pt idx="15474">
                  <c:v>9/10/2012</c:v>
                </c:pt>
                <c:pt idx="15475">
                  <c:v>9/11/2012</c:v>
                </c:pt>
                <c:pt idx="15476">
                  <c:v>9/12/2012</c:v>
                </c:pt>
                <c:pt idx="15477">
                  <c:v>9/13/2012</c:v>
                </c:pt>
                <c:pt idx="15478">
                  <c:v>9/14/2012</c:v>
                </c:pt>
                <c:pt idx="15479">
                  <c:v>9/15/2012</c:v>
                </c:pt>
                <c:pt idx="15480">
                  <c:v>9/16/2012</c:v>
                </c:pt>
                <c:pt idx="15481">
                  <c:v>9/17/2012</c:v>
                </c:pt>
                <c:pt idx="15482">
                  <c:v>9/18/2012</c:v>
                </c:pt>
                <c:pt idx="15483">
                  <c:v>9/19/2012</c:v>
                </c:pt>
                <c:pt idx="15484">
                  <c:v>9/20/2012</c:v>
                </c:pt>
                <c:pt idx="15485">
                  <c:v>9/21/2012</c:v>
                </c:pt>
                <c:pt idx="15486">
                  <c:v>9/22/2012</c:v>
                </c:pt>
                <c:pt idx="15487">
                  <c:v>9/23/2012</c:v>
                </c:pt>
                <c:pt idx="15488">
                  <c:v>9/24/2012</c:v>
                </c:pt>
                <c:pt idx="15489">
                  <c:v>9/25/2012</c:v>
                </c:pt>
                <c:pt idx="15490">
                  <c:v>9/26/2012</c:v>
                </c:pt>
                <c:pt idx="15491">
                  <c:v>9/27/2012</c:v>
                </c:pt>
                <c:pt idx="15492">
                  <c:v>9/28/2012</c:v>
                </c:pt>
                <c:pt idx="15493">
                  <c:v>9/29/2012</c:v>
                </c:pt>
                <c:pt idx="15494">
                  <c:v>9/30/2012</c:v>
                </c:pt>
                <c:pt idx="15495">
                  <c:v>10/1/2012</c:v>
                </c:pt>
                <c:pt idx="15496">
                  <c:v>10/2/2012</c:v>
                </c:pt>
                <c:pt idx="15497">
                  <c:v>10/3/2012</c:v>
                </c:pt>
                <c:pt idx="15498">
                  <c:v>10/4/2012</c:v>
                </c:pt>
                <c:pt idx="15499">
                  <c:v>10/5/2012</c:v>
                </c:pt>
                <c:pt idx="15500">
                  <c:v>10/6/2012</c:v>
                </c:pt>
                <c:pt idx="15501">
                  <c:v>10/7/2012</c:v>
                </c:pt>
                <c:pt idx="15502">
                  <c:v>10/8/2012</c:v>
                </c:pt>
                <c:pt idx="15503">
                  <c:v>10/9/2012</c:v>
                </c:pt>
                <c:pt idx="15504">
                  <c:v>10/10/2012</c:v>
                </c:pt>
                <c:pt idx="15505">
                  <c:v>10/11/2012</c:v>
                </c:pt>
                <c:pt idx="15506">
                  <c:v>10/12/2012</c:v>
                </c:pt>
                <c:pt idx="15507">
                  <c:v>10/13/2012</c:v>
                </c:pt>
                <c:pt idx="15508">
                  <c:v>10/14/2012</c:v>
                </c:pt>
                <c:pt idx="15509">
                  <c:v>10/15/2012</c:v>
                </c:pt>
                <c:pt idx="15510">
                  <c:v>10/16/2012</c:v>
                </c:pt>
                <c:pt idx="15511">
                  <c:v>10/17/2012</c:v>
                </c:pt>
                <c:pt idx="15512">
                  <c:v>10/18/2012</c:v>
                </c:pt>
                <c:pt idx="15513">
                  <c:v>10/19/2012</c:v>
                </c:pt>
                <c:pt idx="15514">
                  <c:v>10/20/2012</c:v>
                </c:pt>
                <c:pt idx="15515">
                  <c:v>10/21/2012</c:v>
                </c:pt>
                <c:pt idx="15516">
                  <c:v>10/22/2012</c:v>
                </c:pt>
                <c:pt idx="15517">
                  <c:v>10/23/2012</c:v>
                </c:pt>
                <c:pt idx="15518">
                  <c:v>10/24/2012</c:v>
                </c:pt>
                <c:pt idx="15519">
                  <c:v>10/25/2012</c:v>
                </c:pt>
                <c:pt idx="15520">
                  <c:v>10/26/2012</c:v>
                </c:pt>
                <c:pt idx="15521">
                  <c:v>10/27/2012</c:v>
                </c:pt>
                <c:pt idx="15522">
                  <c:v>10/28/2012</c:v>
                </c:pt>
                <c:pt idx="15523">
                  <c:v>10/29/2012</c:v>
                </c:pt>
                <c:pt idx="15524">
                  <c:v>10/30/2012</c:v>
                </c:pt>
                <c:pt idx="15525">
                  <c:v>10/31/2012</c:v>
                </c:pt>
                <c:pt idx="15526">
                  <c:v>11/1/2012</c:v>
                </c:pt>
                <c:pt idx="15527">
                  <c:v>11/2/2012</c:v>
                </c:pt>
                <c:pt idx="15528">
                  <c:v>11/3/2012</c:v>
                </c:pt>
                <c:pt idx="15529">
                  <c:v>11/4/2012</c:v>
                </c:pt>
                <c:pt idx="15530">
                  <c:v>11/5/2012</c:v>
                </c:pt>
                <c:pt idx="15531">
                  <c:v>11/6/2012</c:v>
                </c:pt>
                <c:pt idx="15532">
                  <c:v>11/7/2012</c:v>
                </c:pt>
                <c:pt idx="15533">
                  <c:v>11/8/2012</c:v>
                </c:pt>
                <c:pt idx="15534">
                  <c:v>11/9/2012</c:v>
                </c:pt>
                <c:pt idx="15535">
                  <c:v>11/10/2012</c:v>
                </c:pt>
                <c:pt idx="15536">
                  <c:v>11/11/2012</c:v>
                </c:pt>
                <c:pt idx="15537">
                  <c:v>11/12/2012</c:v>
                </c:pt>
                <c:pt idx="15538">
                  <c:v>11/13/2012</c:v>
                </c:pt>
                <c:pt idx="15539">
                  <c:v>11/14/2012</c:v>
                </c:pt>
                <c:pt idx="15540">
                  <c:v>11/15/2012</c:v>
                </c:pt>
                <c:pt idx="15541">
                  <c:v>11/16/2012</c:v>
                </c:pt>
                <c:pt idx="15542">
                  <c:v>11/17/2012</c:v>
                </c:pt>
                <c:pt idx="15543">
                  <c:v>11/18/2012</c:v>
                </c:pt>
                <c:pt idx="15544">
                  <c:v>11/19/2012</c:v>
                </c:pt>
                <c:pt idx="15545">
                  <c:v>11/20/2012</c:v>
                </c:pt>
                <c:pt idx="15546">
                  <c:v>11/21/2012</c:v>
                </c:pt>
                <c:pt idx="15547">
                  <c:v>11/22/2012</c:v>
                </c:pt>
                <c:pt idx="15548">
                  <c:v>11/23/2012</c:v>
                </c:pt>
                <c:pt idx="15549">
                  <c:v>11/24/2012</c:v>
                </c:pt>
                <c:pt idx="15550">
                  <c:v>11/25/2012</c:v>
                </c:pt>
                <c:pt idx="15551">
                  <c:v>11/26/2012</c:v>
                </c:pt>
                <c:pt idx="15552">
                  <c:v>11/27/2012</c:v>
                </c:pt>
                <c:pt idx="15553">
                  <c:v>11/28/2012</c:v>
                </c:pt>
                <c:pt idx="15554">
                  <c:v>11/29/2012</c:v>
                </c:pt>
                <c:pt idx="15555">
                  <c:v>11/30/2012</c:v>
                </c:pt>
                <c:pt idx="15556">
                  <c:v>12/1/2012</c:v>
                </c:pt>
                <c:pt idx="15557">
                  <c:v>12/2/2012</c:v>
                </c:pt>
                <c:pt idx="15558">
                  <c:v>12/3/2012</c:v>
                </c:pt>
                <c:pt idx="15559">
                  <c:v>12/4/2012</c:v>
                </c:pt>
                <c:pt idx="15560">
                  <c:v>12/5/2012</c:v>
                </c:pt>
                <c:pt idx="15561">
                  <c:v>12/6/2012</c:v>
                </c:pt>
                <c:pt idx="15562">
                  <c:v>12/7/2012</c:v>
                </c:pt>
                <c:pt idx="15563">
                  <c:v>12/8/2012</c:v>
                </c:pt>
                <c:pt idx="15564">
                  <c:v>12/9/2012</c:v>
                </c:pt>
                <c:pt idx="15565">
                  <c:v>12/10/2012</c:v>
                </c:pt>
                <c:pt idx="15566">
                  <c:v>12/11/2012</c:v>
                </c:pt>
                <c:pt idx="15567">
                  <c:v>12/12/2012</c:v>
                </c:pt>
                <c:pt idx="15568">
                  <c:v>12/13/2012</c:v>
                </c:pt>
                <c:pt idx="15569">
                  <c:v>12/14/2012</c:v>
                </c:pt>
                <c:pt idx="15570">
                  <c:v>12/15/2012</c:v>
                </c:pt>
                <c:pt idx="15571">
                  <c:v>12/16/2012</c:v>
                </c:pt>
                <c:pt idx="15572">
                  <c:v>12/17/2012</c:v>
                </c:pt>
                <c:pt idx="15573">
                  <c:v>12/18/2012</c:v>
                </c:pt>
                <c:pt idx="15574">
                  <c:v>12/19/2012</c:v>
                </c:pt>
                <c:pt idx="15575">
                  <c:v>12/20/2012</c:v>
                </c:pt>
                <c:pt idx="15576">
                  <c:v>12/21/2012</c:v>
                </c:pt>
                <c:pt idx="15577">
                  <c:v>12/22/2012</c:v>
                </c:pt>
                <c:pt idx="15578">
                  <c:v>12/23/2012</c:v>
                </c:pt>
                <c:pt idx="15579">
                  <c:v>12/24/2012</c:v>
                </c:pt>
                <c:pt idx="15580">
                  <c:v>12/25/2012</c:v>
                </c:pt>
                <c:pt idx="15581">
                  <c:v>12/26/2012</c:v>
                </c:pt>
                <c:pt idx="15582">
                  <c:v>12/27/2012</c:v>
                </c:pt>
                <c:pt idx="15583">
                  <c:v>12/28/2012</c:v>
                </c:pt>
                <c:pt idx="15584">
                  <c:v>12/29/2012</c:v>
                </c:pt>
                <c:pt idx="15585">
                  <c:v>12/30/2012</c:v>
                </c:pt>
                <c:pt idx="15586">
                  <c:v>12/31/2012</c:v>
                </c:pt>
                <c:pt idx="15587">
                  <c:v>1/1/2013</c:v>
                </c:pt>
                <c:pt idx="15588">
                  <c:v>1/2/2013</c:v>
                </c:pt>
                <c:pt idx="15589">
                  <c:v>1/3/2013</c:v>
                </c:pt>
                <c:pt idx="15590">
                  <c:v>1/4/2013</c:v>
                </c:pt>
                <c:pt idx="15591">
                  <c:v>1/5/2013</c:v>
                </c:pt>
                <c:pt idx="15592">
                  <c:v>1/6/2013</c:v>
                </c:pt>
                <c:pt idx="15593">
                  <c:v>1/7/2013</c:v>
                </c:pt>
                <c:pt idx="15594">
                  <c:v>1/8/2013</c:v>
                </c:pt>
                <c:pt idx="15595">
                  <c:v>1/9/2013</c:v>
                </c:pt>
                <c:pt idx="15596">
                  <c:v>1/10/2013</c:v>
                </c:pt>
                <c:pt idx="15597">
                  <c:v>1/11/2013</c:v>
                </c:pt>
                <c:pt idx="15598">
                  <c:v>1/12/2013</c:v>
                </c:pt>
                <c:pt idx="15599">
                  <c:v>1/13/2013</c:v>
                </c:pt>
                <c:pt idx="15600">
                  <c:v>1/14/2013</c:v>
                </c:pt>
                <c:pt idx="15601">
                  <c:v>1/15/2013</c:v>
                </c:pt>
                <c:pt idx="15602">
                  <c:v>1/16/2013</c:v>
                </c:pt>
                <c:pt idx="15603">
                  <c:v>1/17/2013</c:v>
                </c:pt>
                <c:pt idx="15604">
                  <c:v>1/18/2013</c:v>
                </c:pt>
                <c:pt idx="15605">
                  <c:v>1/19/2013</c:v>
                </c:pt>
                <c:pt idx="15606">
                  <c:v>1/20/2013</c:v>
                </c:pt>
                <c:pt idx="15607">
                  <c:v>1/21/2013</c:v>
                </c:pt>
                <c:pt idx="15608">
                  <c:v>1/22/2013</c:v>
                </c:pt>
                <c:pt idx="15609">
                  <c:v>1/23/2013</c:v>
                </c:pt>
                <c:pt idx="15610">
                  <c:v>1/24/2013</c:v>
                </c:pt>
                <c:pt idx="15611">
                  <c:v>1/25/2013</c:v>
                </c:pt>
                <c:pt idx="15612">
                  <c:v>1/26/2013</c:v>
                </c:pt>
                <c:pt idx="15613">
                  <c:v>1/27/2013</c:v>
                </c:pt>
                <c:pt idx="15614">
                  <c:v>1/28/2013</c:v>
                </c:pt>
                <c:pt idx="15615">
                  <c:v>1/29/2013</c:v>
                </c:pt>
                <c:pt idx="15616">
                  <c:v>1/30/2013</c:v>
                </c:pt>
                <c:pt idx="15617">
                  <c:v>1/31/2013</c:v>
                </c:pt>
                <c:pt idx="15618">
                  <c:v>2/1/2013</c:v>
                </c:pt>
                <c:pt idx="15619">
                  <c:v>2/2/2013</c:v>
                </c:pt>
                <c:pt idx="15620">
                  <c:v>2/3/2013</c:v>
                </c:pt>
                <c:pt idx="15621">
                  <c:v>2/4/2013</c:v>
                </c:pt>
                <c:pt idx="15622">
                  <c:v>2/5/2013</c:v>
                </c:pt>
                <c:pt idx="15623">
                  <c:v>2/6/2013</c:v>
                </c:pt>
                <c:pt idx="15624">
                  <c:v>2/7/2013</c:v>
                </c:pt>
                <c:pt idx="15625">
                  <c:v>2/8/2013</c:v>
                </c:pt>
                <c:pt idx="15626">
                  <c:v>2/9/2013</c:v>
                </c:pt>
                <c:pt idx="15627">
                  <c:v>2/10/2013</c:v>
                </c:pt>
                <c:pt idx="15628">
                  <c:v>2/11/2013</c:v>
                </c:pt>
                <c:pt idx="15629">
                  <c:v>2/12/2013</c:v>
                </c:pt>
                <c:pt idx="15630">
                  <c:v>2/13/2013</c:v>
                </c:pt>
                <c:pt idx="15631">
                  <c:v>2/14/2013</c:v>
                </c:pt>
                <c:pt idx="15632">
                  <c:v>2/15/2013</c:v>
                </c:pt>
                <c:pt idx="15633">
                  <c:v>2/16/2013</c:v>
                </c:pt>
                <c:pt idx="15634">
                  <c:v>2/17/2013</c:v>
                </c:pt>
                <c:pt idx="15635">
                  <c:v>2/18/2013</c:v>
                </c:pt>
                <c:pt idx="15636">
                  <c:v>2/19/2013</c:v>
                </c:pt>
                <c:pt idx="15637">
                  <c:v>2/20/2013</c:v>
                </c:pt>
                <c:pt idx="15638">
                  <c:v>2/21/2013</c:v>
                </c:pt>
                <c:pt idx="15639">
                  <c:v>2/22/2013</c:v>
                </c:pt>
                <c:pt idx="15640">
                  <c:v>2/23/2013</c:v>
                </c:pt>
                <c:pt idx="15641">
                  <c:v>2/24/2013</c:v>
                </c:pt>
                <c:pt idx="15642">
                  <c:v>2/25/2013</c:v>
                </c:pt>
                <c:pt idx="15643">
                  <c:v>2/26/2013</c:v>
                </c:pt>
                <c:pt idx="15644">
                  <c:v>2/27/2013</c:v>
                </c:pt>
                <c:pt idx="15645">
                  <c:v>2/28/2013</c:v>
                </c:pt>
                <c:pt idx="15646">
                  <c:v>3/1/2013</c:v>
                </c:pt>
                <c:pt idx="15647">
                  <c:v>3/2/2013</c:v>
                </c:pt>
                <c:pt idx="15648">
                  <c:v>3/3/2013</c:v>
                </c:pt>
                <c:pt idx="15649">
                  <c:v>3/4/2013</c:v>
                </c:pt>
                <c:pt idx="15650">
                  <c:v>3/5/2013</c:v>
                </c:pt>
                <c:pt idx="15651">
                  <c:v>3/6/2013</c:v>
                </c:pt>
                <c:pt idx="15652">
                  <c:v>3/7/2013</c:v>
                </c:pt>
                <c:pt idx="15653">
                  <c:v>3/8/2013</c:v>
                </c:pt>
                <c:pt idx="15654">
                  <c:v>3/9/2013</c:v>
                </c:pt>
                <c:pt idx="15655">
                  <c:v>3/10/2013</c:v>
                </c:pt>
                <c:pt idx="15656">
                  <c:v>3/11/2013</c:v>
                </c:pt>
                <c:pt idx="15657">
                  <c:v>3/12/2013</c:v>
                </c:pt>
                <c:pt idx="15658">
                  <c:v>3/13/2013</c:v>
                </c:pt>
                <c:pt idx="15659">
                  <c:v>3/14/2013</c:v>
                </c:pt>
                <c:pt idx="15660">
                  <c:v>3/15/2013</c:v>
                </c:pt>
                <c:pt idx="15661">
                  <c:v>3/16/2013</c:v>
                </c:pt>
                <c:pt idx="15662">
                  <c:v>3/17/2013</c:v>
                </c:pt>
                <c:pt idx="15663">
                  <c:v>3/18/2013</c:v>
                </c:pt>
                <c:pt idx="15664">
                  <c:v>3/19/2013</c:v>
                </c:pt>
                <c:pt idx="15665">
                  <c:v>3/20/2013</c:v>
                </c:pt>
                <c:pt idx="15666">
                  <c:v>3/21/2013</c:v>
                </c:pt>
                <c:pt idx="15667">
                  <c:v>3/22/2013</c:v>
                </c:pt>
                <c:pt idx="15668">
                  <c:v>3/23/2013</c:v>
                </c:pt>
                <c:pt idx="15669">
                  <c:v>3/24/2013</c:v>
                </c:pt>
                <c:pt idx="15670">
                  <c:v>3/25/2013</c:v>
                </c:pt>
                <c:pt idx="15671">
                  <c:v>3/26/2013</c:v>
                </c:pt>
                <c:pt idx="15672">
                  <c:v>3/27/2013</c:v>
                </c:pt>
                <c:pt idx="15673">
                  <c:v>3/28/2013</c:v>
                </c:pt>
                <c:pt idx="15674">
                  <c:v>3/29/2013</c:v>
                </c:pt>
                <c:pt idx="15675">
                  <c:v>3/30/2013</c:v>
                </c:pt>
                <c:pt idx="15676">
                  <c:v>3/31/2013</c:v>
                </c:pt>
                <c:pt idx="15677">
                  <c:v>4/1/2013</c:v>
                </c:pt>
                <c:pt idx="15678">
                  <c:v>4/2/2013</c:v>
                </c:pt>
                <c:pt idx="15679">
                  <c:v>4/3/2013</c:v>
                </c:pt>
                <c:pt idx="15680">
                  <c:v>4/4/2013</c:v>
                </c:pt>
                <c:pt idx="15681">
                  <c:v>4/5/2013</c:v>
                </c:pt>
                <c:pt idx="15682">
                  <c:v>4/6/2013</c:v>
                </c:pt>
                <c:pt idx="15683">
                  <c:v>4/7/2013</c:v>
                </c:pt>
                <c:pt idx="15684">
                  <c:v>4/8/2013</c:v>
                </c:pt>
                <c:pt idx="15685">
                  <c:v>4/9/2013</c:v>
                </c:pt>
                <c:pt idx="15686">
                  <c:v>4/10/2013</c:v>
                </c:pt>
                <c:pt idx="15687">
                  <c:v>4/11/2013</c:v>
                </c:pt>
                <c:pt idx="15688">
                  <c:v>4/12/2013</c:v>
                </c:pt>
                <c:pt idx="15689">
                  <c:v>4/13/2013</c:v>
                </c:pt>
                <c:pt idx="15690">
                  <c:v>4/14/2013</c:v>
                </c:pt>
                <c:pt idx="15691">
                  <c:v>4/15/2013</c:v>
                </c:pt>
                <c:pt idx="15692">
                  <c:v>4/16/2013</c:v>
                </c:pt>
                <c:pt idx="15693">
                  <c:v>4/17/2013</c:v>
                </c:pt>
                <c:pt idx="15694">
                  <c:v>4/18/2013</c:v>
                </c:pt>
                <c:pt idx="15695">
                  <c:v>4/19/2013</c:v>
                </c:pt>
                <c:pt idx="15696">
                  <c:v>4/20/2013</c:v>
                </c:pt>
                <c:pt idx="15697">
                  <c:v>4/21/2013</c:v>
                </c:pt>
                <c:pt idx="15698">
                  <c:v>4/22/2013</c:v>
                </c:pt>
                <c:pt idx="15699">
                  <c:v>4/23/2013</c:v>
                </c:pt>
                <c:pt idx="15700">
                  <c:v>4/24/2013</c:v>
                </c:pt>
                <c:pt idx="15701">
                  <c:v>4/25/2013</c:v>
                </c:pt>
                <c:pt idx="15702">
                  <c:v>4/26/2013</c:v>
                </c:pt>
                <c:pt idx="15703">
                  <c:v>4/27/2013</c:v>
                </c:pt>
                <c:pt idx="15704">
                  <c:v>4/28/2013</c:v>
                </c:pt>
                <c:pt idx="15705">
                  <c:v>4/29/2013</c:v>
                </c:pt>
                <c:pt idx="15706">
                  <c:v>4/30/2013</c:v>
                </c:pt>
                <c:pt idx="15707">
                  <c:v>5/1/2013</c:v>
                </c:pt>
                <c:pt idx="15708">
                  <c:v>5/2/2013</c:v>
                </c:pt>
                <c:pt idx="15709">
                  <c:v>5/3/2013</c:v>
                </c:pt>
                <c:pt idx="15710">
                  <c:v>5/4/2013</c:v>
                </c:pt>
                <c:pt idx="15711">
                  <c:v>5/5/2013</c:v>
                </c:pt>
                <c:pt idx="15712">
                  <c:v>5/6/2013</c:v>
                </c:pt>
                <c:pt idx="15713">
                  <c:v>5/7/2013</c:v>
                </c:pt>
                <c:pt idx="15714">
                  <c:v>5/8/2013</c:v>
                </c:pt>
                <c:pt idx="15715">
                  <c:v>5/9/2013</c:v>
                </c:pt>
                <c:pt idx="15716">
                  <c:v>5/10/2013</c:v>
                </c:pt>
                <c:pt idx="15717">
                  <c:v>5/11/2013</c:v>
                </c:pt>
                <c:pt idx="15718">
                  <c:v>5/12/2013</c:v>
                </c:pt>
                <c:pt idx="15719">
                  <c:v>5/13/2013</c:v>
                </c:pt>
                <c:pt idx="15720">
                  <c:v>5/14/2013</c:v>
                </c:pt>
                <c:pt idx="15721">
                  <c:v>5/15/2013</c:v>
                </c:pt>
                <c:pt idx="15722">
                  <c:v>5/16/2013</c:v>
                </c:pt>
                <c:pt idx="15723">
                  <c:v>5/17/2013</c:v>
                </c:pt>
                <c:pt idx="15724">
                  <c:v>5/18/2013</c:v>
                </c:pt>
                <c:pt idx="15725">
                  <c:v>5/19/2013</c:v>
                </c:pt>
                <c:pt idx="15726">
                  <c:v>5/20/2013</c:v>
                </c:pt>
                <c:pt idx="15727">
                  <c:v>5/21/2013</c:v>
                </c:pt>
                <c:pt idx="15728">
                  <c:v>5/22/2013</c:v>
                </c:pt>
                <c:pt idx="15729">
                  <c:v>5/23/2013</c:v>
                </c:pt>
                <c:pt idx="15730">
                  <c:v>5/24/2013</c:v>
                </c:pt>
                <c:pt idx="15731">
                  <c:v>5/25/2013</c:v>
                </c:pt>
                <c:pt idx="15732">
                  <c:v>5/26/2013</c:v>
                </c:pt>
                <c:pt idx="15733">
                  <c:v>5/27/2013</c:v>
                </c:pt>
                <c:pt idx="15734">
                  <c:v>5/28/2013</c:v>
                </c:pt>
                <c:pt idx="15735">
                  <c:v>5/29/2013</c:v>
                </c:pt>
                <c:pt idx="15736">
                  <c:v>5/30/2013</c:v>
                </c:pt>
                <c:pt idx="15737">
                  <c:v>5/31/2013</c:v>
                </c:pt>
                <c:pt idx="15738">
                  <c:v>6/1/2013</c:v>
                </c:pt>
                <c:pt idx="15739">
                  <c:v>6/2/2013</c:v>
                </c:pt>
                <c:pt idx="15740">
                  <c:v>6/3/2013</c:v>
                </c:pt>
                <c:pt idx="15741">
                  <c:v>6/4/2013</c:v>
                </c:pt>
                <c:pt idx="15742">
                  <c:v>6/5/2013</c:v>
                </c:pt>
                <c:pt idx="15743">
                  <c:v>6/6/2013</c:v>
                </c:pt>
                <c:pt idx="15744">
                  <c:v>6/7/2013</c:v>
                </c:pt>
                <c:pt idx="15745">
                  <c:v>6/8/2013</c:v>
                </c:pt>
                <c:pt idx="15746">
                  <c:v>6/9/2013</c:v>
                </c:pt>
                <c:pt idx="15747">
                  <c:v>6/10/2013</c:v>
                </c:pt>
                <c:pt idx="15748">
                  <c:v>6/11/2013</c:v>
                </c:pt>
                <c:pt idx="15749">
                  <c:v>6/12/2013</c:v>
                </c:pt>
                <c:pt idx="15750">
                  <c:v>6/13/2013</c:v>
                </c:pt>
                <c:pt idx="15751">
                  <c:v>6/14/2013</c:v>
                </c:pt>
                <c:pt idx="15752">
                  <c:v>6/15/2013</c:v>
                </c:pt>
                <c:pt idx="15753">
                  <c:v>6/16/2013</c:v>
                </c:pt>
                <c:pt idx="15754">
                  <c:v>6/17/2013</c:v>
                </c:pt>
                <c:pt idx="15755">
                  <c:v>6/18/2013</c:v>
                </c:pt>
                <c:pt idx="15756">
                  <c:v>6/19/2013</c:v>
                </c:pt>
                <c:pt idx="15757">
                  <c:v>6/20/2013</c:v>
                </c:pt>
                <c:pt idx="15758">
                  <c:v>6/21/2013</c:v>
                </c:pt>
                <c:pt idx="15759">
                  <c:v>6/22/2013</c:v>
                </c:pt>
                <c:pt idx="15760">
                  <c:v>6/23/2013</c:v>
                </c:pt>
                <c:pt idx="15761">
                  <c:v>6/24/2013</c:v>
                </c:pt>
                <c:pt idx="15762">
                  <c:v>6/25/2013</c:v>
                </c:pt>
                <c:pt idx="15763">
                  <c:v>6/26/2013</c:v>
                </c:pt>
                <c:pt idx="15764">
                  <c:v>6/27/2013</c:v>
                </c:pt>
                <c:pt idx="15765">
                  <c:v>6/28/2013</c:v>
                </c:pt>
                <c:pt idx="15766">
                  <c:v>6/29/2013</c:v>
                </c:pt>
                <c:pt idx="15767">
                  <c:v>6/30/2013</c:v>
                </c:pt>
                <c:pt idx="15768">
                  <c:v>7/1/2013</c:v>
                </c:pt>
                <c:pt idx="15769">
                  <c:v>7/2/2013</c:v>
                </c:pt>
                <c:pt idx="15770">
                  <c:v>7/3/2013</c:v>
                </c:pt>
                <c:pt idx="15771">
                  <c:v>7/4/2013</c:v>
                </c:pt>
                <c:pt idx="15772">
                  <c:v>7/5/2013</c:v>
                </c:pt>
                <c:pt idx="15773">
                  <c:v>7/6/2013</c:v>
                </c:pt>
                <c:pt idx="15774">
                  <c:v>7/7/2013</c:v>
                </c:pt>
                <c:pt idx="15775">
                  <c:v>7/8/2013</c:v>
                </c:pt>
                <c:pt idx="15776">
                  <c:v>7/9/2013</c:v>
                </c:pt>
                <c:pt idx="15777">
                  <c:v>7/10/2013</c:v>
                </c:pt>
                <c:pt idx="15778">
                  <c:v>7/11/2013</c:v>
                </c:pt>
                <c:pt idx="15779">
                  <c:v>7/12/2013</c:v>
                </c:pt>
                <c:pt idx="15780">
                  <c:v>7/13/2013</c:v>
                </c:pt>
                <c:pt idx="15781">
                  <c:v>7/14/2013</c:v>
                </c:pt>
                <c:pt idx="15782">
                  <c:v>7/15/2013</c:v>
                </c:pt>
                <c:pt idx="15783">
                  <c:v>7/16/2013</c:v>
                </c:pt>
                <c:pt idx="15784">
                  <c:v>7/17/2013</c:v>
                </c:pt>
                <c:pt idx="15785">
                  <c:v>7/18/2013</c:v>
                </c:pt>
                <c:pt idx="15786">
                  <c:v>7/19/2013</c:v>
                </c:pt>
                <c:pt idx="15787">
                  <c:v>7/20/2013</c:v>
                </c:pt>
                <c:pt idx="15788">
                  <c:v>7/21/2013</c:v>
                </c:pt>
                <c:pt idx="15789">
                  <c:v>7/22/2013</c:v>
                </c:pt>
                <c:pt idx="15790">
                  <c:v>7/23/2013</c:v>
                </c:pt>
                <c:pt idx="15791">
                  <c:v>7/24/2013</c:v>
                </c:pt>
                <c:pt idx="15792">
                  <c:v>7/25/2013</c:v>
                </c:pt>
                <c:pt idx="15793">
                  <c:v>7/26/2013</c:v>
                </c:pt>
                <c:pt idx="15794">
                  <c:v>7/27/2013</c:v>
                </c:pt>
                <c:pt idx="15795">
                  <c:v>7/28/2013</c:v>
                </c:pt>
                <c:pt idx="15796">
                  <c:v>7/29/2013</c:v>
                </c:pt>
                <c:pt idx="15797">
                  <c:v>7/30/2013</c:v>
                </c:pt>
                <c:pt idx="15798">
                  <c:v>7/31/2013</c:v>
                </c:pt>
                <c:pt idx="15799">
                  <c:v>8/1/2013</c:v>
                </c:pt>
                <c:pt idx="15800">
                  <c:v>8/2/2013</c:v>
                </c:pt>
                <c:pt idx="15801">
                  <c:v>8/3/2013</c:v>
                </c:pt>
                <c:pt idx="15802">
                  <c:v>8/4/2013</c:v>
                </c:pt>
                <c:pt idx="15803">
                  <c:v>8/5/2013</c:v>
                </c:pt>
                <c:pt idx="15804">
                  <c:v>8/6/2013</c:v>
                </c:pt>
                <c:pt idx="15805">
                  <c:v>8/7/2013</c:v>
                </c:pt>
                <c:pt idx="15806">
                  <c:v>8/8/2013</c:v>
                </c:pt>
                <c:pt idx="15807">
                  <c:v>8/9/2013</c:v>
                </c:pt>
                <c:pt idx="15808">
                  <c:v>8/10/2013</c:v>
                </c:pt>
                <c:pt idx="15809">
                  <c:v>8/11/2013</c:v>
                </c:pt>
                <c:pt idx="15810">
                  <c:v>8/12/2013</c:v>
                </c:pt>
                <c:pt idx="15811">
                  <c:v>8/13/2013</c:v>
                </c:pt>
                <c:pt idx="15812">
                  <c:v>8/14/2013</c:v>
                </c:pt>
                <c:pt idx="15813">
                  <c:v>8/15/2013</c:v>
                </c:pt>
                <c:pt idx="15814">
                  <c:v>8/16/2013</c:v>
                </c:pt>
                <c:pt idx="15815">
                  <c:v>8/17/2013</c:v>
                </c:pt>
                <c:pt idx="15816">
                  <c:v>8/18/2013</c:v>
                </c:pt>
                <c:pt idx="15817">
                  <c:v>8/19/2013</c:v>
                </c:pt>
                <c:pt idx="15818">
                  <c:v>8/20/2013</c:v>
                </c:pt>
                <c:pt idx="15819">
                  <c:v>8/21/2013</c:v>
                </c:pt>
                <c:pt idx="15820">
                  <c:v>8/22/2013</c:v>
                </c:pt>
                <c:pt idx="15821">
                  <c:v>8/23/2013</c:v>
                </c:pt>
                <c:pt idx="15822">
                  <c:v>8/24/2013</c:v>
                </c:pt>
                <c:pt idx="15823">
                  <c:v>8/25/2013</c:v>
                </c:pt>
                <c:pt idx="15824">
                  <c:v>8/26/2013</c:v>
                </c:pt>
                <c:pt idx="15825">
                  <c:v>8/27/2013</c:v>
                </c:pt>
                <c:pt idx="15826">
                  <c:v>8/28/2013</c:v>
                </c:pt>
                <c:pt idx="15827">
                  <c:v>8/29/2013</c:v>
                </c:pt>
                <c:pt idx="15828">
                  <c:v>8/30/2013</c:v>
                </c:pt>
                <c:pt idx="15829">
                  <c:v>8/31/2013</c:v>
                </c:pt>
                <c:pt idx="15830">
                  <c:v>9/1/2013</c:v>
                </c:pt>
                <c:pt idx="15831">
                  <c:v>9/2/2013</c:v>
                </c:pt>
                <c:pt idx="15832">
                  <c:v>9/3/2013</c:v>
                </c:pt>
                <c:pt idx="15833">
                  <c:v>9/4/2013</c:v>
                </c:pt>
                <c:pt idx="15834">
                  <c:v>9/5/2013</c:v>
                </c:pt>
                <c:pt idx="15835">
                  <c:v>9/6/2013</c:v>
                </c:pt>
                <c:pt idx="15836">
                  <c:v>9/7/2013</c:v>
                </c:pt>
                <c:pt idx="15837">
                  <c:v>9/8/2013</c:v>
                </c:pt>
                <c:pt idx="15838">
                  <c:v>9/9/2013</c:v>
                </c:pt>
                <c:pt idx="15839">
                  <c:v>9/10/2013</c:v>
                </c:pt>
                <c:pt idx="15840">
                  <c:v>9/11/2013</c:v>
                </c:pt>
                <c:pt idx="15841">
                  <c:v>9/12/2013</c:v>
                </c:pt>
                <c:pt idx="15842">
                  <c:v>9/13/2013</c:v>
                </c:pt>
                <c:pt idx="15843">
                  <c:v>9/14/2013</c:v>
                </c:pt>
                <c:pt idx="15844">
                  <c:v>9/15/2013</c:v>
                </c:pt>
                <c:pt idx="15845">
                  <c:v>9/16/2013</c:v>
                </c:pt>
                <c:pt idx="15846">
                  <c:v>9/17/2013</c:v>
                </c:pt>
                <c:pt idx="15847">
                  <c:v>9/18/2013</c:v>
                </c:pt>
                <c:pt idx="15848">
                  <c:v>9/19/2013</c:v>
                </c:pt>
                <c:pt idx="15849">
                  <c:v>9/20/2013</c:v>
                </c:pt>
                <c:pt idx="15850">
                  <c:v>9/21/2013</c:v>
                </c:pt>
                <c:pt idx="15851">
                  <c:v>9/22/2013</c:v>
                </c:pt>
                <c:pt idx="15852">
                  <c:v>9/23/2013</c:v>
                </c:pt>
                <c:pt idx="15853">
                  <c:v>9/24/2013</c:v>
                </c:pt>
                <c:pt idx="15854">
                  <c:v>9/25/2013</c:v>
                </c:pt>
                <c:pt idx="15855">
                  <c:v>9/26/2013</c:v>
                </c:pt>
                <c:pt idx="15856">
                  <c:v>9/27/2013</c:v>
                </c:pt>
                <c:pt idx="15857">
                  <c:v>9/28/2013</c:v>
                </c:pt>
                <c:pt idx="15858">
                  <c:v>9/29/2013</c:v>
                </c:pt>
                <c:pt idx="15859">
                  <c:v>9/30/2013</c:v>
                </c:pt>
                <c:pt idx="15860">
                  <c:v>10/1/2013</c:v>
                </c:pt>
                <c:pt idx="15861">
                  <c:v>10/2/2013</c:v>
                </c:pt>
                <c:pt idx="15862">
                  <c:v>10/3/2013</c:v>
                </c:pt>
                <c:pt idx="15863">
                  <c:v>10/4/2013</c:v>
                </c:pt>
                <c:pt idx="15864">
                  <c:v>10/5/2013</c:v>
                </c:pt>
                <c:pt idx="15865">
                  <c:v>10/6/2013</c:v>
                </c:pt>
                <c:pt idx="15866">
                  <c:v>10/7/2013</c:v>
                </c:pt>
                <c:pt idx="15867">
                  <c:v>10/8/2013</c:v>
                </c:pt>
                <c:pt idx="15868">
                  <c:v>10/9/2013</c:v>
                </c:pt>
                <c:pt idx="15869">
                  <c:v>10/10/2013</c:v>
                </c:pt>
                <c:pt idx="15870">
                  <c:v>10/11/2013</c:v>
                </c:pt>
                <c:pt idx="15871">
                  <c:v>10/12/2013</c:v>
                </c:pt>
                <c:pt idx="15872">
                  <c:v>10/13/2013</c:v>
                </c:pt>
                <c:pt idx="15873">
                  <c:v>10/14/2013</c:v>
                </c:pt>
                <c:pt idx="15874">
                  <c:v>10/15/2013</c:v>
                </c:pt>
                <c:pt idx="15875">
                  <c:v>10/16/2013</c:v>
                </c:pt>
                <c:pt idx="15876">
                  <c:v>10/17/2013</c:v>
                </c:pt>
                <c:pt idx="15877">
                  <c:v>10/18/2013</c:v>
                </c:pt>
                <c:pt idx="15878">
                  <c:v>10/19/2013</c:v>
                </c:pt>
                <c:pt idx="15879">
                  <c:v>10/20/2013</c:v>
                </c:pt>
                <c:pt idx="15880">
                  <c:v>10/21/2013</c:v>
                </c:pt>
                <c:pt idx="15881">
                  <c:v>10/22/2013</c:v>
                </c:pt>
                <c:pt idx="15882">
                  <c:v>10/23/2013</c:v>
                </c:pt>
                <c:pt idx="15883">
                  <c:v>10/24/2013</c:v>
                </c:pt>
                <c:pt idx="15884">
                  <c:v>10/25/2013</c:v>
                </c:pt>
                <c:pt idx="15885">
                  <c:v>10/26/2013</c:v>
                </c:pt>
                <c:pt idx="15886">
                  <c:v>10/27/2013</c:v>
                </c:pt>
                <c:pt idx="15887">
                  <c:v>10/28/2013</c:v>
                </c:pt>
                <c:pt idx="15888">
                  <c:v>10/29/2013</c:v>
                </c:pt>
                <c:pt idx="15889">
                  <c:v>10/30/2013</c:v>
                </c:pt>
                <c:pt idx="15890">
                  <c:v>10/31/2013</c:v>
                </c:pt>
                <c:pt idx="15891">
                  <c:v>11/1/2013</c:v>
                </c:pt>
                <c:pt idx="15892">
                  <c:v>11/2/2013</c:v>
                </c:pt>
                <c:pt idx="15893">
                  <c:v>11/3/2013</c:v>
                </c:pt>
                <c:pt idx="15894">
                  <c:v>11/4/2013</c:v>
                </c:pt>
                <c:pt idx="15895">
                  <c:v>11/5/2013</c:v>
                </c:pt>
                <c:pt idx="15896">
                  <c:v>11/6/2013</c:v>
                </c:pt>
                <c:pt idx="15897">
                  <c:v>11/7/2013</c:v>
                </c:pt>
                <c:pt idx="15898">
                  <c:v>11/8/2013</c:v>
                </c:pt>
                <c:pt idx="15899">
                  <c:v>11/9/2013</c:v>
                </c:pt>
                <c:pt idx="15900">
                  <c:v>11/10/2013</c:v>
                </c:pt>
                <c:pt idx="15901">
                  <c:v>11/11/2013</c:v>
                </c:pt>
                <c:pt idx="15902">
                  <c:v>11/12/2013</c:v>
                </c:pt>
                <c:pt idx="15903">
                  <c:v>11/13/2013</c:v>
                </c:pt>
                <c:pt idx="15904">
                  <c:v>11/14/2013</c:v>
                </c:pt>
                <c:pt idx="15905">
                  <c:v>11/15/2013</c:v>
                </c:pt>
                <c:pt idx="15906">
                  <c:v>11/16/2013</c:v>
                </c:pt>
                <c:pt idx="15907">
                  <c:v>11/17/2013</c:v>
                </c:pt>
                <c:pt idx="15908">
                  <c:v>11/18/2013</c:v>
                </c:pt>
                <c:pt idx="15909">
                  <c:v>11/19/2013</c:v>
                </c:pt>
                <c:pt idx="15910">
                  <c:v>11/20/2013</c:v>
                </c:pt>
                <c:pt idx="15911">
                  <c:v>11/21/2013</c:v>
                </c:pt>
                <c:pt idx="15912">
                  <c:v>11/22/2013</c:v>
                </c:pt>
                <c:pt idx="15913">
                  <c:v>11/23/2013</c:v>
                </c:pt>
                <c:pt idx="15914">
                  <c:v>11/24/2013</c:v>
                </c:pt>
                <c:pt idx="15915">
                  <c:v>11/25/2013</c:v>
                </c:pt>
                <c:pt idx="15916">
                  <c:v>11/26/2013</c:v>
                </c:pt>
                <c:pt idx="15917">
                  <c:v>11/27/2013</c:v>
                </c:pt>
                <c:pt idx="15918">
                  <c:v>11/28/2013</c:v>
                </c:pt>
                <c:pt idx="15919">
                  <c:v>11/29/2013</c:v>
                </c:pt>
                <c:pt idx="15920">
                  <c:v>11/30/2013</c:v>
                </c:pt>
                <c:pt idx="15921">
                  <c:v>12/1/2013</c:v>
                </c:pt>
                <c:pt idx="15922">
                  <c:v>12/2/2013</c:v>
                </c:pt>
                <c:pt idx="15923">
                  <c:v>12/3/2013</c:v>
                </c:pt>
                <c:pt idx="15924">
                  <c:v>12/4/2013</c:v>
                </c:pt>
                <c:pt idx="15925">
                  <c:v>12/5/2013</c:v>
                </c:pt>
                <c:pt idx="15926">
                  <c:v>12/6/2013</c:v>
                </c:pt>
                <c:pt idx="15927">
                  <c:v>12/7/2013</c:v>
                </c:pt>
                <c:pt idx="15928">
                  <c:v>12/8/2013</c:v>
                </c:pt>
                <c:pt idx="15929">
                  <c:v>12/9/2013</c:v>
                </c:pt>
                <c:pt idx="15930">
                  <c:v>12/10/2013</c:v>
                </c:pt>
                <c:pt idx="15931">
                  <c:v>12/11/2013</c:v>
                </c:pt>
                <c:pt idx="15932">
                  <c:v>12/12/2013</c:v>
                </c:pt>
                <c:pt idx="15933">
                  <c:v>12/13/2013</c:v>
                </c:pt>
                <c:pt idx="15934">
                  <c:v>12/14/2013</c:v>
                </c:pt>
                <c:pt idx="15935">
                  <c:v>12/15/2013</c:v>
                </c:pt>
                <c:pt idx="15936">
                  <c:v>12/16/2013</c:v>
                </c:pt>
                <c:pt idx="15937">
                  <c:v>12/17/2013</c:v>
                </c:pt>
                <c:pt idx="15938">
                  <c:v>12/18/2013</c:v>
                </c:pt>
                <c:pt idx="15939">
                  <c:v>12/19/2013</c:v>
                </c:pt>
                <c:pt idx="15940">
                  <c:v>12/20/2013</c:v>
                </c:pt>
                <c:pt idx="15941">
                  <c:v>12/21/2013</c:v>
                </c:pt>
                <c:pt idx="15942">
                  <c:v>12/22/2013</c:v>
                </c:pt>
                <c:pt idx="15943">
                  <c:v>12/23/2013</c:v>
                </c:pt>
                <c:pt idx="15944">
                  <c:v>12/24/2013</c:v>
                </c:pt>
                <c:pt idx="15945">
                  <c:v>12/25/2013</c:v>
                </c:pt>
                <c:pt idx="15946">
                  <c:v>12/26/2013</c:v>
                </c:pt>
                <c:pt idx="15947">
                  <c:v>12/27/2013</c:v>
                </c:pt>
                <c:pt idx="15948">
                  <c:v>12/28/2013</c:v>
                </c:pt>
                <c:pt idx="15949">
                  <c:v>12/29/2013</c:v>
                </c:pt>
                <c:pt idx="15950">
                  <c:v>12/30/2013</c:v>
                </c:pt>
                <c:pt idx="15951">
                  <c:v>12/31/2013</c:v>
                </c:pt>
                <c:pt idx="15952">
                  <c:v>1/1/2014</c:v>
                </c:pt>
                <c:pt idx="15953">
                  <c:v>1/2/2014</c:v>
                </c:pt>
                <c:pt idx="15954">
                  <c:v>1/3/2014</c:v>
                </c:pt>
                <c:pt idx="15955">
                  <c:v>1/4/2014</c:v>
                </c:pt>
                <c:pt idx="15956">
                  <c:v>1/5/2014</c:v>
                </c:pt>
                <c:pt idx="15957">
                  <c:v>1/6/2014</c:v>
                </c:pt>
                <c:pt idx="15958">
                  <c:v>1/7/2014</c:v>
                </c:pt>
                <c:pt idx="15959">
                  <c:v>1/8/2014</c:v>
                </c:pt>
                <c:pt idx="15960">
                  <c:v>1/9/2014</c:v>
                </c:pt>
                <c:pt idx="15961">
                  <c:v>1/10/2014</c:v>
                </c:pt>
                <c:pt idx="15962">
                  <c:v>1/11/2014</c:v>
                </c:pt>
                <c:pt idx="15963">
                  <c:v>1/12/2014</c:v>
                </c:pt>
                <c:pt idx="15964">
                  <c:v>1/13/2014</c:v>
                </c:pt>
                <c:pt idx="15965">
                  <c:v>1/14/2014</c:v>
                </c:pt>
                <c:pt idx="15966">
                  <c:v>1/15/2014</c:v>
                </c:pt>
                <c:pt idx="15967">
                  <c:v>1/16/2014</c:v>
                </c:pt>
                <c:pt idx="15968">
                  <c:v>1/17/2014</c:v>
                </c:pt>
                <c:pt idx="15969">
                  <c:v>1/18/2014</c:v>
                </c:pt>
                <c:pt idx="15970">
                  <c:v>1/19/2014</c:v>
                </c:pt>
                <c:pt idx="15971">
                  <c:v>1/20/2014</c:v>
                </c:pt>
                <c:pt idx="15972">
                  <c:v>1/21/2014</c:v>
                </c:pt>
                <c:pt idx="15973">
                  <c:v>1/22/2014</c:v>
                </c:pt>
                <c:pt idx="15974">
                  <c:v>1/23/2014</c:v>
                </c:pt>
                <c:pt idx="15975">
                  <c:v>1/24/2014</c:v>
                </c:pt>
                <c:pt idx="15976">
                  <c:v>1/25/2014</c:v>
                </c:pt>
                <c:pt idx="15977">
                  <c:v>1/26/2014</c:v>
                </c:pt>
                <c:pt idx="15978">
                  <c:v>1/27/2014</c:v>
                </c:pt>
                <c:pt idx="15979">
                  <c:v>1/28/2014</c:v>
                </c:pt>
                <c:pt idx="15980">
                  <c:v>1/29/2014</c:v>
                </c:pt>
                <c:pt idx="15981">
                  <c:v>1/30/2014</c:v>
                </c:pt>
                <c:pt idx="15982">
                  <c:v>1/31/2014</c:v>
                </c:pt>
                <c:pt idx="15983">
                  <c:v>2/1/2014</c:v>
                </c:pt>
                <c:pt idx="15984">
                  <c:v>2/2/2014</c:v>
                </c:pt>
                <c:pt idx="15985">
                  <c:v>2/3/2014</c:v>
                </c:pt>
                <c:pt idx="15986">
                  <c:v>2/4/2014</c:v>
                </c:pt>
                <c:pt idx="15987">
                  <c:v>2/5/2014</c:v>
                </c:pt>
                <c:pt idx="15988">
                  <c:v>2/6/2014</c:v>
                </c:pt>
                <c:pt idx="15989">
                  <c:v>2/7/2014</c:v>
                </c:pt>
                <c:pt idx="15990">
                  <c:v>2/8/2014</c:v>
                </c:pt>
                <c:pt idx="15991">
                  <c:v>2/9/2014</c:v>
                </c:pt>
                <c:pt idx="15992">
                  <c:v>2/10/2014</c:v>
                </c:pt>
                <c:pt idx="15993">
                  <c:v>2/11/2014</c:v>
                </c:pt>
                <c:pt idx="15994">
                  <c:v>2/12/2014</c:v>
                </c:pt>
                <c:pt idx="15995">
                  <c:v>2/13/2014</c:v>
                </c:pt>
                <c:pt idx="15996">
                  <c:v>2/14/2014</c:v>
                </c:pt>
                <c:pt idx="15997">
                  <c:v>2/15/2014</c:v>
                </c:pt>
                <c:pt idx="15998">
                  <c:v>2/16/2014</c:v>
                </c:pt>
                <c:pt idx="15999">
                  <c:v>2/17/2014</c:v>
                </c:pt>
                <c:pt idx="16000">
                  <c:v>2/18/2014</c:v>
                </c:pt>
                <c:pt idx="16001">
                  <c:v>2/19/2014</c:v>
                </c:pt>
                <c:pt idx="16002">
                  <c:v>2/20/2014</c:v>
                </c:pt>
                <c:pt idx="16003">
                  <c:v>2/21/2014</c:v>
                </c:pt>
                <c:pt idx="16004">
                  <c:v>2/22/2014</c:v>
                </c:pt>
                <c:pt idx="16005">
                  <c:v>2/23/2014</c:v>
                </c:pt>
                <c:pt idx="16006">
                  <c:v>2/24/2014</c:v>
                </c:pt>
                <c:pt idx="16007">
                  <c:v>2/25/2014</c:v>
                </c:pt>
                <c:pt idx="16008">
                  <c:v>2/26/2014</c:v>
                </c:pt>
                <c:pt idx="16009">
                  <c:v>2/27/2014</c:v>
                </c:pt>
                <c:pt idx="16010">
                  <c:v>2/28/2014</c:v>
                </c:pt>
                <c:pt idx="16011">
                  <c:v>3/1/2014</c:v>
                </c:pt>
                <c:pt idx="16012">
                  <c:v>3/2/2014</c:v>
                </c:pt>
                <c:pt idx="16013">
                  <c:v>3/3/2014</c:v>
                </c:pt>
                <c:pt idx="16014">
                  <c:v>3/4/2014</c:v>
                </c:pt>
                <c:pt idx="16015">
                  <c:v>3/5/2014</c:v>
                </c:pt>
                <c:pt idx="16016">
                  <c:v>3/6/2014</c:v>
                </c:pt>
                <c:pt idx="16017">
                  <c:v>3/7/2014</c:v>
                </c:pt>
                <c:pt idx="16018">
                  <c:v>3/8/2014</c:v>
                </c:pt>
                <c:pt idx="16019">
                  <c:v>3/9/2014</c:v>
                </c:pt>
                <c:pt idx="16020">
                  <c:v>3/10/2014</c:v>
                </c:pt>
                <c:pt idx="16021">
                  <c:v>3/11/2014</c:v>
                </c:pt>
                <c:pt idx="16022">
                  <c:v>3/12/2014</c:v>
                </c:pt>
                <c:pt idx="16023">
                  <c:v>3/13/2014</c:v>
                </c:pt>
                <c:pt idx="16024">
                  <c:v>3/14/2014</c:v>
                </c:pt>
                <c:pt idx="16025">
                  <c:v>3/15/2014</c:v>
                </c:pt>
                <c:pt idx="16026">
                  <c:v>3/16/2014</c:v>
                </c:pt>
                <c:pt idx="16027">
                  <c:v>3/17/2014</c:v>
                </c:pt>
                <c:pt idx="16028">
                  <c:v>3/18/2014</c:v>
                </c:pt>
                <c:pt idx="16029">
                  <c:v>3/19/2014</c:v>
                </c:pt>
                <c:pt idx="16030">
                  <c:v>3/20/2014</c:v>
                </c:pt>
                <c:pt idx="16031">
                  <c:v>3/21/2014</c:v>
                </c:pt>
                <c:pt idx="16032">
                  <c:v>3/22/2014</c:v>
                </c:pt>
                <c:pt idx="16033">
                  <c:v>3/23/2014</c:v>
                </c:pt>
                <c:pt idx="16034">
                  <c:v>3/24/2014</c:v>
                </c:pt>
                <c:pt idx="16035">
                  <c:v>3/25/2014</c:v>
                </c:pt>
                <c:pt idx="16036">
                  <c:v>3/26/2014</c:v>
                </c:pt>
                <c:pt idx="16037">
                  <c:v>3/27/2014</c:v>
                </c:pt>
                <c:pt idx="16038">
                  <c:v>3/28/2014</c:v>
                </c:pt>
                <c:pt idx="16039">
                  <c:v>3/29/2014</c:v>
                </c:pt>
                <c:pt idx="16040">
                  <c:v>3/30/2014</c:v>
                </c:pt>
                <c:pt idx="16041">
                  <c:v>3/31/2014</c:v>
                </c:pt>
                <c:pt idx="16042">
                  <c:v>4/1/2014</c:v>
                </c:pt>
                <c:pt idx="16043">
                  <c:v>4/2/2014</c:v>
                </c:pt>
                <c:pt idx="16044">
                  <c:v>4/3/2014</c:v>
                </c:pt>
                <c:pt idx="16045">
                  <c:v>4/4/2014</c:v>
                </c:pt>
                <c:pt idx="16046">
                  <c:v>4/5/2014</c:v>
                </c:pt>
                <c:pt idx="16047">
                  <c:v>4/6/2014</c:v>
                </c:pt>
                <c:pt idx="16048">
                  <c:v>4/7/2014</c:v>
                </c:pt>
                <c:pt idx="16049">
                  <c:v>4/8/2014</c:v>
                </c:pt>
                <c:pt idx="16050">
                  <c:v>4/9/2014</c:v>
                </c:pt>
                <c:pt idx="16051">
                  <c:v>4/10/2014</c:v>
                </c:pt>
                <c:pt idx="16052">
                  <c:v>4/11/2014</c:v>
                </c:pt>
                <c:pt idx="16053">
                  <c:v>4/12/2014</c:v>
                </c:pt>
                <c:pt idx="16054">
                  <c:v>4/13/2014</c:v>
                </c:pt>
                <c:pt idx="16055">
                  <c:v>4/14/2014</c:v>
                </c:pt>
                <c:pt idx="16056">
                  <c:v>4/15/2014</c:v>
                </c:pt>
                <c:pt idx="16057">
                  <c:v>4/16/2014</c:v>
                </c:pt>
                <c:pt idx="16058">
                  <c:v>4/17/2014</c:v>
                </c:pt>
                <c:pt idx="16059">
                  <c:v>4/18/2014</c:v>
                </c:pt>
                <c:pt idx="16060">
                  <c:v>4/19/2014</c:v>
                </c:pt>
                <c:pt idx="16061">
                  <c:v>4/20/2014</c:v>
                </c:pt>
                <c:pt idx="16062">
                  <c:v>4/21/2014</c:v>
                </c:pt>
                <c:pt idx="16063">
                  <c:v>4/22/2014</c:v>
                </c:pt>
                <c:pt idx="16064">
                  <c:v>4/23/2014</c:v>
                </c:pt>
                <c:pt idx="16065">
                  <c:v>4/24/2014</c:v>
                </c:pt>
                <c:pt idx="16066">
                  <c:v>4/25/2014</c:v>
                </c:pt>
                <c:pt idx="16067">
                  <c:v>4/26/2014</c:v>
                </c:pt>
                <c:pt idx="16068">
                  <c:v>4/27/2014</c:v>
                </c:pt>
                <c:pt idx="16069">
                  <c:v>4/28/2014</c:v>
                </c:pt>
                <c:pt idx="16070">
                  <c:v>4/29/2014</c:v>
                </c:pt>
                <c:pt idx="16071">
                  <c:v>4/30/2014</c:v>
                </c:pt>
                <c:pt idx="16072">
                  <c:v>5/1/2014</c:v>
                </c:pt>
                <c:pt idx="16073">
                  <c:v>5/2/2014</c:v>
                </c:pt>
                <c:pt idx="16074">
                  <c:v>5/3/2014</c:v>
                </c:pt>
                <c:pt idx="16075">
                  <c:v>5/4/2014</c:v>
                </c:pt>
                <c:pt idx="16076">
                  <c:v>5/5/2014</c:v>
                </c:pt>
                <c:pt idx="16077">
                  <c:v>5/6/2014</c:v>
                </c:pt>
                <c:pt idx="16078">
                  <c:v>5/7/2014</c:v>
                </c:pt>
                <c:pt idx="16079">
                  <c:v>5/8/2014</c:v>
                </c:pt>
                <c:pt idx="16080">
                  <c:v>5/9/2014</c:v>
                </c:pt>
                <c:pt idx="16081">
                  <c:v>5/10/2014</c:v>
                </c:pt>
                <c:pt idx="16082">
                  <c:v>5/11/2014</c:v>
                </c:pt>
                <c:pt idx="16083">
                  <c:v>5/12/2014</c:v>
                </c:pt>
                <c:pt idx="16084">
                  <c:v>5/13/2014</c:v>
                </c:pt>
                <c:pt idx="16085">
                  <c:v>5/14/2014</c:v>
                </c:pt>
                <c:pt idx="16086">
                  <c:v>5/15/2014</c:v>
                </c:pt>
                <c:pt idx="16087">
                  <c:v>5/16/2014</c:v>
                </c:pt>
                <c:pt idx="16088">
                  <c:v>5/17/2014</c:v>
                </c:pt>
                <c:pt idx="16089">
                  <c:v>5/18/2014</c:v>
                </c:pt>
                <c:pt idx="16090">
                  <c:v>5/19/2014</c:v>
                </c:pt>
                <c:pt idx="16091">
                  <c:v>5/20/2014</c:v>
                </c:pt>
                <c:pt idx="16092">
                  <c:v>5/21/2014</c:v>
                </c:pt>
                <c:pt idx="16093">
                  <c:v>5/22/2014</c:v>
                </c:pt>
                <c:pt idx="16094">
                  <c:v>5/23/2014</c:v>
                </c:pt>
                <c:pt idx="16095">
                  <c:v>5/24/2014</c:v>
                </c:pt>
                <c:pt idx="16096">
                  <c:v>5/25/2014</c:v>
                </c:pt>
                <c:pt idx="16097">
                  <c:v>5/26/2014</c:v>
                </c:pt>
                <c:pt idx="16098">
                  <c:v>5/27/2014</c:v>
                </c:pt>
                <c:pt idx="16099">
                  <c:v>5/28/2014</c:v>
                </c:pt>
                <c:pt idx="16100">
                  <c:v>5/29/2014</c:v>
                </c:pt>
                <c:pt idx="16101">
                  <c:v>5/30/2014</c:v>
                </c:pt>
                <c:pt idx="16102">
                  <c:v>5/31/2014</c:v>
                </c:pt>
                <c:pt idx="16103">
                  <c:v>6/1/2014</c:v>
                </c:pt>
                <c:pt idx="16104">
                  <c:v>6/2/2014</c:v>
                </c:pt>
                <c:pt idx="16105">
                  <c:v>6/3/2014</c:v>
                </c:pt>
                <c:pt idx="16106">
                  <c:v>6/4/2014</c:v>
                </c:pt>
                <c:pt idx="16107">
                  <c:v>6/5/2014</c:v>
                </c:pt>
                <c:pt idx="16108">
                  <c:v>6/6/2014</c:v>
                </c:pt>
                <c:pt idx="16109">
                  <c:v>6/7/2014</c:v>
                </c:pt>
                <c:pt idx="16110">
                  <c:v>6/8/2014</c:v>
                </c:pt>
                <c:pt idx="16111">
                  <c:v>6/9/2014</c:v>
                </c:pt>
                <c:pt idx="16112">
                  <c:v>6/10/2014</c:v>
                </c:pt>
                <c:pt idx="16113">
                  <c:v>6/11/2014</c:v>
                </c:pt>
                <c:pt idx="16114">
                  <c:v>6/12/2014</c:v>
                </c:pt>
                <c:pt idx="16115">
                  <c:v>6/13/2014</c:v>
                </c:pt>
                <c:pt idx="16116">
                  <c:v>6/14/2014</c:v>
                </c:pt>
                <c:pt idx="16117">
                  <c:v>6/15/2014</c:v>
                </c:pt>
                <c:pt idx="16118">
                  <c:v>6/16/2014</c:v>
                </c:pt>
                <c:pt idx="16119">
                  <c:v>6/17/2014</c:v>
                </c:pt>
                <c:pt idx="16120">
                  <c:v>6/18/2014</c:v>
                </c:pt>
                <c:pt idx="16121">
                  <c:v>6/19/2014</c:v>
                </c:pt>
                <c:pt idx="16122">
                  <c:v>6/20/2014</c:v>
                </c:pt>
                <c:pt idx="16123">
                  <c:v>6/21/2014</c:v>
                </c:pt>
                <c:pt idx="16124">
                  <c:v>6/22/2014</c:v>
                </c:pt>
                <c:pt idx="16125">
                  <c:v>6/23/2014</c:v>
                </c:pt>
                <c:pt idx="16126">
                  <c:v>6/24/2014</c:v>
                </c:pt>
                <c:pt idx="16127">
                  <c:v>6/25/2014</c:v>
                </c:pt>
                <c:pt idx="16128">
                  <c:v>6/26/2014</c:v>
                </c:pt>
                <c:pt idx="16129">
                  <c:v>6/27/2014</c:v>
                </c:pt>
                <c:pt idx="16130">
                  <c:v>6/28/2014</c:v>
                </c:pt>
                <c:pt idx="16131">
                  <c:v>6/29/2014</c:v>
                </c:pt>
                <c:pt idx="16132">
                  <c:v>6/30/2014</c:v>
                </c:pt>
                <c:pt idx="16133">
                  <c:v>7/1/2014</c:v>
                </c:pt>
                <c:pt idx="16134">
                  <c:v>7/2/2014</c:v>
                </c:pt>
                <c:pt idx="16135">
                  <c:v>7/3/2014</c:v>
                </c:pt>
                <c:pt idx="16136">
                  <c:v>7/4/2014</c:v>
                </c:pt>
                <c:pt idx="16137">
                  <c:v>7/5/2014</c:v>
                </c:pt>
                <c:pt idx="16138">
                  <c:v>7/6/2014</c:v>
                </c:pt>
                <c:pt idx="16139">
                  <c:v>7/7/2014</c:v>
                </c:pt>
                <c:pt idx="16140">
                  <c:v>7/8/2014</c:v>
                </c:pt>
                <c:pt idx="16141">
                  <c:v>7/9/2014</c:v>
                </c:pt>
                <c:pt idx="16142">
                  <c:v>7/10/2014</c:v>
                </c:pt>
                <c:pt idx="16143">
                  <c:v>7/11/2014</c:v>
                </c:pt>
                <c:pt idx="16144">
                  <c:v>7/12/2014</c:v>
                </c:pt>
                <c:pt idx="16145">
                  <c:v>7/13/2014</c:v>
                </c:pt>
                <c:pt idx="16146">
                  <c:v>7/14/2014</c:v>
                </c:pt>
                <c:pt idx="16147">
                  <c:v>7/15/2014</c:v>
                </c:pt>
                <c:pt idx="16148">
                  <c:v>7/16/2014</c:v>
                </c:pt>
                <c:pt idx="16149">
                  <c:v>7/17/2014</c:v>
                </c:pt>
                <c:pt idx="16150">
                  <c:v>7/18/2014</c:v>
                </c:pt>
                <c:pt idx="16151">
                  <c:v>7/19/2014</c:v>
                </c:pt>
                <c:pt idx="16152">
                  <c:v>7/20/2014</c:v>
                </c:pt>
                <c:pt idx="16153">
                  <c:v>7/21/2014</c:v>
                </c:pt>
                <c:pt idx="16154">
                  <c:v>7/22/2014</c:v>
                </c:pt>
                <c:pt idx="16155">
                  <c:v>7/23/2014</c:v>
                </c:pt>
                <c:pt idx="16156">
                  <c:v>7/24/2014</c:v>
                </c:pt>
                <c:pt idx="16157">
                  <c:v>7/25/2014</c:v>
                </c:pt>
                <c:pt idx="16158">
                  <c:v>7/26/2014</c:v>
                </c:pt>
                <c:pt idx="16159">
                  <c:v>7/27/2014</c:v>
                </c:pt>
                <c:pt idx="16160">
                  <c:v>7/28/2014</c:v>
                </c:pt>
                <c:pt idx="16161">
                  <c:v>7/29/2014</c:v>
                </c:pt>
                <c:pt idx="16162">
                  <c:v>7/30/2014</c:v>
                </c:pt>
                <c:pt idx="16163">
                  <c:v>7/31/2014</c:v>
                </c:pt>
                <c:pt idx="16164">
                  <c:v>8/1/2014</c:v>
                </c:pt>
                <c:pt idx="16165">
                  <c:v>8/2/2014</c:v>
                </c:pt>
                <c:pt idx="16166">
                  <c:v>8/3/2014</c:v>
                </c:pt>
                <c:pt idx="16167">
                  <c:v>8/4/2014</c:v>
                </c:pt>
                <c:pt idx="16168">
                  <c:v>8/5/2014</c:v>
                </c:pt>
                <c:pt idx="16169">
                  <c:v>8/6/2014</c:v>
                </c:pt>
                <c:pt idx="16170">
                  <c:v>8/7/2014</c:v>
                </c:pt>
                <c:pt idx="16171">
                  <c:v>8/8/2014</c:v>
                </c:pt>
                <c:pt idx="16172">
                  <c:v>8/9/2014</c:v>
                </c:pt>
                <c:pt idx="16173">
                  <c:v>8/10/2014</c:v>
                </c:pt>
                <c:pt idx="16174">
                  <c:v>8/11/2014</c:v>
                </c:pt>
                <c:pt idx="16175">
                  <c:v>8/12/2014</c:v>
                </c:pt>
                <c:pt idx="16176">
                  <c:v>8/13/2014</c:v>
                </c:pt>
                <c:pt idx="16177">
                  <c:v>8/14/2014</c:v>
                </c:pt>
                <c:pt idx="16178">
                  <c:v>8/15/2014</c:v>
                </c:pt>
                <c:pt idx="16179">
                  <c:v>8/16/2014</c:v>
                </c:pt>
                <c:pt idx="16180">
                  <c:v>8/17/2014</c:v>
                </c:pt>
                <c:pt idx="16181">
                  <c:v>8/18/2014</c:v>
                </c:pt>
                <c:pt idx="16182">
                  <c:v>8/19/2014</c:v>
                </c:pt>
                <c:pt idx="16183">
                  <c:v>8/20/2014</c:v>
                </c:pt>
                <c:pt idx="16184">
                  <c:v>8/21/2014</c:v>
                </c:pt>
                <c:pt idx="16185">
                  <c:v>8/22/2014</c:v>
                </c:pt>
                <c:pt idx="16186">
                  <c:v>8/23/2014</c:v>
                </c:pt>
                <c:pt idx="16187">
                  <c:v>8/24/2014</c:v>
                </c:pt>
                <c:pt idx="16188">
                  <c:v>8/25/2014</c:v>
                </c:pt>
                <c:pt idx="16189">
                  <c:v>8/26/2014</c:v>
                </c:pt>
                <c:pt idx="16190">
                  <c:v>8/27/2014</c:v>
                </c:pt>
                <c:pt idx="16191">
                  <c:v>8/28/2014</c:v>
                </c:pt>
                <c:pt idx="16192">
                  <c:v>8/29/2014</c:v>
                </c:pt>
                <c:pt idx="16193">
                  <c:v>8/30/2014</c:v>
                </c:pt>
                <c:pt idx="16194">
                  <c:v>8/31/2014</c:v>
                </c:pt>
                <c:pt idx="16195">
                  <c:v>9/1/2014</c:v>
                </c:pt>
                <c:pt idx="16196">
                  <c:v>9/2/2014</c:v>
                </c:pt>
                <c:pt idx="16197">
                  <c:v>9/3/2014</c:v>
                </c:pt>
                <c:pt idx="16198">
                  <c:v>9/4/2014</c:v>
                </c:pt>
                <c:pt idx="16199">
                  <c:v>9/5/2014</c:v>
                </c:pt>
                <c:pt idx="16200">
                  <c:v>9/6/2014</c:v>
                </c:pt>
                <c:pt idx="16201">
                  <c:v>9/7/2014</c:v>
                </c:pt>
                <c:pt idx="16202">
                  <c:v>9/8/2014</c:v>
                </c:pt>
                <c:pt idx="16203">
                  <c:v>9/9/2014</c:v>
                </c:pt>
                <c:pt idx="16204">
                  <c:v>9/10/2014</c:v>
                </c:pt>
                <c:pt idx="16205">
                  <c:v>9/11/2014</c:v>
                </c:pt>
                <c:pt idx="16206">
                  <c:v>9/12/2014</c:v>
                </c:pt>
                <c:pt idx="16207">
                  <c:v>9/13/2014</c:v>
                </c:pt>
                <c:pt idx="16208">
                  <c:v>9/14/2014</c:v>
                </c:pt>
                <c:pt idx="16209">
                  <c:v>9/15/2014</c:v>
                </c:pt>
                <c:pt idx="16210">
                  <c:v>9/16/2014</c:v>
                </c:pt>
                <c:pt idx="16211">
                  <c:v>9/17/2014</c:v>
                </c:pt>
                <c:pt idx="16212">
                  <c:v>9/18/2014</c:v>
                </c:pt>
                <c:pt idx="16213">
                  <c:v>9/19/2014</c:v>
                </c:pt>
                <c:pt idx="16214">
                  <c:v>9/20/2014</c:v>
                </c:pt>
                <c:pt idx="16215">
                  <c:v>9/21/2014</c:v>
                </c:pt>
                <c:pt idx="16216">
                  <c:v>9/22/2014</c:v>
                </c:pt>
                <c:pt idx="16217">
                  <c:v>9/23/2014</c:v>
                </c:pt>
                <c:pt idx="16218">
                  <c:v>9/24/2014</c:v>
                </c:pt>
                <c:pt idx="16219">
                  <c:v>9/25/2014</c:v>
                </c:pt>
                <c:pt idx="16220">
                  <c:v>9/26/2014</c:v>
                </c:pt>
                <c:pt idx="16221">
                  <c:v>9/27/2014</c:v>
                </c:pt>
                <c:pt idx="16222">
                  <c:v>9/28/2014</c:v>
                </c:pt>
                <c:pt idx="16223">
                  <c:v>9/29/2014</c:v>
                </c:pt>
                <c:pt idx="16224">
                  <c:v>9/30/2014</c:v>
                </c:pt>
                <c:pt idx="16225">
                  <c:v>10/1/2014</c:v>
                </c:pt>
                <c:pt idx="16226">
                  <c:v>10/2/2014</c:v>
                </c:pt>
                <c:pt idx="16227">
                  <c:v>10/3/2014</c:v>
                </c:pt>
                <c:pt idx="16228">
                  <c:v>10/4/2014</c:v>
                </c:pt>
                <c:pt idx="16229">
                  <c:v>10/5/2014</c:v>
                </c:pt>
                <c:pt idx="16230">
                  <c:v>10/6/2014</c:v>
                </c:pt>
                <c:pt idx="16231">
                  <c:v>10/7/2014</c:v>
                </c:pt>
                <c:pt idx="16232">
                  <c:v>10/8/2014</c:v>
                </c:pt>
                <c:pt idx="16233">
                  <c:v>10/9/2014</c:v>
                </c:pt>
                <c:pt idx="16234">
                  <c:v>10/10/2014</c:v>
                </c:pt>
                <c:pt idx="16235">
                  <c:v>10/11/2014</c:v>
                </c:pt>
                <c:pt idx="16236">
                  <c:v>10/12/2014</c:v>
                </c:pt>
                <c:pt idx="16237">
                  <c:v>10/13/2014</c:v>
                </c:pt>
                <c:pt idx="16238">
                  <c:v>10/14/2014</c:v>
                </c:pt>
                <c:pt idx="16239">
                  <c:v>10/15/2014</c:v>
                </c:pt>
                <c:pt idx="16240">
                  <c:v>10/16/2014</c:v>
                </c:pt>
                <c:pt idx="16241">
                  <c:v>10/17/2014</c:v>
                </c:pt>
                <c:pt idx="16242">
                  <c:v>10/18/2014</c:v>
                </c:pt>
                <c:pt idx="16243">
                  <c:v>10/19/2014</c:v>
                </c:pt>
                <c:pt idx="16244">
                  <c:v>10/20/2014</c:v>
                </c:pt>
                <c:pt idx="16245">
                  <c:v>10/21/2014</c:v>
                </c:pt>
                <c:pt idx="16246">
                  <c:v>10/22/2014</c:v>
                </c:pt>
                <c:pt idx="16247">
                  <c:v>10/23/2014</c:v>
                </c:pt>
                <c:pt idx="16248">
                  <c:v>10/24/2014</c:v>
                </c:pt>
                <c:pt idx="16249">
                  <c:v>10/25/2014</c:v>
                </c:pt>
                <c:pt idx="16250">
                  <c:v>10/26/2014</c:v>
                </c:pt>
                <c:pt idx="16251">
                  <c:v>10/27/2014</c:v>
                </c:pt>
                <c:pt idx="16252">
                  <c:v>10/28/2014</c:v>
                </c:pt>
                <c:pt idx="16253">
                  <c:v>10/29/2014</c:v>
                </c:pt>
                <c:pt idx="16254">
                  <c:v>10/30/2014</c:v>
                </c:pt>
                <c:pt idx="16255">
                  <c:v>10/31/2014</c:v>
                </c:pt>
                <c:pt idx="16256">
                  <c:v>11/1/2014</c:v>
                </c:pt>
                <c:pt idx="16257">
                  <c:v>11/2/2014</c:v>
                </c:pt>
                <c:pt idx="16258">
                  <c:v>11/3/2014</c:v>
                </c:pt>
                <c:pt idx="16259">
                  <c:v>11/4/2014</c:v>
                </c:pt>
                <c:pt idx="16260">
                  <c:v>11/5/2014</c:v>
                </c:pt>
                <c:pt idx="16261">
                  <c:v>11/6/2014</c:v>
                </c:pt>
                <c:pt idx="16262">
                  <c:v>11/7/2014</c:v>
                </c:pt>
                <c:pt idx="16263">
                  <c:v>11/8/2014</c:v>
                </c:pt>
                <c:pt idx="16264">
                  <c:v>11/9/2014</c:v>
                </c:pt>
                <c:pt idx="16265">
                  <c:v>11/10/2014</c:v>
                </c:pt>
                <c:pt idx="16266">
                  <c:v>11/11/2014</c:v>
                </c:pt>
                <c:pt idx="16267">
                  <c:v>11/12/2014</c:v>
                </c:pt>
                <c:pt idx="16268">
                  <c:v>11/13/2014</c:v>
                </c:pt>
                <c:pt idx="16269">
                  <c:v>11/14/2014</c:v>
                </c:pt>
                <c:pt idx="16270">
                  <c:v>11/15/2014</c:v>
                </c:pt>
                <c:pt idx="16271">
                  <c:v>11/16/2014</c:v>
                </c:pt>
                <c:pt idx="16272">
                  <c:v>11/17/2014</c:v>
                </c:pt>
                <c:pt idx="16273">
                  <c:v>11/18/2014</c:v>
                </c:pt>
                <c:pt idx="16274">
                  <c:v>11/19/2014</c:v>
                </c:pt>
                <c:pt idx="16275">
                  <c:v>11/20/2014</c:v>
                </c:pt>
                <c:pt idx="16276">
                  <c:v>11/21/2014</c:v>
                </c:pt>
                <c:pt idx="16277">
                  <c:v>11/22/2014</c:v>
                </c:pt>
                <c:pt idx="16278">
                  <c:v>11/23/2014</c:v>
                </c:pt>
                <c:pt idx="16279">
                  <c:v>11/24/2014</c:v>
                </c:pt>
                <c:pt idx="16280">
                  <c:v>11/25/2014</c:v>
                </c:pt>
                <c:pt idx="16281">
                  <c:v>11/26/2014</c:v>
                </c:pt>
                <c:pt idx="16282">
                  <c:v>11/27/2014</c:v>
                </c:pt>
                <c:pt idx="16283">
                  <c:v>11/28/2014</c:v>
                </c:pt>
                <c:pt idx="16284">
                  <c:v>11/29/2014</c:v>
                </c:pt>
                <c:pt idx="16285">
                  <c:v>11/30/2014</c:v>
                </c:pt>
                <c:pt idx="16286">
                  <c:v>12/1/2014</c:v>
                </c:pt>
                <c:pt idx="16287">
                  <c:v>12/2/2014</c:v>
                </c:pt>
                <c:pt idx="16288">
                  <c:v>12/3/2014</c:v>
                </c:pt>
                <c:pt idx="16289">
                  <c:v>12/4/2014</c:v>
                </c:pt>
                <c:pt idx="16290">
                  <c:v>12/5/2014</c:v>
                </c:pt>
                <c:pt idx="16291">
                  <c:v>12/6/2014</c:v>
                </c:pt>
                <c:pt idx="16292">
                  <c:v>12/7/2014</c:v>
                </c:pt>
                <c:pt idx="16293">
                  <c:v>12/8/2014</c:v>
                </c:pt>
                <c:pt idx="16294">
                  <c:v>12/9/2014</c:v>
                </c:pt>
                <c:pt idx="16295">
                  <c:v>12/10/2014</c:v>
                </c:pt>
                <c:pt idx="16296">
                  <c:v>12/11/2014</c:v>
                </c:pt>
                <c:pt idx="16297">
                  <c:v>12/12/2014</c:v>
                </c:pt>
                <c:pt idx="16298">
                  <c:v>12/13/2014</c:v>
                </c:pt>
                <c:pt idx="16299">
                  <c:v>12/14/2014</c:v>
                </c:pt>
                <c:pt idx="16300">
                  <c:v>12/15/2014</c:v>
                </c:pt>
                <c:pt idx="16301">
                  <c:v>12/16/2014</c:v>
                </c:pt>
                <c:pt idx="16302">
                  <c:v>12/17/2014</c:v>
                </c:pt>
                <c:pt idx="16303">
                  <c:v>12/18/2014</c:v>
                </c:pt>
                <c:pt idx="16304">
                  <c:v>12/19/2014</c:v>
                </c:pt>
                <c:pt idx="16305">
                  <c:v>12/20/2014</c:v>
                </c:pt>
                <c:pt idx="16306">
                  <c:v>12/21/2014</c:v>
                </c:pt>
                <c:pt idx="16307">
                  <c:v>12/22/2014</c:v>
                </c:pt>
                <c:pt idx="16308">
                  <c:v>12/23/2014</c:v>
                </c:pt>
                <c:pt idx="16309">
                  <c:v>12/24/2014</c:v>
                </c:pt>
                <c:pt idx="16310">
                  <c:v>12/25/2014</c:v>
                </c:pt>
                <c:pt idx="16311">
                  <c:v>12/26/2014</c:v>
                </c:pt>
                <c:pt idx="16312">
                  <c:v>12/27/2014</c:v>
                </c:pt>
                <c:pt idx="16313">
                  <c:v>12/28/2014</c:v>
                </c:pt>
                <c:pt idx="16314">
                  <c:v>12/29/2014</c:v>
                </c:pt>
                <c:pt idx="16315">
                  <c:v>12/30/2014</c:v>
                </c:pt>
                <c:pt idx="16316">
                  <c:v>12/31/2014</c:v>
                </c:pt>
                <c:pt idx="16317">
                  <c:v>1/1/2015</c:v>
                </c:pt>
                <c:pt idx="16318">
                  <c:v>1/2/2015</c:v>
                </c:pt>
                <c:pt idx="16319">
                  <c:v>1/3/2015</c:v>
                </c:pt>
                <c:pt idx="16320">
                  <c:v>1/4/2015</c:v>
                </c:pt>
                <c:pt idx="16321">
                  <c:v>1/5/2015</c:v>
                </c:pt>
                <c:pt idx="16322">
                  <c:v>1/6/2015</c:v>
                </c:pt>
                <c:pt idx="16323">
                  <c:v>1/7/2015</c:v>
                </c:pt>
                <c:pt idx="16324">
                  <c:v>1/8/2015</c:v>
                </c:pt>
                <c:pt idx="16325">
                  <c:v>1/9/2015</c:v>
                </c:pt>
                <c:pt idx="16326">
                  <c:v>1/10/2015</c:v>
                </c:pt>
                <c:pt idx="16327">
                  <c:v>1/11/2015</c:v>
                </c:pt>
                <c:pt idx="16328">
                  <c:v>1/12/2015</c:v>
                </c:pt>
                <c:pt idx="16329">
                  <c:v>1/13/2015</c:v>
                </c:pt>
                <c:pt idx="16330">
                  <c:v>1/14/2015</c:v>
                </c:pt>
                <c:pt idx="16331">
                  <c:v>1/15/2015</c:v>
                </c:pt>
                <c:pt idx="16332">
                  <c:v>1/16/2015</c:v>
                </c:pt>
                <c:pt idx="16333">
                  <c:v>1/17/2015</c:v>
                </c:pt>
                <c:pt idx="16334">
                  <c:v>1/18/2015</c:v>
                </c:pt>
                <c:pt idx="16335">
                  <c:v>1/19/2015</c:v>
                </c:pt>
                <c:pt idx="16336">
                  <c:v>1/20/2015</c:v>
                </c:pt>
                <c:pt idx="16337">
                  <c:v>1/21/2015</c:v>
                </c:pt>
                <c:pt idx="16338">
                  <c:v>1/22/2015</c:v>
                </c:pt>
                <c:pt idx="16339">
                  <c:v>1/23/2015</c:v>
                </c:pt>
                <c:pt idx="16340">
                  <c:v>1/24/2015</c:v>
                </c:pt>
                <c:pt idx="16341">
                  <c:v>1/25/2015</c:v>
                </c:pt>
                <c:pt idx="16342">
                  <c:v>1/26/2015</c:v>
                </c:pt>
                <c:pt idx="16343">
                  <c:v>1/27/2015</c:v>
                </c:pt>
                <c:pt idx="16344">
                  <c:v>1/28/2015</c:v>
                </c:pt>
                <c:pt idx="16345">
                  <c:v>1/29/2015</c:v>
                </c:pt>
                <c:pt idx="16346">
                  <c:v>1/30/2015</c:v>
                </c:pt>
                <c:pt idx="16347">
                  <c:v>1/31/2015</c:v>
                </c:pt>
                <c:pt idx="16348">
                  <c:v>2/1/2015</c:v>
                </c:pt>
                <c:pt idx="16349">
                  <c:v>2/2/2015</c:v>
                </c:pt>
                <c:pt idx="16350">
                  <c:v>2/3/2015</c:v>
                </c:pt>
                <c:pt idx="16351">
                  <c:v>2/4/2015</c:v>
                </c:pt>
                <c:pt idx="16352">
                  <c:v>2/5/2015</c:v>
                </c:pt>
                <c:pt idx="16353">
                  <c:v>2/6/2015</c:v>
                </c:pt>
                <c:pt idx="16354">
                  <c:v>2/7/2015</c:v>
                </c:pt>
                <c:pt idx="16355">
                  <c:v>2/8/2015</c:v>
                </c:pt>
                <c:pt idx="16356">
                  <c:v>2/9/2015</c:v>
                </c:pt>
                <c:pt idx="16357">
                  <c:v>2/10/2015</c:v>
                </c:pt>
                <c:pt idx="16358">
                  <c:v>2/11/2015</c:v>
                </c:pt>
                <c:pt idx="16359">
                  <c:v>2/12/2015</c:v>
                </c:pt>
                <c:pt idx="16360">
                  <c:v>2/13/2015</c:v>
                </c:pt>
                <c:pt idx="16361">
                  <c:v>2/14/2015</c:v>
                </c:pt>
                <c:pt idx="16362">
                  <c:v>2/15/2015</c:v>
                </c:pt>
                <c:pt idx="16363">
                  <c:v>2/16/2015</c:v>
                </c:pt>
                <c:pt idx="16364">
                  <c:v>2/17/2015</c:v>
                </c:pt>
                <c:pt idx="16365">
                  <c:v>2/18/2015</c:v>
                </c:pt>
                <c:pt idx="16366">
                  <c:v>2/19/2015</c:v>
                </c:pt>
                <c:pt idx="16367">
                  <c:v>2/20/2015</c:v>
                </c:pt>
                <c:pt idx="16368">
                  <c:v>2/21/2015</c:v>
                </c:pt>
                <c:pt idx="16369">
                  <c:v>2/22/2015</c:v>
                </c:pt>
                <c:pt idx="16370">
                  <c:v>2/23/2015</c:v>
                </c:pt>
                <c:pt idx="16371">
                  <c:v>2/24/2015</c:v>
                </c:pt>
                <c:pt idx="16372">
                  <c:v>2/25/2015</c:v>
                </c:pt>
                <c:pt idx="16373">
                  <c:v>2/26/2015</c:v>
                </c:pt>
                <c:pt idx="16374">
                  <c:v>2/27/2015</c:v>
                </c:pt>
                <c:pt idx="16375">
                  <c:v>2/28/2015</c:v>
                </c:pt>
                <c:pt idx="16376">
                  <c:v>3/1/2015</c:v>
                </c:pt>
                <c:pt idx="16377">
                  <c:v>3/2/2015</c:v>
                </c:pt>
                <c:pt idx="16378">
                  <c:v>3/3/2015</c:v>
                </c:pt>
                <c:pt idx="16379">
                  <c:v>3/4/2015</c:v>
                </c:pt>
                <c:pt idx="16380">
                  <c:v>3/5/2015</c:v>
                </c:pt>
                <c:pt idx="16381">
                  <c:v>3/6/2015</c:v>
                </c:pt>
                <c:pt idx="16382">
                  <c:v>3/7/2015</c:v>
                </c:pt>
                <c:pt idx="16383">
                  <c:v>3/8/2015</c:v>
                </c:pt>
                <c:pt idx="16384">
                  <c:v>3/9/2015</c:v>
                </c:pt>
                <c:pt idx="16385">
                  <c:v>3/10/2015</c:v>
                </c:pt>
                <c:pt idx="16386">
                  <c:v>3/11/2015</c:v>
                </c:pt>
                <c:pt idx="16387">
                  <c:v>3/12/2015</c:v>
                </c:pt>
                <c:pt idx="16388">
                  <c:v>3/13/2015</c:v>
                </c:pt>
                <c:pt idx="16389">
                  <c:v>3/14/2015</c:v>
                </c:pt>
                <c:pt idx="16390">
                  <c:v>3/15/2015</c:v>
                </c:pt>
                <c:pt idx="16391">
                  <c:v>3/16/2015</c:v>
                </c:pt>
                <c:pt idx="16392">
                  <c:v>3/17/2015</c:v>
                </c:pt>
                <c:pt idx="16393">
                  <c:v>3/18/2015</c:v>
                </c:pt>
                <c:pt idx="16394">
                  <c:v>3/19/2015</c:v>
                </c:pt>
                <c:pt idx="16395">
                  <c:v>3/20/2015</c:v>
                </c:pt>
                <c:pt idx="16396">
                  <c:v>3/21/2015</c:v>
                </c:pt>
                <c:pt idx="16397">
                  <c:v>3/22/2015</c:v>
                </c:pt>
                <c:pt idx="16398">
                  <c:v>3/23/2015</c:v>
                </c:pt>
                <c:pt idx="16399">
                  <c:v>3/24/2015</c:v>
                </c:pt>
                <c:pt idx="16400">
                  <c:v>3/25/2015</c:v>
                </c:pt>
                <c:pt idx="16401">
                  <c:v>3/26/2015</c:v>
                </c:pt>
                <c:pt idx="16402">
                  <c:v>3/27/2015</c:v>
                </c:pt>
                <c:pt idx="16403">
                  <c:v>3/28/2015</c:v>
                </c:pt>
                <c:pt idx="16404">
                  <c:v>3/29/2015</c:v>
                </c:pt>
                <c:pt idx="16405">
                  <c:v>3/30/2015</c:v>
                </c:pt>
                <c:pt idx="16406">
                  <c:v>3/31/2015</c:v>
                </c:pt>
                <c:pt idx="16407">
                  <c:v>4/1/2015</c:v>
                </c:pt>
                <c:pt idx="16408">
                  <c:v>4/2/2015</c:v>
                </c:pt>
                <c:pt idx="16409">
                  <c:v>4/3/2015</c:v>
                </c:pt>
                <c:pt idx="16410">
                  <c:v>4/4/2015</c:v>
                </c:pt>
                <c:pt idx="16411">
                  <c:v>4/5/2015</c:v>
                </c:pt>
                <c:pt idx="16412">
                  <c:v>4/6/2015</c:v>
                </c:pt>
                <c:pt idx="16413">
                  <c:v>4/7/2015</c:v>
                </c:pt>
                <c:pt idx="16414">
                  <c:v>4/8/2015</c:v>
                </c:pt>
                <c:pt idx="16415">
                  <c:v>4/9/2015</c:v>
                </c:pt>
                <c:pt idx="16416">
                  <c:v>4/10/2015</c:v>
                </c:pt>
                <c:pt idx="16417">
                  <c:v>4/11/2015</c:v>
                </c:pt>
                <c:pt idx="16418">
                  <c:v>4/12/2015</c:v>
                </c:pt>
                <c:pt idx="16419">
                  <c:v>4/13/2015</c:v>
                </c:pt>
                <c:pt idx="16420">
                  <c:v>4/14/2015</c:v>
                </c:pt>
                <c:pt idx="16421">
                  <c:v>4/15/2015</c:v>
                </c:pt>
                <c:pt idx="16422">
                  <c:v>4/16/2015</c:v>
                </c:pt>
                <c:pt idx="16423">
                  <c:v>4/17/2015</c:v>
                </c:pt>
                <c:pt idx="16424">
                  <c:v>4/18/2015</c:v>
                </c:pt>
                <c:pt idx="16425">
                  <c:v>4/19/2015</c:v>
                </c:pt>
                <c:pt idx="16426">
                  <c:v>4/20/2015</c:v>
                </c:pt>
                <c:pt idx="16427">
                  <c:v>4/21/2015</c:v>
                </c:pt>
                <c:pt idx="16428">
                  <c:v>4/22/2015</c:v>
                </c:pt>
                <c:pt idx="16429">
                  <c:v>4/23/2015</c:v>
                </c:pt>
                <c:pt idx="16430">
                  <c:v>4/24/2015</c:v>
                </c:pt>
                <c:pt idx="16431">
                  <c:v>4/25/2015</c:v>
                </c:pt>
                <c:pt idx="16432">
                  <c:v>4/26/2015</c:v>
                </c:pt>
                <c:pt idx="16433">
                  <c:v>4/27/2015</c:v>
                </c:pt>
                <c:pt idx="16434">
                  <c:v>4/28/2015</c:v>
                </c:pt>
                <c:pt idx="16435">
                  <c:v>4/29/2015</c:v>
                </c:pt>
                <c:pt idx="16436">
                  <c:v>4/30/2015</c:v>
                </c:pt>
                <c:pt idx="16437">
                  <c:v>5/1/2015</c:v>
                </c:pt>
                <c:pt idx="16438">
                  <c:v>5/2/2015</c:v>
                </c:pt>
                <c:pt idx="16439">
                  <c:v>5/3/2015</c:v>
                </c:pt>
                <c:pt idx="16440">
                  <c:v>5/4/2015</c:v>
                </c:pt>
                <c:pt idx="16441">
                  <c:v>5/5/2015</c:v>
                </c:pt>
                <c:pt idx="16442">
                  <c:v>5/6/2015</c:v>
                </c:pt>
                <c:pt idx="16443">
                  <c:v>5/7/2015</c:v>
                </c:pt>
                <c:pt idx="16444">
                  <c:v>5/8/2015</c:v>
                </c:pt>
                <c:pt idx="16445">
                  <c:v>5/9/2015</c:v>
                </c:pt>
                <c:pt idx="16446">
                  <c:v>5/10/2015</c:v>
                </c:pt>
                <c:pt idx="16447">
                  <c:v>5/11/2015</c:v>
                </c:pt>
                <c:pt idx="16448">
                  <c:v>5/12/2015</c:v>
                </c:pt>
                <c:pt idx="16449">
                  <c:v>5/13/2015</c:v>
                </c:pt>
                <c:pt idx="16450">
                  <c:v>5/14/2015</c:v>
                </c:pt>
                <c:pt idx="16451">
                  <c:v>5/15/2015</c:v>
                </c:pt>
                <c:pt idx="16452">
                  <c:v>5/16/2015</c:v>
                </c:pt>
                <c:pt idx="16453">
                  <c:v>5/17/2015</c:v>
                </c:pt>
                <c:pt idx="16454">
                  <c:v>5/18/2015</c:v>
                </c:pt>
                <c:pt idx="16455">
                  <c:v>5/19/2015</c:v>
                </c:pt>
                <c:pt idx="16456">
                  <c:v>5/20/2015</c:v>
                </c:pt>
                <c:pt idx="16457">
                  <c:v>5/21/2015</c:v>
                </c:pt>
                <c:pt idx="16458">
                  <c:v>5/22/2015</c:v>
                </c:pt>
                <c:pt idx="16459">
                  <c:v>5/23/2015</c:v>
                </c:pt>
                <c:pt idx="16460">
                  <c:v>5/24/2015</c:v>
                </c:pt>
                <c:pt idx="16461">
                  <c:v>5/25/2015</c:v>
                </c:pt>
                <c:pt idx="16462">
                  <c:v>5/26/2015</c:v>
                </c:pt>
                <c:pt idx="16463">
                  <c:v>5/27/2015</c:v>
                </c:pt>
                <c:pt idx="16464">
                  <c:v>5/28/2015</c:v>
                </c:pt>
                <c:pt idx="16465">
                  <c:v>5/29/2015</c:v>
                </c:pt>
                <c:pt idx="16466">
                  <c:v>5/30/2015</c:v>
                </c:pt>
                <c:pt idx="16467">
                  <c:v>5/31/2015</c:v>
                </c:pt>
                <c:pt idx="16468">
                  <c:v>6/1/2015</c:v>
                </c:pt>
                <c:pt idx="16469">
                  <c:v>6/2/2015</c:v>
                </c:pt>
                <c:pt idx="16470">
                  <c:v>6/3/2015</c:v>
                </c:pt>
                <c:pt idx="16471">
                  <c:v>6/4/2015</c:v>
                </c:pt>
                <c:pt idx="16472">
                  <c:v>6/5/2015</c:v>
                </c:pt>
                <c:pt idx="16473">
                  <c:v>6/6/2015</c:v>
                </c:pt>
                <c:pt idx="16474">
                  <c:v>6/7/2015</c:v>
                </c:pt>
                <c:pt idx="16475">
                  <c:v>6/8/2015</c:v>
                </c:pt>
                <c:pt idx="16476">
                  <c:v>6/9/2015</c:v>
                </c:pt>
                <c:pt idx="16477">
                  <c:v>6/10/2015</c:v>
                </c:pt>
                <c:pt idx="16478">
                  <c:v>6/11/2015</c:v>
                </c:pt>
                <c:pt idx="16479">
                  <c:v>6/12/2015</c:v>
                </c:pt>
                <c:pt idx="16480">
                  <c:v>6/13/2015</c:v>
                </c:pt>
                <c:pt idx="16481">
                  <c:v>6/14/2015</c:v>
                </c:pt>
                <c:pt idx="16482">
                  <c:v>6/15/2015</c:v>
                </c:pt>
                <c:pt idx="16483">
                  <c:v>6/16/2015</c:v>
                </c:pt>
                <c:pt idx="16484">
                  <c:v>6/17/2015</c:v>
                </c:pt>
                <c:pt idx="16485">
                  <c:v>6/18/2015</c:v>
                </c:pt>
                <c:pt idx="16486">
                  <c:v>6/19/2015</c:v>
                </c:pt>
                <c:pt idx="16487">
                  <c:v>6/20/2015</c:v>
                </c:pt>
                <c:pt idx="16488">
                  <c:v>6/21/2015</c:v>
                </c:pt>
                <c:pt idx="16489">
                  <c:v>6/22/2015</c:v>
                </c:pt>
                <c:pt idx="16490">
                  <c:v>6/23/2015</c:v>
                </c:pt>
                <c:pt idx="16491">
                  <c:v>6/24/2015</c:v>
                </c:pt>
                <c:pt idx="16492">
                  <c:v>6/25/2015</c:v>
                </c:pt>
                <c:pt idx="16493">
                  <c:v>6/26/2015</c:v>
                </c:pt>
                <c:pt idx="16494">
                  <c:v>6/27/2015</c:v>
                </c:pt>
                <c:pt idx="16495">
                  <c:v>6/28/2015</c:v>
                </c:pt>
                <c:pt idx="16496">
                  <c:v>6/29/2015</c:v>
                </c:pt>
                <c:pt idx="16497">
                  <c:v>6/30/2015</c:v>
                </c:pt>
                <c:pt idx="16498">
                  <c:v>7/1/2015</c:v>
                </c:pt>
                <c:pt idx="16499">
                  <c:v>7/2/2015</c:v>
                </c:pt>
                <c:pt idx="16500">
                  <c:v>7/3/2015</c:v>
                </c:pt>
                <c:pt idx="16501">
                  <c:v>7/4/2015</c:v>
                </c:pt>
                <c:pt idx="16502">
                  <c:v>7/5/2015</c:v>
                </c:pt>
                <c:pt idx="16503">
                  <c:v>7/6/2015</c:v>
                </c:pt>
                <c:pt idx="16504">
                  <c:v>7/7/2015</c:v>
                </c:pt>
                <c:pt idx="16505">
                  <c:v>7/8/2015</c:v>
                </c:pt>
                <c:pt idx="16506">
                  <c:v>7/9/2015</c:v>
                </c:pt>
                <c:pt idx="16507">
                  <c:v>7/10/2015</c:v>
                </c:pt>
                <c:pt idx="16508">
                  <c:v>7/11/2015</c:v>
                </c:pt>
                <c:pt idx="16509">
                  <c:v>7/12/2015</c:v>
                </c:pt>
                <c:pt idx="16510">
                  <c:v>7/13/2015</c:v>
                </c:pt>
                <c:pt idx="16511">
                  <c:v>7/14/2015</c:v>
                </c:pt>
                <c:pt idx="16512">
                  <c:v>7/15/2015</c:v>
                </c:pt>
                <c:pt idx="16513">
                  <c:v>7/16/2015</c:v>
                </c:pt>
                <c:pt idx="16514">
                  <c:v>7/17/2015</c:v>
                </c:pt>
                <c:pt idx="16515">
                  <c:v>7/18/2015</c:v>
                </c:pt>
                <c:pt idx="16516">
                  <c:v>7/19/2015</c:v>
                </c:pt>
                <c:pt idx="16517">
                  <c:v>7/20/2015</c:v>
                </c:pt>
                <c:pt idx="16518">
                  <c:v>7/21/2015</c:v>
                </c:pt>
                <c:pt idx="16519">
                  <c:v>7/22/2015</c:v>
                </c:pt>
                <c:pt idx="16520">
                  <c:v>7/23/2015</c:v>
                </c:pt>
                <c:pt idx="16521">
                  <c:v>7/24/2015</c:v>
                </c:pt>
                <c:pt idx="16522">
                  <c:v>7/25/2015</c:v>
                </c:pt>
                <c:pt idx="16523">
                  <c:v>7/26/2015</c:v>
                </c:pt>
                <c:pt idx="16524">
                  <c:v>7/27/2015</c:v>
                </c:pt>
                <c:pt idx="16525">
                  <c:v>7/28/2015</c:v>
                </c:pt>
                <c:pt idx="16526">
                  <c:v>7/29/2015</c:v>
                </c:pt>
                <c:pt idx="16527">
                  <c:v>7/30/2015</c:v>
                </c:pt>
                <c:pt idx="16528">
                  <c:v>7/31/2015</c:v>
                </c:pt>
                <c:pt idx="16529">
                  <c:v>8/1/2015</c:v>
                </c:pt>
                <c:pt idx="16530">
                  <c:v>8/2/2015</c:v>
                </c:pt>
                <c:pt idx="16531">
                  <c:v>8/3/2015</c:v>
                </c:pt>
                <c:pt idx="16532">
                  <c:v>8/4/2015</c:v>
                </c:pt>
                <c:pt idx="16533">
                  <c:v>8/5/2015</c:v>
                </c:pt>
                <c:pt idx="16534">
                  <c:v>8/6/2015</c:v>
                </c:pt>
                <c:pt idx="16535">
                  <c:v>8/7/2015</c:v>
                </c:pt>
                <c:pt idx="16536">
                  <c:v>8/8/2015</c:v>
                </c:pt>
                <c:pt idx="16537">
                  <c:v>8/9/2015</c:v>
                </c:pt>
                <c:pt idx="16538">
                  <c:v>8/10/2015</c:v>
                </c:pt>
                <c:pt idx="16539">
                  <c:v>8/11/2015</c:v>
                </c:pt>
                <c:pt idx="16540">
                  <c:v>8/12/2015</c:v>
                </c:pt>
                <c:pt idx="16541">
                  <c:v>8/13/2015</c:v>
                </c:pt>
                <c:pt idx="16542">
                  <c:v>8/14/2015</c:v>
                </c:pt>
                <c:pt idx="16543">
                  <c:v>8/15/2015</c:v>
                </c:pt>
                <c:pt idx="16544">
                  <c:v>8/16/2015</c:v>
                </c:pt>
                <c:pt idx="16545">
                  <c:v>8/17/2015</c:v>
                </c:pt>
                <c:pt idx="16546">
                  <c:v>8/18/2015</c:v>
                </c:pt>
                <c:pt idx="16547">
                  <c:v>8/19/2015</c:v>
                </c:pt>
                <c:pt idx="16548">
                  <c:v>8/20/2015</c:v>
                </c:pt>
                <c:pt idx="16549">
                  <c:v>8/21/2015</c:v>
                </c:pt>
                <c:pt idx="16550">
                  <c:v>8/22/2015</c:v>
                </c:pt>
                <c:pt idx="16551">
                  <c:v>8/23/2015</c:v>
                </c:pt>
                <c:pt idx="16552">
                  <c:v>8/24/2015</c:v>
                </c:pt>
                <c:pt idx="16553">
                  <c:v>8/25/2015</c:v>
                </c:pt>
                <c:pt idx="16554">
                  <c:v>8/26/2015</c:v>
                </c:pt>
                <c:pt idx="16555">
                  <c:v>8/27/2015</c:v>
                </c:pt>
                <c:pt idx="16556">
                  <c:v>8/28/2015</c:v>
                </c:pt>
                <c:pt idx="16557">
                  <c:v>8/29/2015</c:v>
                </c:pt>
                <c:pt idx="16558">
                  <c:v>8/30/2015</c:v>
                </c:pt>
                <c:pt idx="16559">
                  <c:v>8/31/2015</c:v>
                </c:pt>
                <c:pt idx="16560">
                  <c:v>9/1/2015</c:v>
                </c:pt>
                <c:pt idx="16561">
                  <c:v>9/2/2015</c:v>
                </c:pt>
                <c:pt idx="16562">
                  <c:v>9/3/2015</c:v>
                </c:pt>
                <c:pt idx="16563">
                  <c:v>9/4/2015</c:v>
                </c:pt>
                <c:pt idx="16564">
                  <c:v>9/5/2015</c:v>
                </c:pt>
                <c:pt idx="16565">
                  <c:v>9/6/2015</c:v>
                </c:pt>
                <c:pt idx="16566">
                  <c:v>9/7/2015</c:v>
                </c:pt>
                <c:pt idx="16567">
                  <c:v>9/8/2015</c:v>
                </c:pt>
                <c:pt idx="16568">
                  <c:v>9/9/2015</c:v>
                </c:pt>
                <c:pt idx="16569">
                  <c:v>9/10/2015</c:v>
                </c:pt>
                <c:pt idx="16570">
                  <c:v>9/11/2015</c:v>
                </c:pt>
                <c:pt idx="16571">
                  <c:v>9/12/2015</c:v>
                </c:pt>
                <c:pt idx="16572">
                  <c:v>9/13/2015</c:v>
                </c:pt>
                <c:pt idx="16573">
                  <c:v>9/14/2015</c:v>
                </c:pt>
                <c:pt idx="16574">
                  <c:v>9/15/2015</c:v>
                </c:pt>
                <c:pt idx="16575">
                  <c:v>9/16/2015</c:v>
                </c:pt>
                <c:pt idx="16576">
                  <c:v>9/17/2015</c:v>
                </c:pt>
                <c:pt idx="16577">
                  <c:v>9/18/2015</c:v>
                </c:pt>
                <c:pt idx="16578">
                  <c:v>9/19/2015</c:v>
                </c:pt>
                <c:pt idx="16579">
                  <c:v>9/20/2015</c:v>
                </c:pt>
                <c:pt idx="16580">
                  <c:v>9/21/2015</c:v>
                </c:pt>
                <c:pt idx="16581">
                  <c:v>9/22/2015</c:v>
                </c:pt>
                <c:pt idx="16582">
                  <c:v>9/23/2015</c:v>
                </c:pt>
                <c:pt idx="16583">
                  <c:v>9/24/2015</c:v>
                </c:pt>
                <c:pt idx="16584">
                  <c:v>9/25/2015</c:v>
                </c:pt>
                <c:pt idx="16585">
                  <c:v>9/26/2015</c:v>
                </c:pt>
                <c:pt idx="16586">
                  <c:v>9/27/2015</c:v>
                </c:pt>
                <c:pt idx="16587">
                  <c:v>9/28/2015</c:v>
                </c:pt>
                <c:pt idx="16588">
                  <c:v>9/29/2015</c:v>
                </c:pt>
                <c:pt idx="16589">
                  <c:v>9/30/2015</c:v>
                </c:pt>
                <c:pt idx="16590">
                  <c:v>10/1/2015</c:v>
                </c:pt>
                <c:pt idx="16591">
                  <c:v>10/2/2015</c:v>
                </c:pt>
                <c:pt idx="16592">
                  <c:v>10/3/2015</c:v>
                </c:pt>
                <c:pt idx="16593">
                  <c:v>10/4/2015</c:v>
                </c:pt>
                <c:pt idx="16594">
                  <c:v>10/5/2015</c:v>
                </c:pt>
                <c:pt idx="16595">
                  <c:v>10/6/2015</c:v>
                </c:pt>
                <c:pt idx="16596">
                  <c:v>10/7/2015</c:v>
                </c:pt>
                <c:pt idx="16597">
                  <c:v>10/8/2015</c:v>
                </c:pt>
                <c:pt idx="16598">
                  <c:v>10/9/2015</c:v>
                </c:pt>
                <c:pt idx="16599">
                  <c:v>10/10/2015</c:v>
                </c:pt>
                <c:pt idx="16600">
                  <c:v>10/11/2015</c:v>
                </c:pt>
                <c:pt idx="16601">
                  <c:v>10/12/2015</c:v>
                </c:pt>
                <c:pt idx="16602">
                  <c:v>10/13/2015</c:v>
                </c:pt>
                <c:pt idx="16603">
                  <c:v>10/14/2015</c:v>
                </c:pt>
                <c:pt idx="16604">
                  <c:v>10/15/2015</c:v>
                </c:pt>
                <c:pt idx="16605">
                  <c:v>10/16/2015</c:v>
                </c:pt>
                <c:pt idx="16606">
                  <c:v>10/17/2015</c:v>
                </c:pt>
                <c:pt idx="16607">
                  <c:v>10/18/2015</c:v>
                </c:pt>
                <c:pt idx="16608">
                  <c:v>10/19/2015</c:v>
                </c:pt>
                <c:pt idx="16609">
                  <c:v>10/20/2015</c:v>
                </c:pt>
                <c:pt idx="16610">
                  <c:v>10/21/2015</c:v>
                </c:pt>
                <c:pt idx="16611">
                  <c:v>10/22/2015</c:v>
                </c:pt>
                <c:pt idx="16612">
                  <c:v>10/23/2015</c:v>
                </c:pt>
                <c:pt idx="16613">
                  <c:v>10/24/2015</c:v>
                </c:pt>
                <c:pt idx="16614">
                  <c:v>10/25/2015</c:v>
                </c:pt>
                <c:pt idx="16615">
                  <c:v>10/26/2015</c:v>
                </c:pt>
                <c:pt idx="16616">
                  <c:v>10/27/2015</c:v>
                </c:pt>
                <c:pt idx="16617">
                  <c:v>10/28/2015</c:v>
                </c:pt>
                <c:pt idx="16618">
                  <c:v>10/29/2015</c:v>
                </c:pt>
                <c:pt idx="16619">
                  <c:v>10/30/2015</c:v>
                </c:pt>
                <c:pt idx="16620">
                  <c:v>10/31/2015</c:v>
                </c:pt>
                <c:pt idx="16621">
                  <c:v>11/1/2015</c:v>
                </c:pt>
                <c:pt idx="16622">
                  <c:v>11/2/2015</c:v>
                </c:pt>
                <c:pt idx="16623">
                  <c:v>11/3/2015</c:v>
                </c:pt>
                <c:pt idx="16624">
                  <c:v>11/4/2015</c:v>
                </c:pt>
                <c:pt idx="16625">
                  <c:v>11/5/2015</c:v>
                </c:pt>
                <c:pt idx="16626">
                  <c:v>11/6/2015</c:v>
                </c:pt>
                <c:pt idx="16627">
                  <c:v>11/7/2015</c:v>
                </c:pt>
                <c:pt idx="16628">
                  <c:v>11/8/2015</c:v>
                </c:pt>
                <c:pt idx="16629">
                  <c:v>11/9/2015</c:v>
                </c:pt>
                <c:pt idx="16630">
                  <c:v>11/10/2015</c:v>
                </c:pt>
                <c:pt idx="16631">
                  <c:v>11/11/2015</c:v>
                </c:pt>
                <c:pt idx="16632">
                  <c:v>11/12/2015</c:v>
                </c:pt>
                <c:pt idx="16633">
                  <c:v>11/13/2015</c:v>
                </c:pt>
                <c:pt idx="16634">
                  <c:v>11/14/2015</c:v>
                </c:pt>
                <c:pt idx="16635">
                  <c:v>11/15/2015</c:v>
                </c:pt>
                <c:pt idx="16636">
                  <c:v>11/16/2015</c:v>
                </c:pt>
                <c:pt idx="16637">
                  <c:v>11/17/2015</c:v>
                </c:pt>
                <c:pt idx="16638">
                  <c:v>11/18/2015</c:v>
                </c:pt>
                <c:pt idx="16639">
                  <c:v>11/19/2015</c:v>
                </c:pt>
                <c:pt idx="16640">
                  <c:v>11/20/2015</c:v>
                </c:pt>
                <c:pt idx="16641">
                  <c:v>11/21/2015</c:v>
                </c:pt>
                <c:pt idx="16642">
                  <c:v>11/22/2015</c:v>
                </c:pt>
                <c:pt idx="16643">
                  <c:v>11/23/2015</c:v>
                </c:pt>
                <c:pt idx="16644">
                  <c:v>11/24/2015</c:v>
                </c:pt>
                <c:pt idx="16645">
                  <c:v>11/25/2015</c:v>
                </c:pt>
                <c:pt idx="16646">
                  <c:v>11/26/2015</c:v>
                </c:pt>
                <c:pt idx="16647">
                  <c:v>11/27/2015</c:v>
                </c:pt>
                <c:pt idx="16648">
                  <c:v>11/28/2015</c:v>
                </c:pt>
                <c:pt idx="16649">
                  <c:v>11/29/2015</c:v>
                </c:pt>
                <c:pt idx="16650">
                  <c:v>11/30/2015</c:v>
                </c:pt>
                <c:pt idx="16651">
                  <c:v>12/1/2015</c:v>
                </c:pt>
                <c:pt idx="16652">
                  <c:v>12/2/2015</c:v>
                </c:pt>
                <c:pt idx="16653">
                  <c:v>12/3/2015</c:v>
                </c:pt>
                <c:pt idx="16654">
                  <c:v>12/4/2015</c:v>
                </c:pt>
                <c:pt idx="16655">
                  <c:v>12/5/2015</c:v>
                </c:pt>
                <c:pt idx="16656">
                  <c:v>12/6/2015</c:v>
                </c:pt>
                <c:pt idx="16657">
                  <c:v>12/7/2015</c:v>
                </c:pt>
                <c:pt idx="16658">
                  <c:v>12/8/2015</c:v>
                </c:pt>
                <c:pt idx="16659">
                  <c:v>12/9/2015</c:v>
                </c:pt>
                <c:pt idx="16660">
                  <c:v>12/10/2015</c:v>
                </c:pt>
                <c:pt idx="16661">
                  <c:v>12/11/2015</c:v>
                </c:pt>
                <c:pt idx="16662">
                  <c:v>12/12/2015</c:v>
                </c:pt>
                <c:pt idx="16663">
                  <c:v>12/13/2015</c:v>
                </c:pt>
                <c:pt idx="16664">
                  <c:v>12/14/2015</c:v>
                </c:pt>
                <c:pt idx="16665">
                  <c:v>12/15/2015</c:v>
                </c:pt>
                <c:pt idx="16666">
                  <c:v>12/16/2015</c:v>
                </c:pt>
                <c:pt idx="16667">
                  <c:v>12/17/2015</c:v>
                </c:pt>
                <c:pt idx="16668">
                  <c:v>12/18/2015</c:v>
                </c:pt>
                <c:pt idx="16669">
                  <c:v>12/19/2015</c:v>
                </c:pt>
                <c:pt idx="16670">
                  <c:v>12/20/2015</c:v>
                </c:pt>
                <c:pt idx="16671">
                  <c:v>12/21/2015</c:v>
                </c:pt>
                <c:pt idx="16672">
                  <c:v>12/22/2015</c:v>
                </c:pt>
                <c:pt idx="16673">
                  <c:v>12/23/2015</c:v>
                </c:pt>
                <c:pt idx="16674">
                  <c:v>12/24/2015</c:v>
                </c:pt>
                <c:pt idx="16675">
                  <c:v>12/25/2015</c:v>
                </c:pt>
                <c:pt idx="16676">
                  <c:v>12/26/2015</c:v>
                </c:pt>
                <c:pt idx="16677">
                  <c:v>12/27/2015</c:v>
                </c:pt>
                <c:pt idx="16678">
                  <c:v>12/28/2015</c:v>
                </c:pt>
                <c:pt idx="16679">
                  <c:v>12/29/2015</c:v>
                </c:pt>
                <c:pt idx="16680">
                  <c:v>12/30/2015</c:v>
                </c:pt>
                <c:pt idx="16681">
                  <c:v>12/31/2015</c:v>
                </c:pt>
                <c:pt idx="16682">
                  <c:v>1/1/2016</c:v>
                </c:pt>
                <c:pt idx="16683">
                  <c:v>1/2/2016</c:v>
                </c:pt>
                <c:pt idx="16684">
                  <c:v>1/3/2016</c:v>
                </c:pt>
                <c:pt idx="16685">
                  <c:v>1/4/2016</c:v>
                </c:pt>
                <c:pt idx="16686">
                  <c:v>1/5/2016</c:v>
                </c:pt>
                <c:pt idx="16687">
                  <c:v>1/6/2016</c:v>
                </c:pt>
                <c:pt idx="16688">
                  <c:v>1/7/2016</c:v>
                </c:pt>
                <c:pt idx="16689">
                  <c:v>1/8/2016</c:v>
                </c:pt>
                <c:pt idx="16690">
                  <c:v>1/9/2016</c:v>
                </c:pt>
                <c:pt idx="16691">
                  <c:v>1/10/2016</c:v>
                </c:pt>
                <c:pt idx="16692">
                  <c:v>1/11/2016</c:v>
                </c:pt>
                <c:pt idx="16693">
                  <c:v>1/12/2016</c:v>
                </c:pt>
                <c:pt idx="16694">
                  <c:v>1/13/2016</c:v>
                </c:pt>
                <c:pt idx="16695">
                  <c:v>1/14/2016</c:v>
                </c:pt>
                <c:pt idx="16696">
                  <c:v>1/15/2016</c:v>
                </c:pt>
                <c:pt idx="16697">
                  <c:v>1/16/2016</c:v>
                </c:pt>
                <c:pt idx="16698">
                  <c:v>1/17/2016</c:v>
                </c:pt>
                <c:pt idx="16699">
                  <c:v>1/18/2016</c:v>
                </c:pt>
                <c:pt idx="16700">
                  <c:v>1/19/2016</c:v>
                </c:pt>
                <c:pt idx="16701">
                  <c:v>1/20/2016</c:v>
                </c:pt>
                <c:pt idx="16702">
                  <c:v>1/21/2016</c:v>
                </c:pt>
                <c:pt idx="16703">
                  <c:v>1/22/2016</c:v>
                </c:pt>
                <c:pt idx="16704">
                  <c:v>1/23/2016</c:v>
                </c:pt>
                <c:pt idx="16705">
                  <c:v>1/24/2016</c:v>
                </c:pt>
                <c:pt idx="16706">
                  <c:v>1/25/2016</c:v>
                </c:pt>
                <c:pt idx="16707">
                  <c:v>1/26/2016</c:v>
                </c:pt>
                <c:pt idx="16708">
                  <c:v>1/27/2016</c:v>
                </c:pt>
                <c:pt idx="16709">
                  <c:v>1/28/2016</c:v>
                </c:pt>
                <c:pt idx="16710">
                  <c:v>1/29/2016</c:v>
                </c:pt>
                <c:pt idx="16711">
                  <c:v>1/30/2016</c:v>
                </c:pt>
                <c:pt idx="16712">
                  <c:v>1/31/2016</c:v>
                </c:pt>
                <c:pt idx="16713">
                  <c:v>2/1/2016</c:v>
                </c:pt>
                <c:pt idx="16714">
                  <c:v>2/2/2016</c:v>
                </c:pt>
                <c:pt idx="16715">
                  <c:v>2/3/2016</c:v>
                </c:pt>
                <c:pt idx="16716">
                  <c:v>2/4/2016</c:v>
                </c:pt>
                <c:pt idx="16717">
                  <c:v>2/5/2016</c:v>
                </c:pt>
                <c:pt idx="16718">
                  <c:v>2/6/2016</c:v>
                </c:pt>
                <c:pt idx="16719">
                  <c:v>2/7/2016</c:v>
                </c:pt>
                <c:pt idx="16720">
                  <c:v>2/8/2016</c:v>
                </c:pt>
                <c:pt idx="16721">
                  <c:v>2/9/2016</c:v>
                </c:pt>
                <c:pt idx="16722">
                  <c:v>2/10/2016</c:v>
                </c:pt>
                <c:pt idx="16723">
                  <c:v>2/11/2016</c:v>
                </c:pt>
                <c:pt idx="16724">
                  <c:v>2/12/2016</c:v>
                </c:pt>
                <c:pt idx="16725">
                  <c:v>2/13/2016</c:v>
                </c:pt>
                <c:pt idx="16726">
                  <c:v>2/14/2016</c:v>
                </c:pt>
                <c:pt idx="16727">
                  <c:v>2/15/2016</c:v>
                </c:pt>
                <c:pt idx="16728">
                  <c:v>2/16/2016</c:v>
                </c:pt>
                <c:pt idx="16729">
                  <c:v>2/17/2016</c:v>
                </c:pt>
                <c:pt idx="16730">
                  <c:v>2/18/2016</c:v>
                </c:pt>
                <c:pt idx="16731">
                  <c:v>2/19/2016</c:v>
                </c:pt>
                <c:pt idx="16732">
                  <c:v>2/20/2016</c:v>
                </c:pt>
                <c:pt idx="16733">
                  <c:v>2/21/2016</c:v>
                </c:pt>
                <c:pt idx="16734">
                  <c:v>2/22/2016</c:v>
                </c:pt>
                <c:pt idx="16735">
                  <c:v>2/23/2016</c:v>
                </c:pt>
                <c:pt idx="16736">
                  <c:v>2/24/2016</c:v>
                </c:pt>
                <c:pt idx="16737">
                  <c:v>2/25/2016</c:v>
                </c:pt>
                <c:pt idx="16738">
                  <c:v>2/26/2016</c:v>
                </c:pt>
                <c:pt idx="16739">
                  <c:v>2/27/2016</c:v>
                </c:pt>
                <c:pt idx="16740">
                  <c:v>2/28/2016</c:v>
                </c:pt>
                <c:pt idx="16741">
                  <c:v>2/29/2016</c:v>
                </c:pt>
                <c:pt idx="16742">
                  <c:v>3/1/2016</c:v>
                </c:pt>
                <c:pt idx="16743">
                  <c:v>3/2/2016</c:v>
                </c:pt>
                <c:pt idx="16744">
                  <c:v>3/3/2016</c:v>
                </c:pt>
                <c:pt idx="16745">
                  <c:v>3/4/2016</c:v>
                </c:pt>
                <c:pt idx="16746">
                  <c:v>3/5/2016</c:v>
                </c:pt>
                <c:pt idx="16747">
                  <c:v>3/6/2016</c:v>
                </c:pt>
                <c:pt idx="16748">
                  <c:v>3/7/2016</c:v>
                </c:pt>
                <c:pt idx="16749">
                  <c:v>3/8/2016</c:v>
                </c:pt>
                <c:pt idx="16750">
                  <c:v>3/9/2016</c:v>
                </c:pt>
                <c:pt idx="16751">
                  <c:v>3/10/2016</c:v>
                </c:pt>
                <c:pt idx="16752">
                  <c:v>3/11/2016</c:v>
                </c:pt>
                <c:pt idx="16753">
                  <c:v>3/12/2016</c:v>
                </c:pt>
                <c:pt idx="16754">
                  <c:v>3/13/2016</c:v>
                </c:pt>
                <c:pt idx="16755">
                  <c:v>3/14/2016</c:v>
                </c:pt>
                <c:pt idx="16756">
                  <c:v>3/15/2016</c:v>
                </c:pt>
                <c:pt idx="16757">
                  <c:v>3/16/2016</c:v>
                </c:pt>
                <c:pt idx="16758">
                  <c:v>3/17/2016</c:v>
                </c:pt>
                <c:pt idx="16759">
                  <c:v>3/18/2016</c:v>
                </c:pt>
                <c:pt idx="16760">
                  <c:v>3/19/2016</c:v>
                </c:pt>
                <c:pt idx="16761">
                  <c:v>3/20/2016</c:v>
                </c:pt>
                <c:pt idx="16762">
                  <c:v>3/21/2016</c:v>
                </c:pt>
                <c:pt idx="16763">
                  <c:v>3/22/2016</c:v>
                </c:pt>
                <c:pt idx="16764">
                  <c:v>3/23/2016</c:v>
                </c:pt>
                <c:pt idx="16765">
                  <c:v>3/24/2016</c:v>
                </c:pt>
                <c:pt idx="16766">
                  <c:v>3/25/2016</c:v>
                </c:pt>
                <c:pt idx="16767">
                  <c:v>3/26/2016</c:v>
                </c:pt>
                <c:pt idx="16768">
                  <c:v>3/27/2016</c:v>
                </c:pt>
                <c:pt idx="16769">
                  <c:v>3/28/2016</c:v>
                </c:pt>
                <c:pt idx="16770">
                  <c:v>3/29/2016</c:v>
                </c:pt>
                <c:pt idx="16771">
                  <c:v>3/30/2016</c:v>
                </c:pt>
                <c:pt idx="16772">
                  <c:v>3/31/2016</c:v>
                </c:pt>
                <c:pt idx="16773">
                  <c:v>4/1/2016</c:v>
                </c:pt>
                <c:pt idx="16774">
                  <c:v>4/2/2016</c:v>
                </c:pt>
                <c:pt idx="16775">
                  <c:v>4/3/2016</c:v>
                </c:pt>
                <c:pt idx="16776">
                  <c:v>4/4/2016</c:v>
                </c:pt>
                <c:pt idx="16777">
                  <c:v>4/5/2016</c:v>
                </c:pt>
                <c:pt idx="16778">
                  <c:v>4/6/2016</c:v>
                </c:pt>
                <c:pt idx="16779">
                  <c:v>4/7/2016</c:v>
                </c:pt>
                <c:pt idx="16780">
                  <c:v>4/8/2016</c:v>
                </c:pt>
                <c:pt idx="16781">
                  <c:v>4/9/2016</c:v>
                </c:pt>
                <c:pt idx="16782">
                  <c:v>4/10/2016</c:v>
                </c:pt>
                <c:pt idx="16783">
                  <c:v>4/11/2016</c:v>
                </c:pt>
                <c:pt idx="16784">
                  <c:v>4/12/2016</c:v>
                </c:pt>
                <c:pt idx="16785">
                  <c:v>4/13/2016</c:v>
                </c:pt>
                <c:pt idx="16786">
                  <c:v>4/14/2016</c:v>
                </c:pt>
                <c:pt idx="16787">
                  <c:v>4/15/2016</c:v>
                </c:pt>
                <c:pt idx="16788">
                  <c:v>4/16/2016</c:v>
                </c:pt>
                <c:pt idx="16789">
                  <c:v>4/17/2016</c:v>
                </c:pt>
                <c:pt idx="16790">
                  <c:v>4/18/2016</c:v>
                </c:pt>
                <c:pt idx="16791">
                  <c:v>4/19/2016</c:v>
                </c:pt>
                <c:pt idx="16792">
                  <c:v>4/20/2016</c:v>
                </c:pt>
                <c:pt idx="16793">
                  <c:v>4/21/2016</c:v>
                </c:pt>
                <c:pt idx="16794">
                  <c:v>4/22/2016</c:v>
                </c:pt>
                <c:pt idx="16795">
                  <c:v>4/23/2016</c:v>
                </c:pt>
                <c:pt idx="16796">
                  <c:v>4/24/2016</c:v>
                </c:pt>
                <c:pt idx="16797">
                  <c:v>4/25/2016</c:v>
                </c:pt>
                <c:pt idx="16798">
                  <c:v>4/26/2016</c:v>
                </c:pt>
                <c:pt idx="16799">
                  <c:v>4/27/2016</c:v>
                </c:pt>
                <c:pt idx="16800">
                  <c:v>4/28/2016</c:v>
                </c:pt>
                <c:pt idx="16801">
                  <c:v>4/29/2016</c:v>
                </c:pt>
                <c:pt idx="16802">
                  <c:v>4/30/2016</c:v>
                </c:pt>
                <c:pt idx="16803">
                  <c:v>5/1/2016</c:v>
                </c:pt>
                <c:pt idx="16804">
                  <c:v>5/2/2016</c:v>
                </c:pt>
                <c:pt idx="16805">
                  <c:v>5/3/2016</c:v>
                </c:pt>
                <c:pt idx="16806">
                  <c:v>5/4/2016</c:v>
                </c:pt>
                <c:pt idx="16807">
                  <c:v>5/5/2016</c:v>
                </c:pt>
                <c:pt idx="16808">
                  <c:v>5/6/2016</c:v>
                </c:pt>
                <c:pt idx="16809">
                  <c:v>5/7/2016</c:v>
                </c:pt>
                <c:pt idx="16810">
                  <c:v>5/8/2016</c:v>
                </c:pt>
                <c:pt idx="16811">
                  <c:v>5/9/2016</c:v>
                </c:pt>
                <c:pt idx="16812">
                  <c:v>5/10/2016</c:v>
                </c:pt>
                <c:pt idx="16813">
                  <c:v>5/11/2016</c:v>
                </c:pt>
                <c:pt idx="16814">
                  <c:v>5/12/2016</c:v>
                </c:pt>
                <c:pt idx="16815">
                  <c:v>5/13/2016</c:v>
                </c:pt>
                <c:pt idx="16816">
                  <c:v>5/14/2016</c:v>
                </c:pt>
                <c:pt idx="16817">
                  <c:v>5/15/2016</c:v>
                </c:pt>
                <c:pt idx="16818">
                  <c:v>5/16/2016</c:v>
                </c:pt>
                <c:pt idx="16819">
                  <c:v>5/17/2016</c:v>
                </c:pt>
                <c:pt idx="16820">
                  <c:v>5/18/2016</c:v>
                </c:pt>
                <c:pt idx="16821">
                  <c:v>5/19/2016</c:v>
                </c:pt>
                <c:pt idx="16822">
                  <c:v>5/20/2016</c:v>
                </c:pt>
                <c:pt idx="16823">
                  <c:v>5/21/2016</c:v>
                </c:pt>
                <c:pt idx="16824">
                  <c:v>5/22/2016</c:v>
                </c:pt>
                <c:pt idx="16825">
                  <c:v>5/23/2016</c:v>
                </c:pt>
                <c:pt idx="16826">
                  <c:v>5/24/2016</c:v>
                </c:pt>
                <c:pt idx="16827">
                  <c:v>5/25/2016</c:v>
                </c:pt>
                <c:pt idx="16828">
                  <c:v>5/26/2016</c:v>
                </c:pt>
                <c:pt idx="16829">
                  <c:v>5/27/2016</c:v>
                </c:pt>
                <c:pt idx="16830">
                  <c:v>5/28/2016</c:v>
                </c:pt>
                <c:pt idx="16831">
                  <c:v>5/29/2016</c:v>
                </c:pt>
                <c:pt idx="16832">
                  <c:v>5/30/2016</c:v>
                </c:pt>
                <c:pt idx="16833">
                  <c:v>5/31/2016</c:v>
                </c:pt>
                <c:pt idx="16834">
                  <c:v>6/1/2016</c:v>
                </c:pt>
                <c:pt idx="16835">
                  <c:v>6/2/2016</c:v>
                </c:pt>
                <c:pt idx="16836">
                  <c:v>6/3/2016</c:v>
                </c:pt>
                <c:pt idx="16837">
                  <c:v>6/4/2016</c:v>
                </c:pt>
                <c:pt idx="16838">
                  <c:v>6/5/2016</c:v>
                </c:pt>
                <c:pt idx="16839">
                  <c:v>6/6/2016</c:v>
                </c:pt>
                <c:pt idx="16840">
                  <c:v>6/7/2016</c:v>
                </c:pt>
                <c:pt idx="16841">
                  <c:v>6/8/2016</c:v>
                </c:pt>
                <c:pt idx="16842">
                  <c:v>6/9/2016</c:v>
                </c:pt>
                <c:pt idx="16843">
                  <c:v>6/10/2016</c:v>
                </c:pt>
                <c:pt idx="16844">
                  <c:v>6/11/2016</c:v>
                </c:pt>
                <c:pt idx="16845">
                  <c:v>6/12/2016</c:v>
                </c:pt>
                <c:pt idx="16846">
                  <c:v>6/13/2016</c:v>
                </c:pt>
                <c:pt idx="16847">
                  <c:v>6/14/2016</c:v>
                </c:pt>
                <c:pt idx="16848">
                  <c:v>6/15/2016</c:v>
                </c:pt>
                <c:pt idx="16849">
                  <c:v>6/16/2016</c:v>
                </c:pt>
                <c:pt idx="16850">
                  <c:v>6/17/2016</c:v>
                </c:pt>
                <c:pt idx="16851">
                  <c:v>6/18/2016</c:v>
                </c:pt>
                <c:pt idx="16852">
                  <c:v>6/19/2016</c:v>
                </c:pt>
                <c:pt idx="16853">
                  <c:v>6/20/2016</c:v>
                </c:pt>
                <c:pt idx="16854">
                  <c:v>6/21/2016</c:v>
                </c:pt>
                <c:pt idx="16855">
                  <c:v>6/22/2016</c:v>
                </c:pt>
                <c:pt idx="16856">
                  <c:v>6/23/2016</c:v>
                </c:pt>
                <c:pt idx="16857">
                  <c:v>6/24/2016</c:v>
                </c:pt>
                <c:pt idx="16858">
                  <c:v>6/25/2016</c:v>
                </c:pt>
                <c:pt idx="16859">
                  <c:v>6/26/2016</c:v>
                </c:pt>
                <c:pt idx="16860">
                  <c:v>6/27/2016</c:v>
                </c:pt>
                <c:pt idx="16861">
                  <c:v>6/28/2016</c:v>
                </c:pt>
                <c:pt idx="16862">
                  <c:v>6/29/2016</c:v>
                </c:pt>
                <c:pt idx="16863">
                  <c:v>6/30/2016</c:v>
                </c:pt>
                <c:pt idx="16864">
                  <c:v>7/1/2016</c:v>
                </c:pt>
                <c:pt idx="16865">
                  <c:v>7/2/2016</c:v>
                </c:pt>
                <c:pt idx="16866">
                  <c:v>7/3/2016</c:v>
                </c:pt>
                <c:pt idx="16867">
                  <c:v>7/4/2016</c:v>
                </c:pt>
                <c:pt idx="16868">
                  <c:v>7/5/2016</c:v>
                </c:pt>
                <c:pt idx="16869">
                  <c:v>7/6/2016</c:v>
                </c:pt>
                <c:pt idx="16870">
                  <c:v>7/7/2016</c:v>
                </c:pt>
                <c:pt idx="16871">
                  <c:v>7/8/2016</c:v>
                </c:pt>
                <c:pt idx="16872">
                  <c:v>7/9/2016</c:v>
                </c:pt>
                <c:pt idx="16873">
                  <c:v>7/10/2016</c:v>
                </c:pt>
                <c:pt idx="16874">
                  <c:v>7/11/2016</c:v>
                </c:pt>
                <c:pt idx="16875">
                  <c:v>7/12/2016</c:v>
                </c:pt>
                <c:pt idx="16876">
                  <c:v>7/13/2016</c:v>
                </c:pt>
                <c:pt idx="16877">
                  <c:v>7/14/2016</c:v>
                </c:pt>
                <c:pt idx="16878">
                  <c:v>7/15/2016</c:v>
                </c:pt>
                <c:pt idx="16879">
                  <c:v>7/16/2016</c:v>
                </c:pt>
                <c:pt idx="16880">
                  <c:v>7/17/2016</c:v>
                </c:pt>
                <c:pt idx="16881">
                  <c:v>7/18/2016</c:v>
                </c:pt>
                <c:pt idx="16882">
                  <c:v>7/19/2016</c:v>
                </c:pt>
                <c:pt idx="16883">
                  <c:v>7/20/2016</c:v>
                </c:pt>
                <c:pt idx="16884">
                  <c:v>7/21/2016</c:v>
                </c:pt>
                <c:pt idx="16885">
                  <c:v>7/22/2016</c:v>
                </c:pt>
                <c:pt idx="16886">
                  <c:v>7/23/2016</c:v>
                </c:pt>
                <c:pt idx="16887">
                  <c:v>7/24/2016</c:v>
                </c:pt>
                <c:pt idx="16888">
                  <c:v>7/25/2016</c:v>
                </c:pt>
                <c:pt idx="16889">
                  <c:v>7/26/2016</c:v>
                </c:pt>
                <c:pt idx="16890">
                  <c:v>7/27/2016</c:v>
                </c:pt>
                <c:pt idx="16891">
                  <c:v>7/28/2016</c:v>
                </c:pt>
                <c:pt idx="16892">
                  <c:v>7/29/2016</c:v>
                </c:pt>
                <c:pt idx="16893">
                  <c:v>7/30/2016</c:v>
                </c:pt>
                <c:pt idx="16894">
                  <c:v>7/31/2016</c:v>
                </c:pt>
                <c:pt idx="16895">
                  <c:v>8/1/2016</c:v>
                </c:pt>
                <c:pt idx="16896">
                  <c:v>8/2/2016</c:v>
                </c:pt>
                <c:pt idx="16897">
                  <c:v>8/3/2016</c:v>
                </c:pt>
                <c:pt idx="16898">
                  <c:v>8/4/2016</c:v>
                </c:pt>
                <c:pt idx="16899">
                  <c:v>8/5/2016</c:v>
                </c:pt>
                <c:pt idx="16900">
                  <c:v>8/6/2016</c:v>
                </c:pt>
                <c:pt idx="16901">
                  <c:v>8/7/2016</c:v>
                </c:pt>
                <c:pt idx="16902">
                  <c:v>8/8/2016</c:v>
                </c:pt>
                <c:pt idx="16903">
                  <c:v>8/9/2016</c:v>
                </c:pt>
                <c:pt idx="16904">
                  <c:v>8/10/2016</c:v>
                </c:pt>
                <c:pt idx="16905">
                  <c:v>8/11/2016</c:v>
                </c:pt>
                <c:pt idx="16906">
                  <c:v>8/12/2016</c:v>
                </c:pt>
                <c:pt idx="16907">
                  <c:v>8/13/2016</c:v>
                </c:pt>
                <c:pt idx="16908">
                  <c:v>8/14/2016</c:v>
                </c:pt>
                <c:pt idx="16909">
                  <c:v>8/15/2016</c:v>
                </c:pt>
                <c:pt idx="16910">
                  <c:v>8/16/2016</c:v>
                </c:pt>
                <c:pt idx="16911">
                  <c:v>8/17/2016</c:v>
                </c:pt>
                <c:pt idx="16912">
                  <c:v>8/18/2016</c:v>
                </c:pt>
                <c:pt idx="16913">
                  <c:v>8/19/2016</c:v>
                </c:pt>
                <c:pt idx="16914">
                  <c:v>8/20/2016</c:v>
                </c:pt>
                <c:pt idx="16915">
                  <c:v>8/21/2016</c:v>
                </c:pt>
                <c:pt idx="16916">
                  <c:v>8/22/2016</c:v>
                </c:pt>
                <c:pt idx="16917">
                  <c:v>8/23/2016</c:v>
                </c:pt>
                <c:pt idx="16918">
                  <c:v>8/24/2016</c:v>
                </c:pt>
                <c:pt idx="16919">
                  <c:v>8/25/2016</c:v>
                </c:pt>
                <c:pt idx="16920">
                  <c:v>8/26/2016</c:v>
                </c:pt>
                <c:pt idx="16921">
                  <c:v>8/27/2016</c:v>
                </c:pt>
                <c:pt idx="16922">
                  <c:v>8/28/2016</c:v>
                </c:pt>
                <c:pt idx="16923">
                  <c:v>8/29/2016</c:v>
                </c:pt>
                <c:pt idx="16924">
                  <c:v>8/30/2016</c:v>
                </c:pt>
                <c:pt idx="16925">
                  <c:v>8/31/2016</c:v>
                </c:pt>
                <c:pt idx="16926">
                  <c:v>9/1/2016</c:v>
                </c:pt>
                <c:pt idx="16927">
                  <c:v>9/2/2016</c:v>
                </c:pt>
                <c:pt idx="16928">
                  <c:v>9/3/2016</c:v>
                </c:pt>
                <c:pt idx="16929">
                  <c:v>9/4/2016</c:v>
                </c:pt>
                <c:pt idx="16930">
                  <c:v>9/5/2016</c:v>
                </c:pt>
                <c:pt idx="16931">
                  <c:v>9/6/2016</c:v>
                </c:pt>
                <c:pt idx="16932">
                  <c:v>9/7/2016</c:v>
                </c:pt>
                <c:pt idx="16933">
                  <c:v>9/8/2016</c:v>
                </c:pt>
                <c:pt idx="16934">
                  <c:v>9/9/2016</c:v>
                </c:pt>
                <c:pt idx="16935">
                  <c:v>9/10/2016</c:v>
                </c:pt>
                <c:pt idx="16936">
                  <c:v>9/11/2016</c:v>
                </c:pt>
                <c:pt idx="16937">
                  <c:v>9/12/2016</c:v>
                </c:pt>
                <c:pt idx="16938">
                  <c:v>9/13/2016</c:v>
                </c:pt>
                <c:pt idx="16939">
                  <c:v>9/14/2016</c:v>
                </c:pt>
                <c:pt idx="16940">
                  <c:v>9/15/2016</c:v>
                </c:pt>
                <c:pt idx="16941">
                  <c:v>9/16/2016</c:v>
                </c:pt>
                <c:pt idx="16942">
                  <c:v>9/17/2016</c:v>
                </c:pt>
                <c:pt idx="16943">
                  <c:v>9/18/2016</c:v>
                </c:pt>
                <c:pt idx="16944">
                  <c:v>9/19/2016</c:v>
                </c:pt>
                <c:pt idx="16945">
                  <c:v>9/20/2016</c:v>
                </c:pt>
                <c:pt idx="16946">
                  <c:v>9/21/2016</c:v>
                </c:pt>
                <c:pt idx="16947">
                  <c:v>9/22/2016</c:v>
                </c:pt>
                <c:pt idx="16948">
                  <c:v>9/23/2016</c:v>
                </c:pt>
                <c:pt idx="16949">
                  <c:v>9/24/2016</c:v>
                </c:pt>
                <c:pt idx="16950">
                  <c:v>9/25/2016</c:v>
                </c:pt>
                <c:pt idx="16951">
                  <c:v>9/26/2016</c:v>
                </c:pt>
                <c:pt idx="16952">
                  <c:v>9/27/2016</c:v>
                </c:pt>
                <c:pt idx="16953">
                  <c:v>9/28/2016</c:v>
                </c:pt>
                <c:pt idx="16954">
                  <c:v>9/29/2016</c:v>
                </c:pt>
                <c:pt idx="16955">
                  <c:v>9/30/2016</c:v>
                </c:pt>
                <c:pt idx="16956">
                  <c:v>10/1/2016</c:v>
                </c:pt>
                <c:pt idx="16957">
                  <c:v>10/2/2016</c:v>
                </c:pt>
                <c:pt idx="16958">
                  <c:v>10/3/2016</c:v>
                </c:pt>
                <c:pt idx="16959">
                  <c:v>10/4/2016</c:v>
                </c:pt>
                <c:pt idx="16960">
                  <c:v>10/5/2016</c:v>
                </c:pt>
                <c:pt idx="16961">
                  <c:v>10/6/2016</c:v>
                </c:pt>
                <c:pt idx="16962">
                  <c:v>10/7/2016</c:v>
                </c:pt>
                <c:pt idx="16963">
                  <c:v>10/8/2016</c:v>
                </c:pt>
                <c:pt idx="16964">
                  <c:v>10/9/2016</c:v>
                </c:pt>
                <c:pt idx="16965">
                  <c:v>10/10/2016</c:v>
                </c:pt>
                <c:pt idx="16966">
                  <c:v>10/11/2016</c:v>
                </c:pt>
                <c:pt idx="16967">
                  <c:v>10/12/2016</c:v>
                </c:pt>
                <c:pt idx="16968">
                  <c:v>10/13/2016</c:v>
                </c:pt>
                <c:pt idx="16969">
                  <c:v>10/14/2016</c:v>
                </c:pt>
                <c:pt idx="16970">
                  <c:v>10/15/2016</c:v>
                </c:pt>
                <c:pt idx="16971">
                  <c:v>10/16/2016</c:v>
                </c:pt>
                <c:pt idx="16972">
                  <c:v>10/17/2016</c:v>
                </c:pt>
                <c:pt idx="16973">
                  <c:v>10/18/2016</c:v>
                </c:pt>
                <c:pt idx="16974">
                  <c:v>10/19/2016</c:v>
                </c:pt>
                <c:pt idx="16975">
                  <c:v>10/20/2016</c:v>
                </c:pt>
                <c:pt idx="16976">
                  <c:v>10/21/2016</c:v>
                </c:pt>
                <c:pt idx="16977">
                  <c:v>10/22/2016</c:v>
                </c:pt>
                <c:pt idx="16978">
                  <c:v>10/23/2016</c:v>
                </c:pt>
                <c:pt idx="16979">
                  <c:v>10/24/2016</c:v>
                </c:pt>
                <c:pt idx="16980">
                  <c:v>10/25/2016</c:v>
                </c:pt>
                <c:pt idx="16981">
                  <c:v>10/26/2016</c:v>
                </c:pt>
                <c:pt idx="16982">
                  <c:v>10/27/2016</c:v>
                </c:pt>
                <c:pt idx="16983">
                  <c:v>10/28/2016</c:v>
                </c:pt>
                <c:pt idx="16984">
                  <c:v>10/29/2016</c:v>
                </c:pt>
                <c:pt idx="16985">
                  <c:v>10/30/2016</c:v>
                </c:pt>
                <c:pt idx="16986">
                  <c:v>10/31/2016</c:v>
                </c:pt>
                <c:pt idx="16987">
                  <c:v>11/1/2016</c:v>
                </c:pt>
                <c:pt idx="16988">
                  <c:v>11/2/2016</c:v>
                </c:pt>
                <c:pt idx="16989">
                  <c:v>11/3/2016</c:v>
                </c:pt>
                <c:pt idx="16990">
                  <c:v>11/4/2016</c:v>
                </c:pt>
                <c:pt idx="16991">
                  <c:v>11/5/2016</c:v>
                </c:pt>
                <c:pt idx="16992">
                  <c:v>11/6/2016</c:v>
                </c:pt>
                <c:pt idx="16993">
                  <c:v>11/7/2016</c:v>
                </c:pt>
                <c:pt idx="16994">
                  <c:v>11/8/2016</c:v>
                </c:pt>
                <c:pt idx="16995">
                  <c:v>11/9/2016</c:v>
                </c:pt>
                <c:pt idx="16996">
                  <c:v>11/10/2016</c:v>
                </c:pt>
                <c:pt idx="16997">
                  <c:v>11/11/2016</c:v>
                </c:pt>
                <c:pt idx="16998">
                  <c:v>11/12/2016</c:v>
                </c:pt>
                <c:pt idx="16999">
                  <c:v>11/13/2016</c:v>
                </c:pt>
                <c:pt idx="17000">
                  <c:v>11/14/2016</c:v>
                </c:pt>
                <c:pt idx="17001">
                  <c:v>11/15/2016</c:v>
                </c:pt>
                <c:pt idx="17002">
                  <c:v>11/16/2016</c:v>
                </c:pt>
                <c:pt idx="17003">
                  <c:v>11/17/2016</c:v>
                </c:pt>
                <c:pt idx="17004">
                  <c:v>11/18/2016</c:v>
                </c:pt>
                <c:pt idx="17005">
                  <c:v>11/19/2016</c:v>
                </c:pt>
                <c:pt idx="17006">
                  <c:v>11/20/2016</c:v>
                </c:pt>
                <c:pt idx="17007">
                  <c:v>11/21/2016</c:v>
                </c:pt>
                <c:pt idx="17008">
                  <c:v>11/22/2016</c:v>
                </c:pt>
                <c:pt idx="17009">
                  <c:v>11/23/2016</c:v>
                </c:pt>
                <c:pt idx="17010">
                  <c:v>11/24/2016</c:v>
                </c:pt>
                <c:pt idx="17011">
                  <c:v>11/25/2016</c:v>
                </c:pt>
                <c:pt idx="17012">
                  <c:v>11/26/2016</c:v>
                </c:pt>
                <c:pt idx="17013">
                  <c:v>11/27/2016</c:v>
                </c:pt>
                <c:pt idx="17014">
                  <c:v>11/28/2016</c:v>
                </c:pt>
                <c:pt idx="17015">
                  <c:v>11/29/2016</c:v>
                </c:pt>
                <c:pt idx="17016">
                  <c:v>11/30/2016</c:v>
                </c:pt>
                <c:pt idx="17017">
                  <c:v>12/1/2016</c:v>
                </c:pt>
                <c:pt idx="17018">
                  <c:v>12/2/2016</c:v>
                </c:pt>
                <c:pt idx="17019">
                  <c:v>12/3/2016</c:v>
                </c:pt>
                <c:pt idx="17020">
                  <c:v>12/4/2016</c:v>
                </c:pt>
                <c:pt idx="17021">
                  <c:v>12/5/2016</c:v>
                </c:pt>
                <c:pt idx="17022">
                  <c:v>12/6/2016</c:v>
                </c:pt>
                <c:pt idx="17023">
                  <c:v>12/7/2016</c:v>
                </c:pt>
                <c:pt idx="17024">
                  <c:v>12/8/2016</c:v>
                </c:pt>
                <c:pt idx="17025">
                  <c:v>12/9/2016</c:v>
                </c:pt>
                <c:pt idx="17026">
                  <c:v>12/10/2016</c:v>
                </c:pt>
                <c:pt idx="17027">
                  <c:v>12/11/2016</c:v>
                </c:pt>
                <c:pt idx="17028">
                  <c:v>12/12/2016</c:v>
                </c:pt>
                <c:pt idx="17029">
                  <c:v>12/13/2016</c:v>
                </c:pt>
                <c:pt idx="17030">
                  <c:v>12/14/2016</c:v>
                </c:pt>
                <c:pt idx="17031">
                  <c:v>12/15/2016</c:v>
                </c:pt>
                <c:pt idx="17032">
                  <c:v>12/16/2016</c:v>
                </c:pt>
                <c:pt idx="17033">
                  <c:v>12/17/2016</c:v>
                </c:pt>
                <c:pt idx="17034">
                  <c:v>12/18/2016</c:v>
                </c:pt>
                <c:pt idx="17035">
                  <c:v>12/19/2016</c:v>
                </c:pt>
                <c:pt idx="17036">
                  <c:v>12/20/2016</c:v>
                </c:pt>
                <c:pt idx="17037">
                  <c:v>12/21/2016</c:v>
                </c:pt>
                <c:pt idx="17038">
                  <c:v>12/22/2016</c:v>
                </c:pt>
                <c:pt idx="17039">
                  <c:v>12/23/2016</c:v>
                </c:pt>
                <c:pt idx="17040">
                  <c:v>12/24/2016</c:v>
                </c:pt>
                <c:pt idx="17041">
                  <c:v>12/25/2016</c:v>
                </c:pt>
                <c:pt idx="17042">
                  <c:v>12/26/2016</c:v>
                </c:pt>
                <c:pt idx="17043">
                  <c:v>12/27/2016</c:v>
                </c:pt>
                <c:pt idx="17044">
                  <c:v>12/28/2016</c:v>
                </c:pt>
                <c:pt idx="17045">
                  <c:v>12/29/2016</c:v>
                </c:pt>
                <c:pt idx="17046">
                  <c:v>12/30/2016</c:v>
                </c:pt>
                <c:pt idx="17047">
                  <c:v>12/31/2016</c:v>
                </c:pt>
                <c:pt idx="17048">
                  <c:v>1/1/2017</c:v>
                </c:pt>
                <c:pt idx="17049">
                  <c:v>1/2/2017</c:v>
                </c:pt>
                <c:pt idx="17050">
                  <c:v>1/3/2017</c:v>
                </c:pt>
                <c:pt idx="17051">
                  <c:v>1/4/2017</c:v>
                </c:pt>
                <c:pt idx="17052">
                  <c:v>1/5/2017</c:v>
                </c:pt>
                <c:pt idx="17053">
                  <c:v>1/6/2017</c:v>
                </c:pt>
                <c:pt idx="17054">
                  <c:v>1/7/2017</c:v>
                </c:pt>
                <c:pt idx="17055">
                  <c:v>1/8/2017</c:v>
                </c:pt>
                <c:pt idx="17056">
                  <c:v>1/9/2017</c:v>
                </c:pt>
                <c:pt idx="17057">
                  <c:v>1/10/2017</c:v>
                </c:pt>
                <c:pt idx="17058">
                  <c:v>1/11/2017</c:v>
                </c:pt>
                <c:pt idx="17059">
                  <c:v>1/12/2017</c:v>
                </c:pt>
                <c:pt idx="17060">
                  <c:v>1/13/2017</c:v>
                </c:pt>
                <c:pt idx="17061">
                  <c:v>1/14/2017</c:v>
                </c:pt>
                <c:pt idx="17062">
                  <c:v>1/15/2017</c:v>
                </c:pt>
                <c:pt idx="17063">
                  <c:v>1/16/2017</c:v>
                </c:pt>
                <c:pt idx="17064">
                  <c:v>1/17/2017</c:v>
                </c:pt>
                <c:pt idx="17065">
                  <c:v>1/18/2017</c:v>
                </c:pt>
                <c:pt idx="17066">
                  <c:v>1/19/2017</c:v>
                </c:pt>
                <c:pt idx="17067">
                  <c:v>1/20/2017</c:v>
                </c:pt>
                <c:pt idx="17068">
                  <c:v>1/21/2017</c:v>
                </c:pt>
                <c:pt idx="17069">
                  <c:v>1/22/2017</c:v>
                </c:pt>
                <c:pt idx="17070">
                  <c:v>1/23/2017</c:v>
                </c:pt>
                <c:pt idx="17071">
                  <c:v>1/24/2017</c:v>
                </c:pt>
                <c:pt idx="17072">
                  <c:v>1/25/2017</c:v>
                </c:pt>
                <c:pt idx="17073">
                  <c:v>1/26/2017</c:v>
                </c:pt>
                <c:pt idx="17074">
                  <c:v>1/27/2017</c:v>
                </c:pt>
                <c:pt idx="17075">
                  <c:v>1/28/2017</c:v>
                </c:pt>
                <c:pt idx="17076">
                  <c:v>1/29/2017</c:v>
                </c:pt>
                <c:pt idx="17077">
                  <c:v>1/30/2017</c:v>
                </c:pt>
                <c:pt idx="17078">
                  <c:v>1/31/2017</c:v>
                </c:pt>
                <c:pt idx="17079">
                  <c:v>2/1/2017</c:v>
                </c:pt>
                <c:pt idx="17080">
                  <c:v>2/2/2017</c:v>
                </c:pt>
                <c:pt idx="17081">
                  <c:v>2/3/2017</c:v>
                </c:pt>
                <c:pt idx="17082">
                  <c:v>2/4/2017</c:v>
                </c:pt>
                <c:pt idx="17083">
                  <c:v>2/5/2017</c:v>
                </c:pt>
                <c:pt idx="17084">
                  <c:v>2/6/2017</c:v>
                </c:pt>
                <c:pt idx="17085">
                  <c:v>2/7/2017</c:v>
                </c:pt>
                <c:pt idx="17086">
                  <c:v>2/8/2017</c:v>
                </c:pt>
                <c:pt idx="17087">
                  <c:v>2/9/2017</c:v>
                </c:pt>
                <c:pt idx="17088">
                  <c:v>2/10/2017</c:v>
                </c:pt>
                <c:pt idx="17089">
                  <c:v>2/11/2017</c:v>
                </c:pt>
                <c:pt idx="17090">
                  <c:v>2/12/2017</c:v>
                </c:pt>
                <c:pt idx="17091">
                  <c:v>2/13/2017</c:v>
                </c:pt>
                <c:pt idx="17092">
                  <c:v>2/14/2017</c:v>
                </c:pt>
                <c:pt idx="17093">
                  <c:v>2/15/2017</c:v>
                </c:pt>
                <c:pt idx="17094">
                  <c:v>2/16/2017</c:v>
                </c:pt>
                <c:pt idx="17095">
                  <c:v>2/17/2017</c:v>
                </c:pt>
                <c:pt idx="17096">
                  <c:v>2/18/2017</c:v>
                </c:pt>
                <c:pt idx="17097">
                  <c:v>2/19/2017</c:v>
                </c:pt>
                <c:pt idx="17098">
                  <c:v>2/20/2017</c:v>
                </c:pt>
                <c:pt idx="17099">
                  <c:v>2/21/2017</c:v>
                </c:pt>
                <c:pt idx="17100">
                  <c:v>2/22/2017</c:v>
                </c:pt>
                <c:pt idx="17101">
                  <c:v>2/23/2017</c:v>
                </c:pt>
                <c:pt idx="17102">
                  <c:v>2/24/2017</c:v>
                </c:pt>
                <c:pt idx="17103">
                  <c:v>2/25/2017</c:v>
                </c:pt>
                <c:pt idx="17104">
                  <c:v>2/26/2017</c:v>
                </c:pt>
                <c:pt idx="17105">
                  <c:v>2/27/2017</c:v>
                </c:pt>
                <c:pt idx="17106">
                  <c:v>2/28/2017</c:v>
                </c:pt>
                <c:pt idx="17107">
                  <c:v>3/1/2017</c:v>
                </c:pt>
                <c:pt idx="17108">
                  <c:v>3/2/2017</c:v>
                </c:pt>
                <c:pt idx="17109">
                  <c:v>3/3/2017</c:v>
                </c:pt>
                <c:pt idx="17110">
                  <c:v>3/4/2017</c:v>
                </c:pt>
                <c:pt idx="17111">
                  <c:v>3/5/2017</c:v>
                </c:pt>
                <c:pt idx="17112">
                  <c:v>3/6/2017</c:v>
                </c:pt>
                <c:pt idx="17113">
                  <c:v>3/7/2017</c:v>
                </c:pt>
                <c:pt idx="17114">
                  <c:v>3/8/2017</c:v>
                </c:pt>
                <c:pt idx="17115">
                  <c:v>3/9/2017</c:v>
                </c:pt>
                <c:pt idx="17116">
                  <c:v>3/10/2017</c:v>
                </c:pt>
                <c:pt idx="17117">
                  <c:v>3/11/2017</c:v>
                </c:pt>
                <c:pt idx="17118">
                  <c:v>3/12/2017</c:v>
                </c:pt>
                <c:pt idx="17119">
                  <c:v>3/13/2017</c:v>
                </c:pt>
                <c:pt idx="17120">
                  <c:v>3/14/2017</c:v>
                </c:pt>
                <c:pt idx="17121">
                  <c:v>3/15/2017</c:v>
                </c:pt>
                <c:pt idx="17122">
                  <c:v>3/16/2017</c:v>
                </c:pt>
                <c:pt idx="17123">
                  <c:v>3/17/2017</c:v>
                </c:pt>
                <c:pt idx="17124">
                  <c:v>3/18/2017</c:v>
                </c:pt>
                <c:pt idx="17125">
                  <c:v>3/19/2017</c:v>
                </c:pt>
                <c:pt idx="17126">
                  <c:v>3/20/2017</c:v>
                </c:pt>
                <c:pt idx="17127">
                  <c:v>3/21/2017</c:v>
                </c:pt>
                <c:pt idx="17128">
                  <c:v>3/22/2017</c:v>
                </c:pt>
                <c:pt idx="17129">
                  <c:v>3/23/2017</c:v>
                </c:pt>
                <c:pt idx="17130">
                  <c:v>3/24/2017</c:v>
                </c:pt>
                <c:pt idx="17131">
                  <c:v>3/25/2017</c:v>
                </c:pt>
                <c:pt idx="17132">
                  <c:v>3/26/2017</c:v>
                </c:pt>
                <c:pt idx="17133">
                  <c:v>3/27/2017</c:v>
                </c:pt>
                <c:pt idx="17134">
                  <c:v>3/28/2017</c:v>
                </c:pt>
                <c:pt idx="17135">
                  <c:v>3/29/2017</c:v>
                </c:pt>
                <c:pt idx="17136">
                  <c:v>3/30/2017</c:v>
                </c:pt>
                <c:pt idx="17137">
                  <c:v>3/31/2017</c:v>
                </c:pt>
                <c:pt idx="17138">
                  <c:v>4/1/2017</c:v>
                </c:pt>
                <c:pt idx="17139">
                  <c:v>4/2/2017</c:v>
                </c:pt>
                <c:pt idx="17140">
                  <c:v>4/3/2017</c:v>
                </c:pt>
                <c:pt idx="17141">
                  <c:v>4/4/2017</c:v>
                </c:pt>
                <c:pt idx="17142">
                  <c:v>4/5/2017</c:v>
                </c:pt>
                <c:pt idx="17143">
                  <c:v>4/6/2017</c:v>
                </c:pt>
                <c:pt idx="17144">
                  <c:v>4/7/2017</c:v>
                </c:pt>
                <c:pt idx="17145">
                  <c:v>4/8/2017</c:v>
                </c:pt>
                <c:pt idx="17146">
                  <c:v>4/9/2017</c:v>
                </c:pt>
                <c:pt idx="17147">
                  <c:v>4/10/2017</c:v>
                </c:pt>
                <c:pt idx="17148">
                  <c:v>4/11/2017</c:v>
                </c:pt>
                <c:pt idx="17149">
                  <c:v>4/12/2017</c:v>
                </c:pt>
                <c:pt idx="17150">
                  <c:v>4/13/2017</c:v>
                </c:pt>
                <c:pt idx="17151">
                  <c:v>4/14/2017</c:v>
                </c:pt>
                <c:pt idx="17152">
                  <c:v>4/15/2017</c:v>
                </c:pt>
                <c:pt idx="17153">
                  <c:v>4/16/2017</c:v>
                </c:pt>
                <c:pt idx="17154">
                  <c:v>4/17/2017</c:v>
                </c:pt>
                <c:pt idx="17155">
                  <c:v>4/18/2017</c:v>
                </c:pt>
                <c:pt idx="17156">
                  <c:v>4/19/2017</c:v>
                </c:pt>
                <c:pt idx="17157">
                  <c:v>4/20/2017</c:v>
                </c:pt>
                <c:pt idx="17158">
                  <c:v>4/21/2017</c:v>
                </c:pt>
                <c:pt idx="17159">
                  <c:v>4/22/2017</c:v>
                </c:pt>
                <c:pt idx="17160">
                  <c:v>4/23/2017</c:v>
                </c:pt>
                <c:pt idx="17161">
                  <c:v>4/24/2017</c:v>
                </c:pt>
                <c:pt idx="17162">
                  <c:v>4/25/2017</c:v>
                </c:pt>
                <c:pt idx="17163">
                  <c:v>4/26/2017</c:v>
                </c:pt>
                <c:pt idx="17164">
                  <c:v>4/27/2017</c:v>
                </c:pt>
                <c:pt idx="17165">
                  <c:v>4/28/2017</c:v>
                </c:pt>
                <c:pt idx="17166">
                  <c:v>4/29/2017</c:v>
                </c:pt>
                <c:pt idx="17167">
                  <c:v>4/30/2017</c:v>
                </c:pt>
                <c:pt idx="17168">
                  <c:v>5/1/2017</c:v>
                </c:pt>
                <c:pt idx="17169">
                  <c:v>5/2/2017</c:v>
                </c:pt>
                <c:pt idx="17170">
                  <c:v>5/3/2017</c:v>
                </c:pt>
                <c:pt idx="17171">
                  <c:v>5/4/2017</c:v>
                </c:pt>
                <c:pt idx="17172">
                  <c:v>5/5/2017</c:v>
                </c:pt>
                <c:pt idx="17173">
                  <c:v>5/6/2017</c:v>
                </c:pt>
                <c:pt idx="17174">
                  <c:v>5/7/2017</c:v>
                </c:pt>
                <c:pt idx="17175">
                  <c:v>5/8/2017</c:v>
                </c:pt>
                <c:pt idx="17176">
                  <c:v>5/9/2017</c:v>
                </c:pt>
                <c:pt idx="17177">
                  <c:v>5/10/2017</c:v>
                </c:pt>
                <c:pt idx="17178">
                  <c:v>5/11/2017</c:v>
                </c:pt>
                <c:pt idx="17179">
                  <c:v>5/12/2017</c:v>
                </c:pt>
                <c:pt idx="17180">
                  <c:v>5/13/2017</c:v>
                </c:pt>
                <c:pt idx="17181">
                  <c:v>5/14/2017</c:v>
                </c:pt>
                <c:pt idx="17182">
                  <c:v>5/15/2017</c:v>
                </c:pt>
                <c:pt idx="17183">
                  <c:v>5/16/2017</c:v>
                </c:pt>
                <c:pt idx="17184">
                  <c:v>5/17/2017</c:v>
                </c:pt>
                <c:pt idx="17185">
                  <c:v>5/18/2017</c:v>
                </c:pt>
                <c:pt idx="17186">
                  <c:v>5/19/2017</c:v>
                </c:pt>
                <c:pt idx="17187">
                  <c:v>5/20/2017</c:v>
                </c:pt>
                <c:pt idx="17188">
                  <c:v>5/21/2017</c:v>
                </c:pt>
                <c:pt idx="17189">
                  <c:v>5/22/2017</c:v>
                </c:pt>
                <c:pt idx="17190">
                  <c:v>5/23/2017</c:v>
                </c:pt>
                <c:pt idx="17191">
                  <c:v>5/24/2017</c:v>
                </c:pt>
                <c:pt idx="17192">
                  <c:v>5/25/2017</c:v>
                </c:pt>
                <c:pt idx="17193">
                  <c:v>5/26/2017</c:v>
                </c:pt>
                <c:pt idx="17194">
                  <c:v>5/27/2017</c:v>
                </c:pt>
                <c:pt idx="17195">
                  <c:v>5/28/2017</c:v>
                </c:pt>
                <c:pt idx="17196">
                  <c:v>5/29/2017</c:v>
                </c:pt>
                <c:pt idx="17197">
                  <c:v>5/30/2017</c:v>
                </c:pt>
                <c:pt idx="17198">
                  <c:v>5/31/2017</c:v>
                </c:pt>
                <c:pt idx="17199">
                  <c:v>6/1/2017</c:v>
                </c:pt>
                <c:pt idx="17200">
                  <c:v>6/2/2017</c:v>
                </c:pt>
                <c:pt idx="17201">
                  <c:v>6/3/2017</c:v>
                </c:pt>
                <c:pt idx="17202">
                  <c:v>6/4/2017</c:v>
                </c:pt>
                <c:pt idx="17203">
                  <c:v>6/5/2017</c:v>
                </c:pt>
                <c:pt idx="17204">
                  <c:v>6/6/2017</c:v>
                </c:pt>
                <c:pt idx="17205">
                  <c:v>6/7/2017</c:v>
                </c:pt>
                <c:pt idx="17206">
                  <c:v>6/8/2017</c:v>
                </c:pt>
                <c:pt idx="17207">
                  <c:v>6/9/2017</c:v>
                </c:pt>
                <c:pt idx="17208">
                  <c:v>6/10/2017</c:v>
                </c:pt>
                <c:pt idx="17209">
                  <c:v>6/11/2017</c:v>
                </c:pt>
                <c:pt idx="17210">
                  <c:v>6/12/2017</c:v>
                </c:pt>
                <c:pt idx="17211">
                  <c:v>6/13/2017</c:v>
                </c:pt>
                <c:pt idx="17212">
                  <c:v>6/14/2017</c:v>
                </c:pt>
                <c:pt idx="17213">
                  <c:v>6/15/2017</c:v>
                </c:pt>
                <c:pt idx="17214">
                  <c:v>6/16/2017</c:v>
                </c:pt>
                <c:pt idx="17215">
                  <c:v>6/17/2017</c:v>
                </c:pt>
                <c:pt idx="17216">
                  <c:v>6/18/2017</c:v>
                </c:pt>
                <c:pt idx="17217">
                  <c:v>6/19/2017</c:v>
                </c:pt>
                <c:pt idx="17218">
                  <c:v>6/20/2017</c:v>
                </c:pt>
                <c:pt idx="17219">
                  <c:v>6/21/2017</c:v>
                </c:pt>
                <c:pt idx="17220">
                  <c:v>6/22/2017</c:v>
                </c:pt>
                <c:pt idx="17221">
                  <c:v>6/23/2017</c:v>
                </c:pt>
                <c:pt idx="17222">
                  <c:v>6/24/2017</c:v>
                </c:pt>
                <c:pt idx="17223">
                  <c:v>6/25/2017</c:v>
                </c:pt>
                <c:pt idx="17224">
                  <c:v>6/26/2017</c:v>
                </c:pt>
                <c:pt idx="17225">
                  <c:v>6/27/2017</c:v>
                </c:pt>
                <c:pt idx="17226">
                  <c:v>6/28/2017</c:v>
                </c:pt>
                <c:pt idx="17227">
                  <c:v>6/29/2017</c:v>
                </c:pt>
                <c:pt idx="17228">
                  <c:v>6/30/2017</c:v>
                </c:pt>
                <c:pt idx="17229">
                  <c:v>7/1/2017</c:v>
                </c:pt>
                <c:pt idx="17230">
                  <c:v>7/2/2017</c:v>
                </c:pt>
                <c:pt idx="17231">
                  <c:v>7/3/2017</c:v>
                </c:pt>
                <c:pt idx="17232">
                  <c:v>7/4/2017</c:v>
                </c:pt>
                <c:pt idx="17233">
                  <c:v>7/5/2017</c:v>
                </c:pt>
                <c:pt idx="17234">
                  <c:v>7/6/2017</c:v>
                </c:pt>
                <c:pt idx="17235">
                  <c:v>7/7/2017</c:v>
                </c:pt>
                <c:pt idx="17236">
                  <c:v>7/8/2017</c:v>
                </c:pt>
                <c:pt idx="17237">
                  <c:v>7/9/2017</c:v>
                </c:pt>
                <c:pt idx="17238">
                  <c:v>7/10/2017</c:v>
                </c:pt>
                <c:pt idx="17239">
                  <c:v>7/11/2017</c:v>
                </c:pt>
                <c:pt idx="17240">
                  <c:v>7/12/2017</c:v>
                </c:pt>
                <c:pt idx="17241">
                  <c:v>7/13/2017</c:v>
                </c:pt>
                <c:pt idx="17242">
                  <c:v>7/14/2017</c:v>
                </c:pt>
                <c:pt idx="17243">
                  <c:v>7/15/2017</c:v>
                </c:pt>
                <c:pt idx="17244">
                  <c:v>7/16/2017</c:v>
                </c:pt>
                <c:pt idx="17245">
                  <c:v>7/17/2017</c:v>
                </c:pt>
                <c:pt idx="17246">
                  <c:v>7/18/2017</c:v>
                </c:pt>
                <c:pt idx="17247">
                  <c:v>7/19/2017</c:v>
                </c:pt>
                <c:pt idx="17248">
                  <c:v>7/20/2017</c:v>
                </c:pt>
                <c:pt idx="17249">
                  <c:v>7/21/2017</c:v>
                </c:pt>
                <c:pt idx="17250">
                  <c:v>7/22/2017</c:v>
                </c:pt>
                <c:pt idx="17251">
                  <c:v>7/23/2017</c:v>
                </c:pt>
                <c:pt idx="17252">
                  <c:v>7/24/2017</c:v>
                </c:pt>
                <c:pt idx="17253">
                  <c:v>7/25/2017</c:v>
                </c:pt>
                <c:pt idx="17254">
                  <c:v>7/26/2017</c:v>
                </c:pt>
                <c:pt idx="17255">
                  <c:v>7/27/2017</c:v>
                </c:pt>
                <c:pt idx="17256">
                  <c:v>7/28/2017</c:v>
                </c:pt>
                <c:pt idx="17257">
                  <c:v>7/29/2017</c:v>
                </c:pt>
                <c:pt idx="17258">
                  <c:v>7/30/2017</c:v>
                </c:pt>
                <c:pt idx="17259">
                  <c:v>7/31/2017</c:v>
                </c:pt>
                <c:pt idx="17260">
                  <c:v>8/1/2017</c:v>
                </c:pt>
                <c:pt idx="17261">
                  <c:v>8/2/2017</c:v>
                </c:pt>
                <c:pt idx="17262">
                  <c:v>8/3/2017</c:v>
                </c:pt>
                <c:pt idx="17263">
                  <c:v>8/4/2017</c:v>
                </c:pt>
                <c:pt idx="17264">
                  <c:v>8/5/2017</c:v>
                </c:pt>
                <c:pt idx="17265">
                  <c:v>8/6/2017</c:v>
                </c:pt>
                <c:pt idx="17266">
                  <c:v>8/7/2017</c:v>
                </c:pt>
                <c:pt idx="17267">
                  <c:v>8/8/2017</c:v>
                </c:pt>
                <c:pt idx="17268">
                  <c:v>8/9/2017</c:v>
                </c:pt>
                <c:pt idx="17269">
                  <c:v>8/10/2017</c:v>
                </c:pt>
                <c:pt idx="17270">
                  <c:v>8/11/2017</c:v>
                </c:pt>
                <c:pt idx="17271">
                  <c:v>8/12/2017</c:v>
                </c:pt>
                <c:pt idx="17272">
                  <c:v>8/13/2017</c:v>
                </c:pt>
                <c:pt idx="17273">
                  <c:v>8/14/2017</c:v>
                </c:pt>
                <c:pt idx="17274">
                  <c:v>8/15/2017</c:v>
                </c:pt>
                <c:pt idx="17275">
                  <c:v>8/16/2017</c:v>
                </c:pt>
                <c:pt idx="17276">
                  <c:v>8/17/2017</c:v>
                </c:pt>
                <c:pt idx="17277">
                  <c:v>8/18/2017</c:v>
                </c:pt>
                <c:pt idx="17278">
                  <c:v>8/19/2017</c:v>
                </c:pt>
                <c:pt idx="17279">
                  <c:v>8/20/2017</c:v>
                </c:pt>
                <c:pt idx="17280">
                  <c:v>8/21/2017</c:v>
                </c:pt>
                <c:pt idx="17281">
                  <c:v>8/22/2017</c:v>
                </c:pt>
                <c:pt idx="17282">
                  <c:v>8/23/2017</c:v>
                </c:pt>
                <c:pt idx="17283">
                  <c:v>8/24/2017</c:v>
                </c:pt>
                <c:pt idx="17284">
                  <c:v>8/25/2017</c:v>
                </c:pt>
                <c:pt idx="17285">
                  <c:v>8/26/2017</c:v>
                </c:pt>
                <c:pt idx="17286">
                  <c:v>8/27/2017</c:v>
                </c:pt>
                <c:pt idx="17287">
                  <c:v>8/28/2017</c:v>
                </c:pt>
                <c:pt idx="17288">
                  <c:v>8/29/2017</c:v>
                </c:pt>
                <c:pt idx="17289">
                  <c:v>8/30/2017</c:v>
                </c:pt>
                <c:pt idx="17290">
                  <c:v>8/31/2017</c:v>
                </c:pt>
                <c:pt idx="17291">
                  <c:v>9/1/2017</c:v>
                </c:pt>
                <c:pt idx="17292">
                  <c:v>9/2/2017</c:v>
                </c:pt>
                <c:pt idx="17293">
                  <c:v>9/3/2017</c:v>
                </c:pt>
                <c:pt idx="17294">
                  <c:v>9/4/2017</c:v>
                </c:pt>
                <c:pt idx="17295">
                  <c:v>9/5/2017</c:v>
                </c:pt>
                <c:pt idx="17296">
                  <c:v>9/6/2017</c:v>
                </c:pt>
                <c:pt idx="17297">
                  <c:v>9/7/2017</c:v>
                </c:pt>
                <c:pt idx="17298">
                  <c:v>9/8/2017</c:v>
                </c:pt>
                <c:pt idx="17299">
                  <c:v>9/9/2017</c:v>
                </c:pt>
                <c:pt idx="17300">
                  <c:v>9/10/2017</c:v>
                </c:pt>
                <c:pt idx="17301">
                  <c:v>9/11/2017</c:v>
                </c:pt>
                <c:pt idx="17302">
                  <c:v>9/12/2017</c:v>
                </c:pt>
                <c:pt idx="17303">
                  <c:v>9/13/2017</c:v>
                </c:pt>
                <c:pt idx="17304">
                  <c:v>9/14/2017</c:v>
                </c:pt>
                <c:pt idx="17305">
                  <c:v>9/15/2017</c:v>
                </c:pt>
                <c:pt idx="17306">
                  <c:v>9/16/2017</c:v>
                </c:pt>
                <c:pt idx="17307">
                  <c:v>9/17/2017</c:v>
                </c:pt>
                <c:pt idx="17308">
                  <c:v>9/18/2017</c:v>
                </c:pt>
                <c:pt idx="17309">
                  <c:v>9/19/2017</c:v>
                </c:pt>
                <c:pt idx="17310">
                  <c:v>9/20/2017</c:v>
                </c:pt>
                <c:pt idx="17311">
                  <c:v>9/21/2017</c:v>
                </c:pt>
                <c:pt idx="17312">
                  <c:v>9/22/2017</c:v>
                </c:pt>
                <c:pt idx="17313">
                  <c:v>9/23/2017</c:v>
                </c:pt>
                <c:pt idx="17314">
                  <c:v>9/24/2017</c:v>
                </c:pt>
                <c:pt idx="17315">
                  <c:v>9/25/2017</c:v>
                </c:pt>
                <c:pt idx="17316">
                  <c:v>9/26/2017</c:v>
                </c:pt>
                <c:pt idx="17317">
                  <c:v>9/27/2017</c:v>
                </c:pt>
                <c:pt idx="17318">
                  <c:v>9/28/2017</c:v>
                </c:pt>
                <c:pt idx="17319">
                  <c:v>9/29/2017</c:v>
                </c:pt>
                <c:pt idx="17320">
                  <c:v>9/30/2017</c:v>
                </c:pt>
                <c:pt idx="17321">
                  <c:v>10/1/2017</c:v>
                </c:pt>
                <c:pt idx="17322">
                  <c:v>10/2/2017</c:v>
                </c:pt>
                <c:pt idx="17323">
                  <c:v>10/3/2017</c:v>
                </c:pt>
                <c:pt idx="17324">
                  <c:v>10/4/2017</c:v>
                </c:pt>
                <c:pt idx="17325">
                  <c:v>10/5/2017</c:v>
                </c:pt>
                <c:pt idx="17326">
                  <c:v>10/6/2017</c:v>
                </c:pt>
                <c:pt idx="17327">
                  <c:v>10/7/2017</c:v>
                </c:pt>
                <c:pt idx="17328">
                  <c:v>10/8/2017</c:v>
                </c:pt>
                <c:pt idx="17329">
                  <c:v>10/9/2017</c:v>
                </c:pt>
                <c:pt idx="17330">
                  <c:v>10/10/2017</c:v>
                </c:pt>
                <c:pt idx="17331">
                  <c:v>10/11/2017</c:v>
                </c:pt>
                <c:pt idx="17332">
                  <c:v>10/12/2017</c:v>
                </c:pt>
                <c:pt idx="17333">
                  <c:v>10/13/2017</c:v>
                </c:pt>
                <c:pt idx="17334">
                  <c:v>10/14/2017</c:v>
                </c:pt>
                <c:pt idx="17335">
                  <c:v>10/15/2017</c:v>
                </c:pt>
                <c:pt idx="17336">
                  <c:v>10/16/2017</c:v>
                </c:pt>
                <c:pt idx="17337">
                  <c:v>10/17/2017</c:v>
                </c:pt>
                <c:pt idx="17338">
                  <c:v>10/18/2017</c:v>
                </c:pt>
                <c:pt idx="17339">
                  <c:v>10/19/2017</c:v>
                </c:pt>
                <c:pt idx="17340">
                  <c:v>10/20/2017</c:v>
                </c:pt>
                <c:pt idx="17341">
                  <c:v>10/21/2017</c:v>
                </c:pt>
                <c:pt idx="17342">
                  <c:v>10/22/2017</c:v>
                </c:pt>
                <c:pt idx="17343">
                  <c:v>10/23/2017</c:v>
                </c:pt>
                <c:pt idx="17344">
                  <c:v>10/24/2017</c:v>
                </c:pt>
                <c:pt idx="17345">
                  <c:v>10/25/2017</c:v>
                </c:pt>
                <c:pt idx="17346">
                  <c:v>10/26/2017</c:v>
                </c:pt>
                <c:pt idx="17347">
                  <c:v>10/27/2017</c:v>
                </c:pt>
                <c:pt idx="17348">
                  <c:v>10/28/2017</c:v>
                </c:pt>
                <c:pt idx="17349">
                  <c:v>10/29/2017</c:v>
                </c:pt>
                <c:pt idx="17350">
                  <c:v>10/30/2017</c:v>
                </c:pt>
                <c:pt idx="17351">
                  <c:v>10/31/2017</c:v>
                </c:pt>
                <c:pt idx="17352">
                  <c:v>11/1/2017</c:v>
                </c:pt>
                <c:pt idx="17353">
                  <c:v>11/2/2017</c:v>
                </c:pt>
                <c:pt idx="17354">
                  <c:v>11/3/2017</c:v>
                </c:pt>
                <c:pt idx="17355">
                  <c:v>11/4/2017</c:v>
                </c:pt>
                <c:pt idx="17356">
                  <c:v>11/5/2017</c:v>
                </c:pt>
                <c:pt idx="17357">
                  <c:v>11/6/2017</c:v>
                </c:pt>
                <c:pt idx="17358">
                  <c:v>11/7/2017</c:v>
                </c:pt>
                <c:pt idx="17359">
                  <c:v>11/8/2017</c:v>
                </c:pt>
                <c:pt idx="17360">
                  <c:v>11/9/2017</c:v>
                </c:pt>
                <c:pt idx="17361">
                  <c:v>11/10/2017</c:v>
                </c:pt>
                <c:pt idx="17362">
                  <c:v>11/11/2017</c:v>
                </c:pt>
                <c:pt idx="17363">
                  <c:v>11/12/2017</c:v>
                </c:pt>
                <c:pt idx="17364">
                  <c:v>11/13/2017</c:v>
                </c:pt>
                <c:pt idx="17365">
                  <c:v>11/14/2017</c:v>
                </c:pt>
                <c:pt idx="17366">
                  <c:v>11/15/2017</c:v>
                </c:pt>
                <c:pt idx="17367">
                  <c:v>11/16/2017</c:v>
                </c:pt>
                <c:pt idx="17368">
                  <c:v>11/17/2017</c:v>
                </c:pt>
                <c:pt idx="17369">
                  <c:v>11/18/2017</c:v>
                </c:pt>
                <c:pt idx="17370">
                  <c:v>11/19/2017</c:v>
                </c:pt>
                <c:pt idx="17371">
                  <c:v>11/20/2017</c:v>
                </c:pt>
                <c:pt idx="17372">
                  <c:v>11/21/2017</c:v>
                </c:pt>
                <c:pt idx="17373">
                  <c:v>11/22/2017</c:v>
                </c:pt>
                <c:pt idx="17374">
                  <c:v>11/23/2017</c:v>
                </c:pt>
                <c:pt idx="17375">
                  <c:v>11/24/2017</c:v>
                </c:pt>
                <c:pt idx="17376">
                  <c:v>11/25/2017</c:v>
                </c:pt>
                <c:pt idx="17377">
                  <c:v>11/26/2017</c:v>
                </c:pt>
                <c:pt idx="17378">
                  <c:v>11/27/2017</c:v>
                </c:pt>
                <c:pt idx="17379">
                  <c:v>11/28/2017</c:v>
                </c:pt>
                <c:pt idx="17380">
                  <c:v>11/29/2017</c:v>
                </c:pt>
                <c:pt idx="17381">
                  <c:v>11/30/2017</c:v>
                </c:pt>
                <c:pt idx="17382">
                  <c:v>12/1/2017</c:v>
                </c:pt>
                <c:pt idx="17383">
                  <c:v>12/2/2017</c:v>
                </c:pt>
                <c:pt idx="17384">
                  <c:v>12/3/2017</c:v>
                </c:pt>
                <c:pt idx="17385">
                  <c:v>12/4/2017</c:v>
                </c:pt>
                <c:pt idx="17386">
                  <c:v>12/5/2017</c:v>
                </c:pt>
                <c:pt idx="17387">
                  <c:v>12/6/2017</c:v>
                </c:pt>
                <c:pt idx="17388">
                  <c:v>12/7/2017</c:v>
                </c:pt>
                <c:pt idx="17389">
                  <c:v>12/8/2017</c:v>
                </c:pt>
                <c:pt idx="17390">
                  <c:v>12/9/2017</c:v>
                </c:pt>
                <c:pt idx="17391">
                  <c:v>12/10/2017</c:v>
                </c:pt>
                <c:pt idx="17392">
                  <c:v>12/11/2017</c:v>
                </c:pt>
                <c:pt idx="17393">
                  <c:v>12/12/2017</c:v>
                </c:pt>
                <c:pt idx="17394">
                  <c:v>12/13/2017</c:v>
                </c:pt>
                <c:pt idx="17395">
                  <c:v>12/14/2017</c:v>
                </c:pt>
                <c:pt idx="17396">
                  <c:v>12/15/2017</c:v>
                </c:pt>
                <c:pt idx="17397">
                  <c:v>12/16/2017</c:v>
                </c:pt>
                <c:pt idx="17398">
                  <c:v>12/17/2017</c:v>
                </c:pt>
                <c:pt idx="17399">
                  <c:v>12/18/2017</c:v>
                </c:pt>
                <c:pt idx="17400">
                  <c:v>12/19/2017</c:v>
                </c:pt>
                <c:pt idx="17401">
                  <c:v>12/20/2017</c:v>
                </c:pt>
                <c:pt idx="17402">
                  <c:v>12/21/2017</c:v>
                </c:pt>
                <c:pt idx="17403">
                  <c:v>12/22/2017</c:v>
                </c:pt>
                <c:pt idx="17404">
                  <c:v>12/23/2017</c:v>
                </c:pt>
                <c:pt idx="17405">
                  <c:v>12/24/2017</c:v>
                </c:pt>
                <c:pt idx="17406">
                  <c:v>12/25/2017</c:v>
                </c:pt>
                <c:pt idx="17407">
                  <c:v>12/26/2017</c:v>
                </c:pt>
                <c:pt idx="17408">
                  <c:v>12/27/2017</c:v>
                </c:pt>
                <c:pt idx="17409">
                  <c:v>12/28/2017</c:v>
                </c:pt>
                <c:pt idx="17410">
                  <c:v>12/29/2017</c:v>
                </c:pt>
                <c:pt idx="17411">
                  <c:v>12/30/2017</c:v>
                </c:pt>
                <c:pt idx="17412">
                  <c:v>12/31/2017</c:v>
                </c:pt>
                <c:pt idx="17413">
                  <c:v>1/1/2018</c:v>
                </c:pt>
                <c:pt idx="17414">
                  <c:v>1/2/2018</c:v>
                </c:pt>
                <c:pt idx="17415">
                  <c:v>1/3/2018</c:v>
                </c:pt>
                <c:pt idx="17416">
                  <c:v>1/4/2018</c:v>
                </c:pt>
                <c:pt idx="17417">
                  <c:v>1/5/2018</c:v>
                </c:pt>
                <c:pt idx="17418">
                  <c:v>1/6/2018</c:v>
                </c:pt>
                <c:pt idx="17419">
                  <c:v>1/7/2018</c:v>
                </c:pt>
                <c:pt idx="17420">
                  <c:v>1/8/2018</c:v>
                </c:pt>
                <c:pt idx="17421">
                  <c:v>1/9/2018</c:v>
                </c:pt>
                <c:pt idx="17422">
                  <c:v>1/10/2018</c:v>
                </c:pt>
                <c:pt idx="17423">
                  <c:v>1/11/2018</c:v>
                </c:pt>
                <c:pt idx="17424">
                  <c:v>1/12/2018</c:v>
                </c:pt>
                <c:pt idx="17425">
                  <c:v>1/13/2018</c:v>
                </c:pt>
                <c:pt idx="17426">
                  <c:v>1/14/2018</c:v>
                </c:pt>
                <c:pt idx="17427">
                  <c:v>1/15/2018</c:v>
                </c:pt>
                <c:pt idx="17428">
                  <c:v>1/16/2018</c:v>
                </c:pt>
                <c:pt idx="17429">
                  <c:v>1/17/2018</c:v>
                </c:pt>
                <c:pt idx="17430">
                  <c:v>1/18/2018</c:v>
                </c:pt>
                <c:pt idx="17431">
                  <c:v>1/19/2018</c:v>
                </c:pt>
                <c:pt idx="17432">
                  <c:v>1/20/2018</c:v>
                </c:pt>
                <c:pt idx="17433">
                  <c:v>1/21/2018</c:v>
                </c:pt>
                <c:pt idx="17434">
                  <c:v>1/22/2018</c:v>
                </c:pt>
                <c:pt idx="17435">
                  <c:v>1/23/2018</c:v>
                </c:pt>
                <c:pt idx="17436">
                  <c:v>1/24/2018</c:v>
                </c:pt>
                <c:pt idx="17437">
                  <c:v>1/25/2018</c:v>
                </c:pt>
                <c:pt idx="17438">
                  <c:v>1/26/2018</c:v>
                </c:pt>
                <c:pt idx="17439">
                  <c:v>1/27/2018</c:v>
                </c:pt>
                <c:pt idx="17440">
                  <c:v>1/28/2018</c:v>
                </c:pt>
                <c:pt idx="17441">
                  <c:v>1/29/2018</c:v>
                </c:pt>
                <c:pt idx="17442">
                  <c:v>1/30/2018</c:v>
                </c:pt>
                <c:pt idx="17443">
                  <c:v>1/31/2018</c:v>
                </c:pt>
                <c:pt idx="17444">
                  <c:v>2/1/2018</c:v>
                </c:pt>
                <c:pt idx="17445">
                  <c:v>2/2/2018</c:v>
                </c:pt>
                <c:pt idx="17446">
                  <c:v>2/3/2018</c:v>
                </c:pt>
                <c:pt idx="17447">
                  <c:v>2/4/2018</c:v>
                </c:pt>
                <c:pt idx="17448">
                  <c:v>2/5/2018</c:v>
                </c:pt>
                <c:pt idx="17449">
                  <c:v>2/6/2018</c:v>
                </c:pt>
                <c:pt idx="17450">
                  <c:v>2/7/2018</c:v>
                </c:pt>
                <c:pt idx="17451">
                  <c:v>2/8/2018</c:v>
                </c:pt>
                <c:pt idx="17452">
                  <c:v>2/9/2018</c:v>
                </c:pt>
                <c:pt idx="17453">
                  <c:v>2/10/2018</c:v>
                </c:pt>
                <c:pt idx="17454">
                  <c:v>2/11/2018</c:v>
                </c:pt>
                <c:pt idx="17455">
                  <c:v>2/12/2018</c:v>
                </c:pt>
                <c:pt idx="17456">
                  <c:v>2/13/2018</c:v>
                </c:pt>
                <c:pt idx="17457">
                  <c:v>2/14/2018</c:v>
                </c:pt>
                <c:pt idx="17458">
                  <c:v>2/15/2018</c:v>
                </c:pt>
                <c:pt idx="17459">
                  <c:v>2/16/2018</c:v>
                </c:pt>
                <c:pt idx="17460">
                  <c:v>2/17/2018</c:v>
                </c:pt>
                <c:pt idx="17461">
                  <c:v>2/18/2018</c:v>
                </c:pt>
                <c:pt idx="17462">
                  <c:v>2/19/2018</c:v>
                </c:pt>
                <c:pt idx="17463">
                  <c:v>2/20/2018</c:v>
                </c:pt>
                <c:pt idx="17464">
                  <c:v>2/21/2018</c:v>
                </c:pt>
                <c:pt idx="17465">
                  <c:v>2/22/2018</c:v>
                </c:pt>
                <c:pt idx="17466">
                  <c:v>2/23/2018</c:v>
                </c:pt>
                <c:pt idx="17467">
                  <c:v>2/24/2018</c:v>
                </c:pt>
                <c:pt idx="17468">
                  <c:v>2/25/2018</c:v>
                </c:pt>
                <c:pt idx="17469">
                  <c:v>2/26/2018</c:v>
                </c:pt>
                <c:pt idx="17470">
                  <c:v>2/27/2018</c:v>
                </c:pt>
                <c:pt idx="17471">
                  <c:v>2/28/2018</c:v>
                </c:pt>
                <c:pt idx="17472">
                  <c:v>3/1/2018</c:v>
                </c:pt>
                <c:pt idx="17473">
                  <c:v>3/2/2018</c:v>
                </c:pt>
                <c:pt idx="17474">
                  <c:v>3/3/2018</c:v>
                </c:pt>
                <c:pt idx="17475">
                  <c:v>3/4/2018</c:v>
                </c:pt>
                <c:pt idx="17476">
                  <c:v>3/5/2018</c:v>
                </c:pt>
                <c:pt idx="17477">
                  <c:v>3/6/2018</c:v>
                </c:pt>
                <c:pt idx="17478">
                  <c:v>3/7/2018</c:v>
                </c:pt>
                <c:pt idx="17479">
                  <c:v>3/8/2018</c:v>
                </c:pt>
                <c:pt idx="17480">
                  <c:v>3/9/2018</c:v>
                </c:pt>
                <c:pt idx="17481">
                  <c:v>3/10/2018</c:v>
                </c:pt>
                <c:pt idx="17482">
                  <c:v>3/11/2018</c:v>
                </c:pt>
                <c:pt idx="17483">
                  <c:v>3/12/2018</c:v>
                </c:pt>
                <c:pt idx="17484">
                  <c:v>3/13/2018</c:v>
                </c:pt>
                <c:pt idx="17485">
                  <c:v>3/14/2018</c:v>
                </c:pt>
                <c:pt idx="17486">
                  <c:v>3/15/2018</c:v>
                </c:pt>
                <c:pt idx="17487">
                  <c:v>3/16/2018</c:v>
                </c:pt>
                <c:pt idx="17488">
                  <c:v>3/17/2018</c:v>
                </c:pt>
                <c:pt idx="17489">
                  <c:v>3/18/2018</c:v>
                </c:pt>
                <c:pt idx="17490">
                  <c:v>3/19/2018</c:v>
                </c:pt>
                <c:pt idx="17491">
                  <c:v>3/20/2018</c:v>
                </c:pt>
                <c:pt idx="17492">
                  <c:v>3/21/2018</c:v>
                </c:pt>
                <c:pt idx="17493">
                  <c:v>3/22/2018</c:v>
                </c:pt>
                <c:pt idx="17494">
                  <c:v>3/23/2018</c:v>
                </c:pt>
                <c:pt idx="17495">
                  <c:v>3/24/2018</c:v>
                </c:pt>
                <c:pt idx="17496">
                  <c:v>3/25/2018</c:v>
                </c:pt>
                <c:pt idx="17497">
                  <c:v>3/26/2018</c:v>
                </c:pt>
                <c:pt idx="17498">
                  <c:v>3/27/2018</c:v>
                </c:pt>
                <c:pt idx="17499">
                  <c:v>3/28/2018</c:v>
                </c:pt>
                <c:pt idx="17500">
                  <c:v>3/29/2018</c:v>
                </c:pt>
                <c:pt idx="17501">
                  <c:v>3/30/2018</c:v>
                </c:pt>
                <c:pt idx="17502">
                  <c:v>3/31/2018</c:v>
                </c:pt>
                <c:pt idx="17503">
                  <c:v>4/1/2018</c:v>
                </c:pt>
                <c:pt idx="17504">
                  <c:v>4/2/2018</c:v>
                </c:pt>
                <c:pt idx="17505">
                  <c:v>4/3/2018</c:v>
                </c:pt>
                <c:pt idx="17506">
                  <c:v>4/4/2018</c:v>
                </c:pt>
                <c:pt idx="17507">
                  <c:v>4/5/2018</c:v>
                </c:pt>
                <c:pt idx="17508">
                  <c:v>4/6/2018</c:v>
                </c:pt>
                <c:pt idx="17509">
                  <c:v>4/7/2018</c:v>
                </c:pt>
                <c:pt idx="17510">
                  <c:v>4/8/2018</c:v>
                </c:pt>
                <c:pt idx="17511">
                  <c:v>4/9/2018</c:v>
                </c:pt>
                <c:pt idx="17512">
                  <c:v>4/10/2018</c:v>
                </c:pt>
                <c:pt idx="17513">
                  <c:v>4/11/2018</c:v>
                </c:pt>
                <c:pt idx="17514">
                  <c:v>4/12/2018</c:v>
                </c:pt>
                <c:pt idx="17515">
                  <c:v>4/13/2018</c:v>
                </c:pt>
                <c:pt idx="17516">
                  <c:v>4/14/2018</c:v>
                </c:pt>
                <c:pt idx="17517">
                  <c:v>4/15/2018</c:v>
                </c:pt>
                <c:pt idx="17518">
                  <c:v>4/16/2018</c:v>
                </c:pt>
                <c:pt idx="17519">
                  <c:v>4/17/2018</c:v>
                </c:pt>
                <c:pt idx="17520">
                  <c:v>4/18/2018</c:v>
                </c:pt>
                <c:pt idx="17521">
                  <c:v>4/19/2018</c:v>
                </c:pt>
                <c:pt idx="17522">
                  <c:v>4/20/2018</c:v>
                </c:pt>
                <c:pt idx="17523">
                  <c:v>4/21/2018</c:v>
                </c:pt>
                <c:pt idx="17524">
                  <c:v>4/22/2018</c:v>
                </c:pt>
                <c:pt idx="17525">
                  <c:v>4/23/2018</c:v>
                </c:pt>
                <c:pt idx="17526">
                  <c:v>4/24/2018</c:v>
                </c:pt>
                <c:pt idx="17527">
                  <c:v>4/25/2018</c:v>
                </c:pt>
                <c:pt idx="17528">
                  <c:v>4/26/2018</c:v>
                </c:pt>
                <c:pt idx="17529">
                  <c:v>4/27/2018</c:v>
                </c:pt>
                <c:pt idx="17530">
                  <c:v>4/28/2018</c:v>
                </c:pt>
                <c:pt idx="17531">
                  <c:v>4/29/2018</c:v>
                </c:pt>
                <c:pt idx="17532">
                  <c:v>4/30/2018</c:v>
                </c:pt>
                <c:pt idx="17533">
                  <c:v>5/1/2018</c:v>
                </c:pt>
                <c:pt idx="17534">
                  <c:v>5/2/2018</c:v>
                </c:pt>
                <c:pt idx="17535">
                  <c:v>5/3/2018</c:v>
                </c:pt>
                <c:pt idx="17536">
                  <c:v>5/4/2018</c:v>
                </c:pt>
                <c:pt idx="17537">
                  <c:v>5/5/2018</c:v>
                </c:pt>
                <c:pt idx="17538">
                  <c:v>5/6/2018</c:v>
                </c:pt>
                <c:pt idx="17539">
                  <c:v>5/7/2018</c:v>
                </c:pt>
                <c:pt idx="17540">
                  <c:v>5/8/2018</c:v>
                </c:pt>
                <c:pt idx="17541">
                  <c:v>5/9/2018</c:v>
                </c:pt>
                <c:pt idx="17542">
                  <c:v>5/10/2018</c:v>
                </c:pt>
                <c:pt idx="17543">
                  <c:v>5/11/2018</c:v>
                </c:pt>
                <c:pt idx="17544">
                  <c:v>5/12/2018</c:v>
                </c:pt>
                <c:pt idx="17545">
                  <c:v>5/13/2018</c:v>
                </c:pt>
                <c:pt idx="17546">
                  <c:v>5/14/2018</c:v>
                </c:pt>
                <c:pt idx="17547">
                  <c:v>5/15/2018</c:v>
                </c:pt>
                <c:pt idx="17548">
                  <c:v>5/16/2018</c:v>
                </c:pt>
                <c:pt idx="17549">
                  <c:v>5/17/2018</c:v>
                </c:pt>
                <c:pt idx="17550">
                  <c:v>5/18/2018</c:v>
                </c:pt>
                <c:pt idx="17551">
                  <c:v>5/19/2018</c:v>
                </c:pt>
                <c:pt idx="17552">
                  <c:v>5/20/2018</c:v>
                </c:pt>
                <c:pt idx="17553">
                  <c:v>5/21/2018</c:v>
                </c:pt>
                <c:pt idx="17554">
                  <c:v>5/22/2018</c:v>
                </c:pt>
                <c:pt idx="17555">
                  <c:v>5/23/2018</c:v>
                </c:pt>
                <c:pt idx="17556">
                  <c:v>5/24/2018</c:v>
                </c:pt>
                <c:pt idx="17557">
                  <c:v>5/25/2018</c:v>
                </c:pt>
                <c:pt idx="17558">
                  <c:v>5/26/2018</c:v>
                </c:pt>
                <c:pt idx="17559">
                  <c:v>5/27/2018</c:v>
                </c:pt>
                <c:pt idx="17560">
                  <c:v>5/28/2018</c:v>
                </c:pt>
                <c:pt idx="17561">
                  <c:v>5/29/2018</c:v>
                </c:pt>
                <c:pt idx="17562">
                  <c:v>5/30/2018</c:v>
                </c:pt>
                <c:pt idx="17563">
                  <c:v>5/31/2018</c:v>
                </c:pt>
                <c:pt idx="17564">
                  <c:v>6/1/2018</c:v>
                </c:pt>
                <c:pt idx="17565">
                  <c:v>6/2/2018</c:v>
                </c:pt>
                <c:pt idx="17566">
                  <c:v>6/3/2018</c:v>
                </c:pt>
                <c:pt idx="17567">
                  <c:v>6/4/2018</c:v>
                </c:pt>
                <c:pt idx="17568">
                  <c:v>6/5/2018</c:v>
                </c:pt>
                <c:pt idx="17569">
                  <c:v>6/6/2018</c:v>
                </c:pt>
                <c:pt idx="17570">
                  <c:v>6/7/2018</c:v>
                </c:pt>
                <c:pt idx="17571">
                  <c:v>6/8/2018</c:v>
                </c:pt>
                <c:pt idx="17572">
                  <c:v>6/9/2018</c:v>
                </c:pt>
                <c:pt idx="17573">
                  <c:v>6/10/2018</c:v>
                </c:pt>
                <c:pt idx="17574">
                  <c:v>6/11/2018</c:v>
                </c:pt>
                <c:pt idx="17575">
                  <c:v>6/12/2018</c:v>
                </c:pt>
                <c:pt idx="17576">
                  <c:v>6/13/2018</c:v>
                </c:pt>
                <c:pt idx="17577">
                  <c:v>6/14/2018</c:v>
                </c:pt>
                <c:pt idx="17578">
                  <c:v>6/15/2018</c:v>
                </c:pt>
                <c:pt idx="17579">
                  <c:v>6/16/2018</c:v>
                </c:pt>
                <c:pt idx="17580">
                  <c:v>6/17/2018</c:v>
                </c:pt>
                <c:pt idx="17581">
                  <c:v>6/18/2018</c:v>
                </c:pt>
                <c:pt idx="17582">
                  <c:v>6/19/2018</c:v>
                </c:pt>
                <c:pt idx="17583">
                  <c:v>6/20/2018</c:v>
                </c:pt>
                <c:pt idx="17584">
                  <c:v>6/21/2018</c:v>
                </c:pt>
                <c:pt idx="17585">
                  <c:v>6/22/2018</c:v>
                </c:pt>
                <c:pt idx="17586">
                  <c:v>6/23/2018</c:v>
                </c:pt>
                <c:pt idx="17587">
                  <c:v>6/24/2018</c:v>
                </c:pt>
                <c:pt idx="17588">
                  <c:v>6/25/2018</c:v>
                </c:pt>
                <c:pt idx="17589">
                  <c:v>6/26/2018</c:v>
                </c:pt>
                <c:pt idx="17590">
                  <c:v>6/27/2018</c:v>
                </c:pt>
                <c:pt idx="17591">
                  <c:v>6/28/2018</c:v>
                </c:pt>
                <c:pt idx="17592">
                  <c:v>6/29/2018</c:v>
                </c:pt>
                <c:pt idx="17593">
                  <c:v>6/30/2018</c:v>
                </c:pt>
                <c:pt idx="17594">
                  <c:v>7/1/2018</c:v>
                </c:pt>
                <c:pt idx="17595">
                  <c:v>7/2/2018</c:v>
                </c:pt>
                <c:pt idx="17596">
                  <c:v>7/3/2018</c:v>
                </c:pt>
                <c:pt idx="17597">
                  <c:v>7/4/2018</c:v>
                </c:pt>
                <c:pt idx="17598">
                  <c:v>7/5/2018</c:v>
                </c:pt>
                <c:pt idx="17599">
                  <c:v>7/6/2018</c:v>
                </c:pt>
                <c:pt idx="17600">
                  <c:v>7/7/2018</c:v>
                </c:pt>
                <c:pt idx="17601">
                  <c:v>7/8/2018</c:v>
                </c:pt>
                <c:pt idx="17602">
                  <c:v>7/9/2018</c:v>
                </c:pt>
                <c:pt idx="17603">
                  <c:v>7/10/2018</c:v>
                </c:pt>
                <c:pt idx="17604">
                  <c:v>7/11/2018</c:v>
                </c:pt>
                <c:pt idx="17605">
                  <c:v>7/12/2018</c:v>
                </c:pt>
                <c:pt idx="17606">
                  <c:v>7/13/2018</c:v>
                </c:pt>
                <c:pt idx="17607">
                  <c:v>7/14/2018</c:v>
                </c:pt>
                <c:pt idx="17608">
                  <c:v>7/15/2018</c:v>
                </c:pt>
                <c:pt idx="17609">
                  <c:v>7/16/2018</c:v>
                </c:pt>
                <c:pt idx="17610">
                  <c:v>7/17/2018</c:v>
                </c:pt>
                <c:pt idx="17611">
                  <c:v>7/18/2018</c:v>
                </c:pt>
                <c:pt idx="17612">
                  <c:v>7/19/2018</c:v>
                </c:pt>
                <c:pt idx="17613">
                  <c:v>7/20/2018</c:v>
                </c:pt>
                <c:pt idx="17614">
                  <c:v>7/21/2018</c:v>
                </c:pt>
                <c:pt idx="17615">
                  <c:v>7/22/2018</c:v>
                </c:pt>
                <c:pt idx="17616">
                  <c:v>7/23/2018</c:v>
                </c:pt>
                <c:pt idx="17617">
                  <c:v>7/24/2018</c:v>
                </c:pt>
                <c:pt idx="17618">
                  <c:v>7/25/2018</c:v>
                </c:pt>
                <c:pt idx="17619">
                  <c:v>7/26/2018</c:v>
                </c:pt>
                <c:pt idx="17620">
                  <c:v>7/27/2018</c:v>
                </c:pt>
                <c:pt idx="17621">
                  <c:v>7/28/2018</c:v>
                </c:pt>
                <c:pt idx="17622">
                  <c:v>7/29/2018</c:v>
                </c:pt>
                <c:pt idx="17623">
                  <c:v>7/30/2018</c:v>
                </c:pt>
                <c:pt idx="17624">
                  <c:v>7/31/2018</c:v>
                </c:pt>
                <c:pt idx="17625">
                  <c:v>8/1/2018</c:v>
                </c:pt>
                <c:pt idx="17626">
                  <c:v>8/2/2018</c:v>
                </c:pt>
                <c:pt idx="17627">
                  <c:v>8/3/2018</c:v>
                </c:pt>
                <c:pt idx="17628">
                  <c:v>8/4/2018</c:v>
                </c:pt>
                <c:pt idx="17629">
                  <c:v>8/5/2018</c:v>
                </c:pt>
                <c:pt idx="17630">
                  <c:v>8/6/2018</c:v>
                </c:pt>
                <c:pt idx="17631">
                  <c:v>8/7/2018</c:v>
                </c:pt>
                <c:pt idx="17632">
                  <c:v>8/8/2018</c:v>
                </c:pt>
                <c:pt idx="17633">
                  <c:v>8/9/2018</c:v>
                </c:pt>
                <c:pt idx="17634">
                  <c:v>8/10/2018</c:v>
                </c:pt>
                <c:pt idx="17635">
                  <c:v>8/11/2018</c:v>
                </c:pt>
                <c:pt idx="17636">
                  <c:v>8/12/2018</c:v>
                </c:pt>
                <c:pt idx="17637">
                  <c:v>8/13/2018</c:v>
                </c:pt>
                <c:pt idx="17638">
                  <c:v>8/14/2018</c:v>
                </c:pt>
                <c:pt idx="17639">
                  <c:v>8/15/2018</c:v>
                </c:pt>
                <c:pt idx="17640">
                  <c:v>8/16/2018</c:v>
                </c:pt>
                <c:pt idx="17641">
                  <c:v>8/17/2018</c:v>
                </c:pt>
                <c:pt idx="17642">
                  <c:v>8/18/2018</c:v>
                </c:pt>
                <c:pt idx="17643">
                  <c:v>8/19/2018</c:v>
                </c:pt>
                <c:pt idx="17644">
                  <c:v>8/20/2018</c:v>
                </c:pt>
                <c:pt idx="17645">
                  <c:v>8/21/2018</c:v>
                </c:pt>
                <c:pt idx="17646">
                  <c:v>8/22/2018</c:v>
                </c:pt>
                <c:pt idx="17647">
                  <c:v>8/23/2018</c:v>
                </c:pt>
                <c:pt idx="17648">
                  <c:v>8/24/2018</c:v>
                </c:pt>
                <c:pt idx="17649">
                  <c:v>8/25/2018</c:v>
                </c:pt>
                <c:pt idx="17650">
                  <c:v>8/26/2018</c:v>
                </c:pt>
                <c:pt idx="17651">
                  <c:v>8/27/2018</c:v>
                </c:pt>
                <c:pt idx="17652">
                  <c:v>8/28/2018</c:v>
                </c:pt>
                <c:pt idx="17653">
                  <c:v>8/29/2018</c:v>
                </c:pt>
                <c:pt idx="17654">
                  <c:v>8/30/2018</c:v>
                </c:pt>
                <c:pt idx="17655">
                  <c:v>8/31/2018</c:v>
                </c:pt>
                <c:pt idx="17656">
                  <c:v>9/1/2018</c:v>
                </c:pt>
                <c:pt idx="17657">
                  <c:v>9/2/2018</c:v>
                </c:pt>
                <c:pt idx="17658">
                  <c:v>9/3/2018</c:v>
                </c:pt>
                <c:pt idx="17659">
                  <c:v>9/4/2018</c:v>
                </c:pt>
                <c:pt idx="17660">
                  <c:v>9/5/2018</c:v>
                </c:pt>
                <c:pt idx="17661">
                  <c:v>9/6/2018</c:v>
                </c:pt>
                <c:pt idx="17662">
                  <c:v>9/7/2018</c:v>
                </c:pt>
                <c:pt idx="17663">
                  <c:v>9/8/2018</c:v>
                </c:pt>
                <c:pt idx="17664">
                  <c:v>9/9/2018</c:v>
                </c:pt>
                <c:pt idx="17665">
                  <c:v>9/10/2018</c:v>
                </c:pt>
                <c:pt idx="17666">
                  <c:v>9/11/2018</c:v>
                </c:pt>
                <c:pt idx="17667">
                  <c:v>9/12/2018</c:v>
                </c:pt>
                <c:pt idx="17668">
                  <c:v>9/13/2018</c:v>
                </c:pt>
                <c:pt idx="17669">
                  <c:v>9/14/2018</c:v>
                </c:pt>
                <c:pt idx="17670">
                  <c:v>9/15/2018</c:v>
                </c:pt>
                <c:pt idx="17671">
                  <c:v>9/16/2018</c:v>
                </c:pt>
                <c:pt idx="17672">
                  <c:v>9/17/2018</c:v>
                </c:pt>
                <c:pt idx="17673">
                  <c:v>9/18/2018</c:v>
                </c:pt>
                <c:pt idx="17674">
                  <c:v>9/19/2018</c:v>
                </c:pt>
                <c:pt idx="17675">
                  <c:v>9/20/2018</c:v>
                </c:pt>
                <c:pt idx="17676">
                  <c:v>9/21/2018</c:v>
                </c:pt>
                <c:pt idx="17677">
                  <c:v>9/22/2018</c:v>
                </c:pt>
                <c:pt idx="17678">
                  <c:v>9/23/2018</c:v>
                </c:pt>
                <c:pt idx="17679">
                  <c:v>9/24/2018</c:v>
                </c:pt>
                <c:pt idx="17680">
                  <c:v>9/25/2018</c:v>
                </c:pt>
                <c:pt idx="17681">
                  <c:v>9/26/2018</c:v>
                </c:pt>
                <c:pt idx="17682">
                  <c:v>9/27/2018</c:v>
                </c:pt>
                <c:pt idx="17683">
                  <c:v>9/28/2018</c:v>
                </c:pt>
                <c:pt idx="17684">
                  <c:v>9/29/2018</c:v>
                </c:pt>
                <c:pt idx="17685">
                  <c:v>9/30/2018</c:v>
                </c:pt>
                <c:pt idx="17686">
                  <c:v>10/1/2018</c:v>
                </c:pt>
                <c:pt idx="17687">
                  <c:v>10/2/2018</c:v>
                </c:pt>
                <c:pt idx="17688">
                  <c:v>10/3/2018</c:v>
                </c:pt>
                <c:pt idx="17689">
                  <c:v>10/4/2018</c:v>
                </c:pt>
                <c:pt idx="17690">
                  <c:v>10/5/2018</c:v>
                </c:pt>
                <c:pt idx="17691">
                  <c:v>10/6/2018</c:v>
                </c:pt>
                <c:pt idx="17692">
                  <c:v>10/7/2018</c:v>
                </c:pt>
                <c:pt idx="17693">
                  <c:v>10/8/2018</c:v>
                </c:pt>
                <c:pt idx="17694">
                  <c:v>10/9/2018</c:v>
                </c:pt>
                <c:pt idx="17695">
                  <c:v>10/10/2018</c:v>
                </c:pt>
                <c:pt idx="17696">
                  <c:v>10/11/2018</c:v>
                </c:pt>
                <c:pt idx="17697">
                  <c:v>10/12/2018</c:v>
                </c:pt>
                <c:pt idx="17698">
                  <c:v>10/13/2018</c:v>
                </c:pt>
                <c:pt idx="17699">
                  <c:v>10/14/2018</c:v>
                </c:pt>
                <c:pt idx="17700">
                  <c:v>10/15/2018</c:v>
                </c:pt>
                <c:pt idx="17701">
                  <c:v>10/16/2018</c:v>
                </c:pt>
                <c:pt idx="17702">
                  <c:v>10/17/2018</c:v>
                </c:pt>
                <c:pt idx="17703">
                  <c:v>10/18/2018</c:v>
                </c:pt>
                <c:pt idx="17704">
                  <c:v>10/19/2018</c:v>
                </c:pt>
                <c:pt idx="17705">
                  <c:v>10/20/2018</c:v>
                </c:pt>
                <c:pt idx="17706">
                  <c:v>10/21/2018</c:v>
                </c:pt>
                <c:pt idx="17707">
                  <c:v>10/22/2018</c:v>
                </c:pt>
                <c:pt idx="17708">
                  <c:v>10/23/2018</c:v>
                </c:pt>
                <c:pt idx="17709">
                  <c:v>10/24/2018</c:v>
                </c:pt>
                <c:pt idx="17710">
                  <c:v>10/25/2018</c:v>
                </c:pt>
                <c:pt idx="17711">
                  <c:v>10/26/2018</c:v>
                </c:pt>
                <c:pt idx="17712">
                  <c:v>10/27/2018</c:v>
                </c:pt>
                <c:pt idx="17713">
                  <c:v>10/28/2018</c:v>
                </c:pt>
                <c:pt idx="17714">
                  <c:v>10/29/2018</c:v>
                </c:pt>
                <c:pt idx="17715">
                  <c:v>10/30/2018</c:v>
                </c:pt>
                <c:pt idx="17716">
                  <c:v>10/31/2018</c:v>
                </c:pt>
                <c:pt idx="17717">
                  <c:v>11/1/2018</c:v>
                </c:pt>
                <c:pt idx="17718">
                  <c:v>11/2/2018</c:v>
                </c:pt>
                <c:pt idx="17719">
                  <c:v>11/3/2018</c:v>
                </c:pt>
                <c:pt idx="17720">
                  <c:v>11/4/2018</c:v>
                </c:pt>
                <c:pt idx="17721">
                  <c:v>11/5/2018</c:v>
                </c:pt>
                <c:pt idx="17722">
                  <c:v>11/6/2018</c:v>
                </c:pt>
                <c:pt idx="17723">
                  <c:v>11/7/2018</c:v>
                </c:pt>
                <c:pt idx="17724">
                  <c:v>11/8/2018</c:v>
                </c:pt>
                <c:pt idx="17725">
                  <c:v>11/9/2018</c:v>
                </c:pt>
                <c:pt idx="17726">
                  <c:v>11/10/2018</c:v>
                </c:pt>
                <c:pt idx="17727">
                  <c:v>11/11/2018</c:v>
                </c:pt>
                <c:pt idx="17728">
                  <c:v>11/12/2018</c:v>
                </c:pt>
                <c:pt idx="17729">
                  <c:v>11/13/2018</c:v>
                </c:pt>
                <c:pt idx="17730">
                  <c:v>11/14/2018</c:v>
                </c:pt>
                <c:pt idx="17731">
                  <c:v>11/15/2018</c:v>
                </c:pt>
                <c:pt idx="17732">
                  <c:v>11/16/2018</c:v>
                </c:pt>
                <c:pt idx="17733">
                  <c:v>11/17/2018</c:v>
                </c:pt>
                <c:pt idx="17734">
                  <c:v>11/18/2018</c:v>
                </c:pt>
                <c:pt idx="17735">
                  <c:v>11/19/2018</c:v>
                </c:pt>
                <c:pt idx="17736">
                  <c:v>11/20/2018</c:v>
                </c:pt>
                <c:pt idx="17737">
                  <c:v>11/21/2018</c:v>
                </c:pt>
                <c:pt idx="17738">
                  <c:v>11/22/2018</c:v>
                </c:pt>
                <c:pt idx="17739">
                  <c:v>11/23/2018</c:v>
                </c:pt>
                <c:pt idx="17740">
                  <c:v>11/24/2018</c:v>
                </c:pt>
                <c:pt idx="17741">
                  <c:v>11/25/2018</c:v>
                </c:pt>
                <c:pt idx="17742">
                  <c:v>11/26/2018</c:v>
                </c:pt>
                <c:pt idx="17743">
                  <c:v>11/27/2018</c:v>
                </c:pt>
                <c:pt idx="17744">
                  <c:v>11/28/2018</c:v>
                </c:pt>
                <c:pt idx="17745">
                  <c:v>11/29/2018</c:v>
                </c:pt>
                <c:pt idx="17746">
                  <c:v>11/30/2018</c:v>
                </c:pt>
                <c:pt idx="17747">
                  <c:v>12/1/2018</c:v>
                </c:pt>
                <c:pt idx="17748">
                  <c:v>12/2/2018</c:v>
                </c:pt>
                <c:pt idx="17749">
                  <c:v>12/3/2018</c:v>
                </c:pt>
                <c:pt idx="17750">
                  <c:v>12/4/2018</c:v>
                </c:pt>
                <c:pt idx="17751">
                  <c:v>12/5/2018</c:v>
                </c:pt>
                <c:pt idx="17752">
                  <c:v>12/6/2018</c:v>
                </c:pt>
                <c:pt idx="17753">
                  <c:v>12/7/2018</c:v>
                </c:pt>
                <c:pt idx="17754">
                  <c:v>12/8/2018</c:v>
                </c:pt>
                <c:pt idx="17755">
                  <c:v>12/9/2018</c:v>
                </c:pt>
                <c:pt idx="17756">
                  <c:v>12/10/2018</c:v>
                </c:pt>
                <c:pt idx="17757">
                  <c:v>12/11/2018</c:v>
                </c:pt>
                <c:pt idx="17758">
                  <c:v>12/12/2018</c:v>
                </c:pt>
                <c:pt idx="17759">
                  <c:v>12/13/2018</c:v>
                </c:pt>
                <c:pt idx="17760">
                  <c:v>12/14/2018</c:v>
                </c:pt>
                <c:pt idx="17761">
                  <c:v>12/15/2018</c:v>
                </c:pt>
                <c:pt idx="17762">
                  <c:v>12/16/2018</c:v>
                </c:pt>
                <c:pt idx="17763">
                  <c:v>12/17/2018</c:v>
                </c:pt>
                <c:pt idx="17764">
                  <c:v>12/18/2018</c:v>
                </c:pt>
                <c:pt idx="17765">
                  <c:v>12/19/2018</c:v>
                </c:pt>
                <c:pt idx="17766">
                  <c:v>12/20/2018</c:v>
                </c:pt>
                <c:pt idx="17767">
                  <c:v>12/21/2018</c:v>
                </c:pt>
                <c:pt idx="17768">
                  <c:v>12/22/2018</c:v>
                </c:pt>
                <c:pt idx="17769">
                  <c:v>12/23/2018</c:v>
                </c:pt>
                <c:pt idx="17770">
                  <c:v>12/24/2018</c:v>
                </c:pt>
                <c:pt idx="17771">
                  <c:v>12/25/2018</c:v>
                </c:pt>
                <c:pt idx="17772">
                  <c:v>12/26/2018</c:v>
                </c:pt>
                <c:pt idx="17773">
                  <c:v>12/27/2018</c:v>
                </c:pt>
                <c:pt idx="17774">
                  <c:v>12/28/2018</c:v>
                </c:pt>
                <c:pt idx="17775">
                  <c:v>12/29/2018</c:v>
                </c:pt>
                <c:pt idx="17776">
                  <c:v>12/30/2018</c:v>
                </c:pt>
                <c:pt idx="17777">
                  <c:v>12/31/2018</c:v>
                </c:pt>
                <c:pt idx="17778">
                  <c:v>1/1/2019</c:v>
                </c:pt>
                <c:pt idx="17779">
                  <c:v>1/2/2019</c:v>
                </c:pt>
                <c:pt idx="17780">
                  <c:v>1/3/2019</c:v>
                </c:pt>
                <c:pt idx="17781">
                  <c:v>1/4/2019</c:v>
                </c:pt>
                <c:pt idx="17782">
                  <c:v>1/5/2019</c:v>
                </c:pt>
                <c:pt idx="17783">
                  <c:v>1/6/2019</c:v>
                </c:pt>
                <c:pt idx="17784">
                  <c:v>1/7/2019</c:v>
                </c:pt>
                <c:pt idx="17785">
                  <c:v>1/8/2019</c:v>
                </c:pt>
                <c:pt idx="17786">
                  <c:v>1/9/2019</c:v>
                </c:pt>
                <c:pt idx="17787">
                  <c:v>1/10/2019</c:v>
                </c:pt>
                <c:pt idx="17788">
                  <c:v>1/11/2019</c:v>
                </c:pt>
                <c:pt idx="17789">
                  <c:v>1/12/2019</c:v>
                </c:pt>
                <c:pt idx="17790">
                  <c:v>1/13/2019</c:v>
                </c:pt>
                <c:pt idx="17791">
                  <c:v>1/14/2019</c:v>
                </c:pt>
                <c:pt idx="17792">
                  <c:v>1/15/2019</c:v>
                </c:pt>
                <c:pt idx="17793">
                  <c:v>1/16/2019</c:v>
                </c:pt>
                <c:pt idx="17794">
                  <c:v>1/17/2019</c:v>
                </c:pt>
                <c:pt idx="17795">
                  <c:v>1/18/2019</c:v>
                </c:pt>
                <c:pt idx="17796">
                  <c:v>1/19/2019</c:v>
                </c:pt>
                <c:pt idx="17797">
                  <c:v>1/20/2019</c:v>
                </c:pt>
                <c:pt idx="17798">
                  <c:v>1/21/2019</c:v>
                </c:pt>
                <c:pt idx="17799">
                  <c:v>1/22/2019</c:v>
                </c:pt>
                <c:pt idx="17800">
                  <c:v>1/23/2019</c:v>
                </c:pt>
                <c:pt idx="17801">
                  <c:v>1/24/2019</c:v>
                </c:pt>
                <c:pt idx="17802">
                  <c:v>1/25/2019</c:v>
                </c:pt>
                <c:pt idx="17803">
                  <c:v>1/26/2019</c:v>
                </c:pt>
                <c:pt idx="17804">
                  <c:v>1/27/2019</c:v>
                </c:pt>
                <c:pt idx="17805">
                  <c:v>1/28/2019</c:v>
                </c:pt>
                <c:pt idx="17806">
                  <c:v>1/29/2019</c:v>
                </c:pt>
                <c:pt idx="17807">
                  <c:v>1/30/2019</c:v>
                </c:pt>
                <c:pt idx="17808">
                  <c:v>1/31/2019</c:v>
                </c:pt>
                <c:pt idx="17809">
                  <c:v>2/1/2019</c:v>
                </c:pt>
                <c:pt idx="17810">
                  <c:v>2/2/2019</c:v>
                </c:pt>
                <c:pt idx="17811">
                  <c:v>2/3/2019</c:v>
                </c:pt>
                <c:pt idx="17812">
                  <c:v>2/4/2019</c:v>
                </c:pt>
                <c:pt idx="17813">
                  <c:v>2/5/2019</c:v>
                </c:pt>
                <c:pt idx="17814">
                  <c:v>2/6/2019</c:v>
                </c:pt>
                <c:pt idx="17815">
                  <c:v>2/7/2019</c:v>
                </c:pt>
                <c:pt idx="17816">
                  <c:v>2/8/2019</c:v>
                </c:pt>
                <c:pt idx="17817">
                  <c:v>2/9/2019</c:v>
                </c:pt>
                <c:pt idx="17818">
                  <c:v>2/10/2019</c:v>
                </c:pt>
                <c:pt idx="17819">
                  <c:v>2/11/2019</c:v>
                </c:pt>
                <c:pt idx="17820">
                  <c:v>2/12/2019</c:v>
                </c:pt>
                <c:pt idx="17821">
                  <c:v>2/13/2019</c:v>
                </c:pt>
                <c:pt idx="17822">
                  <c:v>2/14/2019</c:v>
                </c:pt>
                <c:pt idx="17823">
                  <c:v>2/15/2019</c:v>
                </c:pt>
                <c:pt idx="17824">
                  <c:v>2/16/2019</c:v>
                </c:pt>
                <c:pt idx="17825">
                  <c:v>2/17/2019</c:v>
                </c:pt>
                <c:pt idx="17826">
                  <c:v>2/18/2019</c:v>
                </c:pt>
                <c:pt idx="17827">
                  <c:v>2/19/2019</c:v>
                </c:pt>
                <c:pt idx="17828">
                  <c:v>2/20/2019</c:v>
                </c:pt>
                <c:pt idx="17829">
                  <c:v>2/21/2019</c:v>
                </c:pt>
                <c:pt idx="17830">
                  <c:v>2/22/2019</c:v>
                </c:pt>
                <c:pt idx="17831">
                  <c:v>2/23/2019</c:v>
                </c:pt>
                <c:pt idx="17832">
                  <c:v>2/24/2019</c:v>
                </c:pt>
                <c:pt idx="17833">
                  <c:v>2/25/2019</c:v>
                </c:pt>
                <c:pt idx="17834">
                  <c:v>2/26/2019</c:v>
                </c:pt>
                <c:pt idx="17835">
                  <c:v>2/27/2019</c:v>
                </c:pt>
                <c:pt idx="17836">
                  <c:v>2/28/2019</c:v>
                </c:pt>
                <c:pt idx="17837">
                  <c:v>3/1/2019</c:v>
                </c:pt>
                <c:pt idx="17838">
                  <c:v>3/2/2019</c:v>
                </c:pt>
                <c:pt idx="17839">
                  <c:v>3/3/2019</c:v>
                </c:pt>
                <c:pt idx="17840">
                  <c:v>3/4/2019</c:v>
                </c:pt>
                <c:pt idx="17841">
                  <c:v>3/5/2019</c:v>
                </c:pt>
                <c:pt idx="17842">
                  <c:v>3/6/2019</c:v>
                </c:pt>
                <c:pt idx="17843">
                  <c:v>3/7/2019</c:v>
                </c:pt>
                <c:pt idx="17844">
                  <c:v>3/8/2019</c:v>
                </c:pt>
                <c:pt idx="17845">
                  <c:v>3/9/2019</c:v>
                </c:pt>
                <c:pt idx="17846">
                  <c:v>3/10/2019</c:v>
                </c:pt>
                <c:pt idx="17847">
                  <c:v>3/11/2019</c:v>
                </c:pt>
                <c:pt idx="17848">
                  <c:v>3/12/2019</c:v>
                </c:pt>
                <c:pt idx="17849">
                  <c:v>3/13/2019</c:v>
                </c:pt>
                <c:pt idx="17850">
                  <c:v>3/14/2019</c:v>
                </c:pt>
                <c:pt idx="17851">
                  <c:v>3/15/2019</c:v>
                </c:pt>
                <c:pt idx="17852">
                  <c:v>3/16/2019</c:v>
                </c:pt>
                <c:pt idx="17853">
                  <c:v>3/17/2019</c:v>
                </c:pt>
                <c:pt idx="17854">
                  <c:v>3/18/2019</c:v>
                </c:pt>
                <c:pt idx="17855">
                  <c:v>3/19/2019</c:v>
                </c:pt>
                <c:pt idx="17856">
                  <c:v>3/20/2019</c:v>
                </c:pt>
                <c:pt idx="17857">
                  <c:v>3/21/2019</c:v>
                </c:pt>
                <c:pt idx="17858">
                  <c:v>3/22/2019</c:v>
                </c:pt>
                <c:pt idx="17859">
                  <c:v>3/23/2019</c:v>
                </c:pt>
                <c:pt idx="17860">
                  <c:v>3/24/2019</c:v>
                </c:pt>
                <c:pt idx="17861">
                  <c:v>3/25/2019</c:v>
                </c:pt>
                <c:pt idx="17862">
                  <c:v>3/26/2019</c:v>
                </c:pt>
                <c:pt idx="17863">
                  <c:v>3/27/2019</c:v>
                </c:pt>
                <c:pt idx="17864">
                  <c:v>3/28/2019</c:v>
                </c:pt>
                <c:pt idx="17865">
                  <c:v>3/29/2019</c:v>
                </c:pt>
                <c:pt idx="17866">
                  <c:v>3/30/2019</c:v>
                </c:pt>
                <c:pt idx="17867">
                  <c:v>3/31/2019</c:v>
                </c:pt>
                <c:pt idx="17868">
                  <c:v>4/1/2019</c:v>
                </c:pt>
                <c:pt idx="17869">
                  <c:v>4/2/2019</c:v>
                </c:pt>
                <c:pt idx="17870">
                  <c:v>4/3/2019</c:v>
                </c:pt>
                <c:pt idx="17871">
                  <c:v>4/4/2019</c:v>
                </c:pt>
                <c:pt idx="17872">
                  <c:v>4/5/2019</c:v>
                </c:pt>
                <c:pt idx="17873">
                  <c:v>4/6/2019</c:v>
                </c:pt>
                <c:pt idx="17874">
                  <c:v>4/7/2019</c:v>
                </c:pt>
                <c:pt idx="17875">
                  <c:v>4/8/2019</c:v>
                </c:pt>
                <c:pt idx="17876">
                  <c:v>4/9/2019</c:v>
                </c:pt>
                <c:pt idx="17877">
                  <c:v>4/10/2019</c:v>
                </c:pt>
                <c:pt idx="17878">
                  <c:v>4/11/2019</c:v>
                </c:pt>
                <c:pt idx="17879">
                  <c:v>4/12/2019</c:v>
                </c:pt>
                <c:pt idx="17880">
                  <c:v>4/13/2019</c:v>
                </c:pt>
                <c:pt idx="17881">
                  <c:v>4/14/2019</c:v>
                </c:pt>
                <c:pt idx="17882">
                  <c:v>4/15/2019</c:v>
                </c:pt>
                <c:pt idx="17883">
                  <c:v>4/16/2019</c:v>
                </c:pt>
                <c:pt idx="17884">
                  <c:v>4/17/2019</c:v>
                </c:pt>
                <c:pt idx="17885">
                  <c:v>4/18/2019</c:v>
                </c:pt>
                <c:pt idx="17886">
                  <c:v>4/19/2019</c:v>
                </c:pt>
                <c:pt idx="17887">
                  <c:v>4/20/2019</c:v>
                </c:pt>
                <c:pt idx="17888">
                  <c:v>4/21/2019</c:v>
                </c:pt>
                <c:pt idx="17889">
                  <c:v>4/22/2019</c:v>
                </c:pt>
                <c:pt idx="17890">
                  <c:v>4/23/2019</c:v>
                </c:pt>
                <c:pt idx="17891">
                  <c:v>4/24/2019</c:v>
                </c:pt>
                <c:pt idx="17892">
                  <c:v>4/25/2019</c:v>
                </c:pt>
                <c:pt idx="17893">
                  <c:v>4/26/2019</c:v>
                </c:pt>
                <c:pt idx="17894">
                  <c:v>4/27/2019</c:v>
                </c:pt>
                <c:pt idx="17895">
                  <c:v>4/28/2019</c:v>
                </c:pt>
                <c:pt idx="17896">
                  <c:v>4/29/2019</c:v>
                </c:pt>
                <c:pt idx="17897">
                  <c:v>4/30/2019</c:v>
                </c:pt>
                <c:pt idx="17898">
                  <c:v>5/1/2019</c:v>
                </c:pt>
                <c:pt idx="17899">
                  <c:v>5/2/2019</c:v>
                </c:pt>
                <c:pt idx="17900">
                  <c:v>5/3/2019</c:v>
                </c:pt>
                <c:pt idx="17901">
                  <c:v>5/4/2019</c:v>
                </c:pt>
                <c:pt idx="17902">
                  <c:v>5/5/2019</c:v>
                </c:pt>
                <c:pt idx="17903">
                  <c:v>5/6/2019</c:v>
                </c:pt>
                <c:pt idx="17904">
                  <c:v>5/7/2019</c:v>
                </c:pt>
                <c:pt idx="17905">
                  <c:v>5/8/2019</c:v>
                </c:pt>
                <c:pt idx="17906">
                  <c:v>5/9/2019</c:v>
                </c:pt>
                <c:pt idx="17907">
                  <c:v>5/10/2019</c:v>
                </c:pt>
                <c:pt idx="17908">
                  <c:v>5/11/2019</c:v>
                </c:pt>
                <c:pt idx="17909">
                  <c:v>5/12/2019</c:v>
                </c:pt>
                <c:pt idx="17910">
                  <c:v>5/13/2019</c:v>
                </c:pt>
                <c:pt idx="17911">
                  <c:v>5/14/2019</c:v>
                </c:pt>
                <c:pt idx="17912">
                  <c:v>5/15/2019</c:v>
                </c:pt>
                <c:pt idx="17913">
                  <c:v>5/16/2019</c:v>
                </c:pt>
                <c:pt idx="17914">
                  <c:v>5/17/2019</c:v>
                </c:pt>
                <c:pt idx="17915">
                  <c:v>5/18/2019</c:v>
                </c:pt>
                <c:pt idx="17916">
                  <c:v>5/19/2019</c:v>
                </c:pt>
                <c:pt idx="17917">
                  <c:v>5/20/2019</c:v>
                </c:pt>
                <c:pt idx="17918">
                  <c:v>5/21/2019</c:v>
                </c:pt>
                <c:pt idx="17919">
                  <c:v>5/22/2019</c:v>
                </c:pt>
                <c:pt idx="17920">
                  <c:v>5/23/2019</c:v>
                </c:pt>
                <c:pt idx="17921">
                  <c:v>5/24/2019</c:v>
                </c:pt>
                <c:pt idx="17922">
                  <c:v>5/25/2019</c:v>
                </c:pt>
                <c:pt idx="17923">
                  <c:v>5/26/2019</c:v>
                </c:pt>
                <c:pt idx="17924">
                  <c:v>5/27/2019</c:v>
                </c:pt>
                <c:pt idx="17925">
                  <c:v>5/28/2019</c:v>
                </c:pt>
                <c:pt idx="17926">
                  <c:v>5/29/2019</c:v>
                </c:pt>
                <c:pt idx="17927">
                  <c:v>5/30/2019</c:v>
                </c:pt>
                <c:pt idx="17928">
                  <c:v>5/31/2019</c:v>
                </c:pt>
                <c:pt idx="17929">
                  <c:v>6/1/2019</c:v>
                </c:pt>
                <c:pt idx="17930">
                  <c:v>6/2/2019</c:v>
                </c:pt>
                <c:pt idx="17931">
                  <c:v>6/3/2019</c:v>
                </c:pt>
                <c:pt idx="17932">
                  <c:v>6/4/2019</c:v>
                </c:pt>
                <c:pt idx="17933">
                  <c:v>6/5/2019</c:v>
                </c:pt>
                <c:pt idx="17934">
                  <c:v>6/6/2019</c:v>
                </c:pt>
                <c:pt idx="17935">
                  <c:v>6/7/2019</c:v>
                </c:pt>
                <c:pt idx="17936">
                  <c:v>6/8/2019</c:v>
                </c:pt>
                <c:pt idx="17937">
                  <c:v>6/9/2019</c:v>
                </c:pt>
                <c:pt idx="17938">
                  <c:v>6/10/2019</c:v>
                </c:pt>
                <c:pt idx="17939">
                  <c:v>6/11/2019</c:v>
                </c:pt>
                <c:pt idx="17940">
                  <c:v>6/12/2019</c:v>
                </c:pt>
                <c:pt idx="17941">
                  <c:v>6/13/2019</c:v>
                </c:pt>
                <c:pt idx="17942">
                  <c:v>6/14/2019</c:v>
                </c:pt>
                <c:pt idx="17943">
                  <c:v>6/15/2019</c:v>
                </c:pt>
                <c:pt idx="17944">
                  <c:v>6/16/2019</c:v>
                </c:pt>
                <c:pt idx="17945">
                  <c:v>6/17/2019</c:v>
                </c:pt>
                <c:pt idx="17946">
                  <c:v>6/18/2019</c:v>
                </c:pt>
                <c:pt idx="17947">
                  <c:v>6/19/2019</c:v>
                </c:pt>
                <c:pt idx="17948">
                  <c:v>6/20/2019</c:v>
                </c:pt>
                <c:pt idx="17949">
                  <c:v>6/21/2019</c:v>
                </c:pt>
                <c:pt idx="17950">
                  <c:v>6/22/2019</c:v>
                </c:pt>
                <c:pt idx="17951">
                  <c:v>6/23/2019</c:v>
                </c:pt>
                <c:pt idx="17952">
                  <c:v>6/24/2019</c:v>
                </c:pt>
                <c:pt idx="17953">
                  <c:v>6/25/2019</c:v>
                </c:pt>
                <c:pt idx="17954">
                  <c:v>6/26/2019</c:v>
                </c:pt>
                <c:pt idx="17955">
                  <c:v>6/27/2019</c:v>
                </c:pt>
                <c:pt idx="17956">
                  <c:v>6/28/2019</c:v>
                </c:pt>
                <c:pt idx="17957">
                  <c:v>6/29/2019</c:v>
                </c:pt>
                <c:pt idx="17958">
                  <c:v>6/30/2019</c:v>
                </c:pt>
                <c:pt idx="17959">
                  <c:v>7/1/2019</c:v>
                </c:pt>
                <c:pt idx="17960">
                  <c:v>7/2/2019</c:v>
                </c:pt>
                <c:pt idx="17961">
                  <c:v>7/3/2019</c:v>
                </c:pt>
                <c:pt idx="17962">
                  <c:v>7/4/2019</c:v>
                </c:pt>
                <c:pt idx="17963">
                  <c:v>7/5/2019</c:v>
                </c:pt>
                <c:pt idx="17964">
                  <c:v>7/6/2019</c:v>
                </c:pt>
                <c:pt idx="17965">
                  <c:v>7/7/2019</c:v>
                </c:pt>
                <c:pt idx="17966">
                  <c:v>7/8/2019</c:v>
                </c:pt>
                <c:pt idx="17967">
                  <c:v>7/9/2019</c:v>
                </c:pt>
                <c:pt idx="17968">
                  <c:v>7/10/2019</c:v>
                </c:pt>
                <c:pt idx="17969">
                  <c:v>7/11/2019</c:v>
                </c:pt>
                <c:pt idx="17970">
                  <c:v>7/12/2019</c:v>
                </c:pt>
                <c:pt idx="17971">
                  <c:v>7/13/2019</c:v>
                </c:pt>
                <c:pt idx="17972">
                  <c:v>7/14/2019</c:v>
                </c:pt>
                <c:pt idx="17973">
                  <c:v>7/15/2019</c:v>
                </c:pt>
                <c:pt idx="17974">
                  <c:v>7/16/2019</c:v>
                </c:pt>
                <c:pt idx="17975">
                  <c:v>7/17/2019</c:v>
                </c:pt>
                <c:pt idx="17976">
                  <c:v>7/18/2019</c:v>
                </c:pt>
                <c:pt idx="17977">
                  <c:v>7/19/2019</c:v>
                </c:pt>
                <c:pt idx="17978">
                  <c:v>7/20/2019</c:v>
                </c:pt>
                <c:pt idx="17979">
                  <c:v>7/21/2019</c:v>
                </c:pt>
                <c:pt idx="17980">
                  <c:v>7/22/2019</c:v>
                </c:pt>
                <c:pt idx="17981">
                  <c:v>7/23/2019</c:v>
                </c:pt>
                <c:pt idx="17982">
                  <c:v>7/24/2019</c:v>
                </c:pt>
                <c:pt idx="17983">
                  <c:v>7/25/2019</c:v>
                </c:pt>
                <c:pt idx="17984">
                  <c:v>7/26/2019</c:v>
                </c:pt>
                <c:pt idx="17985">
                  <c:v>7/27/2019</c:v>
                </c:pt>
                <c:pt idx="17986">
                  <c:v>7/28/2019</c:v>
                </c:pt>
                <c:pt idx="17987">
                  <c:v>7/29/2019</c:v>
                </c:pt>
                <c:pt idx="17988">
                  <c:v>7/30/2019</c:v>
                </c:pt>
                <c:pt idx="17989">
                  <c:v>7/31/2019</c:v>
                </c:pt>
                <c:pt idx="17990">
                  <c:v>8/1/2019</c:v>
                </c:pt>
                <c:pt idx="17991">
                  <c:v>8/2/2019</c:v>
                </c:pt>
                <c:pt idx="17992">
                  <c:v>8/3/2019</c:v>
                </c:pt>
                <c:pt idx="17993">
                  <c:v>8/4/2019</c:v>
                </c:pt>
                <c:pt idx="17994">
                  <c:v>8/5/2019</c:v>
                </c:pt>
                <c:pt idx="17995">
                  <c:v>8/6/2019</c:v>
                </c:pt>
                <c:pt idx="17996">
                  <c:v>8/7/2019</c:v>
                </c:pt>
                <c:pt idx="17997">
                  <c:v>8/8/2019</c:v>
                </c:pt>
                <c:pt idx="17998">
                  <c:v>8/9/2019</c:v>
                </c:pt>
                <c:pt idx="17999">
                  <c:v>8/10/2019</c:v>
                </c:pt>
                <c:pt idx="18000">
                  <c:v>8/11/2019</c:v>
                </c:pt>
                <c:pt idx="18001">
                  <c:v>8/12/2019</c:v>
                </c:pt>
                <c:pt idx="18002">
                  <c:v>8/13/2019</c:v>
                </c:pt>
                <c:pt idx="18003">
                  <c:v>8/14/2019</c:v>
                </c:pt>
                <c:pt idx="18004">
                  <c:v>8/15/2019</c:v>
                </c:pt>
                <c:pt idx="18005">
                  <c:v>8/16/2019</c:v>
                </c:pt>
                <c:pt idx="18006">
                  <c:v>8/17/2019</c:v>
                </c:pt>
                <c:pt idx="18007">
                  <c:v>8/18/2019</c:v>
                </c:pt>
                <c:pt idx="18008">
                  <c:v>8/19/2019</c:v>
                </c:pt>
                <c:pt idx="18009">
                  <c:v>8/20/2019</c:v>
                </c:pt>
                <c:pt idx="18010">
                  <c:v>8/21/2019</c:v>
                </c:pt>
                <c:pt idx="18011">
                  <c:v>8/22/2019</c:v>
                </c:pt>
                <c:pt idx="18012">
                  <c:v>8/23/2019</c:v>
                </c:pt>
                <c:pt idx="18013">
                  <c:v>8/24/2019</c:v>
                </c:pt>
                <c:pt idx="18014">
                  <c:v>8/25/2019</c:v>
                </c:pt>
                <c:pt idx="18015">
                  <c:v>8/26/2019</c:v>
                </c:pt>
                <c:pt idx="18016">
                  <c:v>8/27/2019</c:v>
                </c:pt>
                <c:pt idx="18017">
                  <c:v>8/28/2019</c:v>
                </c:pt>
                <c:pt idx="18018">
                  <c:v>8/29/2019</c:v>
                </c:pt>
                <c:pt idx="18019">
                  <c:v>8/30/2019</c:v>
                </c:pt>
                <c:pt idx="18020">
                  <c:v>8/31/2019</c:v>
                </c:pt>
                <c:pt idx="18021">
                  <c:v>9/1/2019</c:v>
                </c:pt>
                <c:pt idx="18022">
                  <c:v>9/2/2019</c:v>
                </c:pt>
                <c:pt idx="18023">
                  <c:v>9/3/2019</c:v>
                </c:pt>
                <c:pt idx="18024">
                  <c:v>9/4/2019</c:v>
                </c:pt>
                <c:pt idx="18025">
                  <c:v>9/5/2019</c:v>
                </c:pt>
                <c:pt idx="18026">
                  <c:v>9/6/2019</c:v>
                </c:pt>
                <c:pt idx="18027">
                  <c:v>9/7/2019</c:v>
                </c:pt>
                <c:pt idx="18028">
                  <c:v>9/8/2019</c:v>
                </c:pt>
                <c:pt idx="18029">
                  <c:v>9/9/2019</c:v>
                </c:pt>
                <c:pt idx="18030">
                  <c:v>9/10/2019</c:v>
                </c:pt>
                <c:pt idx="18031">
                  <c:v>9/11/2019</c:v>
                </c:pt>
                <c:pt idx="18032">
                  <c:v>9/12/2019</c:v>
                </c:pt>
                <c:pt idx="18033">
                  <c:v>9/13/2019</c:v>
                </c:pt>
                <c:pt idx="18034">
                  <c:v>9/14/2019</c:v>
                </c:pt>
                <c:pt idx="18035">
                  <c:v>9/15/2019</c:v>
                </c:pt>
                <c:pt idx="18036">
                  <c:v>9/16/2019</c:v>
                </c:pt>
                <c:pt idx="18037">
                  <c:v>9/17/2019</c:v>
                </c:pt>
                <c:pt idx="18038">
                  <c:v>9/18/2019</c:v>
                </c:pt>
                <c:pt idx="18039">
                  <c:v>9/19/2019</c:v>
                </c:pt>
                <c:pt idx="18040">
                  <c:v>9/20/2019</c:v>
                </c:pt>
                <c:pt idx="18041">
                  <c:v>9/21/2019</c:v>
                </c:pt>
                <c:pt idx="18042">
                  <c:v>9/22/2019</c:v>
                </c:pt>
                <c:pt idx="18043">
                  <c:v>9/23/2019</c:v>
                </c:pt>
                <c:pt idx="18044">
                  <c:v>9/24/2019</c:v>
                </c:pt>
                <c:pt idx="18045">
                  <c:v>9/25/2019</c:v>
                </c:pt>
                <c:pt idx="18046">
                  <c:v>9/26/2019</c:v>
                </c:pt>
                <c:pt idx="18047">
                  <c:v>9/27/2019</c:v>
                </c:pt>
                <c:pt idx="18048">
                  <c:v>9/28/2019</c:v>
                </c:pt>
                <c:pt idx="18049">
                  <c:v>9/29/2019</c:v>
                </c:pt>
                <c:pt idx="18050">
                  <c:v>9/30/2019</c:v>
                </c:pt>
                <c:pt idx="18051">
                  <c:v>10/1/2019</c:v>
                </c:pt>
                <c:pt idx="18052">
                  <c:v>10/2/2019</c:v>
                </c:pt>
                <c:pt idx="18053">
                  <c:v>10/3/2019</c:v>
                </c:pt>
                <c:pt idx="18054">
                  <c:v>10/4/2019</c:v>
                </c:pt>
                <c:pt idx="18055">
                  <c:v>10/5/2019</c:v>
                </c:pt>
                <c:pt idx="18056">
                  <c:v>10/6/2019</c:v>
                </c:pt>
                <c:pt idx="18057">
                  <c:v>10/7/2019</c:v>
                </c:pt>
                <c:pt idx="18058">
                  <c:v>10/8/2019</c:v>
                </c:pt>
                <c:pt idx="18059">
                  <c:v>10/9/2019</c:v>
                </c:pt>
                <c:pt idx="18060">
                  <c:v>10/10/2019</c:v>
                </c:pt>
                <c:pt idx="18061">
                  <c:v>10/11/2019</c:v>
                </c:pt>
                <c:pt idx="18062">
                  <c:v>10/12/2019</c:v>
                </c:pt>
                <c:pt idx="18063">
                  <c:v>10/13/2019</c:v>
                </c:pt>
                <c:pt idx="18064">
                  <c:v>10/14/2019</c:v>
                </c:pt>
                <c:pt idx="18065">
                  <c:v>10/15/2019</c:v>
                </c:pt>
                <c:pt idx="18066">
                  <c:v>10/16/2019</c:v>
                </c:pt>
                <c:pt idx="18067">
                  <c:v>10/17/2019</c:v>
                </c:pt>
                <c:pt idx="18068">
                  <c:v>10/18/2019</c:v>
                </c:pt>
                <c:pt idx="18069">
                  <c:v>10/19/2019</c:v>
                </c:pt>
                <c:pt idx="18070">
                  <c:v>10/20/2019</c:v>
                </c:pt>
                <c:pt idx="18071">
                  <c:v>10/21/2019</c:v>
                </c:pt>
                <c:pt idx="18072">
                  <c:v>10/22/2019</c:v>
                </c:pt>
                <c:pt idx="18073">
                  <c:v>10/23/2019</c:v>
                </c:pt>
                <c:pt idx="18074">
                  <c:v>10/24/2019</c:v>
                </c:pt>
                <c:pt idx="18075">
                  <c:v>10/25/2019</c:v>
                </c:pt>
                <c:pt idx="18076">
                  <c:v>10/26/2019</c:v>
                </c:pt>
                <c:pt idx="18077">
                  <c:v>10/27/2019</c:v>
                </c:pt>
                <c:pt idx="18078">
                  <c:v>10/28/2019</c:v>
                </c:pt>
                <c:pt idx="18079">
                  <c:v>10/29/2019</c:v>
                </c:pt>
                <c:pt idx="18080">
                  <c:v>10/30/2019</c:v>
                </c:pt>
                <c:pt idx="18081">
                  <c:v>10/31/2019</c:v>
                </c:pt>
                <c:pt idx="18082">
                  <c:v>11/1/2019</c:v>
                </c:pt>
                <c:pt idx="18083">
                  <c:v>11/2/2019</c:v>
                </c:pt>
                <c:pt idx="18084">
                  <c:v>11/3/2019</c:v>
                </c:pt>
                <c:pt idx="18085">
                  <c:v>11/4/2019</c:v>
                </c:pt>
                <c:pt idx="18086">
                  <c:v>11/5/2019</c:v>
                </c:pt>
                <c:pt idx="18087">
                  <c:v>11/6/2019</c:v>
                </c:pt>
                <c:pt idx="18088">
                  <c:v>11/7/2019</c:v>
                </c:pt>
                <c:pt idx="18089">
                  <c:v>11/8/2019</c:v>
                </c:pt>
                <c:pt idx="18090">
                  <c:v>11/9/2019</c:v>
                </c:pt>
                <c:pt idx="18091">
                  <c:v>11/10/2019</c:v>
                </c:pt>
                <c:pt idx="18092">
                  <c:v>11/11/2019</c:v>
                </c:pt>
                <c:pt idx="18093">
                  <c:v>11/12/2019</c:v>
                </c:pt>
                <c:pt idx="18094">
                  <c:v>11/13/2019</c:v>
                </c:pt>
                <c:pt idx="18095">
                  <c:v>11/14/2019</c:v>
                </c:pt>
                <c:pt idx="18096">
                  <c:v>11/15/2019</c:v>
                </c:pt>
                <c:pt idx="18097">
                  <c:v>11/16/2019</c:v>
                </c:pt>
                <c:pt idx="18098">
                  <c:v>11/17/2019</c:v>
                </c:pt>
                <c:pt idx="18099">
                  <c:v>11/18/2019</c:v>
                </c:pt>
                <c:pt idx="18100">
                  <c:v>11/19/2019</c:v>
                </c:pt>
                <c:pt idx="18101">
                  <c:v>11/20/2019</c:v>
                </c:pt>
                <c:pt idx="18102">
                  <c:v>11/21/2019</c:v>
                </c:pt>
                <c:pt idx="18103">
                  <c:v>11/22/2019</c:v>
                </c:pt>
                <c:pt idx="18104">
                  <c:v>11/23/2019</c:v>
                </c:pt>
                <c:pt idx="18105">
                  <c:v>11/24/2019</c:v>
                </c:pt>
                <c:pt idx="18106">
                  <c:v>11/25/2019</c:v>
                </c:pt>
                <c:pt idx="18107">
                  <c:v>11/26/2019</c:v>
                </c:pt>
                <c:pt idx="18108">
                  <c:v>11/27/2019</c:v>
                </c:pt>
                <c:pt idx="18109">
                  <c:v>11/28/2019</c:v>
                </c:pt>
                <c:pt idx="18110">
                  <c:v>11/29/2019</c:v>
                </c:pt>
                <c:pt idx="18111">
                  <c:v>11/30/2019</c:v>
                </c:pt>
                <c:pt idx="18112">
                  <c:v>12/1/2019</c:v>
                </c:pt>
                <c:pt idx="18113">
                  <c:v>12/2/2019</c:v>
                </c:pt>
                <c:pt idx="18114">
                  <c:v>12/3/2019</c:v>
                </c:pt>
                <c:pt idx="18115">
                  <c:v>12/4/2019</c:v>
                </c:pt>
                <c:pt idx="18116">
                  <c:v>12/5/2019</c:v>
                </c:pt>
                <c:pt idx="18117">
                  <c:v>12/6/2019</c:v>
                </c:pt>
                <c:pt idx="18118">
                  <c:v>12/7/2019</c:v>
                </c:pt>
                <c:pt idx="18119">
                  <c:v>12/8/2019</c:v>
                </c:pt>
                <c:pt idx="18120">
                  <c:v>12/9/2019</c:v>
                </c:pt>
                <c:pt idx="18121">
                  <c:v>12/10/2019</c:v>
                </c:pt>
                <c:pt idx="18122">
                  <c:v>12/11/2019</c:v>
                </c:pt>
                <c:pt idx="18123">
                  <c:v>12/12/2019</c:v>
                </c:pt>
                <c:pt idx="18124">
                  <c:v>12/13/2019</c:v>
                </c:pt>
                <c:pt idx="18125">
                  <c:v>12/14/2019</c:v>
                </c:pt>
                <c:pt idx="18126">
                  <c:v>12/15/2019</c:v>
                </c:pt>
                <c:pt idx="18127">
                  <c:v>12/16/2019</c:v>
                </c:pt>
                <c:pt idx="18128">
                  <c:v>12/17/2019</c:v>
                </c:pt>
                <c:pt idx="18129">
                  <c:v>12/18/2019</c:v>
                </c:pt>
                <c:pt idx="18130">
                  <c:v>12/19/2019</c:v>
                </c:pt>
                <c:pt idx="18131">
                  <c:v>12/20/2019</c:v>
                </c:pt>
                <c:pt idx="18132">
                  <c:v>12/21/2019</c:v>
                </c:pt>
                <c:pt idx="18133">
                  <c:v>12/22/2019</c:v>
                </c:pt>
                <c:pt idx="18134">
                  <c:v>12/23/2019</c:v>
                </c:pt>
                <c:pt idx="18135">
                  <c:v>12/24/2019</c:v>
                </c:pt>
                <c:pt idx="18136">
                  <c:v>12/25/2019</c:v>
                </c:pt>
                <c:pt idx="18137">
                  <c:v>12/26/2019</c:v>
                </c:pt>
                <c:pt idx="18138">
                  <c:v>12/27/2019</c:v>
                </c:pt>
                <c:pt idx="18139">
                  <c:v>12/28/2019</c:v>
                </c:pt>
                <c:pt idx="18140">
                  <c:v>12/29/2019</c:v>
                </c:pt>
                <c:pt idx="18141">
                  <c:v>12/30/2019</c:v>
                </c:pt>
                <c:pt idx="18142">
                  <c:v>12/31/2019</c:v>
                </c:pt>
                <c:pt idx="18143">
                  <c:v>1/1/2020</c:v>
                </c:pt>
                <c:pt idx="18144">
                  <c:v>1/2/2020</c:v>
                </c:pt>
                <c:pt idx="18145">
                  <c:v>1/3/2020</c:v>
                </c:pt>
                <c:pt idx="18146">
                  <c:v>1/4/2020</c:v>
                </c:pt>
                <c:pt idx="18147">
                  <c:v>1/5/2020</c:v>
                </c:pt>
                <c:pt idx="18148">
                  <c:v>1/6/2020</c:v>
                </c:pt>
                <c:pt idx="18149">
                  <c:v>1/7/2020</c:v>
                </c:pt>
                <c:pt idx="18150">
                  <c:v>1/8/2020</c:v>
                </c:pt>
                <c:pt idx="18151">
                  <c:v>1/9/2020</c:v>
                </c:pt>
                <c:pt idx="18152">
                  <c:v>1/10/2020</c:v>
                </c:pt>
                <c:pt idx="18153">
                  <c:v>1/11/2020</c:v>
                </c:pt>
                <c:pt idx="18154">
                  <c:v>1/12/2020</c:v>
                </c:pt>
                <c:pt idx="18155">
                  <c:v>1/13/2020</c:v>
                </c:pt>
                <c:pt idx="18156">
                  <c:v>1/14/2020</c:v>
                </c:pt>
                <c:pt idx="18157">
                  <c:v>1/15/2020</c:v>
                </c:pt>
                <c:pt idx="18158">
                  <c:v>1/16/2020</c:v>
                </c:pt>
                <c:pt idx="18159">
                  <c:v>1/17/2020</c:v>
                </c:pt>
                <c:pt idx="18160">
                  <c:v>1/18/2020</c:v>
                </c:pt>
                <c:pt idx="18161">
                  <c:v>1/19/2020</c:v>
                </c:pt>
                <c:pt idx="18162">
                  <c:v>1/20/2020</c:v>
                </c:pt>
                <c:pt idx="18163">
                  <c:v>1/21/2020</c:v>
                </c:pt>
                <c:pt idx="18164">
                  <c:v>1/22/2020</c:v>
                </c:pt>
                <c:pt idx="18165">
                  <c:v>1/23/2020</c:v>
                </c:pt>
                <c:pt idx="18166">
                  <c:v>1/24/2020</c:v>
                </c:pt>
                <c:pt idx="18167">
                  <c:v>1/25/2020</c:v>
                </c:pt>
                <c:pt idx="18168">
                  <c:v>1/26/2020</c:v>
                </c:pt>
                <c:pt idx="18169">
                  <c:v>1/27/2020</c:v>
                </c:pt>
                <c:pt idx="18170">
                  <c:v>1/28/2020</c:v>
                </c:pt>
                <c:pt idx="18171">
                  <c:v>1/29/2020</c:v>
                </c:pt>
                <c:pt idx="18172">
                  <c:v>1/30/2020</c:v>
                </c:pt>
                <c:pt idx="18173">
                  <c:v>1/31/2020</c:v>
                </c:pt>
                <c:pt idx="18174">
                  <c:v>2/1/2020</c:v>
                </c:pt>
                <c:pt idx="18175">
                  <c:v>2/2/2020</c:v>
                </c:pt>
                <c:pt idx="18176">
                  <c:v>2/3/2020</c:v>
                </c:pt>
                <c:pt idx="18177">
                  <c:v>2/4/2020</c:v>
                </c:pt>
                <c:pt idx="18178">
                  <c:v>2/5/2020</c:v>
                </c:pt>
                <c:pt idx="18179">
                  <c:v>2/6/2020</c:v>
                </c:pt>
                <c:pt idx="18180">
                  <c:v>2/7/2020</c:v>
                </c:pt>
                <c:pt idx="18181">
                  <c:v>2/8/2020</c:v>
                </c:pt>
                <c:pt idx="18182">
                  <c:v>2/9/2020</c:v>
                </c:pt>
                <c:pt idx="18183">
                  <c:v>2/10/2020</c:v>
                </c:pt>
                <c:pt idx="18184">
                  <c:v>2/11/2020</c:v>
                </c:pt>
                <c:pt idx="18185">
                  <c:v>2/12/2020</c:v>
                </c:pt>
                <c:pt idx="18186">
                  <c:v>2/13/2020</c:v>
                </c:pt>
                <c:pt idx="18187">
                  <c:v>2/14/2020</c:v>
                </c:pt>
                <c:pt idx="18188">
                  <c:v>2/15/2020</c:v>
                </c:pt>
                <c:pt idx="18189">
                  <c:v>2/16/2020</c:v>
                </c:pt>
                <c:pt idx="18190">
                  <c:v>2/17/2020</c:v>
                </c:pt>
                <c:pt idx="18191">
                  <c:v>2/18/2020</c:v>
                </c:pt>
                <c:pt idx="18192">
                  <c:v>2/19/2020</c:v>
                </c:pt>
                <c:pt idx="18193">
                  <c:v>2/20/2020</c:v>
                </c:pt>
                <c:pt idx="18194">
                  <c:v>2/21/2020</c:v>
                </c:pt>
                <c:pt idx="18195">
                  <c:v>2/22/2020</c:v>
                </c:pt>
                <c:pt idx="18196">
                  <c:v>2/23/2020</c:v>
                </c:pt>
                <c:pt idx="18197">
                  <c:v>2/24/2020</c:v>
                </c:pt>
                <c:pt idx="18198">
                  <c:v>2/25/2020</c:v>
                </c:pt>
                <c:pt idx="18199">
                  <c:v>2/26/2020</c:v>
                </c:pt>
                <c:pt idx="18200">
                  <c:v>2/27/2020</c:v>
                </c:pt>
                <c:pt idx="18201">
                  <c:v>2/28/2020</c:v>
                </c:pt>
                <c:pt idx="18202">
                  <c:v>2/29/2020</c:v>
                </c:pt>
                <c:pt idx="18203">
                  <c:v>3/1/2020</c:v>
                </c:pt>
                <c:pt idx="18204">
                  <c:v>3/2/2020</c:v>
                </c:pt>
                <c:pt idx="18205">
                  <c:v>3/3/2020</c:v>
                </c:pt>
                <c:pt idx="18206">
                  <c:v>3/4/2020</c:v>
                </c:pt>
                <c:pt idx="18207">
                  <c:v>3/5/2020</c:v>
                </c:pt>
                <c:pt idx="18208">
                  <c:v>3/6/2020</c:v>
                </c:pt>
                <c:pt idx="18209">
                  <c:v>3/7/2020</c:v>
                </c:pt>
                <c:pt idx="18210">
                  <c:v>3/8/2020</c:v>
                </c:pt>
                <c:pt idx="18211">
                  <c:v>3/9/2020</c:v>
                </c:pt>
                <c:pt idx="18212">
                  <c:v>3/10/2020</c:v>
                </c:pt>
                <c:pt idx="18213">
                  <c:v>3/11/2020</c:v>
                </c:pt>
                <c:pt idx="18214">
                  <c:v>3/12/2020</c:v>
                </c:pt>
                <c:pt idx="18215">
                  <c:v>3/13/2020</c:v>
                </c:pt>
                <c:pt idx="18216">
                  <c:v>3/14/2020</c:v>
                </c:pt>
                <c:pt idx="18217">
                  <c:v>3/15/2020</c:v>
                </c:pt>
                <c:pt idx="18218">
                  <c:v>3/16/2020</c:v>
                </c:pt>
                <c:pt idx="18219">
                  <c:v>3/17/2020</c:v>
                </c:pt>
                <c:pt idx="18220">
                  <c:v>3/18/2020</c:v>
                </c:pt>
                <c:pt idx="18221">
                  <c:v>3/19/2020</c:v>
                </c:pt>
                <c:pt idx="18222">
                  <c:v>3/20/2020</c:v>
                </c:pt>
                <c:pt idx="18223">
                  <c:v>3/21/2020</c:v>
                </c:pt>
                <c:pt idx="18224">
                  <c:v>3/22/2020</c:v>
                </c:pt>
                <c:pt idx="18225">
                  <c:v>3/23/2020</c:v>
                </c:pt>
                <c:pt idx="18226">
                  <c:v>3/24/2020</c:v>
                </c:pt>
                <c:pt idx="18227">
                  <c:v>3/25/2020</c:v>
                </c:pt>
                <c:pt idx="18228">
                  <c:v>3/26/2020</c:v>
                </c:pt>
                <c:pt idx="18229">
                  <c:v>3/27/2020</c:v>
                </c:pt>
                <c:pt idx="18230">
                  <c:v>3/28/2020</c:v>
                </c:pt>
                <c:pt idx="18231">
                  <c:v>3/29/2020</c:v>
                </c:pt>
                <c:pt idx="18232">
                  <c:v>3/30/2020</c:v>
                </c:pt>
                <c:pt idx="18233">
                  <c:v>3/31/2020</c:v>
                </c:pt>
                <c:pt idx="18234">
                  <c:v>4/1/2020</c:v>
                </c:pt>
                <c:pt idx="18235">
                  <c:v>4/2/2020</c:v>
                </c:pt>
                <c:pt idx="18236">
                  <c:v>4/3/2020</c:v>
                </c:pt>
                <c:pt idx="18237">
                  <c:v>4/4/2020</c:v>
                </c:pt>
                <c:pt idx="18238">
                  <c:v>4/5/2020</c:v>
                </c:pt>
                <c:pt idx="18239">
                  <c:v>4/6/2020</c:v>
                </c:pt>
                <c:pt idx="18240">
                  <c:v>4/7/2020</c:v>
                </c:pt>
                <c:pt idx="18241">
                  <c:v>4/8/2020</c:v>
                </c:pt>
                <c:pt idx="18242">
                  <c:v>4/9/2020</c:v>
                </c:pt>
                <c:pt idx="18243">
                  <c:v>4/10/2020</c:v>
                </c:pt>
                <c:pt idx="18244">
                  <c:v>4/11/2020</c:v>
                </c:pt>
                <c:pt idx="18245">
                  <c:v>4/12/2020</c:v>
                </c:pt>
                <c:pt idx="18246">
                  <c:v>4/13/2020</c:v>
                </c:pt>
                <c:pt idx="18247">
                  <c:v>4/14/2020</c:v>
                </c:pt>
                <c:pt idx="18248">
                  <c:v>4/15/2020</c:v>
                </c:pt>
                <c:pt idx="18249">
                  <c:v>4/16/2020</c:v>
                </c:pt>
                <c:pt idx="18250">
                  <c:v>4/17/2020</c:v>
                </c:pt>
                <c:pt idx="18251">
                  <c:v>4/18/2020</c:v>
                </c:pt>
                <c:pt idx="18252">
                  <c:v>4/19/2020</c:v>
                </c:pt>
                <c:pt idx="18253">
                  <c:v>4/20/2020</c:v>
                </c:pt>
                <c:pt idx="18254">
                  <c:v>4/21/2020</c:v>
                </c:pt>
                <c:pt idx="18255">
                  <c:v>4/22/2020</c:v>
                </c:pt>
                <c:pt idx="18256">
                  <c:v>4/23/2020</c:v>
                </c:pt>
                <c:pt idx="18257">
                  <c:v>4/24/2020</c:v>
                </c:pt>
                <c:pt idx="18258">
                  <c:v>4/25/2020</c:v>
                </c:pt>
                <c:pt idx="18259">
                  <c:v>4/26/2020</c:v>
                </c:pt>
                <c:pt idx="18260">
                  <c:v>4/27/2020</c:v>
                </c:pt>
                <c:pt idx="18261">
                  <c:v>4/28/2020</c:v>
                </c:pt>
                <c:pt idx="18262">
                  <c:v>4/29/2020</c:v>
                </c:pt>
                <c:pt idx="18263">
                  <c:v>4/30/2020</c:v>
                </c:pt>
                <c:pt idx="18264">
                  <c:v>5/1/2020</c:v>
                </c:pt>
                <c:pt idx="18265">
                  <c:v>5/2/2020</c:v>
                </c:pt>
                <c:pt idx="18266">
                  <c:v>5/3/2020</c:v>
                </c:pt>
                <c:pt idx="18267">
                  <c:v>5/4/2020</c:v>
                </c:pt>
                <c:pt idx="18268">
                  <c:v>5/5/2020</c:v>
                </c:pt>
                <c:pt idx="18269">
                  <c:v>5/6/2020</c:v>
                </c:pt>
                <c:pt idx="18270">
                  <c:v>5/7/2020</c:v>
                </c:pt>
                <c:pt idx="18271">
                  <c:v>5/8/2020</c:v>
                </c:pt>
                <c:pt idx="18272">
                  <c:v>5/9/2020</c:v>
                </c:pt>
                <c:pt idx="18273">
                  <c:v>5/10/2020</c:v>
                </c:pt>
                <c:pt idx="18274">
                  <c:v>5/11/2020</c:v>
                </c:pt>
                <c:pt idx="18275">
                  <c:v>5/12/2020</c:v>
                </c:pt>
                <c:pt idx="18276">
                  <c:v>5/13/2020</c:v>
                </c:pt>
                <c:pt idx="18277">
                  <c:v>5/14/2020</c:v>
                </c:pt>
                <c:pt idx="18278">
                  <c:v>5/15/2020</c:v>
                </c:pt>
                <c:pt idx="18279">
                  <c:v>5/16/2020</c:v>
                </c:pt>
                <c:pt idx="18280">
                  <c:v>5/17/2020</c:v>
                </c:pt>
                <c:pt idx="18281">
                  <c:v>5/18/2020</c:v>
                </c:pt>
                <c:pt idx="18282">
                  <c:v>5/19/2020</c:v>
                </c:pt>
                <c:pt idx="18283">
                  <c:v>5/20/2020</c:v>
                </c:pt>
                <c:pt idx="18284">
                  <c:v>5/21/2020</c:v>
                </c:pt>
                <c:pt idx="18285">
                  <c:v>5/22/2020</c:v>
                </c:pt>
                <c:pt idx="18286">
                  <c:v>5/23/2020</c:v>
                </c:pt>
                <c:pt idx="18287">
                  <c:v>5/24/2020</c:v>
                </c:pt>
                <c:pt idx="18288">
                  <c:v>5/25/2020</c:v>
                </c:pt>
                <c:pt idx="18289">
                  <c:v>5/26/2020</c:v>
                </c:pt>
                <c:pt idx="18290">
                  <c:v>5/27/2020</c:v>
                </c:pt>
                <c:pt idx="18291">
                  <c:v>5/28/2020</c:v>
                </c:pt>
                <c:pt idx="18292">
                  <c:v>5/29/2020</c:v>
                </c:pt>
                <c:pt idx="18293">
                  <c:v>5/30/2020</c:v>
                </c:pt>
                <c:pt idx="18294">
                  <c:v>5/31/2020</c:v>
                </c:pt>
              </c:strCache>
            </c:strRef>
          </c:cat>
          <c:val>
            <c:numRef>
              <c:f>'D. Bull &amp; Bear Mkts'!$B$2:$B$18310</c:f>
              <c:numCache>
                <c:formatCode>#,##0.0</c:formatCode>
                <c:ptCount val="18309"/>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94.222266334275105</c:v>
                </c:pt>
                <c:pt idx="30">
                  <c:v>94.222266334275105</c:v>
                </c:pt>
                <c:pt idx="31">
                  <c:v>94.222266334275105</c:v>
                </c:pt>
                <c:pt idx="32">
                  <c:v>94.222266334275105</c:v>
                </c:pt>
                <c:pt idx="33">
                  <c:v>94.222266334275105</c:v>
                </c:pt>
                <c:pt idx="34">
                  <c:v>94.222266334275105</c:v>
                </c:pt>
                <c:pt idx="35">
                  <c:v>94.222266334275105</c:v>
                </c:pt>
                <c:pt idx="36">
                  <c:v>94.222266334275105</c:v>
                </c:pt>
                <c:pt idx="37">
                  <c:v>94.222266334275105</c:v>
                </c:pt>
                <c:pt idx="38">
                  <c:v>94.222266334275105</c:v>
                </c:pt>
                <c:pt idx="39">
                  <c:v>94.222266334275105</c:v>
                </c:pt>
                <c:pt idx="40">
                  <c:v>94.222266334275105</c:v>
                </c:pt>
                <c:pt idx="41">
                  <c:v>94.222266334275105</c:v>
                </c:pt>
                <c:pt idx="42">
                  <c:v>94.222266334275105</c:v>
                </c:pt>
                <c:pt idx="43">
                  <c:v>94.222266334275105</c:v>
                </c:pt>
                <c:pt idx="44">
                  <c:v>94.222266334275105</c:v>
                </c:pt>
                <c:pt idx="45">
                  <c:v>94.222266334275105</c:v>
                </c:pt>
                <c:pt idx="46">
                  <c:v>94.222266334275105</c:v>
                </c:pt>
                <c:pt idx="47">
                  <c:v>94.222266334275105</c:v>
                </c:pt>
                <c:pt idx="48">
                  <c:v>94.222266334275105</c:v>
                </c:pt>
                <c:pt idx="49">
                  <c:v>94.222266334275105</c:v>
                </c:pt>
                <c:pt idx="50">
                  <c:v>94.222266334275105</c:v>
                </c:pt>
                <c:pt idx="51">
                  <c:v>94.222266334275105</c:v>
                </c:pt>
                <c:pt idx="52">
                  <c:v>94.222266334275105</c:v>
                </c:pt>
                <c:pt idx="53">
                  <c:v>94.222266334275105</c:v>
                </c:pt>
                <c:pt idx="54">
                  <c:v>94.222266334275105</c:v>
                </c:pt>
                <c:pt idx="55">
                  <c:v>94.222266334275105</c:v>
                </c:pt>
                <c:pt idx="56">
                  <c:v>94.222266334275105</c:v>
                </c:pt>
                <c:pt idx="57">
                  <c:v>94.222266334275105</c:v>
                </c:pt>
                <c:pt idx="58">
                  <c:v>94.222266334275105</c:v>
                </c:pt>
                <c:pt idx="59">
                  <c:v>94.222266334275105</c:v>
                </c:pt>
                <c:pt idx="60">
                  <c:v>94.222266334275105</c:v>
                </c:pt>
                <c:pt idx="61">
                  <c:v>89.828099935128606</c:v>
                </c:pt>
                <c:pt idx="62">
                  <c:v>89.828099935128606</c:v>
                </c:pt>
                <c:pt idx="63">
                  <c:v>89.828099935128606</c:v>
                </c:pt>
                <c:pt idx="64">
                  <c:v>89.828099935128606</c:v>
                </c:pt>
                <c:pt idx="65">
                  <c:v>89.828099935128606</c:v>
                </c:pt>
                <c:pt idx="66">
                  <c:v>89.828099935128606</c:v>
                </c:pt>
                <c:pt idx="67">
                  <c:v>89.828099935128606</c:v>
                </c:pt>
                <c:pt idx="68">
                  <c:v>89.828099935128606</c:v>
                </c:pt>
                <c:pt idx="69">
                  <c:v>89.828099935128606</c:v>
                </c:pt>
                <c:pt idx="70">
                  <c:v>89.828099935128606</c:v>
                </c:pt>
                <c:pt idx="71">
                  <c:v>89.828099935128606</c:v>
                </c:pt>
                <c:pt idx="72">
                  <c:v>89.828099935128606</c:v>
                </c:pt>
                <c:pt idx="73">
                  <c:v>89.828099935128606</c:v>
                </c:pt>
                <c:pt idx="74">
                  <c:v>89.828099935128606</c:v>
                </c:pt>
                <c:pt idx="75">
                  <c:v>89.828099935128606</c:v>
                </c:pt>
                <c:pt idx="76">
                  <c:v>89.828099935128606</c:v>
                </c:pt>
                <c:pt idx="77">
                  <c:v>89.828099935128606</c:v>
                </c:pt>
                <c:pt idx="78">
                  <c:v>89.828099935128606</c:v>
                </c:pt>
                <c:pt idx="79">
                  <c:v>89.828099935128606</c:v>
                </c:pt>
                <c:pt idx="80">
                  <c:v>89.828099935128606</c:v>
                </c:pt>
                <c:pt idx="81">
                  <c:v>89.828099935128606</c:v>
                </c:pt>
                <c:pt idx="82">
                  <c:v>89.828099935128606</c:v>
                </c:pt>
                <c:pt idx="83">
                  <c:v>89.828099935128606</c:v>
                </c:pt>
                <c:pt idx="84">
                  <c:v>89.828099935128606</c:v>
                </c:pt>
                <c:pt idx="85">
                  <c:v>89.828099935128606</c:v>
                </c:pt>
                <c:pt idx="86">
                  <c:v>89.828099935128606</c:v>
                </c:pt>
                <c:pt idx="87">
                  <c:v>89.828099935128606</c:v>
                </c:pt>
                <c:pt idx="88">
                  <c:v>89.828099935128606</c:v>
                </c:pt>
                <c:pt idx="89">
                  <c:v>89.828099935128606</c:v>
                </c:pt>
                <c:pt idx="90">
                  <c:v>89.828099935128606</c:v>
                </c:pt>
                <c:pt idx="91">
                  <c:v>89.828099935128606</c:v>
                </c:pt>
                <c:pt idx="92">
                  <c:v>96.733211637389701</c:v>
                </c:pt>
                <c:pt idx="93">
                  <c:v>96.733211637389701</c:v>
                </c:pt>
                <c:pt idx="94">
                  <c:v>96.733211637389701</c:v>
                </c:pt>
                <c:pt idx="95">
                  <c:v>96.733211637389701</c:v>
                </c:pt>
                <c:pt idx="96">
                  <c:v>96.733211637389701</c:v>
                </c:pt>
                <c:pt idx="97">
                  <c:v>96.733211637389701</c:v>
                </c:pt>
                <c:pt idx="98">
                  <c:v>96.733211637389701</c:v>
                </c:pt>
                <c:pt idx="99">
                  <c:v>96.733211637389701</c:v>
                </c:pt>
                <c:pt idx="100">
                  <c:v>96.733211637389701</c:v>
                </c:pt>
                <c:pt idx="101">
                  <c:v>96.733211637389701</c:v>
                </c:pt>
                <c:pt idx="102">
                  <c:v>96.733211637389701</c:v>
                </c:pt>
                <c:pt idx="103">
                  <c:v>96.733211637389701</c:v>
                </c:pt>
                <c:pt idx="104">
                  <c:v>96.733211637389701</c:v>
                </c:pt>
                <c:pt idx="105">
                  <c:v>96.733211637389701</c:v>
                </c:pt>
                <c:pt idx="106">
                  <c:v>96.733211637389701</c:v>
                </c:pt>
                <c:pt idx="107">
                  <c:v>96.733211637389701</c:v>
                </c:pt>
                <c:pt idx="108">
                  <c:v>96.733211637389701</c:v>
                </c:pt>
                <c:pt idx="109">
                  <c:v>96.733211637389701</c:v>
                </c:pt>
                <c:pt idx="110">
                  <c:v>96.733211637389701</c:v>
                </c:pt>
                <c:pt idx="111">
                  <c:v>96.733211637389701</c:v>
                </c:pt>
                <c:pt idx="112">
                  <c:v>96.733211637389701</c:v>
                </c:pt>
                <c:pt idx="113">
                  <c:v>96.733211637389701</c:v>
                </c:pt>
                <c:pt idx="114">
                  <c:v>96.733211637389701</c:v>
                </c:pt>
                <c:pt idx="115">
                  <c:v>96.733211637389701</c:v>
                </c:pt>
                <c:pt idx="116">
                  <c:v>96.733211637389701</c:v>
                </c:pt>
                <c:pt idx="117">
                  <c:v>96.733211637389701</c:v>
                </c:pt>
                <c:pt idx="118">
                  <c:v>96.733211637389701</c:v>
                </c:pt>
                <c:pt idx="119">
                  <c:v>96.733211637389701</c:v>
                </c:pt>
                <c:pt idx="120">
                  <c:v>96.733211637389701</c:v>
                </c:pt>
                <c:pt idx="121">
                  <c:v>96.733211637389701</c:v>
                </c:pt>
                <c:pt idx="122">
                  <c:v>96.733211637389701</c:v>
                </c:pt>
                <c:pt idx="123">
                  <c:v>101.356069945719</c:v>
                </c:pt>
                <c:pt idx="124">
                  <c:v>101.356069945719</c:v>
                </c:pt>
                <c:pt idx="125">
                  <c:v>101.356069945719</c:v>
                </c:pt>
                <c:pt idx="126">
                  <c:v>101.356069945719</c:v>
                </c:pt>
                <c:pt idx="127">
                  <c:v>101.356069945719</c:v>
                </c:pt>
                <c:pt idx="128">
                  <c:v>101.356069945719</c:v>
                </c:pt>
                <c:pt idx="129">
                  <c:v>101.356069945719</c:v>
                </c:pt>
                <c:pt idx="130">
                  <c:v>101.356069945719</c:v>
                </c:pt>
                <c:pt idx="131">
                  <c:v>101.356069945719</c:v>
                </c:pt>
                <c:pt idx="132">
                  <c:v>101.356069945719</c:v>
                </c:pt>
                <c:pt idx="133">
                  <c:v>101.356069945719</c:v>
                </c:pt>
                <c:pt idx="134">
                  <c:v>101.356069945719</c:v>
                </c:pt>
                <c:pt idx="135">
                  <c:v>101.356069945719</c:v>
                </c:pt>
                <c:pt idx="136">
                  <c:v>101.356069945719</c:v>
                </c:pt>
                <c:pt idx="137">
                  <c:v>101.356069945719</c:v>
                </c:pt>
                <c:pt idx="138">
                  <c:v>101.356069945719</c:v>
                </c:pt>
                <c:pt idx="139">
                  <c:v>101.356069945719</c:v>
                </c:pt>
                <c:pt idx="140">
                  <c:v>101.356069945719</c:v>
                </c:pt>
                <c:pt idx="141">
                  <c:v>101.356069945719</c:v>
                </c:pt>
                <c:pt idx="142">
                  <c:v>101.356069945719</c:v>
                </c:pt>
                <c:pt idx="143">
                  <c:v>101.356069945719</c:v>
                </c:pt>
                <c:pt idx="144">
                  <c:v>101.356069945719</c:v>
                </c:pt>
                <c:pt idx="145">
                  <c:v>101.356069945719</c:v>
                </c:pt>
                <c:pt idx="146">
                  <c:v>101.356069945719</c:v>
                </c:pt>
                <c:pt idx="147">
                  <c:v>101.356069945719</c:v>
                </c:pt>
                <c:pt idx="148">
                  <c:v>101.356069945719</c:v>
                </c:pt>
                <c:pt idx="149">
                  <c:v>101.356069945719</c:v>
                </c:pt>
                <c:pt idx="150">
                  <c:v>101.356069945719</c:v>
                </c:pt>
                <c:pt idx="151">
                  <c:v>101.356069945719</c:v>
                </c:pt>
                <c:pt idx="152">
                  <c:v>101.356069945719</c:v>
                </c:pt>
                <c:pt idx="153">
                  <c:v>105.02389019104299</c:v>
                </c:pt>
                <c:pt idx="154">
                  <c:v>105.02389019104299</c:v>
                </c:pt>
                <c:pt idx="155">
                  <c:v>105.02389019104299</c:v>
                </c:pt>
                <c:pt idx="156">
                  <c:v>105.02389019104299</c:v>
                </c:pt>
                <c:pt idx="157">
                  <c:v>105.02389019104299</c:v>
                </c:pt>
                <c:pt idx="158">
                  <c:v>105.02389019104299</c:v>
                </c:pt>
                <c:pt idx="159">
                  <c:v>105.02389019104299</c:v>
                </c:pt>
                <c:pt idx="160">
                  <c:v>105.02389019104299</c:v>
                </c:pt>
                <c:pt idx="161">
                  <c:v>105.02389019104299</c:v>
                </c:pt>
                <c:pt idx="162">
                  <c:v>105.02389019104299</c:v>
                </c:pt>
                <c:pt idx="163">
                  <c:v>105.02389019104299</c:v>
                </c:pt>
                <c:pt idx="164">
                  <c:v>105.02389019104299</c:v>
                </c:pt>
                <c:pt idx="165">
                  <c:v>105.02389019104299</c:v>
                </c:pt>
                <c:pt idx="166">
                  <c:v>105.02389019104299</c:v>
                </c:pt>
                <c:pt idx="167">
                  <c:v>105.02389019104299</c:v>
                </c:pt>
                <c:pt idx="168">
                  <c:v>105.02389019104299</c:v>
                </c:pt>
                <c:pt idx="169">
                  <c:v>105.02389019104299</c:v>
                </c:pt>
                <c:pt idx="170">
                  <c:v>105.02389019104299</c:v>
                </c:pt>
                <c:pt idx="171">
                  <c:v>105.02389019104299</c:v>
                </c:pt>
                <c:pt idx="172">
                  <c:v>105.02389019104299</c:v>
                </c:pt>
                <c:pt idx="173">
                  <c:v>105.02389019104299</c:v>
                </c:pt>
                <c:pt idx="174">
                  <c:v>105.02389019104299</c:v>
                </c:pt>
                <c:pt idx="175">
                  <c:v>105.02389019104299</c:v>
                </c:pt>
                <c:pt idx="176">
                  <c:v>105.02389019104299</c:v>
                </c:pt>
                <c:pt idx="177">
                  <c:v>105.02389019104299</c:v>
                </c:pt>
                <c:pt idx="178">
                  <c:v>105.02389019104299</c:v>
                </c:pt>
                <c:pt idx="179">
                  <c:v>105.02389019104299</c:v>
                </c:pt>
                <c:pt idx="180">
                  <c:v>105.02389019104299</c:v>
                </c:pt>
                <c:pt idx="181">
                  <c:v>105.02389019104299</c:v>
                </c:pt>
                <c:pt idx="182">
                  <c:v>105.02389019104299</c:v>
                </c:pt>
                <c:pt idx="183">
                  <c:v>104.150871461477</c:v>
                </c:pt>
                <c:pt idx="184">
                  <c:v>104.150871461477</c:v>
                </c:pt>
                <c:pt idx="185">
                  <c:v>104.150871461477</c:v>
                </c:pt>
                <c:pt idx="186">
                  <c:v>104.150871461477</c:v>
                </c:pt>
                <c:pt idx="187">
                  <c:v>104.150871461477</c:v>
                </c:pt>
                <c:pt idx="188">
                  <c:v>104.150871461477</c:v>
                </c:pt>
                <c:pt idx="189">
                  <c:v>104.150871461477</c:v>
                </c:pt>
                <c:pt idx="190">
                  <c:v>104.150871461477</c:v>
                </c:pt>
                <c:pt idx="191">
                  <c:v>104.150871461477</c:v>
                </c:pt>
                <c:pt idx="192">
                  <c:v>104.150871461477</c:v>
                </c:pt>
                <c:pt idx="193">
                  <c:v>104.150871461477</c:v>
                </c:pt>
                <c:pt idx="194">
                  <c:v>104.150871461477</c:v>
                </c:pt>
                <c:pt idx="195">
                  <c:v>104.150871461477</c:v>
                </c:pt>
                <c:pt idx="196">
                  <c:v>104.150871461477</c:v>
                </c:pt>
                <c:pt idx="197">
                  <c:v>104.150871461477</c:v>
                </c:pt>
                <c:pt idx="198">
                  <c:v>104.150871461477</c:v>
                </c:pt>
                <c:pt idx="199">
                  <c:v>104.150871461477</c:v>
                </c:pt>
                <c:pt idx="200">
                  <c:v>104.150871461477</c:v>
                </c:pt>
                <c:pt idx="201">
                  <c:v>104.150871461477</c:v>
                </c:pt>
                <c:pt idx="202">
                  <c:v>104.150871461477</c:v>
                </c:pt>
                <c:pt idx="203">
                  <c:v>104.150871461477</c:v>
                </c:pt>
                <c:pt idx="204">
                  <c:v>104.150871461477</c:v>
                </c:pt>
                <c:pt idx="205">
                  <c:v>104.150871461477</c:v>
                </c:pt>
                <c:pt idx="206">
                  <c:v>104.150871461477</c:v>
                </c:pt>
                <c:pt idx="207">
                  <c:v>104.150871461477</c:v>
                </c:pt>
                <c:pt idx="208">
                  <c:v>104.150871461477</c:v>
                </c:pt>
                <c:pt idx="209">
                  <c:v>104.150871461477</c:v>
                </c:pt>
                <c:pt idx="210">
                  <c:v>104.150871461477</c:v>
                </c:pt>
                <c:pt idx="211">
                  <c:v>104.150871461477</c:v>
                </c:pt>
                <c:pt idx="212">
                  <c:v>104.150871461477</c:v>
                </c:pt>
                <c:pt idx="213">
                  <c:v>104.150871461477</c:v>
                </c:pt>
                <c:pt idx="214">
                  <c:v>109.41785057236</c:v>
                </c:pt>
                <c:pt idx="215">
                  <c:v>109.41785057236</c:v>
                </c:pt>
                <c:pt idx="216">
                  <c:v>109.41785057236</c:v>
                </c:pt>
                <c:pt idx="217">
                  <c:v>109.41785057236</c:v>
                </c:pt>
                <c:pt idx="218">
                  <c:v>109.41785057236</c:v>
                </c:pt>
                <c:pt idx="219">
                  <c:v>109.41785057236</c:v>
                </c:pt>
                <c:pt idx="220">
                  <c:v>109.41785057236</c:v>
                </c:pt>
                <c:pt idx="221">
                  <c:v>109.41785057236</c:v>
                </c:pt>
                <c:pt idx="222">
                  <c:v>109.41785057236</c:v>
                </c:pt>
                <c:pt idx="223">
                  <c:v>109.41785057236</c:v>
                </c:pt>
                <c:pt idx="224">
                  <c:v>109.41785057236</c:v>
                </c:pt>
                <c:pt idx="225">
                  <c:v>109.41785057236</c:v>
                </c:pt>
                <c:pt idx="226">
                  <c:v>109.41785057236</c:v>
                </c:pt>
                <c:pt idx="227">
                  <c:v>109.41785057236</c:v>
                </c:pt>
                <c:pt idx="228">
                  <c:v>109.41785057236</c:v>
                </c:pt>
                <c:pt idx="229">
                  <c:v>109.41785057236</c:v>
                </c:pt>
                <c:pt idx="230">
                  <c:v>109.41785057236</c:v>
                </c:pt>
                <c:pt idx="231">
                  <c:v>109.41785057236</c:v>
                </c:pt>
                <c:pt idx="232">
                  <c:v>109.41785057236</c:v>
                </c:pt>
                <c:pt idx="233">
                  <c:v>109.41785057236</c:v>
                </c:pt>
                <c:pt idx="234">
                  <c:v>109.41785057236</c:v>
                </c:pt>
                <c:pt idx="235">
                  <c:v>109.41785057236</c:v>
                </c:pt>
                <c:pt idx="236">
                  <c:v>109.41785057236</c:v>
                </c:pt>
                <c:pt idx="237">
                  <c:v>109.41785057236</c:v>
                </c:pt>
                <c:pt idx="238">
                  <c:v>109.41785057236</c:v>
                </c:pt>
                <c:pt idx="239">
                  <c:v>109.41785057236</c:v>
                </c:pt>
                <c:pt idx="240">
                  <c:v>109.41785057236</c:v>
                </c:pt>
                <c:pt idx="241">
                  <c:v>109.41785057236</c:v>
                </c:pt>
                <c:pt idx="242">
                  <c:v>109.41785057236</c:v>
                </c:pt>
                <c:pt idx="243">
                  <c:v>109.41785057236</c:v>
                </c:pt>
                <c:pt idx="244">
                  <c:v>109.41785057236</c:v>
                </c:pt>
                <c:pt idx="245">
                  <c:v>115.95530528024899</c:v>
                </c:pt>
                <c:pt idx="246">
                  <c:v>115.95530528024899</c:v>
                </c:pt>
                <c:pt idx="247">
                  <c:v>115.95530528024899</c:v>
                </c:pt>
                <c:pt idx="248">
                  <c:v>115.95530528024899</c:v>
                </c:pt>
                <c:pt idx="249">
                  <c:v>115.95530528024899</c:v>
                </c:pt>
                <c:pt idx="250">
                  <c:v>115.95530528024899</c:v>
                </c:pt>
                <c:pt idx="251">
                  <c:v>115.95530528024899</c:v>
                </c:pt>
                <c:pt idx="252">
                  <c:v>115.95530528024899</c:v>
                </c:pt>
                <c:pt idx="253">
                  <c:v>115.95530528024899</c:v>
                </c:pt>
                <c:pt idx="254">
                  <c:v>115.95530528024899</c:v>
                </c:pt>
                <c:pt idx="255">
                  <c:v>115.95530528024899</c:v>
                </c:pt>
                <c:pt idx="256">
                  <c:v>115.95530528024899</c:v>
                </c:pt>
                <c:pt idx="257">
                  <c:v>115.95530528024899</c:v>
                </c:pt>
                <c:pt idx="258">
                  <c:v>115.95530528024899</c:v>
                </c:pt>
                <c:pt idx="259">
                  <c:v>115.95530528024899</c:v>
                </c:pt>
                <c:pt idx="260">
                  <c:v>115.95530528024899</c:v>
                </c:pt>
                <c:pt idx="261">
                  <c:v>115.95530528024899</c:v>
                </c:pt>
                <c:pt idx="262">
                  <c:v>115.95530528024899</c:v>
                </c:pt>
                <c:pt idx="263">
                  <c:v>115.95530528024899</c:v>
                </c:pt>
                <c:pt idx="264">
                  <c:v>115.95530528024899</c:v>
                </c:pt>
                <c:pt idx="265">
                  <c:v>115.95530528024899</c:v>
                </c:pt>
                <c:pt idx="266">
                  <c:v>115.95530528024899</c:v>
                </c:pt>
                <c:pt idx="267">
                  <c:v>115.95530528024899</c:v>
                </c:pt>
                <c:pt idx="268">
                  <c:v>115.95530528024899</c:v>
                </c:pt>
                <c:pt idx="269">
                  <c:v>115.95530528024899</c:v>
                </c:pt>
                <c:pt idx="270">
                  <c:v>115.95530528024899</c:v>
                </c:pt>
                <c:pt idx="271">
                  <c:v>115.95530528024899</c:v>
                </c:pt>
                <c:pt idx="272">
                  <c:v>115.95530528024899</c:v>
                </c:pt>
                <c:pt idx="273">
                  <c:v>115.95530528024899</c:v>
                </c:pt>
                <c:pt idx="274">
                  <c:v>120.963477522788</c:v>
                </c:pt>
                <c:pt idx="275">
                  <c:v>120.963477522788</c:v>
                </c:pt>
                <c:pt idx="276">
                  <c:v>120.963477522788</c:v>
                </c:pt>
                <c:pt idx="277">
                  <c:v>120.963477522788</c:v>
                </c:pt>
                <c:pt idx="278">
                  <c:v>120.963477522788</c:v>
                </c:pt>
                <c:pt idx="279">
                  <c:v>120.963477522788</c:v>
                </c:pt>
                <c:pt idx="280">
                  <c:v>120.963477522788</c:v>
                </c:pt>
                <c:pt idx="281">
                  <c:v>120.963477522788</c:v>
                </c:pt>
                <c:pt idx="282">
                  <c:v>120.963477522788</c:v>
                </c:pt>
                <c:pt idx="283">
                  <c:v>120.963477522788</c:v>
                </c:pt>
                <c:pt idx="284">
                  <c:v>120.963477522788</c:v>
                </c:pt>
                <c:pt idx="285">
                  <c:v>120.963477522788</c:v>
                </c:pt>
                <c:pt idx="286">
                  <c:v>120.963477522788</c:v>
                </c:pt>
                <c:pt idx="287">
                  <c:v>120.963477522788</c:v>
                </c:pt>
                <c:pt idx="288">
                  <c:v>120.963477522788</c:v>
                </c:pt>
                <c:pt idx="289">
                  <c:v>120.963477522788</c:v>
                </c:pt>
                <c:pt idx="290">
                  <c:v>120.963477522788</c:v>
                </c:pt>
                <c:pt idx="291">
                  <c:v>120.963477522788</c:v>
                </c:pt>
                <c:pt idx="292">
                  <c:v>120.963477522788</c:v>
                </c:pt>
                <c:pt idx="293">
                  <c:v>120.963477522788</c:v>
                </c:pt>
                <c:pt idx="294">
                  <c:v>120.963477522788</c:v>
                </c:pt>
                <c:pt idx="295">
                  <c:v>120.963477522788</c:v>
                </c:pt>
                <c:pt idx="296">
                  <c:v>120.963477522788</c:v>
                </c:pt>
                <c:pt idx="297">
                  <c:v>120.963477522788</c:v>
                </c:pt>
                <c:pt idx="298">
                  <c:v>120.963477522788</c:v>
                </c:pt>
                <c:pt idx="299">
                  <c:v>120.963477522788</c:v>
                </c:pt>
                <c:pt idx="300">
                  <c:v>120.963477522788</c:v>
                </c:pt>
                <c:pt idx="301">
                  <c:v>120.963477522788</c:v>
                </c:pt>
                <c:pt idx="302">
                  <c:v>122.37648110156</c:v>
                </c:pt>
                <c:pt idx="303">
                  <c:v>122.37648110156</c:v>
                </c:pt>
                <c:pt idx="304">
                  <c:v>122.37648110156</c:v>
                </c:pt>
                <c:pt idx="305">
                  <c:v>122.37648110156</c:v>
                </c:pt>
                <c:pt idx="306">
                  <c:v>122.37648110156</c:v>
                </c:pt>
                <c:pt idx="307">
                  <c:v>122.37648110156</c:v>
                </c:pt>
                <c:pt idx="308">
                  <c:v>122.37648110156</c:v>
                </c:pt>
                <c:pt idx="309">
                  <c:v>122.37648110156</c:v>
                </c:pt>
                <c:pt idx="310">
                  <c:v>122.37648110156</c:v>
                </c:pt>
                <c:pt idx="311">
                  <c:v>122.37648110156</c:v>
                </c:pt>
                <c:pt idx="312">
                  <c:v>122.37648110156</c:v>
                </c:pt>
                <c:pt idx="313">
                  <c:v>122.37648110156</c:v>
                </c:pt>
                <c:pt idx="314">
                  <c:v>122.37648110156</c:v>
                </c:pt>
                <c:pt idx="315">
                  <c:v>122.37648110156</c:v>
                </c:pt>
                <c:pt idx="316">
                  <c:v>122.37648110156</c:v>
                </c:pt>
                <c:pt idx="317">
                  <c:v>122.37648110156</c:v>
                </c:pt>
                <c:pt idx="318">
                  <c:v>122.37648110156</c:v>
                </c:pt>
                <c:pt idx="319">
                  <c:v>122.37648110156</c:v>
                </c:pt>
                <c:pt idx="320">
                  <c:v>122.37648110156</c:v>
                </c:pt>
                <c:pt idx="321">
                  <c:v>122.37648110156</c:v>
                </c:pt>
                <c:pt idx="322">
                  <c:v>122.37648110156</c:v>
                </c:pt>
                <c:pt idx="323">
                  <c:v>122.37648110156</c:v>
                </c:pt>
                <c:pt idx="324">
                  <c:v>122.37648110156</c:v>
                </c:pt>
                <c:pt idx="325">
                  <c:v>122.37648110156</c:v>
                </c:pt>
                <c:pt idx="326">
                  <c:v>122.37648110156</c:v>
                </c:pt>
                <c:pt idx="327">
                  <c:v>122.37648110156</c:v>
                </c:pt>
                <c:pt idx="328">
                  <c:v>122.37648110156</c:v>
                </c:pt>
                <c:pt idx="329">
                  <c:v>122.37648110156</c:v>
                </c:pt>
                <c:pt idx="330">
                  <c:v>122.37648110156</c:v>
                </c:pt>
                <c:pt idx="331">
                  <c:v>122.37648110156</c:v>
                </c:pt>
                <c:pt idx="332">
                  <c:v>122.37648110156</c:v>
                </c:pt>
                <c:pt idx="333">
                  <c:v>122.37648110156</c:v>
                </c:pt>
                <c:pt idx="334">
                  <c:v>122.37648110156</c:v>
                </c:pt>
                <c:pt idx="335">
                  <c:v>127.19565016379001</c:v>
                </c:pt>
                <c:pt idx="336">
                  <c:v>127.19565016379001</c:v>
                </c:pt>
                <c:pt idx="337">
                  <c:v>127.19565016379001</c:v>
                </c:pt>
                <c:pt idx="338">
                  <c:v>127.19565016379001</c:v>
                </c:pt>
                <c:pt idx="339">
                  <c:v>127.19565016379001</c:v>
                </c:pt>
                <c:pt idx="340">
                  <c:v>127.19565016379001</c:v>
                </c:pt>
                <c:pt idx="341">
                  <c:v>127.19565016379001</c:v>
                </c:pt>
                <c:pt idx="342">
                  <c:v>127.19565016379001</c:v>
                </c:pt>
                <c:pt idx="343">
                  <c:v>127.19565016379001</c:v>
                </c:pt>
                <c:pt idx="344">
                  <c:v>127.19565016379001</c:v>
                </c:pt>
                <c:pt idx="345">
                  <c:v>127.19565016379001</c:v>
                </c:pt>
                <c:pt idx="346">
                  <c:v>127.19565016379001</c:v>
                </c:pt>
                <c:pt idx="347">
                  <c:v>127.19565016379001</c:v>
                </c:pt>
                <c:pt idx="348">
                  <c:v>127.19565016379001</c:v>
                </c:pt>
                <c:pt idx="349">
                  <c:v>127.19565016379001</c:v>
                </c:pt>
                <c:pt idx="350">
                  <c:v>127.19565016379001</c:v>
                </c:pt>
                <c:pt idx="351">
                  <c:v>127.19565016379001</c:v>
                </c:pt>
                <c:pt idx="352">
                  <c:v>127.19565016379001</c:v>
                </c:pt>
                <c:pt idx="353">
                  <c:v>127.19565016379001</c:v>
                </c:pt>
                <c:pt idx="354">
                  <c:v>127.19565016379001</c:v>
                </c:pt>
                <c:pt idx="355">
                  <c:v>127.19565016379001</c:v>
                </c:pt>
                <c:pt idx="356">
                  <c:v>127.19565016379001</c:v>
                </c:pt>
                <c:pt idx="357">
                  <c:v>127.19565016379001</c:v>
                </c:pt>
                <c:pt idx="358">
                  <c:v>127.19565016379001</c:v>
                </c:pt>
                <c:pt idx="359">
                  <c:v>127.19565016379001</c:v>
                </c:pt>
                <c:pt idx="360">
                  <c:v>127.19565016379001</c:v>
                </c:pt>
                <c:pt idx="361">
                  <c:v>127.19565016379001</c:v>
                </c:pt>
                <c:pt idx="362">
                  <c:v>127.19565016379001</c:v>
                </c:pt>
                <c:pt idx="363">
                  <c:v>127.19565016379001</c:v>
                </c:pt>
                <c:pt idx="364">
                  <c:v>127.19565016379001</c:v>
                </c:pt>
                <c:pt idx="365">
                  <c:v>132.14095061231501</c:v>
                </c:pt>
                <c:pt idx="366">
                  <c:v>132.14095061231501</c:v>
                </c:pt>
                <c:pt idx="367">
                  <c:v>132.14095061231501</c:v>
                </c:pt>
                <c:pt idx="368">
                  <c:v>132.14095061231501</c:v>
                </c:pt>
                <c:pt idx="369">
                  <c:v>132.14095061231501</c:v>
                </c:pt>
                <c:pt idx="370">
                  <c:v>132.14095061231501</c:v>
                </c:pt>
                <c:pt idx="371">
                  <c:v>132.14095061231501</c:v>
                </c:pt>
                <c:pt idx="372">
                  <c:v>132.14095061231501</c:v>
                </c:pt>
                <c:pt idx="373">
                  <c:v>132.14095061231501</c:v>
                </c:pt>
                <c:pt idx="374">
                  <c:v>132.14095061231501</c:v>
                </c:pt>
                <c:pt idx="375">
                  <c:v>132.14095061231501</c:v>
                </c:pt>
                <c:pt idx="376">
                  <c:v>132.14095061231501</c:v>
                </c:pt>
                <c:pt idx="377">
                  <c:v>132.14095061231501</c:v>
                </c:pt>
                <c:pt idx="378">
                  <c:v>132.14095061231501</c:v>
                </c:pt>
                <c:pt idx="379">
                  <c:v>132.14095061231501</c:v>
                </c:pt>
                <c:pt idx="380">
                  <c:v>132.14095061231501</c:v>
                </c:pt>
                <c:pt idx="381">
                  <c:v>132.14095061231501</c:v>
                </c:pt>
                <c:pt idx="382">
                  <c:v>132.14095061231501</c:v>
                </c:pt>
                <c:pt idx="383">
                  <c:v>132.14095061231501</c:v>
                </c:pt>
                <c:pt idx="384">
                  <c:v>132.14095061231501</c:v>
                </c:pt>
                <c:pt idx="385">
                  <c:v>132.14095061231501</c:v>
                </c:pt>
                <c:pt idx="386">
                  <c:v>132.14095061231501</c:v>
                </c:pt>
                <c:pt idx="387">
                  <c:v>132.14095061231501</c:v>
                </c:pt>
                <c:pt idx="388">
                  <c:v>132.14095061231501</c:v>
                </c:pt>
                <c:pt idx="389">
                  <c:v>132.14095061231501</c:v>
                </c:pt>
                <c:pt idx="390">
                  <c:v>132.14095061231501</c:v>
                </c:pt>
                <c:pt idx="391">
                  <c:v>132.14095061231501</c:v>
                </c:pt>
                <c:pt idx="392">
                  <c:v>132.14095061231501</c:v>
                </c:pt>
                <c:pt idx="393">
                  <c:v>126.979888903068</c:v>
                </c:pt>
                <c:pt idx="394">
                  <c:v>126.979888903068</c:v>
                </c:pt>
                <c:pt idx="395">
                  <c:v>126.979888903068</c:v>
                </c:pt>
                <c:pt idx="396">
                  <c:v>126.979695003934</c:v>
                </c:pt>
                <c:pt idx="397">
                  <c:v>126.979695003934</c:v>
                </c:pt>
                <c:pt idx="398">
                  <c:v>126.979695003934</c:v>
                </c:pt>
                <c:pt idx="399">
                  <c:v>126.979695003934</c:v>
                </c:pt>
                <c:pt idx="400">
                  <c:v>126.979695003934</c:v>
                </c:pt>
                <c:pt idx="401">
                  <c:v>126.979695003934</c:v>
                </c:pt>
                <c:pt idx="402">
                  <c:v>126.979695003934</c:v>
                </c:pt>
                <c:pt idx="403">
                  <c:v>126.979695003934</c:v>
                </c:pt>
                <c:pt idx="404">
                  <c:v>126.979695003934</c:v>
                </c:pt>
                <c:pt idx="405">
                  <c:v>126.979695003934</c:v>
                </c:pt>
                <c:pt idx="406">
                  <c:v>126.979695003934</c:v>
                </c:pt>
                <c:pt idx="407">
                  <c:v>126.979695003934</c:v>
                </c:pt>
                <c:pt idx="408">
                  <c:v>126.979695003934</c:v>
                </c:pt>
                <c:pt idx="409">
                  <c:v>126.979695003934</c:v>
                </c:pt>
                <c:pt idx="410">
                  <c:v>126.979695003934</c:v>
                </c:pt>
                <c:pt idx="411">
                  <c:v>126.979695003934</c:v>
                </c:pt>
                <c:pt idx="412">
                  <c:v>126.979695003934</c:v>
                </c:pt>
                <c:pt idx="413">
                  <c:v>126.979695003934</c:v>
                </c:pt>
                <c:pt idx="414">
                  <c:v>126.979695003934</c:v>
                </c:pt>
                <c:pt idx="415">
                  <c:v>126.979695003934</c:v>
                </c:pt>
                <c:pt idx="416">
                  <c:v>126.979695003934</c:v>
                </c:pt>
                <c:pt idx="417">
                  <c:v>126.979695003934</c:v>
                </c:pt>
                <c:pt idx="418">
                  <c:v>126.979695003934</c:v>
                </c:pt>
                <c:pt idx="419">
                  <c:v>126.979695003934</c:v>
                </c:pt>
                <c:pt idx="420">
                  <c:v>126.979695003934</c:v>
                </c:pt>
                <c:pt idx="421">
                  <c:v>126.979695003934</c:v>
                </c:pt>
                <c:pt idx="422">
                  <c:v>126.979695003934</c:v>
                </c:pt>
                <c:pt idx="423">
                  <c:v>126.979695003934</c:v>
                </c:pt>
                <c:pt idx="424">
                  <c:v>126.979695003934</c:v>
                </c:pt>
                <c:pt idx="425">
                  <c:v>126.979695003934</c:v>
                </c:pt>
                <c:pt idx="426">
                  <c:v>127.400480360866</c:v>
                </c:pt>
                <c:pt idx="427">
                  <c:v>127.400480360866</c:v>
                </c:pt>
                <c:pt idx="428">
                  <c:v>127.400480360866</c:v>
                </c:pt>
                <c:pt idx="429">
                  <c:v>127.400480360866</c:v>
                </c:pt>
                <c:pt idx="430">
                  <c:v>127.400480360866</c:v>
                </c:pt>
                <c:pt idx="431">
                  <c:v>127.400480360866</c:v>
                </c:pt>
                <c:pt idx="432">
                  <c:v>127.400480360866</c:v>
                </c:pt>
                <c:pt idx="433">
                  <c:v>127.400480360866</c:v>
                </c:pt>
                <c:pt idx="434">
                  <c:v>127.400480360866</c:v>
                </c:pt>
                <c:pt idx="435">
                  <c:v>127.400480360866</c:v>
                </c:pt>
                <c:pt idx="436">
                  <c:v>127.400480360866</c:v>
                </c:pt>
                <c:pt idx="437">
                  <c:v>127.400480360866</c:v>
                </c:pt>
                <c:pt idx="438">
                  <c:v>127.400480360866</c:v>
                </c:pt>
                <c:pt idx="439">
                  <c:v>127.400480360866</c:v>
                </c:pt>
                <c:pt idx="440">
                  <c:v>127.400480360866</c:v>
                </c:pt>
                <c:pt idx="441">
                  <c:v>127.400480360866</c:v>
                </c:pt>
                <c:pt idx="442">
                  <c:v>127.400480360866</c:v>
                </c:pt>
                <c:pt idx="443">
                  <c:v>127.400480360866</c:v>
                </c:pt>
                <c:pt idx="444">
                  <c:v>127.400480360866</c:v>
                </c:pt>
                <c:pt idx="445">
                  <c:v>127.400480360866</c:v>
                </c:pt>
                <c:pt idx="446">
                  <c:v>127.400480360866</c:v>
                </c:pt>
                <c:pt idx="447">
                  <c:v>127.400480360866</c:v>
                </c:pt>
                <c:pt idx="448">
                  <c:v>127.400480360866</c:v>
                </c:pt>
                <c:pt idx="449">
                  <c:v>127.400480360866</c:v>
                </c:pt>
                <c:pt idx="450">
                  <c:v>127.400480360866</c:v>
                </c:pt>
                <c:pt idx="451">
                  <c:v>127.400480360866</c:v>
                </c:pt>
                <c:pt idx="452">
                  <c:v>127.400480360866</c:v>
                </c:pt>
                <c:pt idx="453">
                  <c:v>127.400480360866</c:v>
                </c:pt>
                <c:pt idx="454">
                  <c:v>127.400480360866</c:v>
                </c:pt>
                <c:pt idx="455">
                  <c:v>127.400480360866</c:v>
                </c:pt>
                <c:pt idx="456">
                  <c:v>122.46802572993001</c:v>
                </c:pt>
                <c:pt idx="457">
                  <c:v>122.46802572993001</c:v>
                </c:pt>
                <c:pt idx="458">
                  <c:v>122.46802572993001</c:v>
                </c:pt>
                <c:pt idx="459">
                  <c:v>122.46802572993001</c:v>
                </c:pt>
                <c:pt idx="460">
                  <c:v>122.46802572993001</c:v>
                </c:pt>
                <c:pt idx="461">
                  <c:v>122.46802572993001</c:v>
                </c:pt>
                <c:pt idx="462">
                  <c:v>122.46802572993001</c:v>
                </c:pt>
                <c:pt idx="463">
                  <c:v>122.46802572993001</c:v>
                </c:pt>
                <c:pt idx="464">
                  <c:v>122.46802572993001</c:v>
                </c:pt>
                <c:pt idx="465">
                  <c:v>122.46802572993001</c:v>
                </c:pt>
                <c:pt idx="466">
                  <c:v>122.46802572993001</c:v>
                </c:pt>
                <c:pt idx="467">
                  <c:v>122.46802572993001</c:v>
                </c:pt>
                <c:pt idx="468">
                  <c:v>122.46802572993001</c:v>
                </c:pt>
                <c:pt idx="469">
                  <c:v>122.46802572993001</c:v>
                </c:pt>
                <c:pt idx="470">
                  <c:v>122.46802572993001</c:v>
                </c:pt>
                <c:pt idx="471">
                  <c:v>122.46802572993001</c:v>
                </c:pt>
                <c:pt idx="472">
                  <c:v>122.46802572993001</c:v>
                </c:pt>
                <c:pt idx="473">
                  <c:v>122.46802572993001</c:v>
                </c:pt>
                <c:pt idx="474">
                  <c:v>122.46802572993001</c:v>
                </c:pt>
                <c:pt idx="475">
                  <c:v>122.46802572993001</c:v>
                </c:pt>
                <c:pt idx="476">
                  <c:v>122.46802572993001</c:v>
                </c:pt>
                <c:pt idx="477">
                  <c:v>122.46802572993001</c:v>
                </c:pt>
                <c:pt idx="478">
                  <c:v>122.46802572993001</c:v>
                </c:pt>
                <c:pt idx="479">
                  <c:v>122.46802572993001</c:v>
                </c:pt>
                <c:pt idx="480">
                  <c:v>122.46802572993001</c:v>
                </c:pt>
                <c:pt idx="481">
                  <c:v>122.46802572993001</c:v>
                </c:pt>
                <c:pt idx="482">
                  <c:v>122.46802572993001</c:v>
                </c:pt>
                <c:pt idx="483">
                  <c:v>122.46802572993001</c:v>
                </c:pt>
                <c:pt idx="484">
                  <c:v>122.46802572993001</c:v>
                </c:pt>
                <c:pt idx="485">
                  <c:v>122.46802572993001</c:v>
                </c:pt>
                <c:pt idx="486">
                  <c:v>122.46802572993001</c:v>
                </c:pt>
                <c:pt idx="487">
                  <c:v>122.46802572993001</c:v>
                </c:pt>
                <c:pt idx="488">
                  <c:v>127.221693241149</c:v>
                </c:pt>
                <c:pt idx="489">
                  <c:v>127.221693241149</c:v>
                </c:pt>
                <c:pt idx="490">
                  <c:v>127.221693241149</c:v>
                </c:pt>
                <c:pt idx="491">
                  <c:v>127.221693241149</c:v>
                </c:pt>
                <c:pt idx="492">
                  <c:v>127.221693241149</c:v>
                </c:pt>
                <c:pt idx="493">
                  <c:v>127.221693241149</c:v>
                </c:pt>
                <c:pt idx="494">
                  <c:v>127.221693241149</c:v>
                </c:pt>
                <c:pt idx="495">
                  <c:v>127.221693241149</c:v>
                </c:pt>
                <c:pt idx="496">
                  <c:v>127.221693241149</c:v>
                </c:pt>
                <c:pt idx="497">
                  <c:v>127.221693241149</c:v>
                </c:pt>
                <c:pt idx="498">
                  <c:v>127.221693241149</c:v>
                </c:pt>
                <c:pt idx="499">
                  <c:v>127.221693241149</c:v>
                </c:pt>
                <c:pt idx="500">
                  <c:v>127.221693241149</c:v>
                </c:pt>
                <c:pt idx="501">
                  <c:v>127.221693241149</c:v>
                </c:pt>
                <c:pt idx="502">
                  <c:v>127.221693241149</c:v>
                </c:pt>
                <c:pt idx="503">
                  <c:v>127.221693241149</c:v>
                </c:pt>
                <c:pt idx="504">
                  <c:v>127.221693241149</c:v>
                </c:pt>
                <c:pt idx="505">
                  <c:v>127.221693241149</c:v>
                </c:pt>
                <c:pt idx="506">
                  <c:v>127.221693241149</c:v>
                </c:pt>
                <c:pt idx="507">
                  <c:v>127.221693241149</c:v>
                </c:pt>
                <c:pt idx="508">
                  <c:v>127.221693241149</c:v>
                </c:pt>
                <c:pt idx="509">
                  <c:v>127.221693241149</c:v>
                </c:pt>
                <c:pt idx="510">
                  <c:v>127.221693241149</c:v>
                </c:pt>
                <c:pt idx="511">
                  <c:v>127.221693241149</c:v>
                </c:pt>
                <c:pt idx="512">
                  <c:v>127.221693241149</c:v>
                </c:pt>
                <c:pt idx="513">
                  <c:v>127.221693241149</c:v>
                </c:pt>
                <c:pt idx="514">
                  <c:v>127.221693241149</c:v>
                </c:pt>
                <c:pt idx="515">
                  <c:v>127.221693241149</c:v>
                </c:pt>
                <c:pt idx="516">
                  <c:v>127.221693241149</c:v>
                </c:pt>
                <c:pt idx="517">
                  <c:v>127.221693241149</c:v>
                </c:pt>
                <c:pt idx="518">
                  <c:v>126.656440911117</c:v>
                </c:pt>
                <c:pt idx="519">
                  <c:v>126.656440911117</c:v>
                </c:pt>
                <c:pt idx="520">
                  <c:v>126.656440911117</c:v>
                </c:pt>
                <c:pt idx="521">
                  <c:v>126.656440911117</c:v>
                </c:pt>
                <c:pt idx="522">
                  <c:v>126.656440911117</c:v>
                </c:pt>
                <c:pt idx="523">
                  <c:v>126.656440911117</c:v>
                </c:pt>
                <c:pt idx="524">
                  <c:v>126.656440911117</c:v>
                </c:pt>
                <c:pt idx="525">
                  <c:v>126.656440911117</c:v>
                </c:pt>
                <c:pt idx="526">
                  <c:v>126.656440911117</c:v>
                </c:pt>
                <c:pt idx="527">
                  <c:v>126.656440911117</c:v>
                </c:pt>
                <c:pt idx="528">
                  <c:v>126.656440911117</c:v>
                </c:pt>
                <c:pt idx="529">
                  <c:v>126.656440911117</c:v>
                </c:pt>
                <c:pt idx="530">
                  <c:v>126.656440911117</c:v>
                </c:pt>
                <c:pt idx="531">
                  <c:v>126.656440911117</c:v>
                </c:pt>
                <c:pt idx="532">
                  <c:v>126.656440911117</c:v>
                </c:pt>
                <c:pt idx="533">
                  <c:v>126.656440911117</c:v>
                </c:pt>
                <c:pt idx="534">
                  <c:v>126.656440911117</c:v>
                </c:pt>
                <c:pt idx="535">
                  <c:v>126.656440911117</c:v>
                </c:pt>
                <c:pt idx="536">
                  <c:v>126.656440911117</c:v>
                </c:pt>
                <c:pt idx="537">
                  <c:v>126.656440911117</c:v>
                </c:pt>
                <c:pt idx="538">
                  <c:v>126.656440911117</c:v>
                </c:pt>
                <c:pt idx="539">
                  <c:v>126.656440911117</c:v>
                </c:pt>
                <c:pt idx="540">
                  <c:v>126.656440911117</c:v>
                </c:pt>
                <c:pt idx="541">
                  <c:v>126.656440911117</c:v>
                </c:pt>
                <c:pt idx="542">
                  <c:v>126.656440911117</c:v>
                </c:pt>
                <c:pt idx="543">
                  <c:v>126.656440911117</c:v>
                </c:pt>
                <c:pt idx="544">
                  <c:v>126.656440911117</c:v>
                </c:pt>
                <c:pt idx="545">
                  <c:v>126.656440911117</c:v>
                </c:pt>
                <c:pt idx="546">
                  <c:v>126.656440911117</c:v>
                </c:pt>
                <c:pt idx="547">
                  <c:v>121.697846253257</c:v>
                </c:pt>
                <c:pt idx="548">
                  <c:v>121.697846253257</c:v>
                </c:pt>
                <c:pt idx="549">
                  <c:v>121.697846253257</c:v>
                </c:pt>
                <c:pt idx="550">
                  <c:v>121.697846253257</c:v>
                </c:pt>
                <c:pt idx="551">
                  <c:v>121.697846253257</c:v>
                </c:pt>
                <c:pt idx="552">
                  <c:v>121.697846253257</c:v>
                </c:pt>
                <c:pt idx="553">
                  <c:v>121.697846253257</c:v>
                </c:pt>
                <c:pt idx="554">
                  <c:v>121.697846253257</c:v>
                </c:pt>
                <c:pt idx="555">
                  <c:v>121.697846253257</c:v>
                </c:pt>
                <c:pt idx="556">
                  <c:v>121.697846253257</c:v>
                </c:pt>
                <c:pt idx="557">
                  <c:v>121.697846253257</c:v>
                </c:pt>
                <c:pt idx="558">
                  <c:v>121.697846253257</c:v>
                </c:pt>
                <c:pt idx="559">
                  <c:v>121.697846253257</c:v>
                </c:pt>
                <c:pt idx="560">
                  <c:v>121.697846253257</c:v>
                </c:pt>
                <c:pt idx="561">
                  <c:v>121.697846253257</c:v>
                </c:pt>
                <c:pt idx="562">
                  <c:v>121.697846253257</c:v>
                </c:pt>
                <c:pt idx="563">
                  <c:v>121.697846253257</c:v>
                </c:pt>
                <c:pt idx="564">
                  <c:v>121.697846253257</c:v>
                </c:pt>
                <c:pt idx="565">
                  <c:v>121.697846253257</c:v>
                </c:pt>
                <c:pt idx="566">
                  <c:v>121.697846253257</c:v>
                </c:pt>
                <c:pt idx="567">
                  <c:v>121.697846253257</c:v>
                </c:pt>
                <c:pt idx="568">
                  <c:v>121.697846253257</c:v>
                </c:pt>
                <c:pt idx="569">
                  <c:v>121.697846253257</c:v>
                </c:pt>
                <c:pt idx="570">
                  <c:v>121.697846253257</c:v>
                </c:pt>
                <c:pt idx="571">
                  <c:v>121.697846253257</c:v>
                </c:pt>
                <c:pt idx="572">
                  <c:v>121.697846253257</c:v>
                </c:pt>
                <c:pt idx="573">
                  <c:v>121.697846253257</c:v>
                </c:pt>
                <c:pt idx="574">
                  <c:v>121.697846253257</c:v>
                </c:pt>
                <c:pt idx="575">
                  <c:v>121.697846253257</c:v>
                </c:pt>
                <c:pt idx="576">
                  <c:v>121.697846253257</c:v>
                </c:pt>
                <c:pt idx="577">
                  <c:v>121.697846253257</c:v>
                </c:pt>
                <c:pt idx="578">
                  <c:v>121.697846253257</c:v>
                </c:pt>
                <c:pt idx="579">
                  <c:v>121.72368331278599</c:v>
                </c:pt>
                <c:pt idx="580">
                  <c:v>121.72368331278599</c:v>
                </c:pt>
                <c:pt idx="581">
                  <c:v>121.72368331278599</c:v>
                </c:pt>
                <c:pt idx="582">
                  <c:v>121.72368331278599</c:v>
                </c:pt>
                <c:pt idx="583">
                  <c:v>121.72368331278599</c:v>
                </c:pt>
                <c:pt idx="584">
                  <c:v>121.72368331278599</c:v>
                </c:pt>
                <c:pt idx="585">
                  <c:v>121.72368331278599</c:v>
                </c:pt>
                <c:pt idx="586">
                  <c:v>121.72368331278599</c:v>
                </c:pt>
                <c:pt idx="587">
                  <c:v>121.72368331278599</c:v>
                </c:pt>
                <c:pt idx="588">
                  <c:v>121.72368331278599</c:v>
                </c:pt>
                <c:pt idx="589">
                  <c:v>121.72368331278599</c:v>
                </c:pt>
                <c:pt idx="590">
                  <c:v>121.72368331278599</c:v>
                </c:pt>
                <c:pt idx="591">
                  <c:v>121.72368331278599</c:v>
                </c:pt>
                <c:pt idx="592">
                  <c:v>121.72368331278599</c:v>
                </c:pt>
                <c:pt idx="593">
                  <c:v>121.72368331278599</c:v>
                </c:pt>
                <c:pt idx="594">
                  <c:v>121.72368331278599</c:v>
                </c:pt>
                <c:pt idx="595">
                  <c:v>121.72368331278599</c:v>
                </c:pt>
                <c:pt idx="596">
                  <c:v>121.72368331278599</c:v>
                </c:pt>
                <c:pt idx="597">
                  <c:v>121.72368331278599</c:v>
                </c:pt>
                <c:pt idx="598">
                  <c:v>121.72368331278599</c:v>
                </c:pt>
                <c:pt idx="599">
                  <c:v>121.72368331278599</c:v>
                </c:pt>
                <c:pt idx="600">
                  <c:v>121.72368331278599</c:v>
                </c:pt>
                <c:pt idx="601">
                  <c:v>121.72368331278599</c:v>
                </c:pt>
                <c:pt idx="602">
                  <c:v>121.72368331278599</c:v>
                </c:pt>
                <c:pt idx="603">
                  <c:v>121.72368331278599</c:v>
                </c:pt>
                <c:pt idx="604">
                  <c:v>121.72368331278599</c:v>
                </c:pt>
                <c:pt idx="605">
                  <c:v>121.72368331278599</c:v>
                </c:pt>
                <c:pt idx="606">
                  <c:v>121.72368331278599</c:v>
                </c:pt>
                <c:pt idx="607">
                  <c:v>121.72368331278599</c:v>
                </c:pt>
                <c:pt idx="608">
                  <c:v>121.72368331278599</c:v>
                </c:pt>
                <c:pt idx="609">
                  <c:v>121.72368331278599</c:v>
                </c:pt>
                <c:pt idx="610">
                  <c:v>132.53752281496</c:v>
                </c:pt>
                <c:pt idx="611">
                  <c:v>132.53752281496</c:v>
                </c:pt>
                <c:pt idx="612">
                  <c:v>132.53752281496</c:v>
                </c:pt>
                <c:pt idx="613">
                  <c:v>132.53752281496</c:v>
                </c:pt>
                <c:pt idx="614">
                  <c:v>132.53752281496</c:v>
                </c:pt>
                <c:pt idx="615">
                  <c:v>132.53752281496</c:v>
                </c:pt>
                <c:pt idx="616">
                  <c:v>132.53752281496</c:v>
                </c:pt>
                <c:pt idx="617">
                  <c:v>132.53752281496</c:v>
                </c:pt>
                <c:pt idx="618">
                  <c:v>132.53752281496</c:v>
                </c:pt>
                <c:pt idx="619">
                  <c:v>132.53752281496</c:v>
                </c:pt>
                <c:pt idx="620">
                  <c:v>132.53752281496</c:v>
                </c:pt>
                <c:pt idx="621">
                  <c:v>132.53752281496</c:v>
                </c:pt>
                <c:pt idx="622">
                  <c:v>132.53752281496</c:v>
                </c:pt>
                <c:pt idx="623">
                  <c:v>132.53752281496</c:v>
                </c:pt>
                <c:pt idx="624">
                  <c:v>132.53752281496</c:v>
                </c:pt>
                <c:pt idx="625">
                  <c:v>132.53752281496</c:v>
                </c:pt>
                <c:pt idx="626">
                  <c:v>132.53752281496</c:v>
                </c:pt>
                <c:pt idx="627">
                  <c:v>132.53752281496</c:v>
                </c:pt>
                <c:pt idx="628">
                  <c:v>132.53752281496</c:v>
                </c:pt>
                <c:pt idx="629">
                  <c:v>132.53752281496</c:v>
                </c:pt>
                <c:pt idx="630">
                  <c:v>132.53752281496</c:v>
                </c:pt>
                <c:pt idx="631">
                  <c:v>132.53752281496</c:v>
                </c:pt>
                <c:pt idx="632">
                  <c:v>132.53752281496</c:v>
                </c:pt>
                <c:pt idx="633">
                  <c:v>132.53752281496</c:v>
                </c:pt>
                <c:pt idx="634">
                  <c:v>132.53752281496</c:v>
                </c:pt>
                <c:pt idx="635">
                  <c:v>132.53752281496</c:v>
                </c:pt>
                <c:pt idx="636">
                  <c:v>132.53752281496</c:v>
                </c:pt>
                <c:pt idx="637">
                  <c:v>132.53752281496</c:v>
                </c:pt>
                <c:pt idx="638">
                  <c:v>132.53752281496</c:v>
                </c:pt>
                <c:pt idx="639">
                  <c:v>132.53752281496</c:v>
                </c:pt>
                <c:pt idx="640">
                  <c:v>132.53752281496</c:v>
                </c:pt>
                <c:pt idx="641">
                  <c:v>135.26382946183401</c:v>
                </c:pt>
                <c:pt idx="642">
                  <c:v>135.26382946183401</c:v>
                </c:pt>
                <c:pt idx="643">
                  <c:v>135.26382946183401</c:v>
                </c:pt>
                <c:pt idx="644">
                  <c:v>135.26382946183401</c:v>
                </c:pt>
                <c:pt idx="645">
                  <c:v>135.26382946183401</c:v>
                </c:pt>
                <c:pt idx="646">
                  <c:v>135.26382946183401</c:v>
                </c:pt>
                <c:pt idx="647">
                  <c:v>135.26382946183401</c:v>
                </c:pt>
                <c:pt idx="648">
                  <c:v>135.26382946183401</c:v>
                </c:pt>
                <c:pt idx="649">
                  <c:v>135.26382946183401</c:v>
                </c:pt>
                <c:pt idx="650">
                  <c:v>135.26382946183401</c:v>
                </c:pt>
                <c:pt idx="651">
                  <c:v>135.26382946183401</c:v>
                </c:pt>
                <c:pt idx="652">
                  <c:v>135.26382946183401</c:v>
                </c:pt>
                <c:pt idx="653">
                  <c:v>135.26382946183401</c:v>
                </c:pt>
                <c:pt idx="654">
                  <c:v>135.26382946183401</c:v>
                </c:pt>
                <c:pt idx="655">
                  <c:v>135.26382946183401</c:v>
                </c:pt>
                <c:pt idx="656">
                  <c:v>135.26382946183401</c:v>
                </c:pt>
                <c:pt idx="657">
                  <c:v>135.26382946183401</c:v>
                </c:pt>
                <c:pt idx="658">
                  <c:v>135.26382946183401</c:v>
                </c:pt>
                <c:pt idx="659">
                  <c:v>135.26382946183401</c:v>
                </c:pt>
                <c:pt idx="660">
                  <c:v>135.26382946183401</c:v>
                </c:pt>
                <c:pt idx="661">
                  <c:v>135.26382946183401</c:v>
                </c:pt>
                <c:pt idx="662">
                  <c:v>135.26382946183401</c:v>
                </c:pt>
                <c:pt idx="663">
                  <c:v>135.26382946183401</c:v>
                </c:pt>
                <c:pt idx="664">
                  <c:v>135.26382946183401</c:v>
                </c:pt>
                <c:pt idx="665">
                  <c:v>135.26382946183401</c:v>
                </c:pt>
                <c:pt idx="666">
                  <c:v>135.26382946183401</c:v>
                </c:pt>
                <c:pt idx="667">
                  <c:v>135.26382946183401</c:v>
                </c:pt>
                <c:pt idx="668">
                  <c:v>135.26382946183401</c:v>
                </c:pt>
                <c:pt idx="669">
                  <c:v>135.26382946183401</c:v>
                </c:pt>
                <c:pt idx="670">
                  <c:v>139.01175428665499</c:v>
                </c:pt>
                <c:pt idx="671">
                  <c:v>139.01175428665499</c:v>
                </c:pt>
                <c:pt idx="672">
                  <c:v>139.01175428665499</c:v>
                </c:pt>
                <c:pt idx="673">
                  <c:v>139.01175428665499</c:v>
                </c:pt>
                <c:pt idx="674">
                  <c:v>139.01175428665499</c:v>
                </c:pt>
                <c:pt idx="675">
                  <c:v>139.01175428665499</c:v>
                </c:pt>
                <c:pt idx="676">
                  <c:v>139.01175428665499</c:v>
                </c:pt>
                <c:pt idx="677">
                  <c:v>139.01175428665499</c:v>
                </c:pt>
                <c:pt idx="678">
                  <c:v>139.01175428665499</c:v>
                </c:pt>
                <c:pt idx="679">
                  <c:v>139.01175428665499</c:v>
                </c:pt>
                <c:pt idx="680">
                  <c:v>139.01175428665499</c:v>
                </c:pt>
                <c:pt idx="681">
                  <c:v>139.01175428665499</c:v>
                </c:pt>
                <c:pt idx="682">
                  <c:v>139.01175428665499</c:v>
                </c:pt>
                <c:pt idx="683">
                  <c:v>139.01175428665499</c:v>
                </c:pt>
                <c:pt idx="684">
                  <c:v>139.01175428665499</c:v>
                </c:pt>
                <c:pt idx="685">
                  <c:v>139.01175428665499</c:v>
                </c:pt>
                <c:pt idx="686">
                  <c:v>139.01175428665499</c:v>
                </c:pt>
                <c:pt idx="687">
                  <c:v>139.01175428665499</c:v>
                </c:pt>
                <c:pt idx="688">
                  <c:v>139.01175428665499</c:v>
                </c:pt>
                <c:pt idx="689">
                  <c:v>139.01175428665499</c:v>
                </c:pt>
                <c:pt idx="690">
                  <c:v>139.01175428665499</c:v>
                </c:pt>
                <c:pt idx="691">
                  <c:v>139.01175428665499</c:v>
                </c:pt>
                <c:pt idx="692">
                  <c:v>139.01175428665499</c:v>
                </c:pt>
                <c:pt idx="693">
                  <c:v>139.01175428665499</c:v>
                </c:pt>
                <c:pt idx="694">
                  <c:v>139.01175428665499</c:v>
                </c:pt>
                <c:pt idx="695">
                  <c:v>139.01175428665499</c:v>
                </c:pt>
                <c:pt idx="696">
                  <c:v>139.01175428665499</c:v>
                </c:pt>
                <c:pt idx="697">
                  <c:v>139.01175428665499</c:v>
                </c:pt>
                <c:pt idx="698">
                  <c:v>139.01175428665499</c:v>
                </c:pt>
                <c:pt idx="699">
                  <c:v>139.01175428665499</c:v>
                </c:pt>
                <c:pt idx="700">
                  <c:v>140.15964927524701</c:v>
                </c:pt>
                <c:pt idx="701">
                  <c:v>140.15998859873099</c:v>
                </c:pt>
                <c:pt idx="702">
                  <c:v>140.15998859873099</c:v>
                </c:pt>
                <c:pt idx="703">
                  <c:v>140.15998859873099</c:v>
                </c:pt>
                <c:pt idx="704">
                  <c:v>140.15998859873099</c:v>
                </c:pt>
                <c:pt idx="705">
                  <c:v>140.15998859873099</c:v>
                </c:pt>
                <c:pt idx="706">
                  <c:v>140.15998859873099</c:v>
                </c:pt>
                <c:pt idx="707">
                  <c:v>140.15998859873099</c:v>
                </c:pt>
                <c:pt idx="708">
                  <c:v>140.15998859873099</c:v>
                </c:pt>
                <c:pt idx="709">
                  <c:v>140.15998859873099</c:v>
                </c:pt>
                <c:pt idx="710">
                  <c:v>140.15998859873099</c:v>
                </c:pt>
                <c:pt idx="711">
                  <c:v>140.15998859873099</c:v>
                </c:pt>
                <c:pt idx="712">
                  <c:v>140.15998859873099</c:v>
                </c:pt>
                <c:pt idx="713">
                  <c:v>140.15998859873099</c:v>
                </c:pt>
                <c:pt idx="714">
                  <c:v>140.15998859873099</c:v>
                </c:pt>
                <c:pt idx="715">
                  <c:v>140.15998859873099</c:v>
                </c:pt>
                <c:pt idx="716">
                  <c:v>140.15998859873099</c:v>
                </c:pt>
                <c:pt idx="717">
                  <c:v>140.15998859873099</c:v>
                </c:pt>
                <c:pt idx="718">
                  <c:v>140.15998859873099</c:v>
                </c:pt>
                <c:pt idx="719">
                  <c:v>140.15998859873099</c:v>
                </c:pt>
                <c:pt idx="720">
                  <c:v>140.15998859873099</c:v>
                </c:pt>
                <c:pt idx="721">
                  <c:v>140.15998859873099</c:v>
                </c:pt>
                <c:pt idx="722">
                  <c:v>140.15998859873099</c:v>
                </c:pt>
                <c:pt idx="723">
                  <c:v>140.15998859873099</c:v>
                </c:pt>
                <c:pt idx="724">
                  <c:v>140.15998859873099</c:v>
                </c:pt>
                <c:pt idx="725">
                  <c:v>140.15998859873099</c:v>
                </c:pt>
                <c:pt idx="726">
                  <c:v>140.15998859873099</c:v>
                </c:pt>
                <c:pt idx="727">
                  <c:v>140.15998859873099</c:v>
                </c:pt>
                <c:pt idx="728">
                  <c:v>140.15998859873099</c:v>
                </c:pt>
                <c:pt idx="729">
                  <c:v>141.11409352215699</c:v>
                </c:pt>
                <c:pt idx="730">
                  <c:v>141.11409352215699</c:v>
                </c:pt>
                <c:pt idx="731">
                  <c:v>141.11409352215699</c:v>
                </c:pt>
                <c:pt idx="732">
                  <c:v>141.11409352215699</c:v>
                </c:pt>
                <c:pt idx="733">
                  <c:v>141.11409352215699</c:v>
                </c:pt>
                <c:pt idx="734">
                  <c:v>141.11409352215699</c:v>
                </c:pt>
                <c:pt idx="735">
                  <c:v>141.11409352215699</c:v>
                </c:pt>
                <c:pt idx="736">
                  <c:v>141.11409352215699</c:v>
                </c:pt>
                <c:pt idx="737">
                  <c:v>141.11409352215699</c:v>
                </c:pt>
                <c:pt idx="738">
                  <c:v>141.11409352215699</c:v>
                </c:pt>
                <c:pt idx="739">
                  <c:v>141.11409352215699</c:v>
                </c:pt>
                <c:pt idx="740">
                  <c:v>141.11409352215699</c:v>
                </c:pt>
                <c:pt idx="741">
                  <c:v>141.11409352215699</c:v>
                </c:pt>
                <c:pt idx="742">
                  <c:v>141.11409352215699</c:v>
                </c:pt>
                <c:pt idx="743">
                  <c:v>141.11409352215699</c:v>
                </c:pt>
                <c:pt idx="744">
                  <c:v>141.11409352215699</c:v>
                </c:pt>
                <c:pt idx="745">
                  <c:v>141.11409352215699</c:v>
                </c:pt>
                <c:pt idx="746">
                  <c:v>141.11409352215699</c:v>
                </c:pt>
                <c:pt idx="747">
                  <c:v>141.11409352215699</c:v>
                </c:pt>
                <c:pt idx="748">
                  <c:v>141.11409352215699</c:v>
                </c:pt>
                <c:pt idx="749">
                  <c:v>141.11409352215699</c:v>
                </c:pt>
                <c:pt idx="750">
                  <c:v>141.11409352215699</c:v>
                </c:pt>
                <c:pt idx="751">
                  <c:v>141.11409352215699</c:v>
                </c:pt>
                <c:pt idx="752">
                  <c:v>141.11409352215699</c:v>
                </c:pt>
                <c:pt idx="753">
                  <c:v>141.11409352215699</c:v>
                </c:pt>
                <c:pt idx="754">
                  <c:v>141.11409352215699</c:v>
                </c:pt>
                <c:pt idx="755">
                  <c:v>141.11409352215699</c:v>
                </c:pt>
                <c:pt idx="756">
                  <c:v>141.11409352215699</c:v>
                </c:pt>
                <c:pt idx="757">
                  <c:v>141.11409352215699</c:v>
                </c:pt>
                <c:pt idx="758">
                  <c:v>141.11409352215699</c:v>
                </c:pt>
                <c:pt idx="759">
                  <c:v>141.11409352215699</c:v>
                </c:pt>
                <c:pt idx="760">
                  <c:v>141.11409352215699</c:v>
                </c:pt>
                <c:pt idx="761">
                  <c:v>141.11409352215699</c:v>
                </c:pt>
                <c:pt idx="762">
                  <c:v>143.892595392011</c:v>
                </c:pt>
                <c:pt idx="763">
                  <c:v>143.892595392011</c:v>
                </c:pt>
                <c:pt idx="764">
                  <c:v>143.892595392011</c:v>
                </c:pt>
                <c:pt idx="765">
                  <c:v>143.892595392011</c:v>
                </c:pt>
                <c:pt idx="766">
                  <c:v>143.892595392011</c:v>
                </c:pt>
                <c:pt idx="767">
                  <c:v>143.892595392011</c:v>
                </c:pt>
                <c:pt idx="768">
                  <c:v>143.892595392011</c:v>
                </c:pt>
                <c:pt idx="769">
                  <c:v>143.892595392011</c:v>
                </c:pt>
                <c:pt idx="770">
                  <c:v>143.892595392011</c:v>
                </c:pt>
                <c:pt idx="771">
                  <c:v>143.892595392011</c:v>
                </c:pt>
                <c:pt idx="772">
                  <c:v>143.892595392011</c:v>
                </c:pt>
                <c:pt idx="773">
                  <c:v>143.892595392011</c:v>
                </c:pt>
                <c:pt idx="774">
                  <c:v>143.892595392011</c:v>
                </c:pt>
                <c:pt idx="775">
                  <c:v>143.892595392011</c:v>
                </c:pt>
                <c:pt idx="776">
                  <c:v>143.892595392011</c:v>
                </c:pt>
                <c:pt idx="777">
                  <c:v>143.892595392011</c:v>
                </c:pt>
                <c:pt idx="778">
                  <c:v>143.892595392011</c:v>
                </c:pt>
                <c:pt idx="779">
                  <c:v>143.892595392011</c:v>
                </c:pt>
                <c:pt idx="780">
                  <c:v>143.892595392011</c:v>
                </c:pt>
                <c:pt idx="781">
                  <c:v>143.892595392011</c:v>
                </c:pt>
                <c:pt idx="782">
                  <c:v>143.892595392011</c:v>
                </c:pt>
                <c:pt idx="783">
                  <c:v>143.892595392011</c:v>
                </c:pt>
                <c:pt idx="784">
                  <c:v>143.892595392011</c:v>
                </c:pt>
                <c:pt idx="785">
                  <c:v>143.892595392011</c:v>
                </c:pt>
                <c:pt idx="786">
                  <c:v>143.892595392011</c:v>
                </c:pt>
                <c:pt idx="787">
                  <c:v>143.892595392011</c:v>
                </c:pt>
                <c:pt idx="788">
                  <c:v>143.892595392011</c:v>
                </c:pt>
                <c:pt idx="789">
                  <c:v>143.892595392011</c:v>
                </c:pt>
                <c:pt idx="790">
                  <c:v>143.892595392011</c:v>
                </c:pt>
                <c:pt idx="791">
                  <c:v>143.892595392011</c:v>
                </c:pt>
                <c:pt idx="792">
                  <c:v>141.09436428533101</c:v>
                </c:pt>
                <c:pt idx="793">
                  <c:v>141.09436428533101</c:v>
                </c:pt>
                <c:pt idx="794">
                  <c:v>141.09436428533101</c:v>
                </c:pt>
                <c:pt idx="795">
                  <c:v>141.09436428533101</c:v>
                </c:pt>
                <c:pt idx="796">
                  <c:v>141.09436428533101</c:v>
                </c:pt>
                <c:pt idx="797">
                  <c:v>141.09436428533101</c:v>
                </c:pt>
                <c:pt idx="798">
                  <c:v>141.09436428533101</c:v>
                </c:pt>
                <c:pt idx="799">
                  <c:v>141.09436428533101</c:v>
                </c:pt>
                <c:pt idx="800">
                  <c:v>141.09436428533101</c:v>
                </c:pt>
                <c:pt idx="801">
                  <c:v>141.09436428533101</c:v>
                </c:pt>
                <c:pt idx="802">
                  <c:v>141.09436428533101</c:v>
                </c:pt>
                <c:pt idx="803">
                  <c:v>141.09436428533101</c:v>
                </c:pt>
                <c:pt idx="804">
                  <c:v>141.09436428533101</c:v>
                </c:pt>
                <c:pt idx="805">
                  <c:v>141.09436428533101</c:v>
                </c:pt>
                <c:pt idx="806">
                  <c:v>141.09436428533101</c:v>
                </c:pt>
                <c:pt idx="807">
                  <c:v>141.09436428533101</c:v>
                </c:pt>
                <c:pt idx="808">
                  <c:v>141.09436428533101</c:v>
                </c:pt>
                <c:pt idx="809">
                  <c:v>141.09436428533101</c:v>
                </c:pt>
                <c:pt idx="810">
                  <c:v>141.09436428533101</c:v>
                </c:pt>
                <c:pt idx="811">
                  <c:v>141.09436428533101</c:v>
                </c:pt>
                <c:pt idx="812">
                  <c:v>141.09436428533101</c:v>
                </c:pt>
                <c:pt idx="813">
                  <c:v>141.09436428533101</c:v>
                </c:pt>
                <c:pt idx="814">
                  <c:v>141.09436428533101</c:v>
                </c:pt>
                <c:pt idx="815">
                  <c:v>141.09436428533101</c:v>
                </c:pt>
                <c:pt idx="816">
                  <c:v>141.09436428533101</c:v>
                </c:pt>
                <c:pt idx="817">
                  <c:v>141.09436428533101</c:v>
                </c:pt>
                <c:pt idx="818">
                  <c:v>141.09436428533101</c:v>
                </c:pt>
                <c:pt idx="819">
                  <c:v>141.09436428533101</c:v>
                </c:pt>
                <c:pt idx="820">
                  <c:v>141.09436428533101</c:v>
                </c:pt>
                <c:pt idx="821">
                  <c:v>141.09436428533101</c:v>
                </c:pt>
                <c:pt idx="822">
                  <c:v>141.09436428533101</c:v>
                </c:pt>
                <c:pt idx="823">
                  <c:v>141.76598240874301</c:v>
                </c:pt>
                <c:pt idx="824">
                  <c:v>141.76598240874301</c:v>
                </c:pt>
                <c:pt idx="825">
                  <c:v>141.76598240874301</c:v>
                </c:pt>
                <c:pt idx="826">
                  <c:v>141.76598240874301</c:v>
                </c:pt>
                <c:pt idx="827">
                  <c:v>141.76598240874301</c:v>
                </c:pt>
                <c:pt idx="828">
                  <c:v>141.76598240874301</c:v>
                </c:pt>
                <c:pt idx="829">
                  <c:v>141.76598240874301</c:v>
                </c:pt>
                <c:pt idx="830">
                  <c:v>141.76598240874301</c:v>
                </c:pt>
                <c:pt idx="831">
                  <c:v>141.76598240874301</c:v>
                </c:pt>
                <c:pt idx="832">
                  <c:v>141.76598240874301</c:v>
                </c:pt>
                <c:pt idx="833">
                  <c:v>141.76598240874301</c:v>
                </c:pt>
                <c:pt idx="834">
                  <c:v>141.76598240874301</c:v>
                </c:pt>
                <c:pt idx="835">
                  <c:v>141.76598240874301</c:v>
                </c:pt>
                <c:pt idx="836">
                  <c:v>141.76598240874301</c:v>
                </c:pt>
                <c:pt idx="837">
                  <c:v>141.76598240874301</c:v>
                </c:pt>
                <c:pt idx="838">
                  <c:v>141.76598240874301</c:v>
                </c:pt>
                <c:pt idx="839">
                  <c:v>141.76598240874301</c:v>
                </c:pt>
                <c:pt idx="840">
                  <c:v>141.76598240874301</c:v>
                </c:pt>
                <c:pt idx="841">
                  <c:v>141.76598240874301</c:v>
                </c:pt>
                <c:pt idx="842">
                  <c:v>141.76598240874301</c:v>
                </c:pt>
                <c:pt idx="843">
                  <c:v>141.76598240874301</c:v>
                </c:pt>
                <c:pt idx="844">
                  <c:v>141.76598240874301</c:v>
                </c:pt>
                <c:pt idx="845">
                  <c:v>141.76598240874301</c:v>
                </c:pt>
                <c:pt idx="846">
                  <c:v>141.76598240874301</c:v>
                </c:pt>
                <c:pt idx="847">
                  <c:v>141.76598240874301</c:v>
                </c:pt>
                <c:pt idx="848">
                  <c:v>141.76598240874301</c:v>
                </c:pt>
                <c:pt idx="849">
                  <c:v>141.76598240874301</c:v>
                </c:pt>
                <c:pt idx="850">
                  <c:v>141.76598240874301</c:v>
                </c:pt>
                <c:pt idx="851">
                  <c:v>141.76598240874301</c:v>
                </c:pt>
                <c:pt idx="852">
                  <c:v>141.76598240874301</c:v>
                </c:pt>
                <c:pt idx="853">
                  <c:v>141.76598240874301</c:v>
                </c:pt>
                <c:pt idx="854">
                  <c:v>146.99359999554</c:v>
                </c:pt>
                <c:pt idx="855">
                  <c:v>146.99359999554</c:v>
                </c:pt>
                <c:pt idx="856">
                  <c:v>146.99359999554</c:v>
                </c:pt>
                <c:pt idx="857">
                  <c:v>146.99359999554</c:v>
                </c:pt>
                <c:pt idx="858">
                  <c:v>146.99359999554</c:v>
                </c:pt>
                <c:pt idx="859">
                  <c:v>146.99359999554</c:v>
                </c:pt>
                <c:pt idx="860">
                  <c:v>146.99359999554</c:v>
                </c:pt>
                <c:pt idx="861">
                  <c:v>146.99359999554</c:v>
                </c:pt>
                <c:pt idx="862">
                  <c:v>146.99359999554</c:v>
                </c:pt>
                <c:pt idx="863">
                  <c:v>146.99359999554</c:v>
                </c:pt>
                <c:pt idx="864">
                  <c:v>146.99359999554</c:v>
                </c:pt>
                <c:pt idx="865">
                  <c:v>146.99359999554</c:v>
                </c:pt>
                <c:pt idx="866">
                  <c:v>146.99359999554</c:v>
                </c:pt>
                <c:pt idx="867">
                  <c:v>146.99359999554</c:v>
                </c:pt>
                <c:pt idx="868">
                  <c:v>146.99359999554</c:v>
                </c:pt>
                <c:pt idx="869">
                  <c:v>146.99359999554</c:v>
                </c:pt>
                <c:pt idx="870">
                  <c:v>146.99359999554</c:v>
                </c:pt>
                <c:pt idx="871">
                  <c:v>146.99359999554</c:v>
                </c:pt>
                <c:pt idx="872">
                  <c:v>146.99359999554</c:v>
                </c:pt>
                <c:pt idx="873">
                  <c:v>146.99359999554</c:v>
                </c:pt>
                <c:pt idx="874">
                  <c:v>146.99359999554</c:v>
                </c:pt>
                <c:pt idx="875">
                  <c:v>146.99359999554</c:v>
                </c:pt>
                <c:pt idx="876">
                  <c:v>146.99359999554</c:v>
                </c:pt>
                <c:pt idx="877">
                  <c:v>146.99359999554</c:v>
                </c:pt>
                <c:pt idx="878">
                  <c:v>146.99359999554</c:v>
                </c:pt>
                <c:pt idx="879">
                  <c:v>146.99359999554</c:v>
                </c:pt>
                <c:pt idx="880">
                  <c:v>146.99359999554</c:v>
                </c:pt>
                <c:pt idx="881">
                  <c:v>146.99359999554</c:v>
                </c:pt>
                <c:pt idx="882">
                  <c:v>146.99359999554</c:v>
                </c:pt>
                <c:pt idx="883">
                  <c:v>146.623107226342</c:v>
                </c:pt>
                <c:pt idx="884">
                  <c:v>146.623107226342</c:v>
                </c:pt>
                <c:pt idx="885">
                  <c:v>146.623107226342</c:v>
                </c:pt>
                <c:pt idx="886">
                  <c:v>146.623107226342</c:v>
                </c:pt>
                <c:pt idx="887">
                  <c:v>146.623107226342</c:v>
                </c:pt>
                <c:pt idx="888">
                  <c:v>146.623107226342</c:v>
                </c:pt>
                <c:pt idx="889">
                  <c:v>146.623107226342</c:v>
                </c:pt>
                <c:pt idx="890">
                  <c:v>146.623107226342</c:v>
                </c:pt>
                <c:pt idx="891">
                  <c:v>146.623107226342</c:v>
                </c:pt>
                <c:pt idx="892">
                  <c:v>146.623107226342</c:v>
                </c:pt>
                <c:pt idx="893">
                  <c:v>146.623107226342</c:v>
                </c:pt>
                <c:pt idx="894">
                  <c:v>146.623107226342</c:v>
                </c:pt>
                <c:pt idx="895">
                  <c:v>146.623107226342</c:v>
                </c:pt>
                <c:pt idx="896">
                  <c:v>146.623107226342</c:v>
                </c:pt>
                <c:pt idx="897">
                  <c:v>146.623107226342</c:v>
                </c:pt>
                <c:pt idx="898">
                  <c:v>146.623107226342</c:v>
                </c:pt>
                <c:pt idx="899">
                  <c:v>146.623107226342</c:v>
                </c:pt>
                <c:pt idx="900">
                  <c:v>146.623107226342</c:v>
                </c:pt>
                <c:pt idx="901">
                  <c:v>146.623107226342</c:v>
                </c:pt>
                <c:pt idx="902">
                  <c:v>146.623107226342</c:v>
                </c:pt>
                <c:pt idx="903">
                  <c:v>146.623107226342</c:v>
                </c:pt>
                <c:pt idx="904">
                  <c:v>146.623107226342</c:v>
                </c:pt>
                <c:pt idx="905">
                  <c:v>146.623107226342</c:v>
                </c:pt>
                <c:pt idx="906">
                  <c:v>146.623107226342</c:v>
                </c:pt>
                <c:pt idx="907">
                  <c:v>146.623107226342</c:v>
                </c:pt>
                <c:pt idx="908">
                  <c:v>146.623107226342</c:v>
                </c:pt>
                <c:pt idx="909">
                  <c:v>146.623107226342</c:v>
                </c:pt>
                <c:pt idx="910">
                  <c:v>146.623107226342</c:v>
                </c:pt>
                <c:pt idx="911">
                  <c:v>146.623107226342</c:v>
                </c:pt>
                <c:pt idx="912">
                  <c:v>146.623107226342</c:v>
                </c:pt>
                <c:pt idx="913">
                  <c:v>146.623107226342</c:v>
                </c:pt>
                <c:pt idx="914">
                  <c:v>146.623107226342</c:v>
                </c:pt>
                <c:pt idx="915">
                  <c:v>148.36056464881901</c:v>
                </c:pt>
                <c:pt idx="916">
                  <c:v>148.36056464881901</c:v>
                </c:pt>
                <c:pt idx="917">
                  <c:v>148.36056464881901</c:v>
                </c:pt>
                <c:pt idx="918">
                  <c:v>148.36056464881901</c:v>
                </c:pt>
                <c:pt idx="919">
                  <c:v>148.36056464881901</c:v>
                </c:pt>
                <c:pt idx="920">
                  <c:v>148.36056464881901</c:v>
                </c:pt>
                <c:pt idx="921">
                  <c:v>148.36056464881901</c:v>
                </c:pt>
                <c:pt idx="922">
                  <c:v>148.36056464881901</c:v>
                </c:pt>
                <c:pt idx="923">
                  <c:v>148.36056464881901</c:v>
                </c:pt>
                <c:pt idx="924">
                  <c:v>148.36056464881901</c:v>
                </c:pt>
                <c:pt idx="925">
                  <c:v>148.36056464881901</c:v>
                </c:pt>
                <c:pt idx="926">
                  <c:v>148.36056464881901</c:v>
                </c:pt>
                <c:pt idx="927">
                  <c:v>148.36056464881901</c:v>
                </c:pt>
                <c:pt idx="928">
                  <c:v>148.36056464881901</c:v>
                </c:pt>
                <c:pt idx="929">
                  <c:v>148.36056464881901</c:v>
                </c:pt>
                <c:pt idx="930">
                  <c:v>148.36056464881901</c:v>
                </c:pt>
                <c:pt idx="931">
                  <c:v>148.36056464881901</c:v>
                </c:pt>
                <c:pt idx="932">
                  <c:v>148.36056464881901</c:v>
                </c:pt>
                <c:pt idx="933">
                  <c:v>148.36056464881901</c:v>
                </c:pt>
                <c:pt idx="934">
                  <c:v>148.36056464881901</c:v>
                </c:pt>
                <c:pt idx="935">
                  <c:v>148.36056464881901</c:v>
                </c:pt>
                <c:pt idx="936">
                  <c:v>148.36056464881901</c:v>
                </c:pt>
                <c:pt idx="937">
                  <c:v>148.36056464881901</c:v>
                </c:pt>
                <c:pt idx="938">
                  <c:v>148.36056464881901</c:v>
                </c:pt>
                <c:pt idx="939">
                  <c:v>148.36056464881901</c:v>
                </c:pt>
                <c:pt idx="940">
                  <c:v>148.36056464881901</c:v>
                </c:pt>
                <c:pt idx="941">
                  <c:v>148.36056464881901</c:v>
                </c:pt>
                <c:pt idx="942">
                  <c:v>148.36056464881901</c:v>
                </c:pt>
                <c:pt idx="943">
                  <c:v>148.36056464881901</c:v>
                </c:pt>
                <c:pt idx="944">
                  <c:v>148.36056464881901</c:v>
                </c:pt>
                <c:pt idx="945">
                  <c:v>155.50069421949101</c:v>
                </c:pt>
                <c:pt idx="946">
                  <c:v>155.50069421949101</c:v>
                </c:pt>
                <c:pt idx="947">
                  <c:v>155.50069421949101</c:v>
                </c:pt>
                <c:pt idx="948">
                  <c:v>155.50069421949101</c:v>
                </c:pt>
                <c:pt idx="949">
                  <c:v>155.50069421949101</c:v>
                </c:pt>
                <c:pt idx="950">
                  <c:v>155.50069421949101</c:v>
                </c:pt>
                <c:pt idx="951">
                  <c:v>155.50069421949101</c:v>
                </c:pt>
                <c:pt idx="952">
                  <c:v>155.50069421949101</c:v>
                </c:pt>
                <c:pt idx="953">
                  <c:v>155.50069421949101</c:v>
                </c:pt>
                <c:pt idx="954">
                  <c:v>155.50069421949101</c:v>
                </c:pt>
                <c:pt idx="955">
                  <c:v>155.50069421949101</c:v>
                </c:pt>
                <c:pt idx="956">
                  <c:v>155.50069421949101</c:v>
                </c:pt>
                <c:pt idx="957">
                  <c:v>155.50069421949101</c:v>
                </c:pt>
                <c:pt idx="958">
                  <c:v>155.50069421949101</c:v>
                </c:pt>
                <c:pt idx="959">
                  <c:v>155.50069421949101</c:v>
                </c:pt>
                <c:pt idx="960">
                  <c:v>155.50069421949101</c:v>
                </c:pt>
                <c:pt idx="961">
                  <c:v>155.50069421949101</c:v>
                </c:pt>
                <c:pt idx="962">
                  <c:v>155.50069421949101</c:v>
                </c:pt>
                <c:pt idx="963">
                  <c:v>155.50069421949101</c:v>
                </c:pt>
                <c:pt idx="964">
                  <c:v>155.50069421949101</c:v>
                </c:pt>
                <c:pt idx="965">
                  <c:v>155.50069421949101</c:v>
                </c:pt>
                <c:pt idx="966">
                  <c:v>155.50069421949101</c:v>
                </c:pt>
                <c:pt idx="967">
                  <c:v>155.50069421949101</c:v>
                </c:pt>
                <c:pt idx="968">
                  <c:v>155.50069421949101</c:v>
                </c:pt>
                <c:pt idx="969">
                  <c:v>155.50069421949101</c:v>
                </c:pt>
                <c:pt idx="970">
                  <c:v>155.50069421949101</c:v>
                </c:pt>
                <c:pt idx="971">
                  <c:v>155.50069421949101</c:v>
                </c:pt>
                <c:pt idx="972">
                  <c:v>155.50069421949101</c:v>
                </c:pt>
                <c:pt idx="973">
                  <c:v>155.50069421949101</c:v>
                </c:pt>
                <c:pt idx="974">
                  <c:v>157.71319240017201</c:v>
                </c:pt>
                <c:pt idx="975">
                  <c:v>157.71319240017201</c:v>
                </c:pt>
                <c:pt idx="976">
                  <c:v>157.71319240017201</c:v>
                </c:pt>
                <c:pt idx="977">
                  <c:v>157.71319240017201</c:v>
                </c:pt>
                <c:pt idx="978">
                  <c:v>157.71319240017201</c:v>
                </c:pt>
                <c:pt idx="979">
                  <c:v>157.71319240017201</c:v>
                </c:pt>
                <c:pt idx="980">
                  <c:v>157.71319240017201</c:v>
                </c:pt>
                <c:pt idx="981">
                  <c:v>157.71319240017201</c:v>
                </c:pt>
                <c:pt idx="982">
                  <c:v>157.71319240017201</c:v>
                </c:pt>
                <c:pt idx="983">
                  <c:v>157.71319240017201</c:v>
                </c:pt>
                <c:pt idx="984">
                  <c:v>157.71319240017201</c:v>
                </c:pt>
                <c:pt idx="985">
                  <c:v>157.71319240017201</c:v>
                </c:pt>
                <c:pt idx="986">
                  <c:v>157.71319240017201</c:v>
                </c:pt>
                <c:pt idx="987">
                  <c:v>157.71319240017201</c:v>
                </c:pt>
                <c:pt idx="988">
                  <c:v>157.71319240017201</c:v>
                </c:pt>
                <c:pt idx="989">
                  <c:v>157.71319240017201</c:v>
                </c:pt>
                <c:pt idx="990">
                  <c:v>157.71319240017201</c:v>
                </c:pt>
                <c:pt idx="991">
                  <c:v>157.71319240017201</c:v>
                </c:pt>
                <c:pt idx="992">
                  <c:v>157.71319240017201</c:v>
                </c:pt>
                <c:pt idx="993">
                  <c:v>157.71319240017201</c:v>
                </c:pt>
                <c:pt idx="994">
                  <c:v>157.71319240017201</c:v>
                </c:pt>
                <c:pt idx="995">
                  <c:v>157.71319240017201</c:v>
                </c:pt>
                <c:pt idx="996">
                  <c:v>157.71319240017201</c:v>
                </c:pt>
                <c:pt idx="997">
                  <c:v>157.71319240017201</c:v>
                </c:pt>
                <c:pt idx="998">
                  <c:v>157.71319240017201</c:v>
                </c:pt>
                <c:pt idx="999">
                  <c:v>157.71319240017201</c:v>
                </c:pt>
                <c:pt idx="1000">
                  <c:v>157.71319240017201</c:v>
                </c:pt>
                <c:pt idx="1001">
                  <c:v>157.71319240017201</c:v>
                </c:pt>
                <c:pt idx="1002">
                  <c:v>157.71319240017201</c:v>
                </c:pt>
                <c:pt idx="1003">
                  <c:v>157.71319240017201</c:v>
                </c:pt>
                <c:pt idx="1004">
                  <c:v>157.71319240017201</c:v>
                </c:pt>
                <c:pt idx="1005">
                  <c:v>157.71319240017201</c:v>
                </c:pt>
                <c:pt idx="1006">
                  <c:v>157.71319240017201</c:v>
                </c:pt>
                <c:pt idx="1007">
                  <c:v>155.36185032126099</c:v>
                </c:pt>
                <c:pt idx="1008">
                  <c:v>155.36185032126099</c:v>
                </c:pt>
                <c:pt idx="1009">
                  <c:v>155.36185032126099</c:v>
                </c:pt>
                <c:pt idx="1010">
                  <c:v>155.36185032126099</c:v>
                </c:pt>
                <c:pt idx="1011">
                  <c:v>155.36185032126099</c:v>
                </c:pt>
                <c:pt idx="1012">
                  <c:v>155.36185032126099</c:v>
                </c:pt>
                <c:pt idx="1013">
                  <c:v>155.36185032126099</c:v>
                </c:pt>
                <c:pt idx="1014">
                  <c:v>155.36185032126099</c:v>
                </c:pt>
                <c:pt idx="1015">
                  <c:v>155.36185032126099</c:v>
                </c:pt>
                <c:pt idx="1016">
                  <c:v>155.36185032126099</c:v>
                </c:pt>
                <c:pt idx="1017">
                  <c:v>155.36185032126099</c:v>
                </c:pt>
                <c:pt idx="1018">
                  <c:v>155.36185032126099</c:v>
                </c:pt>
                <c:pt idx="1019">
                  <c:v>155.36185032126099</c:v>
                </c:pt>
                <c:pt idx="1020">
                  <c:v>155.36185032126099</c:v>
                </c:pt>
                <c:pt idx="1021">
                  <c:v>155.36185032126099</c:v>
                </c:pt>
                <c:pt idx="1022">
                  <c:v>155.36185032126099</c:v>
                </c:pt>
                <c:pt idx="1023">
                  <c:v>155.36185032126099</c:v>
                </c:pt>
                <c:pt idx="1024">
                  <c:v>155.36185032126099</c:v>
                </c:pt>
                <c:pt idx="1025">
                  <c:v>155.36185032126099</c:v>
                </c:pt>
                <c:pt idx="1026">
                  <c:v>155.36185032126099</c:v>
                </c:pt>
                <c:pt idx="1027">
                  <c:v>155.36185032126099</c:v>
                </c:pt>
                <c:pt idx="1028">
                  <c:v>155.36185032126099</c:v>
                </c:pt>
                <c:pt idx="1029">
                  <c:v>155.36185032126099</c:v>
                </c:pt>
                <c:pt idx="1030">
                  <c:v>155.36185032126099</c:v>
                </c:pt>
                <c:pt idx="1031">
                  <c:v>155.36185032126099</c:v>
                </c:pt>
                <c:pt idx="1032">
                  <c:v>155.36185032126099</c:v>
                </c:pt>
                <c:pt idx="1033">
                  <c:v>155.36185032126099</c:v>
                </c:pt>
                <c:pt idx="1034">
                  <c:v>155.36185032126099</c:v>
                </c:pt>
                <c:pt idx="1035">
                  <c:v>149.88542379018801</c:v>
                </c:pt>
                <c:pt idx="1036">
                  <c:v>149.88542379018801</c:v>
                </c:pt>
                <c:pt idx="1037">
                  <c:v>149.88542379018801</c:v>
                </c:pt>
                <c:pt idx="1038">
                  <c:v>149.88542379018801</c:v>
                </c:pt>
                <c:pt idx="1039">
                  <c:v>149.88542379018801</c:v>
                </c:pt>
                <c:pt idx="1040">
                  <c:v>149.88542379018801</c:v>
                </c:pt>
                <c:pt idx="1041">
                  <c:v>149.88542379018801</c:v>
                </c:pt>
                <c:pt idx="1042">
                  <c:v>149.88542379018801</c:v>
                </c:pt>
                <c:pt idx="1043">
                  <c:v>149.88542379018801</c:v>
                </c:pt>
                <c:pt idx="1044">
                  <c:v>149.88542379018801</c:v>
                </c:pt>
                <c:pt idx="1045">
                  <c:v>149.88542379018801</c:v>
                </c:pt>
                <c:pt idx="1046">
                  <c:v>149.88542379018801</c:v>
                </c:pt>
                <c:pt idx="1047">
                  <c:v>149.88542379018801</c:v>
                </c:pt>
                <c:pt idx="1048">
                  <c:v>149.88542379018801</c:v>
                </c:pt>
                <c:pt idx="1049">
                  <c:v>149.88542379018801</c:v>
                </c:pt>
                <c:pt idx="1050">
                  <c:v>149.88542379018801</c:v>
                </c:pt>
                <c:pt idx="1051">
                  <c:v>149.88542379018801</c:v>
                </c:pt>
                <c:pt idx="1052">
                  <c:v>149.88542379018801</c:v>
                </c:pt>
                <c:pt idx="1053">
                  <c:v>149.88542379018801</c:v>
                </c:pt>
                <c:pt idx="1054">
                  <c:v>149.88542379018801</c:v>
                </c:pt>
                <c:pt idx="1055">
                  <c:v>149.88542379018801</c:v>
                </c:pt>
                <c:pt idx="1056">
                  <c:v>149.88542379018801</c:v>
                </c:pt>
                <c:pt idx="1057">
                  <c:v>149.88542379018801</c:v>
                </c:pt>
                <c:pt idx="1058">
                  <c:v>149.88542379018801</c:v>
                </c:pt>
                <c:pt idx="1059">
                  <c:v>149.88542379018801</c:v>
                </c:pt>
                <c:pt idx="1060">
                  <c:v>149.88542379018801</c:v>
                </c:pt>
                <c:pt idx="1061">
                  <c:v>149.88542379018801</c:v>
                </c:pt>
                <c:pt idx="1062">
                  <c:v>149.88542379018801</c:v>
                </c:pt>
                <c:pt idx="1063">
                  <c:v>149.88542379018801</c:v>
                </c:pt>
                <c:pt idx="1064">
                  <c:v>149.88542379018801</c:v>
                </c:pt>
                <c:pt idx="1065">
                  <c:v>150.00621083161801</c:v>
                </c:pt>
                <c:pt idx="1066">
                  <c:v>150.00621083161801</c:v>
                </c:pt>
                <c:pt idx="1067">
                  <c:v>150.00621083161801</c:v>
                </c:pt>
                <c:pt idx="1068">
                  <c:v>150.00621083161801</c:v>
                </c:pt>
                <c:pt idx="1069">
                  <c:v>150.00621083161801</c:v>
                </c:pt>
                <c:pt idx="1070">
                  <c:v>150.00621083161801</c:v>
                </c:pt>
                <c:pt idx="1071">
                  <c:v>150.00621083161801</c:v>
                </c:pt>
                <c:pt idx="1072">
                  <c:v>150.00621083161801</c:v>
                </c:pt>
                <c:pt idx="1073">
                  <c:v>150.00621083161801</c:v>
                </c:pt>
                <c:pt idx="1074">
                  <c:v>150.00621083161801</c:v>
                </c:pt>
                <c:pt idx="1075">
                  <c:v>150.00621083161801</c:v>
                </c:pt>
                <c:pt idx="1076">
                  <c:v>150.00621083161801</c:v>
                </c:pt>
                <c:pt idx="1077">
                  <c:v>150.00621083161801</c:v>
                </c:pt>
                <c:pt idx="1078">
                  <c:v>150.00621083161801</c:v>
                </c:pt>
                <c:pt idx="1079">
                  <c:v>150.00621083161801</c:v>
                </c:pt>
                <c:pt idx="1080">
                  <c:v>150.00621083161801</c:v>
                </c:pt>
                <c:pt idx="1081">
                  <c:v>150.00621083161801</c:v>
                </c:pt>
                <c:pt idx="1082">
                  <c:v>150.00621083161801</c:v>
                </c:pt>
                <c:pt idx="1083">
                  <c:v>150.00621083161801</c:v>
                </c:pt>
                <c:pt idx="1084">
                  <c:v>150.00621083161801</c:v>
                </c:pt>
                <c:pt idx="1085">
                  <c:v>150.00621083161801</c:v>
                </c:pt>
                <c:pt idx="1086">
                  <c:v>150.00621083161801</c:v>
                </c:pt>
                <c:pt idx="1087">
                  <c:v>150.00621083161801</c:v>
                </c:pt>
                <c:pt idx="1088">
                  <c:v>150.00621083161801</c:v>
                </c:pt>
                <c:pt idx="1089">
                  <c:v>150.00621083161801</c:v>
                </c:pt>
                <c:pt idx="1090">
                  <c:v>150.00621083161801</c:v>
                </c:pt>
                <c:pt idx="1091">
                  <c:v>150.00621083161801</c:v>
                </c:pt>
                <c:pt idx="1092">
                  <c:v>150.00621083161801</c:v>
                </c:pt>
                <c:pt idx="1093">
                  <c:v>150.00621083161801</c:v>
                </c:pt>
                <c:pt idx="1094">
                  <c:v>150.00621083161801</c:v>
                </c:pt>
                <c:pt idx="1095">
                  <c:v>150.00621083161801</c:v>
                </c:pt>
                <c:pt idx="1096">
                  <c:v>144.262615532072</c:v>
                </c:pt>
                <c:pt idx="1097">
                  <c:v>144.262615532072</c:v>
                </c:pt>
                <c:pt idx="1098">
                  <c:v>144.262615532072</c:v>
                </c:pt>
                <c:pt idx="1099">
                  <c:v>144.262615532072</c:v>
                </c:pt>
                <c:pt idx="1100">
                  <c:v>144.262615532072</c:v>
                </c:pt>
                <c:pt idx="1101">
                  <c:v>144.262615532072</c:v>
                </c:pt>
                <c:pt idx="1102">
                  <c:v>144.262615532072</c:v>
                </c:pt>
                <c:pt idx="1103">
                  <c:v>144.262615532072</c:v>
                </c:pt>
                <c:pt idx="1104">
                  <c:v>144.262615532072</c:v>
                </c:pt>
                <c:pt idx="1105">
                  <c:v>144.262615532072</c:v>
                </c:pt>
                <c:pt idx="1106">
                  <c:v>144.262615532072</c:v>
                </c:pt>
                <c:pt idx="1107">
                  <c:v>144.262615532072</c:v>
                </c:pt>
                <c:pt idx="1108">
                  <c:v>144.262615532072</c:v>
                </c:pt>
                <c:pt idx="1109">
                  <c:v>144.262615532072</c:v>
                </c:pt>
                <c:pt idx="1110">
                  <c:v>144.262615532072</c:v>
                </c:pt>
                <c:pt idx="1111">
                  <c:v>144.262615532072</c:v>
                </c:pt>
                <c:pt idx="1112">
                  <c:v>144.262615532072</c:v>
                </c:pt>
                <c:pt idx="1113">
                  <c:v>144.262615532072</c:v>
                </c:pt>
                <c:pt idx="1114">
                  <c:v>144.262615532072</c:v>
                </c:pt>
                <c:pt idx="1115">
                  <c:v>144.262615532072</c:v>
                </c:pt>
                <c:pt idx="1116">
                  <c:v>144.262615532072</c:v>
                </c:pt>
                <c:pt idx="1117">
                  <c:v>144.262615532072</c:v>
                </c:pt>
                <c:pt idx="1118">
                  <c:v>144.262615532072</c:v>
                </c:pt>
                <c:pt idx="1119">
                  <c:v>144.262615532072</c:v>
                </c:pt>
                <c:pt idx="1120">
                  <c:v>144.262615532072</c:v>
                </c:pt>
                <c:pt idx="1121">
                  <c:v>144.262615532072</c:v>
                </c:pt>
                <c:pt idx="1122">
                  <c:v>144.262615532072</c:v>
                </c:pt>
                <c:pt idx="1123">
                  <c:v>144.262615532072</c:v>
                </c:pt>
                <c:pt idx="1124">
                  <c:v>144.262615532072</c:v>
                </c:pt>
                <c:pt idx="1125">
                  <c:v>144.262615532072</c:v>
                </c:pt>
                <c:pt idx="1126">
                  <c:v>144.262615532072</c:v>
                </c:pt>
                <c:pt idx="1127">
                  <c:v>141.915999744538</c:v>
                </c:pt>
                <c:pt idx="1128">
                  <c:v>141.915999744538</c:v>
                </c:pt>
                <c:pt idx="1129">
                  <c:v>141.915999744538</c:v>
                </c:pt>
                <c:pt idx="1130">
                  <c:v>141.915999744538</c:v>
                </c:pt>
                <c:pt idx="1131">
                  <c:v>141.915999744538</c:v>
                </c:pt>
                <c:pt idx="1132">
                  <c:v>141.915999744538</c:v>
                </c:pt>
                <c:pt idx="1133">
                  <c:v>141.915999744538</c:v>
                </c:pt>
                <c:pt idx="1134">
                  <c:v>141.915999744538</c:v>
                </c:pt>
                <c:pt idx="1135">
                  <c:v>141.915999744538</c:v>
                </c:pt>
                <c:pt idx="1136">
                  <c:v>141.915999744538</c:v>
                </c:pt>
                <c:pt idx="1137">
                  <c:v>141.915999744538</c:v>
                </c:pt>
                <c:pt idx="1138">
                  <c:v>141.915999744538</c:v>
                </c:pt>
                <c:pt idx="1139">
                  <c:v>141.915999744538</c:v>
                </c:pt>
                <c:pt idx="1140">
                  <c:v>141.915999744538</c:v>
                </c:pt>
                <c:pt idx="1141">
                  <c:v>141.915999744538</c:v>
                </c:pt>
                <c:pt idx="1142">
                  <c:v>141.915999744538</c:v>
                </c:pt>
                <c:pt idx="1143">
                  <c:v>141.915999744538</c:v>
                </c:pt>
                <c:pt idx="1144">
                  <c:v>141.915999744538</c:v>
                </c:pt>
                <c:pt idx="1145">
                  <c:v>141.915999744538</c:v>
                </c:pt>
                <c:pt idx="1146">
                  <c:v>141.915999744538</c:v>
                </c:pt>
                <c:pt idx="1147">
                  <c:v>141.915999744538</c:v>
                </c:pt>
                <c:pt idx="1148">
                  <c:v>141.915999744538</c:v>
                </c:pt>
                <c:pt idx="1149">
                  <c:v>141.915999744538</c:v>
                </c:pt>
                <c:pt idx="1150">
                  <c:v>141.915999744538</c:v>
                </c:pt>
                <c:pt idx="1151">
                  <c:v>141.915999744538</c:v>
                </c:pt>
                <c:pt idx="1152">
                  <c:v>141.915999744538</c:v>
                </c:pt>
                <c:pt idx="1153">
                  <c:v>141.915999744538</c:v>
                </c:pt>
                <c:pt idx="1154">
                  <c:v>141.915999744538</c:v>
                </c:pt>
                <c:pt idx="1155">
                  <c:v>141.915999744538</c:v>
                </c:pt>
                <c:pt idx="1156">
                  <c:v>141.34806918272599</c:v>
                </c:pt>
                <c:pt idx="1157">
                  <c:v>141.34806918272599</c:v>
                </c:pt>
                <c:pt idx="1158">
                  <c:v>141.34806918272599</c:v>
                </c:pt>
                <c:pt idx="1159">
                  <c:v>141.34806918272599</c:v>
                </c:pt>
                <c:pt idx="1160">
                  <c:v>141.34806918272599</c:v>
                </c:pt>
                <c:pt idx="1161">
                  <c:v>141.34806918272599</c:v>
                </c:pt>
                <c:pt idx="1162">
                  <c:v>141.34806918272599</c:v>
                </c:pt>
                <c:pt idx="1163">
                  <c:v>141.34806918272599</c:v>
                </c:pt>
                <c:pt idx="1164">
                  <c:v>141.34806918272599</c:v>
                </c:pt>
                <c:pt idx="1165">
                  <c:v>141.34806918272599</c:v>
                </c:pt>
                <c:pt idx="1166">
                  <c:v>141.34806918272599</c:v>
                </c:pt>
                <c:pt idx="1167">
                  <c:v>141.34806918272599</c:v>
                </c:pt>
                <c:pt idx="1168">
                  <c:v>141.34806918272599</c:v>
                </c:pt>
                <c:pt idx="1169">
                  <c:v>141.34806918272599</c:v>
                </c:pt>
                <c:pt idx="1170">
                  <c:v>141.34806918272599</c:v>
                </c:pt>
                <c:pt idx="1171">
                  <c:v>141.34806918272599</c:v>
                </c:pt>
                <c:pt idx="1172">
                  <c:v>141.34806918272599</c:v>
                </c:pt>
                <c:pt idx="1173">
                  <c:v>141.34806918272599</c:v>
                </c:pt>
                <c:pt idx="1174">
                  <c:v>141.34806918272599</c:v>
                </c:pt>
                <c:pt idx="1175">
                  <c:v>141.34806918272599</c:v>
                </c:pt>
                <c:pt idx="1176">
                  <c:v>141.34806918272599</c:v>
                </c:pt>
                <c:pt idx="1177">
                  <c:v>141.34806918272599</c:v>
                </c:pt>
                <c:pt idx="1178">
                  <c:v>141.34806918272599</c:v>
                </c:pt>
                <c:pt idx="1179">
                  <c:v>141.34806918272599</c:v>
                </c:pt>
                <c:pt idx="1180">
                  <c:v>141.34806918272599</c:v>
                </c:pt>
                <c:pt idx="1181">
                  <c:v>141.34806918272599</c:v>
                </c:pt>
                <c:pt idx="1182">
                  <c:v>141.34806918272599</c:v>
                </c:pt>
                <c:pt idx="1183">
                  <c:v>141.34806918272599</c:v>
                </c:pt>
                <c:pt idx="1184">
                  <c:v>141.34806918272599</c:v>
                </c:pt>
                <c:pt idx="1185">
                  <c:v>141.34806918272599</c:v>
                </c:pt>
                <c:pt idx="1186">
                  <c:v>141.34806918272599</c:v>
                </c:pt>
                <c:pt idx="1187">
                  <c:v>141.34806918272599</c:v>
                </c:pt>
                <c:pt idx="1188">
                  <c:v>147.09634229886601</c:v>
                </c:pt>
                <c:pt idx="1189">
                  <c:v>147.09634229886601</c:v>
                </c:pt>
                <c:pt idx="1190">
                  <c:v>147.09634229886601</c:v>
                </c:pt>
                <c:pt idx="1191">
                  <c:v>147.09634229886601</c:v>
                </c:pt>
                <c:pt idx="1192">
                  <c:v>147.09634229886601</c:v>
                </c:pt>
                <c:pt idx="1193">
                  <c:v>147.09634229886601</c:v>
                </c:pt>
                <c:pt idx="1194">
                  <c:v>147.09634229886601</c:v>
                </c:pt>
                <c:pt idx="1195">
                  <c:v>147.09634229886601</c:v>
                </c:pt>
                <c:pt idx="1196">
                  <c:v>147.09634229886601</c:v>
                </c:pt>
                <c:pt idx="1197">
                  <c:v>147.09634229886601</c:v>
                </c:pt>
                <c:pt idx="1198">
                  <c:v>147.09634229886601</c:v>
                </c:pt>
                <c:pt idx="1199">
                  <c:v>147.09634229886601</c:v>
                </c:pt>
                <c:pt idx="1200">
                  <c:v>147.09634229886601</c:v>
                </c:pt>
                <c:pt idx="1201">
                  <c:v>147.09634229886601</c:v>
                </c:pt>
                <c:pt idx="1202">
                  <c:v>147.09634229886601</c:v>
                </c:pt>
                <c:pt idx="1203">
                  <c:v>147.09634229886601</c:v>
                </c:pt>
                <c:pt idx="1204">
                  <c:v>147.09634229886601</c:v>
                </c:pt>
                <c:pt idx="1205">
                  <c:v>147.09634229886601</c:v>
                </c:pt>
                <c:pt idx="1206">
                  <c:v>147.09634229886601</c:v>
                </c:pt>
                <c:pt idx="1207">
                  <c:v>147.09634229886601</c:v>
                </c:pt>
                <c:pt idx="1208">
                  <c:v>147.09634229886601</c:v>
                </c:pt>
                <c:pt idx="1209">
                  <c:v>147.09634229886601</c:v>
                </c:pt>
                <c:pt idx="1210">
                  <c:v>147.09634229886601</c:v>
                </c:pt>
                <c:pt idx="1211">
                  <c:v>147.09634229886601</c:v>
                </c:pt>
                <c:pt idx="1212">
                  <c:v>147.09634229886601</c:v>
                </c:pt>
                <c:pt idx="1213">
                  <c:v>147.09634229886601</c:v>
                </c:pt>
                <c:pt idx="1214">
                  <c:v>147.09634229886601</c:v>
                </c:pt>
                <c:pt idx="1215">
                  <c:v>147.09634229886601</c:v>
                </c:pt>
                <c:pt idx="1216">
                  <c:v>147.09634229886601</c:v>
                </c:pt>
                <c:pt idx="1217">
                  <c:v>147.09634229886601</c:v>
                </c:pt>
                <c:pt idx="1218">
                  <c:v>147.09634229886601</c:v>
                </c:pt>
                <c:pt idx="1219">
                  <c:v>142.080777651864</c:v>
                </c:pt>
                <c:pt idx="1220">
                  <c:v>142.080777651864</c:v>
                </c:pt>
                <c:pt idx="1221">
                  <c:v>142.080777651864</c:v>
                </c:pt>
                <c:pt idx="1222">
                  <c:v>142.080777651864</c:v>
                </c:pt>
                <c:pt idx="1223">
                  <c:v>142.080777651864</c:v>
                </c:pt>
                <c:pt idx="1224">
                  <c:v>142.080777651864</c:v>
                </c:pt>
                <c:pt idx="1225">
                  <c:v>142.080777651864</c:v>
                </c:pt>
                <c:pt idx="1226">
                  <c:v>142.080777651864</c:v>
                </c:pt>
                <c:pt idx="1227">
                  <c:v>142.080777651864</c:v>
                </c:pt>
                <c:pt idx="1228">
                  <c:v>142.080777651864</c:v>
                </c:pt>
                <c:pt idx="1229">
                  <c:v>142.080777651864</c:v>
                </c:pt>
                <c:pt idx="1230">
                  <c:v>142.080777651864</c:v>
                </c:pt>
                <c:pt idx="1231">
                  <c:v>142.080777651864</c:v>
                </c:pt>
                <c:pt idx="1232">
                  <c:v>142.080777651864</c:v>
                </c:pt>
                <c:pt idx="1233">
                  <c:v>142.080777651864</c:v>
                </c:pt>
                <c:pt idx="1234">
                  <c:v>142.080777651864</c:v>
                </c:pt>
                <c:pt idx="1235">
                  <c:v>142.080777651864</c:v>
                </c:pt>
                <c:pt idx="1236">
                  <c:v>142.080777651864</c:v>
                </c:pt>
                <c:pt idx="1237">
                  <c:v>142.080777651864</c:v>
                </c:pt>
                <c:pt idx="1238">
                  <c:v>142.080777651864</c:v>
                </c:pt>
                <c:pt idx="1239">
                  <c:v>142.080777651864</c:v>
                </c:pt>
                <c:pt idx="1240">
                  <c:v>142.080777651864</c:v>
                </c:pt>
                <c:pt idx="1241">
                  <c:v>142.080777651864</c:v>
                </c:pt>
                <c:pt idx="1242">
                  <c:v>142.080777651864</c:v>
                </c:pt>
                <c:pt idx="1243">
                  <c:v>142.080777651864</c:v>
                </c:pt>
                <c:pt idx="1244">
                  <c:v>142.080777651864</c:v>
                </c:pt>
                <c:pt idx="1245">
                  <c:v>142.080777651864</c:v>
                </c:pt>
                <c:pt idx="1246">
                  <c:v>142.080777651864</c:v>
                </c:pt>
                <c:pt idx="1247">
                  <c:v>148.145615340718</c:v>
                </c:pt>
                <c:pt idx="1248">
                  <c:v>148.145615340718</c:v>
                </c:pt>
                <c:pt idx="1249">
                  <c:v>148.145615340718</c:v>
                </c:pt>
                <c:pt idx="1250">
                  <c:v>148.145615340718</c:v>
                </c:pt>
                <c:pt idx="1251">
                  <c:v>148.145615340718</c:v>
                </c:pt>
                <c:pt idx="1252">
                  <c:v>148.145615340718</c:v>
                </c:pt>
                <c:pt idx="1253">
                  <c:v>148.145615340718</c:v>
                </c:pt>
                <c:pt idx="1254">
                  <c:v>148.145615340718</c:v>
                </c:pt>
                <c:pt idx="1255">
                  <c:v>148.145615340718</c:v>
                </c:pt>
                <c:pt idx="1256">
                  <c:v>148.145615340718</c:v>
                </c:pt>
                <c:pt idx="1257">
                  <c:v>148.145615340718</c:v>
                </c:pt>
                <c:pt idx="1258">
                  <c:v>148.145615340718</c:v>
                </c:pt>
                <c:pt idx="1259">
                  <c:v>148.145615340718</c:v>
                </c:pt>
                <c:pt idx="1260">
                  <c:v>148.145615340718</c:v>
                </c:pt>
                <c:pt idx="1261">
                  <c:v>148.145615340718</c:v>
                </c:pt>
                <c:pt idx="1262">
                  <c:v>148.145615340718</c:v>
                </c:pt>
                <c:pt idx="1263">
                  <c:v>148.145615340718</c:v>
                </c:pt>
                <c:pt idx="1264">
                  <c:v>148.145615340718</c:v>
                </c:pt>
                <c:pt idx="1265">
                  <c:v>148.145615340718</c:v>
                </c:pt>
                <c:pt idx="1266">
                  <c:v>148.145615340718</c:v>
                </c:pt>
                <c:pt idx="1267">
                  <c:v>148.145615340718</c:v>
                </c:pt>
                <c:pt idx="1268">
                  <c:v>148.145615340718</c:v>
                </c:pt>
                <c:pt idx="1269">
                  <c:v>148.145615340718</c:v>
                </c:pt>
                <c:pt idx="1270">
                  <c:v>148.145615340718</c:v>
                </c:pt>
                <c:pt idx="1271">
                  <c:v>148.145615340718</c:v>
                </c:pt>
                <c:pt idx="1272">
                  <c:v>148.145615340718</c:v>
                </c:pt>
                <c:pt idx="1273">
                  <c:v>148.145615340718</c:v>
                </c:pt>
                <c:pt idx="1274">
                  <c:v>148.145615340718</c:v>
                </c:pt>
                <c:pt idx="1275">
                  <c:v>148.145615340718</c:v>
                </c:pt>
                <c:pt idx="1276">
                  <c:v>148.145615340718</c:v>
                </c:pt>
                <c:pt idx="1277">
                  <c:v>148.145615340718</c:v>
                </c:pt>
                <c:pt idx="1278">
                  <c:v>148.145615340718</c:v>
                </c:pt>
                <c:pt idx="1279">
                  <c:v>148.145615340718</c:v>
                </c:pt>
                <c:pt idx="1280">
                  <c:v>148.391540035384</c:v>
                </c:pt>
                <c:pt idx="1281">
                  <c:v>148.391540035384</c:v>
                </c:pt>
                <c:pt idx="1282">
                  <c:v>148.391540035384</c:v>
                </c:pt>
                <c:pt idx="1283">
                  <c:v>148.391540035384</c:v>
                </c:pt>
                <c:pt idx="1284">
                  <c:v>148.391540035384</c:v>
                </c:pt>
                <c:pt idx="1285">
                  <c:v>148.391540035384</c:v>
                </c:pt>
                <c:pt idx="1286">
                  <c:v>148.391540035384</c:v>
                </c:pt>
                <c:pt idx="1287">
                  <c:v>148.391540035384</c:v>
                </c:pt>
                <c:pt idx="1288">
                  <c:v>148.391540035384</c:v>
                </c:pt>
                <c:pt idx="1289">
                  <c:v>148.391540035384</c:v>
                </c:pt>
                <c:pt idx="1290">
                  <c:v>148.391540035384</c:v>
                </c:pt>
                <c:pt idx="1291">
                  <c:v>148.391540035384</c:v>
                </c:pt>
                <c:pt idx="1292">
                  <c:v>148.391540035384</c:v>
                </c:pt>
                <c:pt idx="1293">
                  <c:v>148.391540035384</c:v>
                </c:pt>
                <c:pt idx="1294">
                  <c:v>148.391540035384</c:v>
                </c:pt>
                <c:pt idx="1295">
                  <c:v>148.391540035384</c:v>
                </c:pt>
                <c:pt idx="1296">
                  <c:v>148.391540035384</c:v>
                </c:pt>
                <c:pt idx="1297">
                  <c:v>148.391540035384</c:v>
                </c:pt>
                <c:pt idx="1298">
                  <c:v>148.391540035384</c:v>
                </c:pt>
                <c:pt idx="1299">
                  <c:v>148.391540035384</c:v>
                </c:pt>
                <c:pt idx="1300">
                  <c:v>148.391540035384</c:v>
                </c:pt>
                <c:pt idx="1301">
                  <c:v>148.391540035384</c:v>
                </c:pt>
                <c:pt idx="1302">
                  <c:v>148.391540035384</c:v>
                </c:pt>
                <c:pt idx="1303">
                  <c:v>148.391540035384</c:v>
                </c:pt>
                <c:pt idx="1304">
                  <c:v>148.391540035384</c:v>
                </c:pt>
                <c:pt idx="1305">
                  <c:v>148.391540035384</c:v>
                </c:pt>
                <c:pt idx="1306">
                  <c:v>148.391540035384</c:v>
                </c:pt>
                <c:pt idx="1307">
                  <c:v>148.391540035384</c:v>
                </c:pt>
                <c:pt idx="1308">
                  <c:v>148.391540035384</c:v>
                </c:pt>
                <c:pt idx="1309">
                  <c:v>148.391540035384</c:v>
                </c:pt>
                <c:pt idx="1310">
                  <c:v>131.93404811825101</c:v>
                </c:pt>
                <c:pt idx="1311">
                  <c:v>131.93404811825101</c:v>
                </c:pt>
                <c:pt idx="1312">
                  <c:v>131.93404811825101</c:v>
                </c:pt>
                <c:pt idx="1313">
                  <c:v>131.93404811825101</c:v>
                </c:pt>
                <c:pt idx="1314">
                  <c:v>131.93404811825101</c:v>
                </c:pt>
                <c:pt idx="1315">
                  <c:v>131.93404811825101</c:v>
                </c:pt>
                <c:pt idx="1316">
                  <c:v>131.93404811825101</c:v>
                </c:pt>
                <c:pt idx="1317">
                  <c:v>131.93404811825101</c:v>
                </c:pt>
                <c:pt idx="1318">
                  <c:v>131.93404811825101</c:v>
                </c:pt>
                <c:pt idx="1319">
                  <c:v>131.93404811825101</c:v>
                </c:pt>
                <c:pt idx="1320">
                  <c:v>131.93404811825101</c:v>
                </c:pt>
                <c:pt idx="1321">
                  <c:v>131.93404811825101</c:v>
                </c:pt>
                <c:pt idx="1322">
                  <c:v>131.93404811825101</c:v>
                </c:pt>
                <c:pt idx="1323">
                  <c:v>131.93404811825101</c:v>
                </c:pt>
                <c:pt idx="1324">
                  <c:v>131.93404811825101</c:v>
                </c:pt>
                <c:pt idx="1325">
                  <c:v>131.93404811825101</c:v>
                </c:pt>
                <c:pt idx="1326">
                  <c:v>131.93404811825101</c:v>
                </c:pt>
                <c:pt idx="1327">
                  <c:v>131.93404811825101</c:v>
                </c:pt>
                <c:pt idx="1328">
                  <c:v>131.93404811825101</c:v>
                </c:pt>
                <c:pt idx="1329">
                  <c:v>131.93404811825101</c:v>
                </c:pt>
                <c:pt idx="1330">
                  <c:v>131.93404811825101</c:v>
                </c:pt>
                <c:pt idx="1331">
                  <c:v>131.93404811825101</c:v>
                </c:pt>
                <c:pt idx="1332">
                  <c:v>131.93404811825101</c:v>
                </c:pt>
                <c:pt idx="1333">
                  <c:v>131.93404811825101</c:v>
                </c:pt>
                <c:pt idx="1334">
                  <c:v>131.93404811825101</c:v>
                </c:pt>
                <c:pt idx="1335">
                  <c:v>131.93404811825101</c:v>
                </c:pt>
                <c:pt idx="1336">
                  <c:v>131.93404811825101</c:v>
                </c:pt>
                <c:pt idx="1337">
                  <c:v>131.93404811825101</c:v>
                </c:pt>
                <c:pt idx="1338">
                  <c:v>131.93404811825101</c:v>
                </c:pt>
                <c:pt idx="1339">
                  <c:v>131.93404811825101</c:v>
                </c:pt>
                <c:pt idx="1340">
                  <c:v>131.93404811825101</c:v>
                </c:pt>
                <c:pt idx="1341">
                  <c:v>134.54632995597399</c:v>
                </c:pt>
                <c:pt idx="1342">
                  <c:v>134.54632995597399</c:v>
                </c:pt>
                <c:pt idx="1343">
                  <c:v>134.54632995597399</c:v>
                </c:pt>
                <c:pt idx="1344">
                  <c:v>134.54632995597399</c:v>
                </c:pt>
                <c:pt idx="1345">
                  <c:v>134.54632995597399</c:v>
                </c:pt>
                <c:pt idx="1346">
                  <c:v>134.54632995597399</c:v>
                </c:pt>
                <c:pt idx="1347">
                  <c:v>134.54632995597399</c:v>
                </c:pt>
                <c:pt idx="1348">
                  <c:v>134.54632995597399</c:v>
                </c:pt>
                <c:pt idx="1349">
                  <c:v>134.54632995597399</c:v>
                </c:pt>
                <c:pt idx="1350">
                  <c:v>134.54632995597399</c:v>
                </c:pt>
                <c:pt idx="1351">
                  <c:v>134.54632995597399</c:v>
                </c:pt>
                <c:pt idx="1352">
                  <c:v>134.54632995597399</c:v>
                </c:pt>
                <c:pt idx="1353">
                  <c:v>134.54632995597399</c:v>
                </c:pt>
                <c:pt idx="1354">
                  <c:v>134.54632995597399</c:v>
                </c:pt>
                <c:pt idx="1355">
                  <c:v>134.54632995597399</c:v>
                </c:pt>
                <c:pt idx="1356">
                  <c:v>134.54632995597399</c:v>
                </c:pt>
                <c:pt idx="1357">
                  <c:v>134.54632995597399</c:v>
                </c:pt>
                <c:pt idx="1358">
                  <c:v>134.54632995597399</c:v>
                </c:pt>
                <c:pt idx="1359">
                  <c:v>134.54632995597399</c:v>
                </c:pt>
                <c:pt idx="1360">
                  <c:v>134.54632995597399</c:v>
                </c:pt>
                <c:pt idx="1361">
                  <c:v>134.54632995597399</c:v>
                </c:pt>
                <c:pt idx="1362">
                  <c:v>134.54632995597399</c:v>
                </c:pt>
                <c:pt idx="1363">
                  <c:v>134.54632995597399</c:v>
                </c:pt>
                <c:pt idx="1364">
                  <c:v>134.54632995597399</c:v>
                </c:pt>
                <c:pt idx="1365">
                  <c:v>134.54632995597399</c:v>
                </c:pt>
                <c:pt idx="1366">
                  <c:v>134.54632995597399</c:v>
                </c:pt>
                <c:pt idx="1367">
                  <c:v>134.54632995597399</c:v>
                </c:pt>
                <c:pt idx="1368">
                  <c:v>134.54632995597399</c:v>
                </c:pt>
                <c:pt idx="1369">
                  <c:v>134.54632995597399</c:v>
                </c:pt>
                <c:pt idx="1370">
                  <c:v>134.54632995597399</c:v>
                </c:pt>
                <c:pt idx="1371">
                  <c:v>134.54632995597399</c:v>
                </c:pt>
                <c:pt idx="1372">
                  <c:v>133.580845577155</c:v>
                </c:pt>
                <c:pt idx="1373">
                  <c:v>133.580845577155</c:v>
                </c:pt>
                <c:pt idx="1374">
                  <c:v>133.580845577155</c:v>
                </c:pt>
                <c:pt idx="1375">
                  <c:v>133.580845577155</c:v>
                </c:pt>
                <c:pt idx="1376">
                  <c:v>133.580845577155</c:v>
                </c:pt>
                <c:pt idx="1377">
                  <c:v>133.580845577155</c:v>
                </c:pt>
                <c:pt idx="1378">
                  <c:v>133.580845577155</c:v>
                </c:pt>
                <c:pt idx="1379">
                  <c:v>133.580845577155</c:v>
                </c:pt>
                <c:pt idx="1380">
                  <c:v>133.580845577155</c:v>
                </c:pt>
                <c:pt idx="1381">
                  <c:v>133.580845577155</c:v>
                </c:pt>
                <c:pt idx="1382">
                  <c:v>133.580845577155</c:v>
                </c:pt>
                <c:pt idx="1383">
                  <c:v>133.580845577155</c:v>
                </c:pt>
                <c:pt idx="1384">
                  <c:v>133.580845577155</c:v>
                </c:pt>
                <c:pt idx="1385">
                  <c:v>133.580845577155</c:v>
                </c:pt>
                <c:pt idx="1386">
                  <c:v>133.580845577155</c:v>
                </c:pt>
                <c:pt idx="1387">
                  <c:v>133.580845577155</c:v>
                </c:pt>
                <c:pt idx="1388">
                  <c:v>133.580845577155</c:v>
                </c:pt>
                <c:pt idx="1389">
                  <c:v>133.580845577155</c:v>
                </c:pt>
                <c:pt idx="1390">
                  <c:v>133.580845577155</c:v>
                </c:pt>
                <c:pt idx="1391">
                  <c:v>133.580845577155</c:v>
                </c:pt>
                <c:pt idx="1392">
                  <c:v>133.580845577155</c:v>
                </c:pt>
                <c:pt idx="1393">
                  <c:v>133.580845577155</c:v>
                </c:pt>
                <c:pt idx="1394">
                  <c:v>133.580845577155</c:v>
                </c:pt>
                <c:pt idx="1395">
                  <c:v>133.580845577155</c:v>
                </c:pt>
                <c:pt idx="1396">
                  <c:v>133.580845577155</c:v>
                </c:pt>
                <c:pt idx="1397">
                  <c:v>133.580845577155</c:v>
                </c:pt>
                <c:pt idx="1398">
                  <c:v>133.580845577155</c:v>
                </c:pt>
                <c:pt idx="1399">
                  <c:v>133.580845577155</c:v>
                </c:pt>
                <c:pt idx="1400">
                  <c:v>133.484017197399</c:v>
                </c:pt>
                <c:pt idx="1401">
                  <c:v>133.484017197399</c:v>
                </c:pt>
                <c:pt idx="1402">
                  <c:v>133.484017197399</c:v>
                </c:pt>
                <c:pt idx="1403">
                  <c:v>133.484017197399</c:v>
                </c:pt>
                <c:pt idx="1404">
                  <c:v>133.484017197399</c:v>
                </c:pt>
                <c:pt idx="1405">
                  <c:v>133.484017197399</c:v>
                </c:pt>
                <c:pt idx="1406">
                  <c:v>133.484017197399</c:v>
                </c:pt>
                <c:pt idx="1407">
                  <c:v>133.484017197399</c:v>
                </c:pt>
                <c:pt idx="1408">
                  <c:v>133.484017197399</c:v>
                </c:pt>
                <c:pt idx="1409">
                  <c:v>133.484017197399</c:v>
                </c:pt>
                <c:pt idx="1410">
                  <c:v>133.484017197399</c:v>
                </c:pt>
                <c:pt idx="1411">
                  <c:v>133.484017197399</c:v>
                </c:pt>
                <c:pt idx="1412">
                  <c:v>133.484017197399</c:v>
                </c:pt>
                <c:pt idx="1413">
                  <c:v>133.484017197399</c:v>
                </c:pt>
                <c:pt idx="1414">
                  <c:v>133.484017197399</c:v>
                </c:pt>
                <c:pt idx="1415">
                  <c:v>133.484017197399</c:v>
                </c:pt>
                <c:pt idx="1416">
                  <c:v>133.484017197399</c:v>
                </c:pt>
                <c:pt idx="1417">
                  <c:v>133.484017197399</c:v>
                </c:pt>
                <c:pt idx="1418">
                  <c:v>133.484017197399</c:v>
                </c:pt>
                <c:pt idx="1419">
                  <c:v>133.484017197399</c:v>
                </c:pt>
                <c:pt idx="1420">
                  <c:v>133.484017197399</c:v>
                </c:pt>
                <c:pt idx="1421">
                  <c:v>133.484017197399</c:v>
                </c:pt>
                <c:pt idx="1422">
                  <c:v>133.484017197399</c:v>
                </c:pt>
                <c:pt idx="1423">
                  <c:v>133.484017197399</c:v>
                </c:pt>
                <c:pt idx="1424">
                  <c:v>133.484017197399</c:v>
                </c:pt>
                <c:pt idx="1425">
                  <c:v>133.484017197399</c:v>
                </c:pt>
                <c:pt idx="1426">
                  <c:v>133.484017197399</c:v>
                </c:pt>
                <c:pt idx="1427">
                  <c:v>133.484017197399</c:v>
                </c:pt>
                <c:pt idx="1428">
                  <c:v>133.484017197399</c:v>
                </c:pt>
                <c:pt idx="1429">
                  <c:v>130.75108162390001</c:v>
                </c:pt>
                <c:pt idx="1430">
                  <c:v>130.75108162390001</c:v>
                </c:pt>
                <c:pt idx="1431">
                  <c:v>130.75108162390001</c:v>
                </c:pt>
                <c:pt idx="1432">
                  <c:v>130.75108162390001</c:v>
                </c:pt>
                <c:pt idx="1433">
                  <c:v>130.75108162390001</c:v>
                </c:pt>
                <c:pt idx="1434">
                  <c:v>130.75108162390001</c:v>
                </c:pt>
                <c:pt idx="1435">
                  <c:v>130.75108162390001</c:v>
                </c:pt>
                <c:pt idx="1436">
                  <c:v>130.75108162390001</c:v>
                </c:pt>
                <c:pt idx="1437">
                  <c:v>130.75108162390001</c:v>
                </c:pt>
                <c:pt idx="1438">
                  <c:v>130.75108162390001</c:v>
                </c:pt>
                <c:pt idx="1439">
                  <c:v>130.75108162390001</c:v>
                </c:pt>
                <c:pt idx="1440">
                  <c:v>130.75108162390001</c:v>
                </c:pt>
                <c:pt idx="1441">
                  <c:v>130.75108162390001</c:v>
                </c:pt>
                <c:pt idx="1442">
                  <c:v>130.75108162390001</c:v>
                </c:pt>
                <c:pt idx="1443">
                  <c:v>130.75108162390001</c:v>
                </c:pt>
                <c:pt idx="1444">
                  <c:v>130.75108162390001</c:v>
                </c:pt>
                <c:pt idx="1445">
                  <c:v>130.75108162390001</c:v>
                </c:pt>
                <c:pt idx="1446">
                  <c:v>130.75108162390001</c:v>
                </c:pt>
                <c:pt idx="1447">
                  <c:v>130.75108162390001</c:v>
                </c:pt>
                <c:pt idx="1448">
                  <c:v>130.75108162390001</c:v>
                </c:pt>
                <c:pt idx="1449">
                  <c:v>130.75108162390001</c:v>
                </c:pt>
                <c:pt idx="1450">
                  <c:v>130.75108162390001</c:v>
                </c:pt>
                <c:pt idx="1451">
                  <c:v>130.75108162390001</c:v>
                </c:pt>
                <c:pt idx="1452">
                  <c:v>130.75108162390001</c:v>
                </c:pt>
                <c:pt idx="1453">
                  <c:v>130.75108162390001</c:v>
                </c:pt>
                <c:pt idx="1454">
                  <c:v>130.75108162390001</c:v>
                </c:pt>
                <c:pt idx="1455">
                  <c:v>130.75108162390001</c:v>
                </c:pt>
                <c:pt idx="1456">
                  <c:v>130.75108162390001</c:v>
                </c:pt>
                <c:pt idx="1457">
                  <c:v>130.75108162390001</c:v>
                </c:pt>
                <c:pt idx="1458">
                  <c:v>130.75108162390001</c:v>
                </c:pt>
                <c:pt idx="1459">
                  <c:v>130.75108162390001</c:v>
                </c:pt>
                <c:pt idx="1460">
                  <c:v>130.75108162390001</c:v>
                </c:pt>
                <c:pt idx="1461">
                  <c:v>126.06251574673</c:v>
                </c:pt>
                <c:pt idx="1462">
                  <c:v>126.06251574673</c:v>
                </c:pt>
                <c:pt idx="1463">
                  <c:v>126.06251574673</c:v>
                </c:pt>
                <c:pt idx="1464">
                  <c:v>126.06251574673</c:v>
                </c:pt>
                <c:pt idx="1465">
                  <c:v>126.06251574673</c:v>
                </c:pt>
                <c:pt idx="1466">
                  <c:v>126.06251574673</c:v>
                </c:pt>
                <c:pt idx="1467">
                  <c:v>126.06251574673</c:v>
                </c:pt>
                <c:pt idx="1468">
                  <c:v>126.06251574673</c:v>
                </c:pt>
                <c:pt idx="1469">
                  <c:v>126.06251574673</c:v>
                </c:pt>
                <c:pt idx="1470">
                  <c:v>126.06251574673</c:v>
                </c:pt>
                <c:pt idx="1471">
                  <c:v>126.06251574673</c:v>
                </c:pt>
                <c:pt idx="1472">
                  <c:v>126.06251574673</c:v>
                </c:pt>
                <c:pt idx="1473">
                  <c:v>126.06251574673</c:v>
                </c:pt>
                <c:pt idx="1474">
                  <c:v>126.06251574673</c:v>
                </c:pt>
                <c:pt idx="1475">
                  <c:v>126.06251574673</c:v>
                </c:pt>
                <c:pt idx="1476">
                  <c:v>126.06251574673</c:v>
                </c:pt>
                <c:pt idx="1477">
                  <c:v>126.06251574673</c:v>
                </c:pt>
                <c:pt idx="1478">
                  <c:v>126.06251574673</c:v>
                </c:pt>
                <c:pt idx="1479">
                  <c:v>126.06251574673</c:v>
                </c:pt>
                <c:pt idx="1480">
                  <c:v>126.06251574673</c:v>
                </c:pt>
                <c:pt idx="1481">
                  <c:v>126.06251574673</c:v>
                </c:pt>
                <c:pt idx="1482">
                  <c:v>126.06251574673</c:v>
                </c:pt>
                <c:pt idx="1483">
                  <c:v>126.06251574673</c:v>
                </c:pt>
                <c:pt idx="1484">
                  <c:v>126.06251574673</c:v>
                </c:pt>
                <c:pt idx="1485">
                  <c:v>126.06251574673</c:v>
                </c:pt>
                <c:pt idx="1486">
                  <c:v>126.06251574673</c:v>
                </c:pt>
                <c:pt idx="1487">
                  <c:v>126.06251574673</c:v>
                </c:pt>
                <c:pt idx="1488">
                  <c:v>126.06251574673</c:v>
                </c:pt>
                <c:pt idx="1489">
                  <c:v>126.06251574673</c:v>
                </c:pt>
                <c:pt idx="1490">
                  <c:v>126.06251574673</c:v>
                </c:pt>
                <c:pt idx="1491">
                  <c:v>126.06251574673</c:v>
                </c:pt>
                <c:pt idx="1492">
                  <c:v>122.251743365287</c:v>
                </c:pt>
                <c:pt idx="1493">
                  <c:v>122.251743365287</c:v>
                </c:pt>
                <c:pt idx="1494">
                  <c:v>122.251743365287</c:v>
                </c:pt>
                <c:pt idx="1495">
                  <c:v>122.251743365287</c:v>
                </c:pt>
                <c:pt idx="1496">
                  <c:v>122.251743365287</c:v>
                </c:pt>
                <c:pt idx="1497">
                  <c:v>122.251743365287</c:v>
                </c:pt>
                <c:pt idx="1498">
                  <c:v>122.251743365287</c:v>
                </c:pt>
                <c:pt idx="1499">
                  <c:v>122.251743365287</c:v>
                </c:pt>
                <c:pt idx="1500">
                  <c:v>122.251743365287</c:v>
                </c:pt>
                <c:pt idx="1501">
                  <c:v>122.251743365287</c:v>
                </c:pt>
                <c:pt idx="1502">
                  <c:v>122.251743365287</c:v>
                </c:pt>
                <c:pt idx="1503">
                  <c:v>122.251743365287</c:v>
                </c:pt>
                <c:pt idx="1504">
                  <c:v>122.251743365287</c:v>
                </c:pt>
                <c:pt idx="1505">
                  <c:v>122.251743365287</c:v>
                </c:pt>
                <c:pt idx="1506">
                  <c:v>122.251743365287</c:v>
                </c:pt>
                <c:pt idx="1507">
                  <c:v>122.251743365287</c:v>
                </c:pt>
                <c:pt idx="1508">
                  <c:v>122.251743365287</c:v>
                </c:pt>
                <c:pt idx="1509">
                  <c:v>122.251743365287</c:v>
                </c:pt>
                <c:pt idx="1510">
                  <c:v>122.251743365287</c:v>
                </c:pt>
                <c:pt idx="1511">
                  <c:v>122.251743365287</c:v>
                </c:pt>
                <c:pt idx="1512">
                  <c:v>122.251743365287</c:v>
                </c:pt>
                <c:pt idx="1513">
                  <c:v>122.251743365287</c:v>
                </c:pt>
                <c:pt idx="1514">
                  <c:v>122.251743365287</c:v>
                </c:pt>
                <c:pt idx="1515">
                  <c:v>122.251743365287</c:v>
                </c:pt>
                <c:pt idx="1516">
                  <c:v>122.251743365287</c:v>
                </c:pt>
                <c:pt idx="1517">
                  <c:v>122.251743365287</c:v>
                </c:pt>
                <c:pt idx="1518">
                  <c:v>122.251743365287</c:v>
                </c:pt>
                <c:pt idx="1519">
                  <c:v>122.251743365287</c:v>
                </c:pt>
                <c:pt idx="1520">
                  <c:v>120.86507371257299</c:v>
                </c:pt>
                <c:pt idx="1521">
                  <c:v>120.86507371257299</c:v>
                </c:pt>
                <c:pt idx="1522">
                  <c:v>120.86507371257299</c:v>
                </c:pt>
                <c:pt idx="1523">
                  <c:v>120.86507371257299</c:v>
                </c:pt>
                <c:pt idx="1524">
                  <c:v>120.86507371257299</c:v>
                </c:pt>
                <c:pt idx="1525">
                  <c:v>120.86507371257299</c:v>
                </c:pt>
                <c:pt idx="1526">
                  <c:v>120.86507371257299</c:v>
                </c:pt>
                <c:pt idx="1527">
                  <c:v>120.86507371257299</c:v>
                </c:pt>
                <c:pt idx="1528">
                  <c:v>120.86507371257299</c:v>
                </c:pt>
                <c:pt idx="1529">
                  <c:v>120.86507371257299</c:v>
                </c:pt>
                <c:pt idx="1530">
                  <c:v>120.86507371257299</c:v>
                </c:pt>
                <c:pt idx="1531">
                  <c:v>120.86507371257299</c:v>
                </c:pt>
                <c:pt idx="1532">
                  <c:v>120.86507371257299</c:v>
                </c:pt>
                <c:pt idx="1533">
                  <c:v>120.86507371257299</c:v>
                </c:pt>
                <c:pt idx="1534">
                  <c:v>120.86507371257299</c:v>
                </c:pt>
                <c:pt idx="1535">
                  <c:v>120.86507371257299</c:v>
                </c:pt>
                <c:pt idx="1536">
                  <c:v>120.86507371257299</c:v>
                </c:pt>
                <c:pt idx="1537">
                  <c:v>120.86507371257299</c:v>
                </c:pt>
                <c:pt idx="1538">
                  <c:v>120.86507371257299</c:v>
                </c:pt>
                <c:pt idx="1539">
                  <c:v>120.86507371257299</c:v>
                </c:pt>
                <c:pt idx="1540">
                  <c:v>120.86507371257299</c:v>
                </c:pt>
                <c:pt idx="1541">
                  <c:v>120.86507371257299</c:v>
                </c:pt>
                <c:pt idx="1542">
                  <c:v>120.86507371257299</c:v>
                </c:pt>
                <c:pt idx="1543">
                  <c:v>120.86507371257299</c:v>
                </c:pt>
                <c:pt idx="1544">
                  <c:v>120.86507371257299</c:v>
                </c:pt>
                <c:pt idx="1545">
                  <c:v>120.86507371257299</c:v>
                </c:pt>
                <c:pt idx="1546">
                  <c:v>120.86507371257299</c:v>
                </c:pt>
                <c:pt idx="1547">
                  <c:v>120.86507371257299</c:v>
                </c:pt>
                <c:pt idx="1548">
                  <c:v>120.86507371257299</c:v>
                </c:pt>
                <c:pt idx="1549">
                  <c:v>120.86507371257299</c:v>
                </c:pt>
                <c:pt idx="1550">
                  <c:v>120.86507371257299</c:v>
                </c:pt>
                <c:pt idx="1551">
                  <c:v>120.86507371257299</c:v>
                </c:pt>
                <c:pt idx="1552">
                  <c:v>120.86507371257299</c:v>
                </c:pt>
                <c:pt idx="1553">
                  <c:v>111.89857184805101</c:v>
                </c:pt>
                <c:pt idx="1554">
                  <c:v>111.89857184805101</c:v>
                </c:pt>
                <c:pt idx="1555">
                  <c:v>111.89857184805101</c:v>
                </c:pt>
                <c:pt idx="1556">
                  <c:v>111.89857184805101</c:v>
                </c:pt>
                <c:pt idx="1557">
                  <c:v>111.89857184805101</c:v>
                </c:pt>
                <c:pt idx="1558">
                  <c:v>111.89857184805101</c:v>
                </c:pt>
                <c:pt idx="1559">
                  <c:v>111.89857184805101</c:v>
                </c:pt>
                <c:pt idx="1560">
                  <c:v>111.89857184805101</c:v>
                </c:pt>
                <c:pt idx="1561">
                  <c:v>111.89857184805101</c:v>
                </c:pt>
                <c:pt idx="1562">
                  <c:v>111.89857184805101</c:v>
                </c:pt>
                <c:pt idx="1563">
                  <c:v>111.89857184805101</c:v>
                </c:pt>
                <c:pt idx="1564">
                  <c:v>111.89857184805101</c:v>
                </c:pt>
                <c:pt idx="1565">
                  <c:v>111.89857184805101</c:v>
                </c:pt>
                <c:pt idx="1566">
                  <c:v>111.89857184805101</c:v>
                </c:pt>
                <c:pt idx="1567">
                  <c:v>111.89857184805101</c:v>
                </c:pt>
                <c:pt idx="1568">
                  <c:v>111.89857184805101</c:v>
                </c:pt>
                <c:pt idx="1569">
                  <c:v>111.89857184805101</c:v>
                </c:pt>
                <c:pt idx="1570">
                  <c:v>111.89857184805101</c:v>
                </c:pt>
                <c:pt idx="1571">
                  <c:v>111.89857184805101</c:v>
                </c:pt>
                <c:pt idx="1572">
                  <c:v>111.89857184805101</c:v>
                </c:pt>
                <c:pt idx="1573">
                  <c:v>111.89857184805101</c:v>
                </c:pt>
                <c:pt idx="1574">
                  <c:v>111.89857184805101</c:v>
                </c:pt>
                <c:pt idx="1575">
                  <c:v>111.89857184805101</c:v>
                </c:pt>
                <c:pt idx="1576">
                  <c:v>111.89857184805101</c:v>
                </c:pt>
                <c:pt idx="1577">
                  <c:v>111.89857184805101</c:v>
                </c:pt>
                <c:pt idx="1578">
                  <c:v>111.89857184805101</c:v>
                </c:pt>
                <c:pt idx="1579">
                  <c:v>111.89857184805101</c:v>
                </c:pt>
                <c:pt idx="1580">
                  <c:v>111.89857184805101</c:v>
                </c:pt>
                <c:pt idx="1581">
                  <c:v>111.89857184805101</c:v>
                </c:pt>
                <c:pt idx="1582">
                  <c:v>111.89857184805101</c:v>
                </c:pt>
                <c:pt idx="1583">
                  <c:v>102.233899797533</c:v>
                </c:pt>
                <c:pt idx="1584">
                  <c:v>102.233899797533</c:v>
                </c:pt>
                <c:pt idx="1585">
                  <c:v>102.233899797533</c:v>
                </c:pt>
                <c:pt idx="1586">
                  <c:v>102.233899797533</c:v>
                </c:pt>
                <c:pt idx="1587">
                  <c:v>102.233899797533</c:v>
                </c:pt>
                <c:pt idx="1588">
                  <c:v>102.233899797533</c:v>
                </c:pt>
                <c:pt idx="1589">
                  <c:v>102.233899797533</c:v>
                </c:pt>
                <c:pt idx="1590">
                  <c:v>102.233899797533</c:v>
                </c:pt>
                <c:pt idx="1591">
                  <c:v>102.233899797533</c:v>
                </c:pt>
                <c:pt idx="1592">
                  <c:v>102.233899797533</c:v>
                </c:pt>
                <c:pt idx="1593">
                  <c:v>102.233899797533</c:v>
                </c:pt>
                <c:pt idx="1594">
                  <c:v>102.233899797533</c:v>
                </c:pt>
                <c:pt idx="1595">
                  <c:v>102.233899797533</c:v>
                </c:pt>
                <c:pt idx="1596">
                  <c:v>102.233899797533</c:v>
                </c:pt>
                <c:pt idx="1597">
                  <c:v>102.233899797533</c:v>
                </c:pt>
                <c:pt idx="1598">
                  <c:v>102.233899797533</c:v>
                </c:pt>
                <c:pt idx="1599">
                  <c:v>102.233899797533</c:v>
                </c:pt>
                <c:pt idx="1600">
                  <c:v>102.233899797533</c:v>
                </c:pt>
                <c:pt idx="1601">
                  <c:v>102.233899797533</c:v>
                </c:pt>
                <c:pt idx="1602">
                  <c:v>102.233899797533</c:v>
                </c:pt>
                <c:pt idx="1603">
                  <c:v>102.233899797533</c:v>
                </c:pt>
                <c:pt idx="1604">
                  <c:v>102.233899797533</c:v>
                </c:pt>
                <c:pt idx="1605">
                  <c:v>102.233899797533</c:v>
                </c:pt>
                <c:pt idx="1606">
                  <c:v>102.233899797533</c:v>
                </c:pt>
                <c:pt idx="1607">
                  <c:v>102.233899797533</c:v>
                </c:pt>
                <c:pt idx="1608">
                  <c:v>102.233899797533</c:v>
                </c:pt>
                <c:pt idx="1609">
                  <c:v>102.233899797533</c:v>
                </c:pt>
                <c:pt idx="1610">
                  <c:v>102.233899797533</c:v>
                </c:pt>
                <c:pt idx="1611">
                  <c:v>102.233899797533</c:v>
                </c:pt>
                <c:pt idx="1612">
                  <c:v>102.233899797533</c:v>
                </c:pt>
                <c:pt idx="1613">
                  <c:v>102.233899797533</c:v>
                </c:pt>
                <c:pt idx="1614">
                  <c:v>90.458926528346296</c:v>
                </c:pt>
                <c:pt idx="1615">
                  <c:v>90.458926528346296</c:v>
                </c:pt>
                <c:pt idx="1616">
                  <c:v>90.458926528346296</c:v>
                </c:pt>
                <c:pt idx="1617">
                  <c:v>90.458926528346296</c:v>
                </c:pt>
                <c:pt idx="1618">
                  <c:v>90.458926528346296</c:v>
                </c:pt>
                <c:pt idx="1619">
                  <c:v>90.458926528346296</c:v>
                </c:pt>
                <c:pt idx="1620">
                  <c:v>90.458926528346296</c:v>
                </c:pt>
                <c:pt idx="1621">
                  <c:v>90.458926528346296</c:v>
                </c:pt>
                <c:pt idx="1622">
                  <c:v>90.458926528346296</c:v>
                </c:pt>
                <c:pt idx="1623">
                  <c:v>90.458926528346296</c:v>
                </c:pt>
                <c:pt idx="1624">
                  <c:v>90.458926528346296</c:v>
                </c:pt>
                <c:pt idx="1625">
                  <c:v>90.458926528346296</c:v>
                </c:pt>
                <c:pt idx="1626">
                  <c:v>90.458926528346296</c:v>
                </c:pt>
                <c:pt idx="1627">
                  <c:v>90.458926528346296</c:v>
                </c:pt>
                <c:pt idx="1628">
                  <c:v>90.458926528346296</c:v>
                </c:pt>
                <c:pt idx="1629">
                  <c:v>90.458926528346296</c:v>
                </c:pt>
                <c:pt idx="1630">
                  <c:v>90.458926528346296</c:v>
                </c:pt>
                <c:pt idx="1631">
                  <c:v>90.458926528346296</c:v>
                </c:pt>
                <c:pt idx="1632">
                  <c:v>90.458926528346296</c:v>
                </c:pt>
                <c:pt idx="1633">
                  <c:v>90.458926528346296</c:v>
                </c:pt>
                <c:pt idx="1634">
                  <c:v>90.458926528346296</c:v>
                </c:pt>
                <c:pt idx="1635">
                  <c:v>90.458926528346296</c:v>
                </c:pt>
                <c:pt idx="1636">
                  <c:v>90.458926528346296</c:v>
                </c:pt>
                <c:pt idx="1637">
                  <c:v>90.458926528346296</c:v>
                </c:pt>
                <c:pt idx="1638">
                  <c:v>90.458926528346296</c:v>
                </c:pt>
                <c:pt idx="1639">
                  <c:v>90.458926528346296</c:v>
                </c:pt>
                <c:pt idx="1640">
                  <c:v>90.458926528346296</c:v>
                </c:pt>
                <c:pt idx="1641">
                  <c:v>90.458926528346296</c:v>
                </c:pt>
                <c:pt idx="1642">
                  <c:v>90.458926528346296</c:v>
                </c:pt>
                <c:pt idx="1643">
                  <c:v>90.458926528346296</c:v>
                </c:pt>
                <c:pt idx="1644">
                  <c:v>90.458926528346296</c:v>
                </c:pt>
                <c:pt idx="1645">
                  <c:v>105.66355131352699</c:v>
                </c:pt>
                <c:pt idx="1646">
                  <c:v>105.66355131352699</c:v>
                </c:pt>
                <c:pt idx="1647">
                  <c:v>105.66355131352699</c:v>
                </c:pt>
                <c:pt idx="1648">
                  <c:v>105.66355131352699</c:v>
                </c:pt>
                <c:pt idx="1649">
                  <c:v>105.66355131352699</c:v>
                </c:pt>
                <c:pt idx="1650">
                  <c:v>105.66355131352699</c:v>
                </c:pt>
                <c:pt idx="1651">
                  <c:v>105.66355131352699</c:v>
                </c:pt>
                <c:pt idx="1652">
                  <c:v>105.66355131352699</c:v>
                </c:pt>
                <c:pt idx="1653">
                  <c:v>105.66355131352699</c:v>
                </c:pt>
                <c:pt idx="1654">
                  <c:v>105.66355131352699</c:v>
                </c:pt>
                <c:pt idx="1655">
                  <c:v>105.66355131352699</c:v>
                </c:pt>
                <c:pt idx="1656">
                  <c:v>105.66355131352699</c:v>
                </c:pt>
                <c:pt idx="1657">
                  <c:v>105.66355131352699</c:v>
                </c:pt>
                <c:pt idx="1658">
                  <c:v>105.66355131352699</c:v>
                </c:pt>
                <c:pt idx="1659">
                  <c:v>105.66355131352699</c:v>
                </c:pt>
                <c:pt idx="1660">
                  <c:v>105.66355131352699</c:v>
                </c:pt>
                <c:pt idx="1661">
                  <c:v>105.66355131352699</c:v>
                </c:pt>
                <c:pt idx="1662">
                  <c:v>105.66355131352699</c:v>
                </c:pt>
                <c:pt idx="1663">
                  <c:v>105.66355131352699</c:v>
                </c:pt>
                <c:pt idx="1664">
                  <c:v>105.66355131352699</c:v>
                </c:pt>
                <c:pt idx="1665">
                  <c:v>105.66355131352699</c:v>
                </c:pt>
                <c:pt idx="1666">
                  <c:v>105.66355131352699</c:v>
                </c:pt>
                <c:pt idx="1667">
                  <c:v>105.66355131352699</c:v>
                </c:pt>
                <c:pt idx="1668">
                  <c:v>105.66355131352699</c:v>
                </c:pt>
                <c:pt idx="1669">
                  <c:v>105.66355131352699</c:v>
                </c:pt>
                <c:pt idx="1670">
                  <c:v>105.66355131352699</c:v>
                </c:pt>
                <c:pt idx="1671">
                  <c:v>105.66355131352699</c:v>
                </c:pt>
                <c:pt idx="1672">
                  <c:v>105.66355131352699</c:v>
                </c:pt>
                <c:pt idx="1673">
                  <c:v>105.66355131352699</c:v>
                </c:pt>
                <c:pt idx="1674">
                  <c:v>100.501907906879</c:v>
                </c:pt>
                <c:pt idx="1675">
                  <c:v>100.501907906879</c:v>
                </c:pt>
                <c:pt idx="1676">
                  <c:v>100.501907906879</c:v>
                </c:pt>
                <c:pt idx="1677">
                  <c:v>100.501907906879</c:v>
                </c:pt>
                <c:pt idx="1678">
                  <c:v>100.501907906879</c:v>
                </c:pt>
                <c:pt idx="1679">
                  <c:v>100.501907906879</c:v>
                </c:pt>
                <c:pt idx="1680">
                  <c:v>100.501907906879</c:v>
                </c:pt>
                <c:pt idx="1681">
                  <c:v>100.501907906879</c:v>
                </c:pt>
                <c:pt idx="1682">
                  <c:v>100.501907906879</c:v>
                </c:pt>
                <c:pt idx="1683">
                  <c:v>100.501907906879</c:v>
                </c:pt>
                <c:pt idx="1684">
                  <c:v>100.501907906879</c:v>
                </c:pt>
                <c:pt idx="1685">
                  <c:v>100.501907906879</c:v>
                </c:pt>
                <c:pt idx="1686">
                  <c:v>100.501907906879</c:v>
                </c:pt>
                <c:pt idx="1687">
                  <c:v>100.501907906879</c:v>
                </c:pt>
                <c:pt idx="1688">
                  <c:v>100.501907906879</c:v>
                </c:pt>
                <c:pt idx="1689">
                  <c:v>100.501907906879</c:v>
                </c:pt>
                <c:pt idx="1690">
                  <c:v>100.501907906879</c:v>
                </c:pt>
                <c:pt idx="1691">
                  <c:v>100.501907906879</c:v>
                </c:pt>
                <c:pt idx="1692">
                  <c:v>100.501907906879</c:v>
                </c:pt>
                <c:pt idx="1693">
                  <c:v>100.501907906879</c:v>
                </c:pt>
                <c:pt idx="1694">
                  <c:v>100.501907906879</c:v>
                </c:pt>
                <c:pt idx="1695">
                  <c:v>100.501907906879</c:v>
                </c:pt>
                <c:pt idx="1696">
                  <c:v>100.501907906879</c:v>
                </c:pt>
                <c:pt idx="1697">
                  <c:v>100.501907906879</c:v>
                </c:pt>
                <c:pt idx="1698">
                  <c:v>100.501907906879</c:v>
                </c:pt>
                <c:pt idx="1699">
                  <c:v>100.501907906879</c:v>
                </c:pt>
                <c:pt idx="1700">
                  <c:v>100.501907906879</c:v>
                </c:pt>
                <c:pt idx="1701">
                  <c:v>100.501907906879</c:v>
                </c:pt>
                <c:pt idx="1702">
                  <c:v>100.501907906879</c:v>
                </c:pt>
                <c:pt idx="1703">
                  <c:v>100.501907906879</c:v>
                </c:pt>
                <c:pt idx="1704">
                  <c:v>100.501907906879</c:v>
                </c:pt>
                <c:pt idx="1705">
                  <c:v>100.501907906879</c:v>
                </c:pt>
                <c:pt idx="1706">
                  <c:v>98.936281472707506</c:v>
                </c:pt>
                <c:pt idx="1707">
                  <c:v>98.936281472707506</c:v>
                </c:pt>
                <c:pt idx="1708">
                  <c:v>98.936281472707506</c:v>
                </c:pt>
                <c:pt idx="1709">
                  <c:v>98.936281472707506</c:v>
                </c:pt>
                <c:pt idx="1710">
                  <c:v>98.936281472707506</c:v>
                </c:pt>
                <c:pt idx="1711">
                  <c:v>98.936281472707506</c:v>
                </c:pt>
                <c:pt idx="1712">
                  <c:v>98.936281472707506</c:v>
                </c:pt>
                <c:pt idx="1713">
                  <c:v>98.936281472707506</c:v>
                </c:pt>
                <c:pt idx="1714">
                  <c:v>98.936281472707506</c:v>
                </c:pt>
                <c:pt idx="1715">
                  <c:v>98.936281472707506</c:v>
                </c:pt>
                <c:pt idx="1716">
                  <c:v>98.936281472707506</c:v>
                </c:pt>
                <c:pt idx="1717">
                  <c:v>98.936281472707506</c:v>
                </c:pt>
                <c:pt idx="1718">
                  <c:v>98.936281472707506</c:v>
                </c:pt>
                <c:pt idx="1719">
                  <c:v>98.936281472707506</c:v>
                </c:pt>
                <c:pt idx="1720">
                  <c:v>98.936281472707506</c:v>
                </c:pt>
                <c:pt idx="1721">
                  <c:v>98.936281472707506</c:v>
                </c:pt>
                <c:pt idx="1722">
                  <c:v>98.936281472707506</c:v>
                </c:pt>
                <c:pt idx="1723">
                  <c:v>98.936281472707506</c:v>
                </c:pt>
                <c:pt idx="1724">
                  <c:v>98.936281472707506</c:v>
                </c:pt>
                <c:pt idx="1725">
                  <c:v>98.936281472707506</c:v>
                </c:pt>
                <c:pt idx="1726">
                  <c:v>98.936281472707506</c:v>
                </c:pt>
                <c:pt idx="1727">
                  <c:v>98.936281472707506</c:v>
                </c:pt>
                <c:pt idx="1728">
                  <c:v>98.936281472707506</c:v>
                </c:pt>
                <c:pt idx="1729">
                  <c:v>98.936281472707506</c:v>
                </c:pt>
                <c:pt idx="1730">
                  <c:v>98.936281472707506</c:v>
                </c:pt>
                <c:pt idx="1731">
                  <c:v>98.936281472707506</c:v>
                </c:pt>
                <c:pt idx="1732">
                  <c:v>98.936281472707506</c:v>
                </c:pt>
                <c:pt idx="1733">
                  <c:v>98.936281472707506</c:v>
                </c:pt>
                <c:pt idx="1734">
                  <c:v>98.936281472707506</c:v>
                </c:pt>
                <c:pt idx="1735">
                  <c:v>98.936281472707506</c:v>
                </c:pt>
                <c:pt idx="1736">
                  <c:v>98.936281472707506</c:v>
                </c:pt>
                <c:pt idx="1737">
                  <c:v>111.51976565350699</c:v>
                </c:pt>
                <c:pt idx="1738">
                  <c:v>111.51976565350699</c:v>
                </c:pt>
                <c:pt idx="1739">
                  <c:v>111.51976565350699</c:v>
                </c:pt>
                <c:pt idx="1740">
                  <c:v>111.51976565350699</c:v>
                </c:pt>
                <c:pt idx="1741">
                  <c:v>111.51976565350699</c:v>
                </c:pt>
                <c:pt idx="1742">
                  <c:v>111.51976565350699</c:v>
                </c:pt>
                <c:pt idx="1743">
                  <c:v>111.51976565350699</c:v>
                </c:pt>
                <c:pt idx="1744">
                  <c:v>111.51976565350699</c:v>
                </c:pt>
                <c:pt idx="1745">
                  <c:v>111.51976565350699</c:v>
                </c:pt>
                <c:pt idx="1746">
                  <c:v>111.51976565350699</c:v>
                </c:pt>
                <c:pt idx="1747">
                  <c:v>111.51976565350699</c:v>
                </c:pt>
                <c:pt idx="1748">
                  <c:v>111.51976565350699</c:v>
                </c:pt>
                <c:pt idx="1749">
                  <c:v>111.51976565350699</c:v>
                </c:pt>
                <c:pt idx="1750">
                  <c:v>111.51976565350699</c:v>
                </c:pt>
                <c:pt idx="1751">
                  <c:v>111.51976565350699</c:v>
                </c:pt>
                <c:pt idx="1752">
                  <c:v>111.51976565350699</c:v>
                </c:pt>
                <c:pt idx="1753">
                  <c:v>111.51976565350699</c:v>
                </c:pt>
                <c:pt idx="1754">
                  <c:v>111.51976565350699</c:v>
                </c:pt>
                <c:pt idx="1755">
                  <c:v>111.51976565350699</c:v>
                </c:pt>
                <c:pt idx="1756">
                  <c:v>111.51976565350699</c:v>
                </c:pt>
                <c:pt idx="1757">
                  <c:v>111.51976565350699</c:v>
                </c:pt>
                <c:pt idx="1758">
                  <c:v>111.51976565350699</c:v>
                </c:pt>
                <c:pt idx="1759">
                  <c:v>111.51976565350699</c:v>
                </c:pt>
                <c:pt idx="1760">
                  <c:v>111.51976565350699</c:v>
                </c:pt>
                <c:pt idx="1761">
                  <c:v>111.51976565350699</c:v>
                </c:pt>
                <c:pt idx="1762">
                  <c:v>111.51976565350699</c:v>
                </c:pt>
                <c:pt idx="1763">
                  <c:v>111.51976565350699</c:v>
                </c:pt>
                <c:pt idx="1764">
                  <c:v>111.51976565350699</c:v>
                </c:pt>
                <c:pt idx="1765">
                  <c:v>118.63280993897899</c:v>
                </c:pt>
                <c:pt idx="1766">
                  <c:v>118.63280993897899</c:v>
                </c:pt>
                <c:pt idx="1767">
                  <c:v>118.63280993897899</c:v>
                </c:pt>
                <c:pt idx="1768">
                  <c:v>118.63280993897899</c:v>
                </c:pt>
                <c:pt idx="1769">
                  <c:v>118.63280993897899</c:v>
                </c:pt>
                <c:pt idx="1770">
                  <c:v>118.63280993897899</c:v>
                </c:pt>
                <c:pt idx="1771">
                  <c:v>118.63280993897899</c:v>
                </c:pt>
                <c:pt idx="1772">
                  <c:v>118.63280993897899</c:v>
                </c:pt>
                <c:pt idx="1773">
                  <c:v>118.63280993897899</c:v>
                </c:pt>
                <c:pt idx="1774">
                  <c:v>118.63280993897899</c:v>
                </c:pt>
                <c:pt idx="1775">
                  <c:v>118.63280993897899</c:v>
                </c:pt>
                <c:pt idx="1776">
                  <c:v>118.63280993897899</c:v>
                </c:pt>
                <c:pt idx="1777">
                  <c:v>118.63280993897899</c:v>
                </c:pt>
                <c:pt idx="1778">
                  <c:v>118.63280993897899</c:v>
                </c:pt>
                <c:pt idx="1779">
                  <c:v>118.63280993897899</c:v>
                </c:pt>
                <c:pt idx="1780">
                  <c:v>118.63280993897899</c:v>
                </c:pt>
                <c:pt idx="1781">
                  <c:v>118.63280993897899</c:v>
                </c:pt>
                <c:pt idx="1782">
                  <c:v>118.63280993897899</c:v>
                </c:pt>
                <c:pt idx="1783">
                  <c:v>118.63280993897899</c:v>
                </c:pt>
                <c:pt idx="1784">
                  <c:v>118.63280993897899</c:v>
                </c:pt>
                <c:pt idx="1785">
                  <c:v>118.63280993897899</c:v>
                </c:pt>
                <c:pt idx="1786">
                  <c:v>118.63280993897899</c:v>
                </c:pt>
                <c:pt idx="1787">
                  <c:v>118.63280993897899</c:v>
                </c:pt>
                <c:pt idx="1788">
                  <c:v>118.63280993897899</c:v>
                </c:pt>
                <c:pt idx="1789">
                  <c:v>118.63280993897899</c:v>
                </c:pt>
                <c:pt idx="1790">
                  <c:v>118.63280993897899</c:v>
                </c:pt>
                <c:pt idx="1791">
                  <c:v>118.63280993897899</c:v>
                </c:pt>
                <c:pt idx="1792">
                  <c:v>118.63280993897899</c:v>
                </c:pt>
                <c:pt idx="1793">
                  <c:v>118.63280993897899</c:v>
                </c:pt>
                <c:pt idx="1794">
                  <c:v>118.63280993897899</c:v>
                </c:pt>
                <c:pt idx="1795">
                  <c:v>118.63280993897899</c:v>
                </c:pt>
                <c:pt idx="1796">
                  <c:v>121.64262135631699</c:v>
                </c:pt>
                <c:pt idx="1797">
                  <c:v>121.64262135631699</c:v>
                </c:pt>
                <c:pt idx="1798">
                  <c:v>121.64262135631699</c:v>
                </c:pt>
                <c:pt idx="1799">
                  <c:v>121.64262135631699</c:v>
                </c:pt>
                <c:pt idx="1800">
                  <c:v>121.64262135631699</c:v>
                </c:pt>
                <c:pt idx="1801">
                  <c:v>121.64262135631699</c:v>
                </c:pt>
                <c:pt idx="1802">
                  <c:v>121.64262135631699</c:v>
                </c:pt>
                <c:pt idx="1803">
                  <c:v>121.64262135631699</c:v>
                </c:pt>
                <c:pt idx="1804">
                  <c:v>121.64262135631699</c:v>
                </c:pt>
                <c:pt idx="1805">
                  <c:v>121.64262135631699</c:v>
                </c:pt>
                <c:pt idx="1806">
                  <c:v>121.64262135631699</c:v>
                </c:pt>
                <c:pt idx="1807">
                  <c:v>121.64262135631699</c:v>
                </c:pt>
                <c:pt idx="1808">
                  <c:v>121.64262135631699</c:v>
                </c:pt>
                <c:pt idx="1809">
                  <c:v>121.64262135631699</c:v>
                </c:pt>
                <c:pt idx="1810">
                  <c:v>121.64262135631699</c:v>
                </c:pt>
                <c:pt idx="1811">
                  <c:v>121.64262135631699</c:v>
                </c:pt>
                <c:pt idx="1812">
                  <c:v>121.64262135631699</c:v>
                </c:pt>
                <c:pt idx="1813">
                  <c:v>121.64262135631699</c:v>
                </c:pt>
                <c:pt idx="1814">
                  <c:v>121.64262135631699</c:v>
                </c:pt>
                <c:pt idx="1815">
                  <c:v>121.64262135631699</c:v>
                </c:pt>
                <c:pt idx="1816">
                  <c:v>121.64262135631699</c:v>
                </c:pt>
                <c:pt idx="1817">
                  <c:v>121.64262135631699</c:v>
                </c:pt>
                <c:pt idx="1818">
                  <c:v>121.64262135631699</c:v>
                </c:pt>
                <c:pt idx="1819">
                  <c:v>121.64262135631699</c:v>
                </c:pt>
                <c:pt idx="1820">
                  <c:v>121.64262135631699</c:v>
                </c:pt>
                <c:pt idx="1821">
                  <c:v>121.64262135631699</c:v>
                </c:pt>
                <c:pt idx="1822">
                  <c:v>121.64262135631699</c:v>
                </c:pt>
                <c:pt idx="1823">
                  <c:v>121.64262135631699</c:v>
                </c:pt>
                <c:pt idx="1824">
                  <c:v>121.64262135631699</c:v>
                </c:pt>
                <c:pt idx="1825">
                  <c:v>121.64262135631699</c:v>
                </c:pt>
                <c:pt idx="1826">
                  <c:v>127.84440030815399</c:v>
                </c:pt>
                <c:pt idx="1827">
                  <c:v>127.84440030815399</c:v>
                </c:pt>
                <c:pt idx="1828">
                  <c:v>127.84440030815399</c:v>
                </c:pt>
                <c:pt idx="1829">
                  <c:v>127.84440030815399</c:v>
                </c:pt>
                <c:pt idx="1830">
                  <c:v>127.84440030815399</c:v>
                </c:pt>
                <c:pt idx="1831">
                  <c:v>127.84440030815399</c:v>
                </c:pt>
                <c:pt idx="1832">
                  <c:v>127.84440030815399</c:v>
                </c:pt>
                <c:pt idx="1833">
                  <c:v>127.84440030815399</c:v>
                </c:pt>
                <c:pt idx="1834">
                  <c:v>127.84440030815399</c:v>
                </c:pt>
                <c:pt idx="1835">
                  <c:v>127.84440030815399</c:v>
                </c:pt>
                <c:pt idx="1836">
                  <c:v>127.84440030815399</c:v>
                </c:pt>
                <c:pt idx="1837">
                  <c:v>127.84440030815399</c:v>
                </c:pt>
                <c:pt idx="1838">
                  <c:v>127.84440030815399</c:v>
                </c:pt>
                <c:pt idx="1839">
                  <c:v>127.84440030815399</c:v>
                </c:pt>
                <c:pt idx="1840">
                  <c:v>127.84440030815399</c:v>
                </c:pt>
                <c:pt idx="1841">
                  <c:v>127.84440030815399</c:v>
                </c:pt>
                <c:pt idx="1842">
                  <c:v>127.84440030815399</c:v>
                </c:pt>
                <c:pt idx="1843">
                  <c:v>127.84440030815399</c:v>
                </c:pt>
                <c:pt idx="1844">
                  <c:v>127.84440030815399</c:v>
                </c:pt>
                <c:pt idx="1845">
                  <c:v>127.84440030815399</c:v>
                </c:pt>
                <c:pt idx="1846">
                  <c:v>127.84440030815399</c:v>
                </c:pt>
                <c:pt idx="1847">
                  <c:v>127.84440030815399</c:v>
                </c:pt>
                <c:pt idx="1848">
                  <c:v>127.84440030815399</c:v>
                </c:pt>
                <c:pt idx="1849">
                  <c:v>127.84440030815399</c:v>
                </c:pt>
                <c:pt idx="1850">
                  <c:v>127.84440030815399</c:v>
                </c:pt>
                <c:pt idx="1851">
                  <c:v>127.84440030815399</c:v>
                </c:pt>
                <c:pt idx="1852">
                  <c:v>127.84440030815399</c:v>
                </c:pt>
                <c:pt idx="1853">
                  <c:v>127.84440030815399</c:v>
                </c:pt>
                <c:pt idx="1854">
                  <c:v>127.84440030815399</c:v>
                </c:pt>
                <c:pt idx="1855">
                  <c:v>127.84440030815399</c:v>
                </c:pt>
                <c:pt idx="1856">
                  <c:v>133.936420231775</c:v>
                </c:pt>
                <c:pt idx="1857">
                  <c:v>133.936420231775</c:v>
                </c:pt>
                <c:pt idx="1858">
                  <c:v>133.936420231775</c:v>
                </c:pt>
                <c:pt idx="1859">
                  <c:v>133.936420231775</c:v>
                </c:pt>
                <c:pt idx="1860">
                  <c:v>133.936420231775</c:v>
                </c:pt>
                <c:pt idx="1861">
                  <c:v>133.936420231775</c:v>
                </c:pt>
                <c:pt idx="1862">
                  <c:v>133.936420231775</c:v>
                </c:pt>
                <c:pt idx="1863">
                  <c:v>133.936420231775</c:v>
                </c:pt>
                <c:pt idx="1864">
                  <c:v>133.936420231775</c:v>
                </c:pt>
                <c:pt idx="1865">
                  <c:v>133.936420231775</c:v>
                </c:pt>
                <c:pt idx="1866">
                  <c:v>133.936420231775</c:v>
                </c:pt>
                <c:pt idx="1867">
                  <c:v>133.936420231775</c:v>
                </c:pt>
                <c:pt idx="1868">
                  <c:v>133.936420231775</c:v>
                </c:pt>
                <c:pt idx="1869">
                  <c:v>133.936420231775</c:v>
                </c:pt>
                <c:pt idx="1870">
                  <c:v>133.936420231775</c:v>
                </c:pt>
                <c:pt idx="1871">
                  <c:v>133.936420231775</c:v>
                </c:pt>
                <c:pt idx="1872">
                  <c:v>133.936420231775</c:v>
                </c:pt>
                <c:pt idx="1873">
                  <c:v>133.936420231775</c:v>
                </c:pt>
                <c:pt idx="1874">
                  <c:v>133.936420231775</c:v>
                </c:pt>
                <c:pt idx="1875">
                  <c:v>133.936420231775</c:v>
                </c:pt>
                <c:pt idx="1876">
                  <c:v>133.936420231775</c:v>
                </c:pt>
                <c:pt idx="1877">
                  <c:v>133.936420231775</c:v>
                </c:pt>
                <c:pt idx="1878">
                  <c:v>133.936420231775</c:v>
                </c:pt>
                <c:pt idx="1879">
                  <c:v>133.936420231775</c:v>
                </c:pt>
                <c:pt idx="1880">
                  <c:v>133.936420231775</c:v>
                </c:pt>
                <c:pt idx="1881">
                  <c:v>133.936420231775</c:v>
                </c:pt>
                <c:pt idx="1882">
                  <c:v>133.936420231775</c:v>
                </c:pt>
                <c:pt idx="1883">
                  <c:v>133.936420231775</c:v>
                </c:pt>
                <c:pt idx="1884">
                  <c:v>133.936420231775</c:v>
                </c:pt>
                <c:pt idx="1885">
                  <c:v>133.936420231775</c:v>
                </c:pt>
                <c:pt idx="1886">
                  <c:v>133.936420231775</c:v>
                </c:pt>
                <c:pt idx="1887">
                  <c:v>140.32834152133</c:v>
                </c:pt>
                <c:pt idx="1888">
                  <c:v>140.32834152133</c:v>
                </c:pt>
                <c:pt idx="1889">
                  <c:v>140.32834152133</c:v>
                </c:pt>
                <c:pt idx="1890">
                  <c:v>140.32834152133</c:v>
                </c:pt>
                <c:pt idx="1891">
                  <c:v>140.32834152133</c:v>
                </c:pt>
                <c:pt idx="1892">
                  <c:v>140.32834152133</c:v>
                </c:pt>
                <c:pt idx="1893">
                  <c:v>140.32834152133</c:v>
                </c:pt>
                <c:pt idx="1894">
                  <c:v>140.32834152133</c:v>
                </c:pt>
                <c:pt idx="1895">
                  <c:v>140.32834152133</c:v>
                </c:pt>
                <c:pt idx="1896">
                  <c:v>140.32834152133</c:v>
                </c:pt>
                <c:pt idx="1897">
                  <c:v>140.32834152133</c:v>
                </c:pt>
                <c:pt idx="1898">
                  <c:v>140.32834152133</c:v>
                </c:pt>
                <c:pt idx="1899">
                  <c:v>140.32834152133</c:v>
                </c:pt>
                <c:pt idx="1900">
                  <c:v>140.32834152133</c:v>
                </c:pt>
                <c:pt idx="1901">
                  <c:v>140.32834152133</c:v>
                </c:pt>
                <c:pt idx="1902">
                  <c:v>140.32834152133</c:v>
                </c:pt>
                <c:pt idx="1903">
                  <c:v>140.32834152133</c:v>
                </c:pt>
                <c:pt idx="1904">
                  <c:v>140.32834152133</c:v>
                </c:pt>
                <c:pt idx="1905">
                  <c:v>140.32834152133</c:v>
                </c:pt>
                <c:pt idx="1906">
                  <c:v>140.32834152133</c:v>
                </c:pt>
                <c:pt idx="1907">
                  <c:v>140.32834152133</c:v>
                </c:pt>
                <c:pt idx="1908">
                  <c:v>140.32834152133</c:v>
                </c:pt>
                <c:pt idx="1909">
                  <c:v>140.32834152133</c:v>
                </c:pt>
                <c:pt idx="1910">
                  <c:v>140.32834152133</c:v>
                </c:pt>
                <c:pt idx="1911">
                  <c:v>140.32834152133</c:v>
                </c:pt>
                <c:pt idx="1912">
                  <c:v>140.32834152133</c:v>
                </c:pt>
                <c:pt idx="1913">
                  <c:v>140.32834152133</c:v>
                </c:pt>
                <c:pt idx="1914">
                  <c:v>140.32834152133</c:v>
                </c:pt>
                <c:pt idx="1915">
                  <c:v>140.32834152133</c:v>
                </c:pt>
                <c:pt idx="1916">
                  <c:v>140.32834152133</c:v>
                </c:pt>
                <c:pt idx="1917">
                  <c:v>140.32834152133</c:v>
                </c:pt>
                <c:pt idx="1918">
                  <c:v>131.291539102245</c:v>
                </c:pt>
                <c:pt idx="1919">
                  <c:v>131.291539102245</c:v>
                </c:pt>
                <c:pt idx="1920">
                  <c:v>131.291539102245</c:v>
                </c:pt>
                <c:pt idx="1921">
                  <c:v>131.291539102245</c:v>
                </c:pt>
                <c:pt idx="1922">
                  <c:v>131.291539102245</c:v>
                </c:pt>
                <c:pt idx="1923">
                  <c:v>131.291539102245</c:v>
                </c:pt>
                <c:pt idx="1924">
                  <c:v>131.291539102245</c:v>
                </c:pt>
                <c:pt idx="1925">
                  <c:v>131.291539102245</c:v>
                </c:pt>
                <c:pt idx="1926">
                  <c:v>131.291539102245</c:v>
                </c:pt>
                <c:pt idx="1927">
                  <c:v>131.291539102245</c:v>
                </c:pt>
                <c:pt idx="1928">
                  <c:v>131.291539102245</c:v>
                </c:pt>
                <c:pt idx="1929">
                  <c:v>131.291539102245</c:v>
                </c:pt>
                <c:pt idx="1930">
                  <c:v>131.291539102245</c:v>
                </c:pt>
                <c:pt idx="1931">
                  <c:v>131.291539102245</c:v>
                </c:pt>
                <c:pt idx="1932">
                  <c:v>131.291539102245</c:v>
                </c:pt>
                <c:pt idx="1933">
                  <c:v>131.291539102245</c:v>
                </c:pt>
                <c:pt idx="1934">
                  <c:v>131.291539102245</c:v>
                </c:pt>
                <c:pt idx="1935">
                  <c:v>131.291539102245</c:v>
                </c:pt>
                <c:pt idx="1936">
                  <c:v>131.291539102245</c:v>
                </c:pt>
                <c:pt idx="1937">
                  <c:v>131.291539102245</c:v>
                </c:pt>
                <c:pt idx="1938">
                  <c:v>131.291539102245</c:v>
                </c:pt>
                <c:pt idx="1939">
                  <c:v>131.291539102245</c:v>
                </c:pt>
                <c:pt idx="1940">
                  <c:v>131.291539102245</c:v>
                </c:pt>
                <c:pt idx="1941">
                  <c:v>131.291539102245</c:v>
                </c:pt>
                <c:pt idx="1942">
                  <c:v>131.291539102245</c:v>
                </c:pt>
                <c:pt idx="1943">
                  <c:v>131.291539102245</c:v>
                </c:pt>
                <c:pt idx="1944">
                  <c:v>131.291539102245</c:v>
                </c:pt>
                <c:pt idx="1945">
                  <c:v>131.291539102245</c:v>
                </c:pt>
                <c:pt idx="1946">
                  <c:v>131.291539102245</c:v>
                </c:pt>
                <c:pt idx="1947">
                  <c:v>128.983763734875</c:v>
                </c:pt>
                <c:pt idx="1948">
                  <c:v>128.983763734875</c:v>
                </c:pt>
                <c:pt idx="1949">
                  <c:v>128.983763734875</c:v>
                </c:pt>
                <c:pt idx="1950">
                  <c:v>128.983763734875</c:v>
                </c:pt>
                <c:pt idx="1951">
                  <c:v>128.983763734875</c:v>
                </c:pt>
                <c:pt idx="1952">
                  <c:v>128.983763734875</c:v>
                </c:pt>
                <c:pt idx="1953">
                  <c:v>128.983763734875</c:v>
                </c:pt>
                <c:pt idx="1954">
                  <c:v>128.983763734875</c:v>
                </c:pt>
                <c:pt idx="1955">
                  <c:v>128.983763734875</c:v>
                </c:pt>
                <c:pt idx="1956">
                  <c:v>128.983763734875</c:v>
                </c:pt>
                <c:pt idx="1957">
                  <c:v>128.983763734875</c:v>
                </c:pt>
                <c:pt idx="1958">
                  <c:v>128.983763734875</c:v>
                </c:pt>
                <c:pt idx="1959">
                  <c:v>128.983763734875</c:v>
                </c:pt>
                <c:pt idx="1960">
                  <c:v>128.983763734875</c:v>
                </c:pt>
                <c:pt idx="1961">
                  <c:v>128.983763734875</c:v>
                </c:pt>
                <c:pt idx="1962">
                  <c:v>128.983763734875</c:v>
                </c:pt>
                <c:pt idx="1963">
                  <c:v>128.983763734875</c:v>
                </c:pt>
                <c:pt idx="1964">
                  <c:v>128.983763734875</c:v>
                </c:pt>
                <c:pt idx="1965">
                  <c:v>128.983763734875</c:v>
                </c:pt>
                <c:pt idx="1966">
                  <c:v>128.983763734875</c:v>
                </c:pt>
                <c:pt idx="1967">
                  <c:v>128.983763734875</c:v>
                </c:pt>
                <c:pt idx="1968">
                  <c:v>128.983763734875</c:v>
                </c:pt>
                <c:pt idx="1969">
                  <c:v>128.983763734875</c:v>
                </c:pt>
                <c:pt idx="1970">
                  <c:v>128.983763734875</c:v>
                </c:pt>
                <c:pt idx="1971">
                  <c:v>128.983763734875</c:v>
                </c:pt>
                <c:pt idx="1972">
                  <c:v>128.983763734875</c:v>
                </c:pt>
                <c:pt idx="1973">
                  <c:v>128.983763734875</c:v>
                </c:pt>
                <c:pt idx="1974">
                  <c:v>128.983763734875</c:v>
                </c:pt>
                <c:pt idx="1975">
                  <c:v>128.983763734875</c:v>
                </c:pt>
                <c:pt idx="1976">
                  <c:v>128.983763734875</c:v>
                </c:pt>
                <c:pt idx="1977">
                  <c:v>128.983763734875</c:v>
                </c:pt>
                <c:pt idx="1978">
                  <c:v>128.983763734875</c:v>
                </c:pt>
                <c:pt idx="1979">
                  <c:v>124.96045366580201</c:v>
                </c:pt>
                <c:pt idx="1980">
                  <c:v>124.96045366580201</c:v>
                </c:pt>
                <c:pt idx="1981">
                  <c:v>124.96045366580201</c:v>
                </c:pt>
                <c:pt idx="1982">
                  <c:v>124.96045366580201</c:v>
                </c:pt>
                <c:pt idx="1983">
                  <c:v>124.96045366580201</c:v>
                </c:pt>
                <c:pt idx="1984">
                  <c:v>124.96045366580201</c:v>
                </c:pt>
                <c:pt idx="1985">
                  <c:v>124.96045366580201</c:v>
                </c:pt>
                <c:pt idx="1986">
                  <c:v>124.96045366580201</c:v>
                </c:pt>
                <c:pt idx="1987">
                  <c:v>124.96045366580201</c:v>
                </c:pt>
                <c:pt idx="1988">
                  <c:v>124.96045366580201</c:v>
                </c:pt>
                <c:pt idx="1989">
                  <c:v>124.96045366580201</c:v>
                </c:pt>
                <c:pt idx="1990">
                  <c:v>124.96045366580201</c:v>
                </c:pt>
                <c:pt idx="1991">
                  <c:v>124.96045366580201</c:v>
                </c:pt>
                <c:pt idx="1992">
                  <c:v>124.96045366580201</c:v>
                </c:pt>
                <c:pt idx="1993">
                  <c:v>124.96045366580201</c:v>
                </c:pt>
                <c:pt idx="1994">
                  <c:v>124.96045366580201</c:v>
                </c:pt>
                <c:pt idx="1995">
                  <c:v>124.96045366580201</c:v>
                </c:pt>
                <c:pt idx="1996">
                  <c:v>124.96045366580201</c:v>
                </c:pt>
                <c:pt idx="1997">
                  <c:v>124.96045366580201</c:v>
                </c:pt>
                <c:pt idx="1998">
                  <c:v>124.96045366580201</c:v>
                </c:pt>
                <c:pt idx="1999">
                  <c:v>124.96045366580201</c:v>
                </c:pt>
                <c:pt idx="2000">
                  <c:v>124.96045366580201</c:v>
                </c:pt>
                <c:pt idx="2001">
                  <c:v>124.96045366580201</c:v>
                </c:pt>
                <c:pt idx="2002">
                  <c:v>124.96045366580201</c:v>
                </c:pt>
                <c:pt idx="2003">
                  <c:v>124.96045366580201</c:v>
                </c:pt>
                <c:pt idx="2004">
                  <c:v>124.96045366580201</c:v>
                </c:pt>
                <c:pt idx="2005">
                  <c:v>124.96045366580201</c:v>
                </c:pt>
                <c:pt idx="2006">
                  <c:v>124.96045366580201</c:v>
                </c:pt>
                <c:pt idx="2007">
                  <c:v>124.96045366580201</c:v>
                </c:pt>
                <c:pt idx="2008">
                  <c:v>124.96045366580201</c:v>
                </c:pt>
                <c:pt idx="2009">
                  <c:v>124.96045366580201</c:v>
                </c:pt>
                <c:pt idx="2010">
                  <c:v>133.12526744446899</c:v>
                </c:pt>
                <c:pt idx="2011">
                  <c:v>133.12526744446899</c:v>
                </c:pt>
                <c:pt idx="2012">
                  <c:v>133.12526744446899</c:v>
                </c:pt>
                <c:pt idx="2013">
                  <c:v>133.12526744446899</c:v>
                </c:pt>
                <c:pt idx="2014">
                  <c:v>133.12526744446899</c:v>
                </c:pt>
                <c:pt idx="2015">
                  <c:v>133.12526744446899</c:v>
                </c:pt>
                <c:pt idx="2016">
                  <c:v>133.12526744446899</c:v>
                </c:pt>
                <c:pt idx="2017">
                  <c:v>133.12526744446899</c:v>
                </c:pt>
                <c:pt idx="2018">
                  <c:v>133.12526744446899</c:v>
                </c:pt>
                <c:pt idx="2019">
                  <c:v>133.12526744446899</c:v>
                </c:pt>
                <c:pt idx="2020">
                  <c:v>133.12526744446899</c:v>
                </c:pt>
                <c:pt idx="2021">
                  <c:v>133.12526744446899</c:v>
                </c:pt>
                <c:pt idx="2022">
                  <c:v>133.12526744446899</c:v>
                </c:pt>
                <c:pt idx="2023">
                  <c:v>133.12526744446899</c:v>
                </c:pt>
                <c:pt idx="2024">
                  <c:v>133.12526744446899</c:v>
                </c:pt>
                <c:pt idx="2025">
                  <c:v>133.12526744446899</c:v>
                </c:pt>
                <c:pt idx="2026">
                  <c:v>133.12526744446899</c:v>
                </c:pt>
                <c:pt idx="2027">
                  <c:v>133.12526744446899</c:v>
                </c:pt>
                <c:pt idx="2028">
                  <c:v>133.12526744446899</c:v>
                </c:pt>
                <c:pt idx="2029">
                  <c:v>133.12526744446899</c:v>
                </c:pt>
                <c:pt idx="2030">
                  <c:v>133.12526744446899</c:v>
                </c:pt>
                <c:pt idx="2031">
                  <c:v>133.12526744446899</c:v>
                </c:pt>
                <c:pt idx="2032">
                  <c:v>133.12526744446899</c:v>
                </c:pt>
                <c:pt idx="2033">
                  <c:v>133.12526744446899</c:v>
                </c:pt>
                <c:pt idx="2034">
                  <c:v>133.12526744446899</c:v>
                </c:pt>
                <c:pt idx="2035">
                  <c:v>133.12526744446899</c:v>
                </c:pt>
                <c:pt idx="2036">
                  <c:v>133.12526744446899</c:v>
                </c:pt>
                <c:pt idx="2037">
                  <c:v>133.12526744446899</c:v>
                </c:pt>
                <c:pt idx="2038">
                  <c:v>136.87801551023401</c:v>
                </c:pt>
                <c:pt idx="2039">
                  <c:v>136.87801551023401</c:v>
                </c:pt>
                <c:pt idx="2040">
                  <c:v>136.87801551023401</c:v>
                </c:pt>
                <c:pt idx="2041">
                  <c:v>136.87801551023401</c:v>
                </c:pt>
                <c:pt idx="2042">
                  <c:v>136.87801551023401</c:v>
                </c:pt>
                <c:pt idx="2043">
                  <c:v>136.87801551023401</c:v>
                </c:pt>
                <c:pt idx="2044">
                  <c:v>136.87801551023401</c:v>
                </c:pt>
                <c:pt idx="2045">
                  <c:v>136.87801551023401</c:v>
                </c:pt>
                <c:pt idx="2046">
                  <c:v>136.87801551023401</c:v>
                </c:pt>
                <c:pt idx="2047">
                  <c:v>136.87801551023401</c:v>
                </c:pt>
                <c:pt idx="2048">
                  <c:v>136.87801551023401</c:v>
                </c:pt>
                <c:pt idx="2049">
                  <c:v>136.87801551023401</c:v>
                </c:pt>
                <c:pt idx="2050">
                  <c:v>136.87801551023401</c:v>
                </c:pt>
                <c:pt idx="2051">
                  <c:v>136.87801551023401</c:v>
                </c:pt>
                <c:pt idx="2052">
                  <c:v>136.87801551023401</c:v>
                </c:pt>
                <c:pt idx="2053">
                  <c:v>136.87801551023401</c:v>
                </c:pt>
                <c:pt idx="2054">
                  <c:v>136.87801551023401</c:v>
                </c:pt>
                <c:pt idx="2055">
                  <c:v>136.87801551023401</c:v>
                </c:pt>
                <c:pt idx="2056">
                  <c:v>136.87801551023401</c:v>
                </c:pt>
                <c:pt idx="2057">
                  <c:v>136.87801551023401</c:v>
                </c:pt>
                <c:pt idx="2058">
                  <c:v>136.87801551023401</c:v>
                </c:pt>
                <c:pt idx="2059">
                  <c:v>136.87801551023401</c:v>
                </c:pt>
                <c:pt idx="2060">
                  <c:v>136.87801551023401</c:v>
                </c:pt>
                <c:pt idx="2061">
                  <c:v>136.87801551023401</c:v>
                </c:pt>
                <c:pt idx="2062">
                  <c:v>136.87801551023401</c:v>
                </c:pt>
                <c:pt idx="2063">
                  <c:v>136.87801551023401</c:v>
                </c:pt>
                <c:pt idx="2064">
                  <c:v>136.87801551023401</c:v>
                </c:pt>
                <c:pt idx="2065">
                  <c:v>136.87801551023401</c:v>
                </c:pt>
                <c:pt idx="2066">
                  <c:v>136.87801551023401</c:v>
                </c:pt>
                <c:pt idx="2067">
                  <c:v>136.87801551023401</c:v>
                </c:pt>
                <c:pt idx="2068">
                  <c:v>136.87801551023401</c:v>
                </c:pt>
                <c:pt idx="2069">
                  <c:v>136.87801551023401</c:v>
                </c:pt>
                <c:pt idx="2070">
                  <c:v>136.87801551023401</c:v>
                </c:pt>
                <c:pt idx="2071">
                  <c:v>135.767870259181</c:v>
                </c:pt>
                <c:pt idx="2072">
                  <c:v>135.767870259181</c:v>
                </c:pt>
                <c:pt idx="2073">
                  <c:v>135.767870259181</c:v>
                </c:pt>
                <c:pt idx="2074">
                  <c:v>135.767870259181</c:v>
                </c:pt>
                <c:pt idx="2075">
                  <c:v>135.767870259181</c:v>
                </c:pt>
                <c:pt idx="2076">
                  <c:v>135.767870259181</c:v>
                </c:pt>
                <c:pt idx="2077">
                  <c:v>135.767870259181</c:v>
                </c:pt>
                <c:pt idx="2078">
                  <c:v>135.767870259181</c:v>
                </c:pt>
                <c:pt idx="2079">
                  <c:v>135.767870259181</c:v>
                </c:pt>
                <c:pt idx="2080">
                  <c:v>135.767870259181</c:v>
                </c:pt>
                <c:pt idx="2081">
                  <c:v>135.767870259181</c:v>
                </c:pt>
                <c:pt idx="2082">
                  <c:v>135.767870259181</c:v>
                </c:pt>
                <c:pt idx="2083">
                  <c:v>135.767870259181</c:v>
                </c:pt>
                <c:pt idx="2084">
                  <c:v>135.767870259181</c:v>
                </c:pt>
                <c:pt idx="2085">
                  <c:v>135.767870259181</c:v>
                </c:pt>
                <c:pt idx="2086">
                  <c:v>135.767870259181</c:v>
                </c:pt>
                <c:pt idx="2087">
                  <c:v>135.767870259181</c:v>
                </c:pt>
                <c:pt idx="2088">
                  <c:v>135.767870259181</c:v>
                </c:pt>
                <c:pt idx="2089">
                  <c:v>135.767870259181</c:v>
                </c:pt>
                <c:pt idx="2090">
                  <c:v>135.767870259181</c:v>
                </c:pt>
                <c:pt idx="2091">
                  <c:v>135.767870259181</c:v>
                </c:pt>
                <c:pt idx="2092">
                  <c:v>135.767870259181</c:v>
                </c:pt>
                <c:pt idx="2093">
                  <c:v>135.767870259181</c:v>
                </c:pt>
                <c:pt idx="2094">
                  <c:v>135.767870259181</c:v>
                </c:pt>
                <c:pt idx="2095">
                  <c:v>135.767870259181</c:v>
                </c:pt>
                <c:pt idx="2096">
                  <c:v>135.767870259181</c:v>
                </c:pt>
                <c:pt idx="2097">
                  <c:v>135.767870259181</c:v>
                </c:pt>
                <c:pt idx="2098">
                  <c:v>135.767870259181</c:v>
                </c:pt>
                <c:pt idx="2099">
                  <c:v>135.767870259181</c:v>
                </c:pt>
                <c:pt idx="2100">
                  <c:v>135.767870259181</c:v>
                </c:pt>
                <c:pt idx="2101">
                  <c:v>152.29665646393701</c:v>
                </c:pt>
                <c:pt idx="2102">
                  <c:v>152.29665646393701</c:v>
                </c:pt>
                <c:pt idx="2103">
                  <c:v>152.29665646393701</c:v>
                </c:pt>
                <c:pt idx="2104">
                  <c:v>152.29665646393701</c:v>
                </c:pt>
                <c:pt idx="2105">
                  <c:v>152.29665646393701</c:v>
                </c:pt>
                <c:pt idx="2106">
                  <c:v>152.29665646393701</c:v>
                </c:pt>
                <c:pt idx="2107">
                  <c:v>152.29665646393701</c:v>
                </c:pt>
                <c:pt idx="2108">
                  <c:v>152.29665646393701</c:v>
                </c:pt>
                <c:pt idx="2109">
                  <c:v>152.29665646393701</c:v>
                </c:pt>
                <c:pt idx="2110">
                  <c:v>152.29665646393701</c:v>
                </c:pt>
                <c:pt idx="2111">
                  <c:v>152.29665646393701</c:v>
                </c:pt>
                <c:pt idx="2112">
                  <c:v>152.29665646393701</c:v>
                </c:pt>
                <c:pt idx="2113">
                  <c:v>152.29665646393701</c:v>
                </c:pt>
                <c:pt idx="2114">
                  <c:v>152.29665646393701</c:v>
                </c:pt>
                <c:pt idx="2115">
                  <c:v>152.29665646393701</c:v>
                </c:pt>
                <c:pt idx="2116">
                  <c:v>152.29665646393701</c:v>
                </c:pt>
                <c:pt idx="2117">
                  <c:v>152.29665646393701</c:v>
                </c:pt>
                <c:pt idx="2118">
                  <c:v>152.29665646393701</c:v>
                </c:pt>
                <c:pt idx="2119">
                  <c:v>152.29665646393701</c:v>
                </c:pt>
                <c:pt idx="2120">
                  <c:v>152.29665646393701</c:v>
                </c:pt>
                <c:pt idx="2121">
                  <c:v>152.29665646393701</c:v>
                </c:pt>
                <c:pt idx="2122">
                  <c:v>152.29665646393701</c:v>
                </c:pt>
                <c:pt idx="2123">
                  <c:v>152.29665646393701</c:v>
                </c:pt>
                <c:pt idx="2124">
                  <c:v>152.29665646393701</c:v>
                </c:pt>
                <c:pt idx="2125">
                  <c:v>152.29665646393701</c:v>
                </c:pt>
                <c:pt idx="2126">
                  <c:v>152.29665646393701</c:v>
                </c:pt>
                <c:pt idx="2127">
                  <c:v>152.29665646393701</c:v>
                </c:pt>
                <c:pt idx="2128">
                  <c:v>152.29665646393701</c:v>
                </c:pt>
                <c:pt idx="2129">
                  <c:v>151.013165387599</c:v>
                </c:pt>
                <c:pt idx="2130">
                  <c:v>151.013165387599</c:v>
                </c:pt>
                <c:pt idx="2131">
                  <c:v>151.013165387599</c:v>
                </c:pt>
                <c:pt idx="2132">
                  <c:v>151.013165387599</c:v>
                </c:pt>
                <c:pt idx="2133">
                  <c:v>151.013165387599</c:v>
                </c:pt>
                <c:pt idx="2134">
                  <c:v>151.013165387599</c:v>
                </c:pt>
                <c:pt idx="2135">
                  <c:v>151.013165387599</c:v>
                </c:pt>
                <c:pt idx="2136">
                  <c:v>151.013165387599</c:v>
                </c:pt>
                <c:pt idx="2137">
                  <c:v>151.013165387599</c:v>
                </c:pt>
                <c:pt idx="2138">
                  <c:v>151.013165387599</c:v>
                </c:pt>
                <c:pt idx="2139">
                  <c:v>151.013165387599</c:v>
                </c:pt>
                <c:pt idx="2140">
                  <c:v>151.013165387599</c:v>
                </c:pt>
                <c:pt idx="2141">
                  <c:v>151.013165387599</c:v>
                </c:pt>
                <c:pt idx="2142">
                  <c:v>151.013165387599</c:v>
                </c:pt>
                <c:pt idx="2143">
                  <c:v>151.013165387599</c:v>
                </c:pt>
                <c:pt idx="2144">
                  <c:v>151.013165387599</c:v>
                </c:pt>
                <c:pt idx="2145">
                  <c:v>151.013165387599</c:v>
                </c:pt>
                <c:pt idx="2146">
                  <c:v>151.013165387599</c:v>
                </c:pt>
                <c:pt idx="2147">
                  <c:v>151.013165387599</c:v>
                </c:pt>
                <c:pt idx="2148">
                  <c:v>151.013165387599</c:v>
                </c:pt>
                <c:pt idx="2149">
                  <c:v>151.013165387599</c:v>
                </c:pt>
                <c:pt idx="2150">
                  <c:v>151.013165387599</c:v>
                </c:pt>
                <c:pt idx="2151">
                  <c:v>151.013165387599</c:v>
                </c:pt>
                <c:pt idx="2152">
                  <c:v>151.013165387599</c:v>
                </c:pt>
                <c:pt idx="2153">
                  <c:v>151.013165387599</c:v>
                </c:pt>
                <c:pt idx="2154">
                  <c:v>151.013165387599</c:v>
                </c:pt>
                <c:pt idx="2155">
                  <c:v>151.013165387599</c:v>
                </c:pt>
                <c:pt idx="2156">
                  <c:v>151.013165387599</c:v>
                </c:pt>
                <c:pt idx="2157">
                  <c:v>151.013165387599</c:v>
                </c:pt>
                <c:pt idx="2158">
                  <c:v>151.013165387599</c:v>
                </c:pt>
                <c:pt idx="2159">
                  <c:v>151.013165387599</c:v>
                </c:pt>
                <c:pt idx="2160">
                  <c:v>151.013165387599</c:v>
                </c:pt>
                <c:pt idx="2161">
                  <c:v>151.013165387599</c:v>
                </c:pt>
                <c:pt idx="2162">
                  <c:v>156.10196331355701</c:v>
                </c:pt>
                <c:pt idx="2163">
                  <c:v>156.10196331355701</c:v>
                </c:pt>
                <c:pt idx="2164">
                  <c:v>156.10196331355701</c:v>
                </c:pt>
                <c:pt idx="2165">
                  <c:v>156.10196331355701</c:v>
                </c:pt>
                <c:pt idx="2166">
                  <c:v>156.10196331355701</c:v>
                </c:pt>
                <c:pt idx="2167">
                  <c:v>156.10196331355701</c:v>
                </c:pt>
                <c:pt idx="2168">
                  <c:v>156.10196331355701</c:v>
                </c:pt>
                <c:pt idx="2169">
                  <c:v>156.10196331355701</c:v>
                </c:pt>
                <c:pt idx="2170">
                  <c:v>156.10196331355701</c:v>
                </c:pt>
                <c:pt idx="2171">
                  <c:v>156.10196331355701</c:v>
                </c:pt>
                <c:pt idx="2172">
                  <c:v>156.10196331355701</c:v>
                </c:pt>
                <c:pt idx="2173">
                  <c:v>156.10196331355701</c:v>
                </c:pt>
                <c:pt idx="2174">
                  <c:v>156.10196331355701</c:v>
                </c:pt>
                <c:pt idx="2175">
                  <c:v>156.10196331355701</c:v>
                </c:pt>
                <c:pt idx="2176">
                  <c:v>156.10196331355701</c:v>
                </c:pt>
                <c:pt idx="2177">
                  <c:v>156.10196331355701</c:v>
                </c:pt>
                <c:pt idx="2178">
                  <c:v>156.10196331355701</c:v>
                </c:pt>
                <c:pt idx="2179">
                  <c:v>156.10196331355701</c:v>
                </c:pt>
                <c:pt idx="2180">
                  <c:v>156.10196331355701</c:v>
                </c:pt>
                <c:pt idx="2181">
                  <c:v>156.10196331355701</c:v>
                </c:pt>
                <c:pt idx="2182">
                  <c:v>156.10196331355701</c:v>
                </c:pt>
                <c:pt idx="2183">
                  <c:v>156.10196331355701</c:v>
                </c:pt>
                <c:pt idx="2184">
                  <c:v>156.10196331355701</c:v>
                </c:pt>
                <c:pt idx="2185">
                  <c:v>156.10196331355701</c:v>
                </c:pt>
                <c:pt idx="2186">
                  <c:v>156.10196331355701</c:v>
                </c:pt>
                <c:pt idx="2187">
                  <c:v>156.10196331355701</c:v>
                </c:pt>
                <c:pt idx="2188">
                  <c:v>156.10196331355701</c:v>
                </c:pt>
                <c:pt idx="2189">
                  <c:v>156.10196331355701</c:v>
                </c:pt>
                <c:pt idx="2190">
                  <c:v>156.10196331355701</c:v>
                </c:pt>
                <c:pt idx="2191">
                  <c:v>156.10196331355701</c:v>
                </c:pt>
                <c:pt idx="2192">
                  <c:v>154.886809563057</c:v>
                </c:pt>
                <c:pt idx="2193">
                  <c:v>154.886809563057</c:v>
                </c:pt>
                <c:pt idx="2194">
                  <c:v>154.886809563057</c:v>
                </c:pt>
                <c:pt idx="2195">
                  <c:v>154.886809563057</c:v>
                </c:pt>
                <c:pt idx="2196">
                  <c:v>154.886809563057</c:v>
                </c:pt>
                <c:pt idx="2197">
                  <c:v>154.886809563057</c:v>
                </c:pt>
                <c:pt idx="2198">
                  <c:v>154.886809563057</c:v>
                </c:pt>
                <c:pt idx="2199">
                  <c:v>154.886809563057</c:v>
                </c:pt>
                <c:pt idx="2200">
                  <c:v>154.886809563057</c:v>
                </c:pt>
                <c:pt idx="2201">
                  <c:v>154.886809563057</c:v>
                </c:pt>
                <c:pt idx="2202">
                  <c:v>154.886809563057</c:v>
                </c:pt>
                <c:pt idx="2203">
                  <c:v>154.886809563057</c:v>
                </c:pt>
                <c:pt idx="2204">
                  <c:v>154.886809563057</c:v>
                </c:pt>
                <c:pt idx="2205">
                  <c:v>154.886809563057</c:v>
                </c:pt>
                <c:pt idx="2206">
                  <c:v>154.886809563057</c:v>
                </c:pt>
                <c:pt idx="2207">
                  <c:v>154.886809563057</c:v>
                </c:pt>
                <c:pt idx="2208">
                  <c:v>154.886809563057</c:v>
                </c:pt>
                <c:pt idx="2209">
                  <c:v>154.886809563057</c:v>
                </c:pt>
                <c:pt idx="2210">
                  <c:v>154.886809563057</c:v>
                </c:pt>
                <c:pt idx="2211">
                  <c:v>154.886809563057</c:v>
                </c:pt>
                <c:pt idx="2212">
                  <c:v>154.886809563057</c:v>
                </c:pt>
                <c:pt idx="2213">
                  <c:v>154.886809563057</c:v>
                </c:pt>
                <c:pt idx="2214">
                  <c:v>154.886809563057</c:v>
                </c:pt>
                <c:pt idx="2215">
                  <c:v>154.886809563057</c:v>
                </c:pt>
                <c:pt idx="2216">
                  <c:v>154.886809563057</c:v>
                </c:pt>
                <c:pt idx="2217">
                  <c:v>154.886809563057</c:v>
                </c:pt>
                <c:pt idx="2218">
                  <c:v>154.886809563057</c:v>
                </c:pt>
                <c:pt idx="2219">
                  <c:v>154.886809563057</c:v>
                </c:pt>
                <c:pt idx="2220">
                  <c:v>153.16482771516601</c:v>
                </c:pt>
                <c:pt idx="2221">
                  <c:v>153.16482771516601</c:v>
                </c:pt>
                <c:pt idx="2222">
                  <c:v>153.16482771516601</c:v>
                </c:pt>
                <c:pt idx="2223">
                  <c:v>153.16482771516601</c:v>
                </c:pt>
                <c:pt idx="2224">
                  <c:v>153.16482771516601</c:v>
                </c:pt>
                <c:pt idx="2225">
                  <c:v>153.16482771516601</c:v>
                </c:pt>
                <c:pt idx="2226">
                  <c:v>153.16482771516601</c:v>
                </c:pt>
                <c:pt idx="2227">
                  <c:v>153.16482771516601</c:v>
                </c:pt>
                <c:pt idx="2228">
                  <c:v>153.16482771516601</c:v>
                </c:pt>
                <c:pt idx="2229">
                  <c:v>153.16482771516601</c:v>
                </c:pt>
                <c:pt idx="2230">
                  <c:v>153.16482771516601</c:v>
                </c:pt>
                <c:pt idx="2231">
                  <c:v>153.16482771516601</c:v>
                </c:pt>
                <c:pt idx="2232">
                  <c:v>153.16482771516601</c:v>
                </c:pt>
                <c:pt idx="2233">
                  <c:v>153.16482771516601</c:v>
                </c:pt>
                <c:pt idx="2234">
                  <c:v>153.16482771516601</c:v>
                </c:pt>
                <c:pt idx="2235">
                  <c:v>153.16482771516601</c:v>
                </c:pt>
                <c:pt idx="2236">
                  <c:v>153.16482771516601</c:v>
                </c:pt>
                <c:pt idx="2237">
                  <c:v>153.16482771516601</c:v>
                </c:pt>
                <c:pt idx="2238">
                  <c:v>153.16482771516601</c:v>
                </c:pt>
                <c:pt idx="2239">
                  <c:v>153.16482771516601</c:v>
                </c:pt>
                <c:pt idx="2240">
                  <c:v>153.16482771516601</c:v>
                </c:pt>
                <c:pt idx="2241">
                  <c:v>153.16482771516601</c:v>
                </c:pt>
                <c:pt idx="2242">
                  <c:v>153.16482771516601</c:v>
                </c:pt>
                <c:pt idx="2243">
                  <c:v>153.16482771516601</c:v>
                </c:pt>
                <c:pt idx="2244">
                  <c:v>153.16482771516601</c:v>
                </c:pt>
                <c:pt idx="2245">
                  <c:v>153.16482771516601</c:v>
                </c:pt>
                <c:pt idx="2246">
                  <c:v>153.16482771516601</c:v>
                </c:pt>
                <c:pt idx="2247">
                  <c:v>153.16482771516601</c:v>
                </c:pt>
                <c:pt idx="2248">
                  <c:v>153.16482771516601</c:v>
                </c:pt>
                <c:pt idx="2249">
                  <c:v>153.16482771516601</c:v>
                </c:pt>
                <c:pt idx="2250">
                  <c:v>153.16482771516601</c:v>
                </c:pt>
                <c:pt idx="2251">
                  <c:v>153.16482771516601</c:v>
                </c:pt>
                <c:pt idx="2252">
                  <c:v>153.16482771516601</c:v>
                </c:pt>
                <c:pt idx="2253">
                  <c:v>159.95312730823301</c:v>
                </c:pt>
                <c:pt idx="2254">
                  <c:v>159.95312730823301</c:v>
                </c:pt>
                <c:pt idx="2255">
                  <c:v>159.95312730823301</c:v>
                </c:pt>
                <c:pt idx="2256">
                  <c:v>159.95312730823301</c:v>
                </c:pt>
                <c:pt idx="2257">
                  <c:v>159.95312730823301</c:v>
                </c:pt>
                <c:pt idx="2258">
                  <c:v>159.95312730823301</c:v>
                </c:pt>
                <c:pt idx="2259">
                  <c:v>159.95312730823301</c:v>
                </c:pt>
                <c:pt idx="2260">
                  <c:v>159.95312730823301</c:v>
                </c:pt>
                <c:pt idx="2261">
                  <c:v>159.95312730823301</c:v>
                </c:pt>
                <c:pt idx="2262">
                  <c:v>159.95312730823301</c:v>
                </c:pt>
                <c:pt idx="2263">
                  <c:v>159.95312730823301</c:v>
                </c:pt>
                <c:pt idx="2264">
                  <c:v>159.95312730823301</c:v>
                </c:pt>
                <c:pt idx="2265">
                  <c:v>159.95312730823301</c:v>
                </c:pt>
                <c:pt idx="2266">
                  <c:v>159.95312730823301</c:v>
                </c:pt>
                <c:pt idx="2267">
                  <c:v>159.95312730823301</c:v>
                </c:pt>
                <c:pt idx="2268">
                  <c:v>159.95312730823301</c:v>
                </c:pt>
                <c:pt idx="2269">
                  <c:v>159.95312730823301</c:v>
                </c:pt>
                <c:pt idx="2270">
                  <c:v>159.95312730823301</c:v>
                </c:pt>
                <c:pt idx="2271">
                  <c:v>159.95312730823301</c:v>
                </c:pt>
                <c:pt idx="2272">
                  <c:v>159.95312730823301</c:v>
                </c:pt>
                <c:pt idx="2273">
                  <c:v>159.95312730823301</c:v>
                </c:pt>
                <c:pt idx="2274">
                  <c:v>159.95312730823301</c:v>
                </c:pt>
                <c:pt idx="2275">
                  <c:v>159.95312730823301</c:v>
                </c:pt>
                <c:pt idx="2276">
                  <c:v>159.95312730823301</c:v>
                </c:pt>
                <c:pt idx="2277">
                  <c:v>159.95312730823301</c:v>
                </c:pt>
                <c:pt idx="2278">
                  <c:v>159.95312730823301</c:v>
                </c:pt>
                <c:pt idx="2279">
                  <c:v>159.95312730823301</c:v>
                </c:pt>
                <c:pt idx="2280">
                  <c:v>159.95312730823301</c:v>
                </c:pt>
                <c:pt idx="2281">
                  <c:v>159.95312730823301</c:v>
                </c:pt>
                <c:pt idx="2282">
                  <c:v>159.95312730823301</c:v>
                </c:pt>
                <c:pt idx="2283">
                  <c:v>159.18618352334801</c:v>
                </c:pt>
                <c:pt idx="2284">
                  <c:v>159.18618352334801</c:v>
                </c:pt>
                <c:pt idx="2285">
                  <c:v>159.18618352334801</c:v>
                </c:pt>
                <c:pt idx="2286">
                  <c:v>159.18618352334801</c:v>
                </c:pt>
                <c:pt idx="2287">
                  <c:v>159.18618352334801</c:v>
                </c:pt>
                <c:pt idx="2288">
                  <c:v>159.18618352334801</c:v>
                </c:pt>
                <c:pt idx="2289">
                  <c:v>159.18618352334801</c:v>
                </c:pt>
                <c:pt idx="2290">
                  <c:v>159.18618352334801</c:v>
                </c:pt>
                <c:pt idx="2291">
                  <c:v>159.18618352334801</c:v>
                </c:pt>
                <c:pt idx="2292">
                  <c:v>159.18618352334801</c:v>
                </c:pt>
                <c:pt idx="2293">
                  <c:v>159.18618352334801</c:v>
                </c:pt>
                <c:pt idx="2294">
                  <c:v>159.18618352334801</c:v>
                </c:pt>
                <c:pt idx="2295">
                  <c:v>159.18618352334801</c:v>
                </c:pt>
                <c:pt idx="2296">
                  <c:v>159.18618352334801</c:v>
                </c:pt>
                <c:pt idx="2297">
                  <c:v>159.18618352334801</c:v>
                </c:pt>
                <c:pt idx="2298">
                  <c:v>159.18618352334801</c:v>
                </c:pt>
                <c:pt idx="2299">
                  <c:v>159.18618352334801</c:v>
                </c:pt>
                <c:pt idx="2300">
                  <c:v>159.18618352334801</c:v>
                </c:pt>
                <c:pt idx="2301">
                  <c:v>159.18618352334801</c:v>
                </c:pt>
                <c:pt idx="2302">
                  <c:v>159.18618352334801</c:v>
                </c:pt>
                <c:pt idx="2303">
                  <c:v>159.18618352334801</c:v>
                </c:pt>
                <c:pt idx="2304">
                  <c:v>159.18618352334801</c:v>
                </c:pt>
                <c:pt idx="2305">
                  <c:v>159.18618352334801</c:v>
                </c:pt>
                <c:pt idx="2306">
                  <c:v>159.18618352334801</c:v>
                </c:pt>
                <c:pt idx="2307">
                  <c:v>159.18618352334801</c:v>
                </c:pt>
                <c:pt idx="2308">
                  <c:v>159.18618352334801</c:v>
                </c:pt>
                <c:pt idx="2309">
                  <c:v>159.18618352334801</c:v>
                </c:pt>
                <c:pt idx="2310">
                  <c:v>159.18618352334801</c:v>
                </c:pt>
                <c:pt idx="2311">
                  <c:v>159.18618352334801</c:v>
                </c:pt>
                <c:pt idx="2312">
                  <c:v>159.18618352334801</c:v>
                </c:pt>
                <c:pt idx="2313">
                  <c:v>159.18618352334801</c:v>
                </c:pt>
                <c:pt idx="2314">
                  <c:v>159.18618352334801</c:v>
                </c:pt>
                <c:pt idx="2315">
                  <c:v>158.89379574883401</c:v>
                </c:pt>
                <c:pt idx="2316">
                  <c:v>158.89379574883401</c:v>
                </c:pt>
                <c:pt idx="2317">
                  <c:v>158.89379574883401</c:v>
                </c:pt>
                <c:pt idx="2318">
                  <c:v>158.89379574883401</c:v>
                </c:pt>
                <c:pt idx="2319">
                  <c:v>158.89379574883401</c:v>
                </c:pt>
                <c:pt idx="2320">
                  <c:v>158.89379574883401</c:v>
                </c:pt>
                <c:pt idx="2321">
                  <c:v>158.89379574883401</c:v>
                </c:pt>
                <c:pt idx="2322">
                  <c:v>158.89379574883401</c:v>
                </c:pt>
                <c:pt idx="2323">
                  <c:v>158.89379574883401</c:v>
                </c:pt>
                <c:pt idx="2324">
                  <c:v>158.89379574883401</c:v>
                </c:pt>
                <c:pt idx="2325">
                  <c:v>158.89379574883401</c:v>
                </c:pt>
                <c:pt idx="2326">
                  <c:v>158.89379574883401</c:v>
                </c:pt>
                <c:pt idx="2327">
                  <c:v>158.89379574883401</c:v>
                </c:pt>
                <c:pt idx="2328">
                  <c:v>158.89379574883401</c:v>
                </c:pt>
                <c:pt idx="2329">
                  <c:v>158.89379574883401</c:v>
                </c:pt>
                <c:pt idx="2330">
                  <c:v>158.89379574883401</c:v>
                </c:pt>
                <c:pt idx="2331">
                  <c:v>158.89379574883401</c:v>
                </c:pt>
                <c:pt idx="2332">
                  <c:v>158.89379574883401</c:v>
                </c:pt>
                <c:pt idx="2333">
                  <c:v>158.89379574883401</c:v>
                </c:pt>
                <c:pt idx="2334">
                  <c:v>158.89379574883401</c:v>
                </c:pt>
                <c:pt idx="2335">
                  <c:v>158.89379574883401</c:v>
                </c:pt>
                <c:pt idx="2336">
                  <c:v>158.89379574883401</c:v>
                </c:pt>
                <c:pt idx="2337">
                  <c:v>158.89379574883401</c:v>
                </c:pt>
                <c:pt idx="2338">
                  <c:v>158.89379574883401</c:v>
                </c:pt>
                <c:pt idx="2339">
                  <c:v>158.89379574883401</c:v>
                </c:pt>
                <c:pt idx="2340">
                  <c:v>158.89379574883401</c:v>
                </c:pt>
                <c:pt idx="2341">
                  <c:v>158.89379574883401</c:v>
                </c:pt>
                <c:pt idx="2342">
                  <c:v>158.89379574883401</c:v>
                </c:pt>
                <c:pt idx="2343">
                  <c:v>158.89379574883401</c:v>
                </c:pt>
                <c:pt idx="2344">
                  <c:v>158.89379574883401</c:v>
                </c:pt>
                <c:pt idx="2345">
                  <c:v>163.00085812485199</c:v>
                </c:pt>
                <c:pt idx="2346">
                  <c:v>163.00085812485199</c:v>
                </c:pt>
                <c:pt idx="2347">
                  <c:v>163.00085812485199</c:v>
                </c:pt>
                <c:pt idx="2348">
                  <c:v>163.00085812485199</c:v>
                </c:pt>
                <c:pt idx="2349">
                  <c:v>163.00085812485199</c:v>
                </c:pt>
                <c:pt idx="2350">
                  <c:v>163.00085812485199</c:v>
                </c:pt>
                <c:pt idx="2351">
                  <c:v>163.00085812485199</c:v>
                </c:pt>
                <c:pt idx="2352">
                  <c:v>163.00085812485199</c:v>
                </c:pt>
                <c:pt idx="2353">
                  <c:v>163.00085812485199</c:v>
                </c:pt>
                <c:pt idx="2354">
                  <c:v>163.00085812485199</c:v>
                </c:pt>
                <c:pt idx="2355">
                  <c:v>163.00085812485199</c:v>
                </c:pt>
                <c:pt idx="2356">
                  <c:v>163.00085812485199</c:v>
                </c:pt>
                <c:pt idx="2357">
                  <c:v>163.00085812485199</c:v>
                </c:pt>
                <c:pt idx="2358">
                  <c:v>163.00085812485199</c:v>
                </c:pt>
                <c:pt idx="2359">
                  <c:v>163.00085812485199</c:v>
                </c:pt>
                <c:pt idx="2360">
                  <c:v>163.00085812485199</c:v>
                </c:pt>
                <c:pt idx="2361">
                  <c:v>163.00085812485199</c:v>
                </c:pt>
                <c:pt idx="2362">
                  <c:v>163.00085812485199</c:v>
                </c:pt>
                <c:pt idx="2363">
                  <c:v>163.00085812485199</c:v>
                </c:pt>
                <c:pt idx="2364">
                  <c:v>163.00085812485199</c:v>
                </c:pt>
                <c:pt idx="2365">
                  <c:v>163.00085812485199</c:v>
                </c:pt>
                <c:pt idx="2366">
                  <c:v>163.00085812485199</c:v>
                </c:pt>
                <c:pt idx="2367">
                  <c:v>163.00085812485199</c:v>
                </c:pt>
                <c:pt idx="2368">
                  <c:v>163.00085812485199</c:v>
                </c:pt>
                <c:pt idx="2369">
                  <c:v>163.00085812485199</c:v>
                </c:pt>
                <c:pt idx="2370">
                  <c:v>163.00085812485199</c:v>
                </c:pt>
                <c:pt idx="2371">
                  <c:v>163.00085812485199</c:v>
                </c:pt>
                <c:pt idx="2372">
                  <c:v>163.00085812485199</c:v>
                </c:pt>
                <c:pt idx="2373">
                  <c:v>163.00085812485199</c:v>
                </c:pt>
                <c:pt idx="2374">
                  <c:v>159.96511269841801</c:v>
                </c:pt>
                <c:pt idx="2375">
                  <c:v>159.96511269841801</c:v>
                </c:pt>
                <c:pt idx="2376">
                  <c:v>159.96511269841801</c:v>
                </c:pt>
                <c:pt idx="2377">
                  <c:v>159.96511269841801</c:v>
                </c:pt>
                <c:pt idx="2378">
                  <c:v>159.96511269841801</c:v>
                </c:pt>
                <c:pt idx="2379">
                  <c:v>159.96511269841801</c:v>
                </c:pt>
                <c:pt idx="2380">
                  <c:v>159.96511269841801</c:v>
                </c:pt>
                <c:pt idx="2381">
                  <c:v>159.96511269841801</c:v>
                </c:pt>
                <c:pt idx="2382">
                  <c:v>159.96511269841801</c:v>
                </c:pt>
                <c:pt idx="2383">
                  <c:v>159.96511269841801</c:v>
                </c:pt>
                <c:pt idx="2384">
                  <c:v>159.96511269841801</c:v>
                </c:pt>
                <c:pt idx="2385">
                  <c:v>159.96511269841801</c:v>
                </c:pt>
                <c:pt idx="2386">
                  <c:v>159.96511269841801</c:v>
                </c:pt>
                <c:pt idx="2387">
                  <c:v>159.96511269841801</c:v>
                </c:pt>
                <c:pt idx="2388">
                  <c:v>159.96511269841801</c:v>
                </c:pt>
                <c:pt idx="2389">
                  <c:v>159.96511269841801</c:v>
                </c:pt>
                <c:pt idx="2390">
                  <c:v>159.96511269841801</c:v>
                </c:pt>
                <c:pt idx="2391">
                  <c:v>159.96511269841801</c:v>
                </c:pt>
                <c:pt idx="2392">
                  <c:v>159.96511269841801</c:v>
                </c:pt>
                <c:pt idx="2393">
                  <c:v>159.96511269841801</c:v>
                </c:pt>
                <c:pt idx="2394">
                  <c:v>159.96511269841801</c:v>
                </c:pt>
                <c:pt idx="2395">
                  <c:v>159.96511269841801</c:v>
                </c:pt>
                <c:pt idx="2396">
                  <c:v>159.96511269841801</c:v>
                </c:pt>
                <c:pt idx="2397">
                  <c:v>159.96511269841801</c:v>
                </c:pt>
                <c:pt idx="2398">
                  <c:v>159.96511269841801</c:v>
                </c:pt>
                <c:pt idx="2399">
                  <c:v>159.96511269841801</c:v>
                </c:pt>
                <c:pt idx="2400">
                  <c:v>159.96511269841801</c:v>
                </c:pt>
                <c:pt idx="2401">
                  <c:v>159.96511269841801</c:v>
                </c:pt>
                <c:pt idx="2402">
                  <c:v>159.96511269841801</c:v>
                </c:pt>
                <c:pt idx="2403">
                  <c:v>159.96511269841801</c:v>
                </c:pt>
                <c:pt idx="2404">
                  <c:v>159.96511269841801</c:v>
                </c:pt>
                <c:pt idx="2405">
                  <c:v>159.96511269841801</c:v>
                </c:pt>
                <c:pt idx="2406">
                  <c:v>159.31219372268501</c:v>
                </c:pt>
                <c:pt idx="2407">
                  <c:v>159.31219372268501</c:v>
                </c:pt>
                <c:pt idx="2408">
                  <c:v>159.31219372268501</c:v>
                </c:pt>
                <c:pt idx="2409">
                  <c:v>159.31219372268501</c:v>
                </c:pt>
                <c:pt idx="2410">
                  <c:v>159.31219372268501</c:v>
                </c:pt>
                <c:pt idx="2411">
                  <c:v>159.31219372268501</c:v>
                </c:pt>
                <c:pt idx="2412">
                  <c:v>159.31219372268501</c:v>
                </c:pt>
                <c:pt idx="2413">
                  <c:v>159.31219372268501</c:v>
                </c:pt>
                <c:pt idx="2414">
                  <c:v>159.31219372268501</c:v>
                </c:pt>
                <c:pt idx="2415">
                  <c:v>159.31219372268501</c:v>
                </c:pt>
                <c:pt idx="2416">
                  <c:v>159.31219372268501</c:v>
                </c:pt>
                <c:pt idx="2417">
                  <c:v>159.31219372268501</c:v>
                </c:pt>
                <c:pt idx="2418">
                  <c:v>159.31219372268501</c:v>
                </c:pt>
                <c:pt idx="2419">
                  <c:v>159.31219372268501</c:v>
                </c:pt>
                <c:pt idx="2420">
                  <c:v>159.31219372268501</c:v>
                </c:pt>
                <c:pt idx="2421">
                  <c:v>159.31219372268501</c:v>
                </c:pt>
                <c:pt idx="2422">
                  <c:v>159.31219372268501</c:v>
                </c:pt>
                <c:pt idx="2423">
                  <c:v>159.31219372268501</c:v>
                </c:pt>
                <c:pt idx="2424">
                  <c:v>159.31219372268501</c:v>
                </c:pt>
                <c:pt idx="2425">
                  <c:v>159.31219372268501</c:v>
                </c:pt>
                <c:pt idx="2426">
                  <c:v>159.31219372268501</c:v>
                </c:pt>
                <c:pt idx="2427">
                  <c:v>159.31219372268501</c:v>
                </c:pt>
                <c:pt idx="2428">
                  <c:v>159.31219372268501</c:v>
                </c:pt>
                <c:pt idx="2429">
                  <c:v>159.31219372268501</c:v>
                </c:pt>
                <c:pt idx="2430">
                  <c:v>159.31219372268501</c:v>
                </c:pt>
                <c:pt idx="2431">
                  <c:v>159.31219372268501</c:v>
                </c:pt>
                <c:pt idx="2432">
                  <c:v>159.31219372268501</c:v>
                </c:pt>
                <c:pt idx="2433">
                  <c:v>159.31219372268501</c:v>
                </c:pt>
                <c:pt idx="2434">
                  <c:v>159.31219372268501</c:v>
                </c:pt>
                <c:pt idx="2435">
                  <c:v>159.31219372268501</c:v>
                </c:pt>
                <c:pt idx="2436">
                  <c:v>159.31219372268501</c:v>
                </c:pt>
                <c:pt idx="2437">
                  <c:v>168.25301607072399</c:v>
                </c:pt>
                <c:pt idx="2438">
                  <c:v>168.25301607072399</c:v>
                </c:pt>
                <c:pt idx="2439">
                  <c:v>168.25301607072399</c:v>
                </c:pt>
                <c:pt idx="2440">
                  <c:v>168.25301607072399</c:v>
                </c:pt>
                <c:pt idx="2441">
                  <c:v>168.25301607072399</c:v>
                </c:pt>
                <c:pt idx="2442">
                  <c:v>168.25301607072399</c:v>
                </c:pt>
                <c:pt idx="2443">
                  <c:v>168.25301607072399</c:v>
                </c:pt>
                <c:pt idx="2444">
                  <c:v>168.25301607072399</c:v>
                </c:pt>
                <c:pt idx="2445">
                  <c:v>168.25301607072399</c:v>
                </c:pt>
                <c:pt idx="2446">
                  <c:v>168.25301607072399</c:v>
                </c:pt>
                <c:pt idx="2447">
                  <c:v>168.25301607072399</c:v>
                </c:pt>
                <c:pt idx="2448">
                  <c:v>168.25301607072399</c:v>
                </c:pt>
                <c:pt idx="2449">
                  <c:v>168.25301607072399</c:v>
                </c:pt>
                <c:pt idx="2450">
                  <c:v>168.25301607072399</c:v>
                </c:pt>
                <c:pt idx="2451">
                  <c:v>168.25301607072399</c:v>
                </c:pt>
                <c:pt idx="2452">
                  <c:v>168.25301607072399</c:v>
                </c:pt>
                <c:pt idx="2453">
                  <c:v>168.25301607072399</c:v>
                </c:pt>
                <c:pt idx="2454">
                  <c:v>168.25301607072399</c:v>
                </c:pt>
                <c:pt idx="2455">
                  <c:v>168.25301607072399</c:v>
                </c:pt>
                <c:pt idx="2456">
                  <c:v>168.25301607072399</c:v>
                </c:pt>
                <c:pt idx="2457">
                  <c:v>168.25301607072399</c:v>
                </c:pt>
                <c:pt idx="2458">
                  <c:v>168.25301607072399</c:v>
                </c:pt>
                <c:pt idx="2459">
                  <c:v>168.25301607072399</c:v>
                </c:pt>
                <c:pt idx="2460">
                  <c:v>168.25301607072399</c:v>
                </c:pt>
                <c:pt idx="2461">
                  <c:v>168.25301607072399</c:v>
                </c:pt>
                <c:pt idx="2462">
                  <c:v>168.25301607072399</c:v>
                </c:pt>
                <c:pt idx="2463">
                  <c:v>168.25301607072399</c:v>
                </c:pt>
                <c:pt idx="2464">
                  <c:v>168.25301607072399</c:v>
                </c:pt>
                <c:pt idx="2465">
                  <c:v>168.25301607072399</c:v>
                </c:pt>
                <c:pt idx="2466">
                  <c:v>168.25301607072399</c:v>
                </c:pt>
                <c:pt idx="2467">
                  <c:v>168.25301607072399</c:v>
                </c:pt>
                <c:pt idx="2468">
                  <c:v>160.29912819314001</c:v>
                </c:pt>
                <c:pt idx="2469">
                  <c:v>160.29912819314001</c:v>
                </c:pt>
                <c:pt idx="2470">
                  <c:v>160.29912819314001</c:v>
                </c:pt>
                <c:pt idx="2471">
                  <c:v>160.29912819314001</c:v>
                </c:pt>
                <c:pt idx="2472">
                  <c:v>160.29912819314001</c:v>
                </c:pt>
                <c:pt idx="2473">
                  <c:v>160.29912819314001</c:v>
                </c:pt>
                <c:pt idx="2474">
                  <c:v>160.29912819314001</c:v>
                </c:pt>
                <c:pt idx="2475">
                  <c:v>160.29912819314001</c:v>
                </c:pt>
                <c:pt idx="2476">
                  <c:v>160.29912819314001</c:v>
                </c:pt>
                <c:pt idx="2477">
                  <c:v>160.29912819314001</c:v>
                </c:pt>
                <c:pt idx="2478">
                  <c:v>160.29912819314001</c:v>
                </c:pt>
                <c:pt idx="2479">
                  <c:v>160.29912819314001</c:v>
                </c:pt>
                <c:pt idx="2480">
                  <c:v>160.29912819314001</c:v>
                </c:pt>
                <c:pt idx="2481">
                  <c:v>160.29912819314001</c:v>
                </c:pt>
                <c:pt idx="2482">
                  <c:v>160.29912819314001</c:v>
                </c:pt>
                <c:pt idx="2483">
                  <c:v>160.29912819314001</c:v>
                </c:pt>
                <c:pt idx="2484">
                  <c:v>160.29912819314001</c:v>
                </c:pt>
                <c:pt idx="2485">
                  <c:v>160.29912819314001</c:v>
                </c:pt>
                <c:pt idx="2486">
                  <c:v>160.29912819314001</c:v>
                </c:pt>
                <c:pt idx="2487">
                  <c:v>160.29912819314001</c:v>
                </c:pt>
                <c:pt idx="2488">
                  <c:v>160.29912819314001</c:v>
                </c:pt>
                <c:pt idx="2489">
                  <c:v>160.29912819314001</c:v>
                </c:pt>
                <c:pt idx="2490">
                  <c:v>160.29912819314001</c:v>
                </c:pt>
                <c:pt idx="2491">
                  <c:v>160.29912819314001</c:v>
                </c:pt>
                <c:pt idx="2492">
                  <c:v>160.29912819314001</c:v>
                </c:pt>
                <c:pt idx="2493">
                  <c:v>160.29912819314001</c:v>
                </c:pt>
                <c:pt idx="2494">
                  <c:v>160.29912819314001</c:v>
                </c:pt>
                <c:pt idx="2495">
                  <c:v>160.29912819314001</c:v>
                </c:pt>
                <c:pt idx="2496">
                  <c:v>157.37688647193599</c:v>
                </c:pt>
                <c:pt idx="2497">
                  <c:v>157.37688647193599</c:v>
                </c:pt>
                <c:pt idx="2498">
                  <c:v>157.37688647193599</c:v>
                </c:pt>
                <c:pt idx="2499">
                  <c:v>157.37688647193599</c:v>
                </c:pt>
                <c:pt idx="2500">
                  <c:v>157.37688647193599</c:v>
                </c:pt>
                <c:pt idx="2501">
                  <c:v>157.37688647193599</c:v>
                </c:pt>
                <c:pt idx="2502">
                  <c:v>157.37688647193599</c:v>
                </c:pt>
                <c:pt idx="2503">
                  <c:v>157.37688647193599</c:v>
                </c:pt>
                <c:pt idx="2504">
                  <c:v>157.37688647193599</c:v>
                </c:pt>
                <c:pt idx="2505">
                  <c:v>157.37688647193599</c:v>
                </c:pt>
                <c:pt idx="2506">
                  <c:v>157.37688647193599</c:v>
                </c:pt>
                <c:pt idx="2507">
                  <c:v>157.37688647193599</c:v>
                </c:pt>
                <c:pt idx="2508">
                  <c:v>157.37688647193599</c:v>
                </c:pt>
                <c:pt idx="2509">
                  <c:v>157.37688647193599</c:v>
                </c:pt>
                <c:pt idx="2510">
                  <c:v>157.37688647193599</c:v>
                </c:pt>
                <c:pt idx="2511">
                  <c:v>157.37688647193599</c:v>
                </c:pt>
                <c:pt idx="2512">
                  <c:v>157.37688647193599</c:v>
                </c:pt>
                <c:pt idx="2513">
                  <c:v>157.37688647193599</c:v>
                </c:pt>
                <c:pt idx="2514">
                  <c:v>157.37688647193599</c:v>
                </c:pt>
                <c:pt idx="2515">
                  <c:v>157.37688647193599</c:v>
                </c:pt>
                <c:pt idx="2516">
                  <c:v>157.37688647193599</c:v>
                </c:pt>
                <c:pt idx="2517">
                  <c:v>157.37688647193599</c:v>
                </c:pt>
                <c:pt idx="2518">
                  <c:v>157.37688647193599</c:v>
                </c:pt>
                <c:pt idx="2519">
                  <c:v>157.37688647193599</c:v>
                </c:pt>
                <c:pt idx="2520">
                  <c:v>157.37688647193599</c:v>
                </c:pt>
                <c:pt idx="2521">
                  <c:v>157.37688647193599</c:v>
                </c:pt>
                <c:pt idx="2522">
                  <c:v>157.37688647193599</c:v>
                </c:pt>
                <c:pt idx="2523">
                  <c:v>157.37688647193599</c:v>
                </c:pt>
                <c:pt idx="2524">
                  <c:v>157.37688647193599</c:v>
                </c:pt>
                <c:pt idx="2525">
                  <c:v>157.37688647193599</c:v>
                </c:pt>
                <c:pt idx="2526">
                  <c:v>157.37688647193599</c:v>
                </c:pt>
                <c:pt idx="2527">
                  <c:v>155.72144838289901</c:v>
                </c:pt>
                <c:pt idx="2528">
                  <c:v>155.72144838289901</c:v>
                </c:pt>
                <c:pt idx="2529">
                  <c:v>155.72144838289901</c:v>
                </c:pt>
                <c:pt idx="2530">
                  <c:v>155.72144838289901</c:v>
                </c:pt>
                <c:pt idx="2531">
                  <c:v>155.72144838289901</c:v>
                </c:pt>
                <c:pt idx="2532">
                  <c:v>155.72144838289901</c:v>
                </c:pt>
                <c:pt idx="2533">
                  <c:v>155.72144838289901</c:v>
                </c:pt>
                <c:pt idx="2534">
                  <c:v>155.72144838289901</c:v>
                </c:pt>
                <c:pt idx="2535">
                  <c:v>155.72144838289901</c:v>
                </c:pt>
                <c:pt idx="2536">
                  <c:v>155.72144838289901</c:v>
                </c:pt>
                <c:pt idx="2537">
                  <c:v>155.72144838289901</c:v>
                </c:pt>
                <c:pt idx="2538">
                  <c:v>155.72144838289901</c:v>
                </c:pt>
                <c:pt idx="2539">
                  <c:v>155.72144838289901</c:v>
                </c:pt>
                <c:pt idx="2540">
                  <c:v>155.72144838289901</c:v>
                </c:pt>
                <c:pt idx="2541">
                  <c:v>155.72144838289901</c:v>
                </c:pt>
                <c:pt idx="2542">
                  <c:v>155.72144838289901</c:v>
                </c:pt>
                <c:pt idx="2543">
                  <c:v>155.72144838289901</c:v>
                </c:pt>
                <c:pt idx="2544">
                  <c:v>155.72144838289901</c:v>
                </c:pt>
                <c:pt idx="2545">
                  <c:v>155.72144838289901</c:v>
                </c:pt>
                <c:pt idx="2546">
                  <c:v>155.72144838289901</c:v>
                </c:pt>
                <c:pt idx="2547">
                  <c:v>155.72144838289901</c:v>
                </c:pt>
                <c:pt idx="2548">
                  <c:v>155.72144838289901</c:v>
                </c:pt>
                <c:pt idx="2549">
                  <c:v>155.72144838289901</c:v>
                </c:pt>
                <c:pt idx="2550">
                  <c:v>155.72144838289901</c:v>
                </c:pt>
                <c:pt idx="2551">
                  <c:v>155.72144838289901</c:v>
                </c:pt>
                <c:pt idx="2552">
                  <c:v>155.72144838289901</c:v>
                </c:pt>
                <c:pt idx="2553">
                  <c:v>155.72144838289901</c:v>
                </c:pt>
                <c:pt idx="2554">
                  <c:v>155.72144838289901</c:v>
                </c:pt>
                <c:pt idx="2555">
                  <c:v>155.72144838289901</c:v>
                </c:pt>
                <c:pt idx="2556">
                  <c:v>156.37016217117599</c:v>
                </c:pt>
                <c:pt idx="2557">
                  <c:v>156.37016217117599</c:v>
                </c:pt>
                <c:pt idx="2558">
                  <c:v>156.37016217117599</c:v>
                </c:pt>
                <c:pt idx="2559">
                  <c:v>156.37016217117599</c:v>
                </c:pt>
                <c:pt idx="2560">
                  <c:v>156.37016217117599</c:v>
                </c:pt>
                <c:pt idx="2561">
                  <c:v>156.37016217117599</c:v>
                </c:pt>
                <c:pt idx="2562">
                  <c:v>156.37016217117599</c:v>
                </c:pt>
                <c:pt idx="2563">
                  <c:v>156.37016217117599</c:v>
                </c:pt>
                <c:pt idx="2564">
                  <c:v>156.37016217117599</c:v>
                </c:pt>
                <c:pt idx="2565">
                  <c:v>156.37016217117599</c:v>
                </c:pt>
                <c:pt idx="2566">
                  <c:v>156.37016217117599</c:v>
                </c:pt>
                <c:pt idx="2567">
                  <c:v>156.37016217117599</c:v>
                </c:pt>
                <c:pt idx="2568">
                  <c:v>156.37016217117599</c:v>
                </c:pt>
                <c:pt idx="2569">
                  <c:v>156.37016217117599</c:v>
                </c:pt>
                <c:pt idx="2570">
                  <c:v>156.37016217117599</c:v>
                </c:pt>
                <c:pt idx="2571">
                  <c:v>156.37016217117599</c:v>
                </c:pt>
                <c:pt idx="2572">
                  <c:v>156.37016217117599</c:v>
                </c:pt>
                <c:pt idx="2573">
                  <c:v>156.37016217117599</c:v>
                </c:pt>
                <c:pt idx="2574">
                  <c:v>156.37016217117599</c:v>
                </c:pt>
                <c:pt idx="2575">
                  <c:v>156.37016217117599</c:v>
                </c:pt>
                <c:pt idx="2576">
                  <c:v>156.37016217117599</c:v>
                </c:pt>
                <c:pt idx="2577">
                  <c:v>156.37016217117599</c:v>
                </c:pt>
                <c:pt idx="2578">
                  <c:v>156.37016217117599</c:v>
                </c:pt>
                <c:pt idx="2579">
                  <c:v>156.37016217117599</c:v>
                </c:pt>
                <c:pt idx="2580">
                  <c:v>156.37016217117599</c:v>
                </c:pt>
                <c:pt idx="2581">
                  <c:v>156.37016217117599</c:v>
                </c:pt>
                <c:pt idx="2582">
                  <c:v>156.37016217117599</c:v>
                </c:pt>
                <c:pt idx="2583">
                  <c:v>156.37016217117599</c:v>
                </c:pt>
                <c:pt idx="2584">
                  <c:v>156.37016217117599</c:v>
                </c:pt>
                <c:pt idx="2585">
                  <c:v>156.37016217117599</c:v>
                </c:pt>
                <c:pt idx="2586">
                  <c:v>156.37016217117599</c:v>
                </c:pt>
                <c:pt idx="2587">
                  <c:v>156.37016217117599</c:v>
                </c:pt>
                <c:pt idx="2588">
                  <c:v>153.30438661645201</c:v>
                </c:pt>
                <c:pt idx="2589">
                  <c:v>153.30438661645201</c:v>
                </c:pt>
                <c:pt idx="2590">
                  <c:v>153.30438661645201</c:v>
                </c:pt>
                <c:pt idx="2591">
                  <c:v>153.30438661645201</c:v>
                </c:pt>
                <c:pt idx="2592">
                  <c:v>153.30438661645201</c:v>
                </c:pt>
                <c:pt idx="2593">
                  <c:v>153.30438661645201</c:v>
                </c:pt>
                <c:pt idx="2594">
                  <c:v>153.30438661645201</c:v>
                </c:pt>
                <c:pt idx="2595">
                  <c:v>153.30438661645201</c:v>
                </c:pt>
                <c:pt idx="2596">
                  <c:v>153.30438661645201</c:v>
                </c:pt>
                <c:pt idx="2597">
                  <c:v>153.30438661645201</c:v>
                </c:pt>
                <c:pt idx="2598">
                  <c:v>153.30438661645201</c:v>
                </c:pt>
                <c:pt idx="2599">
                  <c:v>153.30438661645201</c:v>
                </c:pt>
                <c:pt idx="2600">
                  <c:v>153.30438661645201</c:v>
                </c:pt>
                <c:pt idx="2601">
                  <c:v>153.30438661645201</c:v>
                </c:pt>
                <c:pt idx="2602">
                  <c:v>153.30438661645201</c:v>
                </c:pt>
                <c:pt idx="2603">
                  <c:v>153.30438661645201</c:v>
                </c:pt>
                <c:pt idx="2604">
                  <c:v>153.30438661645201</c:v>
                </c:pt>
                <c:pt idx="2605">
                  <c:v>153.30438661645201</c:v>
                </c:pt>
                <c:pt idx="2606">
                  <c:v>153.30438661645201</c:v>
                </c:pt>
                <c:pt idx="2607">
                  <c:v>153.30438661645201</c:v>
                </c:pt>
                <c:pt idx="2608">
                  <c:v>153.30438661645201</c:v>
                </c:pt>
                <c:pt idx="2609">
                  <c:v>153.30438661645201</c:v>
                </c:pt>
                <c:pt idx="2610">
                  <c:v>153.30438661645201</c:v>
                </c:pt>
                <c:pt idx="2611">
                  <c:v>153.30438661645201</c:v>
                </c:pt>
                <c:pt idx="2612">
                  <c:v>153.30438661645201</c:v>
                </c:pt>
                <c:pt idx="2613">
                  <c:v>153.30438661645201</c:v>
                </c:pt>
                <c:pt idx="2614">
                  <c:v>153.30438661645201</c:v>
                </c:pt>
                <c:pt idx="2615">
                  <c:v>153.30438661645201</c:v>
                </c:pt>
                <c:pt idx="2616">
                  <c:v>153.30438661645201</c:v>
                </c:pt>
                <c:pt idx="2617">
                  <c:v>153.30438661645201</c:v>
                </c:pt>
                <c:pt idx="2618">
                  <c:v>160.88029237080801</c:v>
                </c:pt>
                <c:pt idx="2619">
                  <c:v>160.88029237080801</c:v>
                </c:pt>
                <c:pt idx="2620">
                  <c:v>160.88029237080801</c:v>
                </c:pt>
                <c:pt idx="2621">
                  <c:v>160.88029237080801</c:v>
                </c:pt>
                <c:pt idx="2622">
                  <c:v>160.88029237080801</c:v>
                </c:pt>
                <c:pt idx="2623">
                  <c:v>160.88029237080801</c:v>
                </c:pt>
                <c:pt idx="2624">
                  <c:v>160.88029237080801</c:v>
                </c:pt>
                <c:pt idx="2625">
                  <c:v>160.88029237080801</c:v>
                </c:pt>
                <c:pt idx="2626">
                  <c:v>160.88029237080801</c:v>
                </c:pt>
                <c:pt idx="2627">
                  <c:v>160.88029237080801</c:v>
                </c:pt>
                <c:pt idx="2628">
                  <c:v>160.88029237080801</c:v>
                </c:pt>
                <c:pt idx="2629">
                  <c:v>160.88029237080801</c:v>
                </c:pt>
                <c:pt idx="2630">
                  <c:v>160.88029237080801</c:v>
                </c:pt>
                <c:pt idx="2631">
                  <c:v>160.88029237080801</c:v>
                </c:pt>
                <c:pt idx="2632">
                  <c:v>160.88029237080801</c:v>
                </c:pt>
                <c:pt idx="2633">
                  <c:v>160.88029237080801</c:v>
                </c:pt>
                <c:pt idx="2634">
                  <c:v>160.88029237080801</c:v>
                </c:pt>
                <c:pt idx="2635">
                  <c:v>160.88029237080801</c:v>
                </c:pt>
                <c:pt idx="2636">
                  <c:v>160.88029237080801</c:v>
                </c:pt>
                <c:pt idx="2637">
                  <c:v>160.88029237080801</c:v>
                </c:pt>
                <c:pt idx="2638">
                  <c:v>160.88029237080801</c:v>
                </c:pt>
                <c:pt idx="2639">
                  <c:v>160.88029237080801</c:v>
                </c:pt>
                <c:pt idx="2640">
                  <c:v>160.88029237080801</c:v>
                </c:pt>
                <c:pt idx="2641">
                  <c:v>160.88029237080801</c:v>
                </c:pt>
                <c:pt idx="2642">
                  <c:v>160.88029237080801</c:v>
                </c:pt>
                <c:pt idx="2643">
                  <c:v>160.88029237080801</c:v>
                </c:pt>
                <c:pt idx="2644">
                  <c:v>160.88029237080801</c:v>
                </c:pt>
                <c:pt idx="2645">
                  <c:v>160.88029237080801</c:v>
                </c:pt>
                <c:pt idx="2646">
                  <c:v>160.88029237080801</c:v>
                </c:pt>
                <c:pt idx="2647">
                  <c:v>158.87888975295201</c:v>
                </c:pt>
                <c:pt idx="2648">
                  <c:v>158.87888975295201</c:v>
                </c:pt>
                <c:pt idx="2649">
                  <c:v>158.87888975295201</c:v>
                </c:pt>
                <c:pt idx="2650">
                  <c:v>158.87888975295201</c:v>
                </c:pt>
                <c:pt idx="2651">
                  <c:v>158.87888975295201</c:v>
                </c:pt>
                <c:pt idx="2652">
                  <c:v>158.87888975295201</c:v>
                </c:pt>
                <c:pt idx="2653">
                  <c:v>158.87888975295201</c:v>
                </c:pt>
                <c:pt idx="2654">
                  <c:v>158.87888975295201</c:v>
                </c:pt>
                <c:pt idx="2655">
                  <c:v>158.87888975295201</c:v>
                </c:pt>
                <c:pt idx="2656">
                  <c:v>158.87888975295201</c:v>
                </c:pt>
                <c:pt idx="2657">
                  <c:v>158.87888975295201</c:v>
                </c:pt>
                <c:pt idx="2658">
                  <c:v>158.87888975295201</c:v>
                </c:pt>
                <c:pt idx="2659">
                  <c:v>158.87888975295201</c:v>
                </c:pt>
                <c:pt idx="2660">
                  <c:v>158.87888975295201</c:v>
                </c:pt>
                <c:pt idx="2661">
                  <c:v>158.87888975295201</c:v>
                </c:pt>
                <c:pt idx="2662">
                  <c:v>158.87888975295201</c:v>
                </c:pt>
                <c:pt idx="2663">
                  <c:v>158.87888975295201</c:v>
                </c:pt>
                <c:pt idx="2664">
                  <c:v>158.87888975295201</c:v>
                </c:pt>
                <c:pt idx="2665">
                  <c:v>158.87888975295201</c:v>
                </c:pt>
                <c:pt idx="2666">
                  <c:v>158.87888975295201</c:v>
                </c:pt>
                <c:pt idx="2667">
                  <c:v>158.87888975295201</c:v>
                </c:pt>
                <c:pt idx="2668">
                  <c:v>158.87888975295201</c:v>
                </c:pt>
                <c:pt idx="2669">
                  <c:v>158.87888975295201</c:v>
                </c:pt>
                <c:pt idx="2670">
                  <c:v>158.87888975295201</c:v>
                </c:pt>
                <c:pt idx="2671">
                  <c:v>158.87888975295201</c:v>
                </c:pt>
                <c:pt idx="2672">
                  <c:v>158.87888975295201</c:v>
                </c:pt>
                <c:pt idx="2673">
                  <c:v>158.87888975295201</c:v>
                </c:pt>
                <c:pt idx="2674">
                  <c:v>158.87888975295201</c:v>
                </c:pt>
                <c:pt idx="2675">
                  <c:v>158.87888975295201</c:v>
                </c:pt>
                <c:pt idx="2676">
                  <c:v>158.87888975295201</c:v>
                </c:pt>
                <c:pt idx="2677">
                  <c:v>158.87888975295201</c:v>
                </c:pt>
                <c:pt idx="2678">
                  <c:v>158.87888975295201</c:v>
                </c:pt>
                <c:pt idx="2679">
                  <c:v>158.87888975295201</c:v>
                </c:pt>
                <c:pt idx="2680">
                  <c:v>156.14653587685399</c:v>
                </c:pt>
                <c:pt idx="2681">
                  <c:v>156.14653587685399</c:v>
                </c:pt>
                <c:pt idx="2682">
                  <c:v>156.14653587685399</c:v>
                </c:pt>
                <c:pt idx="2683">
                  <c:v>156.14653587685399</c:v>
                </c:pt>
                <c:pt idx="2684">
                  <c:v>156.14653587685399</c:v>
                </c:pt>
                <c:pt idx="2685">
                  <c:v>156.14653587685399</c:v>
                </c:pt>
                <c:pt idx="2686">
                  <c:v>156.14653587685399</c:v>
                </c:pt>
                <c:pt idx="2687">
                  <c:v>156.14653587685399</c:v>
                </c:pt>
                <c:pt idx="2688">
                  <c:v>156.14653587685399</c:v>
                </c:pt>
                <c:pt idx="2689">
                  <c:v>156.14653587685399</c:v>
                </c:pt>
                <c:pt idx="2690">
                  <c:v>156.14653587685399</c:v>
                </c:pt>
                <c:pt idx="2691">
                  <c:v>156.14653587685399</c:v>
                </c:pt>
                <c:pt idx="2692">
                  <c:v>156.14653587685399</c:v>
                </c:pt>
                <c:pt idx="2693">
                  <c:v>156.14653587685399</c:v>
                </c:pt>
                <c:pt idx="2694">
                  <c:v>156.14653587685399</c:v>
                </c:pt>
                <c:pt idx="2695">
                  <c:v>156.14653587685399</c:v>
                </c:pt>
                <c:pt idx="2696">
                  <c:v>156.14653587685399</c:v>
                </c:pt>
                <c:pt idx="2697">
                  <c:v>156.14653587685399</c:v>
                </c:pt>
                <c:pt idx="2698">
                  <c:v>156.14653587685399</c:v>
                </c:pt>
                <c:pt idx="2699">
                  <c:v>156.14653587685399</c:v>
                </c:pt>
                <c:pt idx="2700">
                  <c:v>156.14653587685399</c:v>
                </c:pt>
                <c:pt idx="2701">
                  <c:v>156.14653587685399</c:v>
                </c:pt>
                <c:pt idx="2702">
                  <c:v>156.14653587685399</c:v>
                </c:pt>
                <c:pt idx="2703">
                  <c:v>156.14653587685399</c:v>
                </c:pt>
                <c:pt idx="2704">
                  <c:v>156.14653587685399</c:v>
                </c:pt>
                <c:pt idx="2705">
                  <c:v>156.14653587685399</c:v>
                </c:pt>
                <c:pt idx="2706">
                  <c:v>156.14653587685399</c:v>
                </c:pt>
                <c:pt idx="2707">
                  <c:v>156.14653587685399</c:v>
                </c:pt>
                <c:pt idx="2708">
                  <c:v>156.14653587685399</c:v>
                </c:pt>
                <c:pt idx="2709">
                  <c:v>156.14653587685399</c:v>
                </c:pt>
                <c:pt idx="2710">
                  <c:v>156.388570470156</c:v>
                </c:pt>
                <c:pt idx="2711">
                  <c:v>156.388570470156</c:v>
                </c:pt>
                <c:pt idx="2712">
                  <c:v>156.388570470156</c:v>
                </c:pt>
                <c:pt idx="2713">
                  <c:v>156.388570470156</c:v>
                </c:pt>
                <c:pt idx="2714">
                  <c:v>156.388570470156</c:v>
                </c:pt>
                <c:pt idx="2715">
                  <c:v>156.388570470156</c:v>
                </c:pt>
                <c:pt idx="2716">
                  <c:v>156.388570470156</c:v>
                </c:pt>
                <c:pt idx="2717">
                  <c:v>156.388570470156</c:v>
                </c:pt>
                <c:pt idx="2718">
                  <c:v>156.388570470156</c:v>
                </c:pt>
                <c:pt idx="2719">
                  <c:v>156.388570470156</c:v>
                </c:pt>
                <c:pt idx="2720">
                  <c:v>156.388570470156</c:v>
                </c:pt>
                <c:pt idx="2721">
                  <c:v>156.388570470156</c:v>
                </c:pt>
                <c:pt idx="2722">
                  <c:v>156.388570470156</c:v>
                </c:pt>
                <c:pt idx="2723">
                  <c:v>156.388570470156</c:v>
                </c:pt>
                <c:pt idx="2724">
                  <c:v>156.388570470156</c:v>
                </c:pt>
                <c:pt idx="2725">
                  <c:v>156.388570470156</c:v>
                </c:pt>
                <c:pt idx="2726">
                  <c:v>156.388570470156</c:v>
                </c:pt>
                <c:pt idx="2727">
                  <c:v>156.388570470156</c:v>
                </c:pt>
                <c:pt idx="2728">
                  <c:v>156.388570470156</c:v>
                </c:pt>
                <c:pt idx="2729">
                  <c:v>156.388570470156</c:v>
                </c:pt>
                <c:pt idx="2730">
                  <c:v>156.388570470156</c:v>
                </c:pt>
                <c:pt idx="2731">
                  <c:v>156.388570470156</c:v>
                </c:pt>
                <c:pt idx="2732">
                  <c:v>156.388570470156</c:v>
                </c:pt>
                <c:pt idx="2733">
                  <c:v>156.388570470156</c:v>
                </c:pt>
                <c:pt idx="2734">
                  <c:v>156.388570470156</c:v>
                </c:pt>
                <c:pt idx="2735">
                  <c:v>156.388570470156</c:v>
                </c:pt>
                <c:pt idx="2736">
                  <c:v>156.388570470156</c:v>
                </c:pt>
                <c:pt idx="2737">
                  <c:v>156.388570470156</c:v>
                </c:pt>
                <c:pt idx="2738">
                  <c:v>156.388570470156</c:v>
                </c:pt>
                <c:pt idx="2739">
                  <c:v>156.388570470156</c:v>
                </c:pt>
                <c:pt idx="2740">
                  <c:v>156.388570470156</c:v>
                </c:pt>
                <c:pt idx="2741">
                  <c:v>150.296974700889</c:v>
                </c:pt>
                <c:pt idx="2742">
                  <c:v>150.296974700889</c:v>
                </c:pt>
                <c:pt idx="2743">
                  <c:v>150.296974700889</c:v>
                </c:pt>
                <c:pt idx="2744">
                  <c:v>150.296974700889</c:v>
                </c:pt>
                <c:pt idx="2745">
                  <c:v>150.296974700889</c:v>
                </c:pt>
                <c:pt idx="2746">
                  <c:v>150.296974700889</c:v>
                </c:pt>
                <c:pt idx="2747">
                  <c:v>150.296974700889</c:v>
                </c:pt>
                <c:pt idx="2748">
                  <c:v>150.296974700889</c:v>
                </c:pt>
                <c:pt idx="2749">
                  <c:v>150.296974700889</c:v>
                </c:pt>
                <c:pt idx="2750">
                  <c:v>150.296974700889</c:v>
                </c:pt>
                <c:pt idx="2751">
                  <c:v>150.296974700889</c:v>
                </c:pt>
                <c:pt idx="2752">
                  <c:v>150.296974700889</c:v>
                </c:pt>
                <c:pt idx="2753">
                  <c:v>150.296974700889</c:v>
                </c:pt>
                <c:pt idx="2754">
                  <c:v>150.296974700889</c:v>
                </c:pt>
                <c:pt idx="2755">
                  <c:v>150.296974700889</c:v>
                </c:pt>
                <c:pt idx="2756">
                  <c:v>150.296974700889</c:v>
                </c:pt>
                <c:pt idx="2757">
                  <c:v>150.296974700889</c:v>
                </c:pt>
                <c:pt idx="2758">
                  <c:v>150.296974700889</c:v>
                </c:pt>
                <c:pt idx="2759">
                  <c:v>150.296974700889</c:v>
                </c:pt>
                <c:pt idx="2760">
                  <c:v>150.296974700889</c:v>
                </c:pt>
                <c:pt idx="2761">
                  <c:v>150.296974700889</c:v>
                </c:pt>
                <c:pt idx="2762">
                  <c:v>150.296974700889</c:v>
                </c:pt>
                <c:pt idx="2763">
                  <c:v>150.296974700889</c:v>
                </c:pt>
                <c:pt idx="2764">
                  <c:v>150.296974700889</c:v>
                </c:pt>
                <c:pt idx="2765">
                  <c:v>150.296974700889</c:v>
                </c:pt>
                <c:pt idx="2766">
                  <c:v>150.296974700889</c:v>
                </c:pt>
                <c:pt idx="2767">
                  <c:v>150.296974700889</c:v>
                </c:pt>
                <c:pt idx="2768">
                  <c:v>150.296974700889</c:v>
                </c:pt>
                <c:pt idx="2769">
                  <c:v>150.296974700889</c:v>
                </c:pt>
                <c:pt idx="2770">
                  <c:v>150.296974700889</c:v>
                </c:pt>
                <c:pt idx="2771">
                  <c:v>155.049709072528</c:v>
                </c:pt>
                <c:pt idx="2772">
                  <c:v>155.049709072528</c:v>
                </c:pt>
                <c:pt idx="2773">
                  <c:v>155.049709072528</c:v>
                </c:pt>
                <c:pt idx="2774">
                  <c:v>155.049709072528</c:v>
                </c:pt>
                <c:pt idx="2775">
                  <c:v>155.049709072528</c:v>
                </c:pt>
                <c:pt idx="2776">
                  <c:v>155.049709072528</c:v>
                </c:pt>
                <c:pt idx="2777">
                  <c:v>155.049709072528</c:v>
                </c:pt>
                <c:pt idx="2778">
                  <c:v>155.049709072528</c:v>
                </c:pt>
                <c:pt idx="2779">
                  <c:v>155.049709072528</c:v>
                </c:pt>
                <c:pt idx="2780">
                  <c:v>155.049709072528</c:v>
                </c:pt>
                <c:pt idx="2781">
                  <c:v>155.049709072528</c:v>
                </c:pt>
                <c:pt idx="2782">
                  <c:v>155.049709072528</c:v>
                </c:pt>
                <c:pt idx="2783">
                  <c:v>155.049709072528</c:v>
                </c:pt>
                <c:pt idx="2784">
                  <c:v>155.049709072528</c:v>
                </c:pt>
                <c:pt idx="2785">
                  <c:v>155.049709072528</c:v>
                </c:pt>
                <c:pt idx="2786">
                  <c:v>155.049709072528</c:v>
                </c:pt>
                <c:pt idx="2787">
                  <c:v>155.049709072528</c:v>
                </c:pt>
                <c:pt idx="2788">
                  <c:v>155.049709072528</c:v>
                </c:pt>
                <c:pt idx="2789">
                  <c:v>155.049709072528</c:v>
                </c:pt>
                <c:pt idx="2790">
                  <c:v>155.049709072528</c:v>
                </c:pt>
                <c:pt idx="2791">
                  <c:v>155.049709072528</c:v>
                </c:pt>
                <c:pt idx="2792">
                  <c:v>155.049709072528</c:v>
                </c:pt>
                <c:pt idx="2793">
                  <c:v>155.049709072528</c:v>
                </c:pt>
                <c:pt idx="2794">
                  <c:v>155.049709072528</c:v>
                </c:pt>
                <c:pt idx="2795">
                  <c:v>155.049709072528</c:v>
                </c:pt>
                <c:pt idx="2796">
                  <c:v>155.049709072528</c:v>
                </c:pt>
                <c:pt idx="2797">
                  <c:v>155.049709072528</c:v>
                </c:pt>
                <c:pt idx="2798">
                  <c:v>155.049709072528</c:v>
                </c:pt>
                <c:pt idx="2799">
                  <c:v>155.049709072528</c:v>
                </c:pt>
                <c:pt idx="2800">
                  <c:v>155.049709072528</c:v>
                </c:pt>
                <c:pt idx="2801">
                  <c:v>156.210583184364</c:v>
                </c:pt>
                <c:pt idx="2802">
                  <c:v>156.210583184364</c:v>
                </c:pt>
                <c:pt idx="2803">
                  <c:v>156.210583184364</c:v>
                </c:pt>
                <c:pt idx="2804">
                  <c:v>156.210583184364</c:v>
                </c:pt>
                <c:pt idx="2805">
                  <c:v>156.210583184364</c:v>
                </c:pt>
                <c:pt idx="2806">
                  <c:v>156.210583184364</c:v>
                </c:pt>
                <c:pt idx="2807">
                  <c:v>156.210583184364</c:v>
                </c:pt>
                <c:pt idx="2808">
                  <c:v>156.210583184364</c:v>
                </c:pt>
                <c:pt idx="2809">
                  <c:v>156.210583184364</c:v>
                </c:pt>
                <c:pt idx="2810">
                  <c:v>156.210583184364</c:v>
                </c:pt>
                <c:pt idx="2811">
                  <c:v>156.210583184364</c:v>
                </c:pt>
                <c:pt idx="2812">
                  <c:v>156.210583184364</c:v>
                </c:pt>
                <c:pt idx="2813">
                  <c:v>156.210583184364</c:v>
                </c:pt>
                <c:pt idx="2814">
                  <c:v>156.210583184364</c:v>
                </c:pt>
                <c:pt idx="2815">
                  <c:v>156.210583184364</c:v>
                </c:pt>
                <c:pt idx="2816">
                  <c:v>156.210583184364</c:v>
                </c:pt>
                <c:pt idx="2817">
                  <c:v>156.210583184364</c:v>
                </c:pt>
                <c:pt idx="2818">
                  <c:v>156.210583184364</c:v>
                </c:pt>
                <c:pt idx="2819">
                  <c:v>156.210583184364</c:v>
                </c:pt>
                <c:pt idx="2820">
                  <c:v>156.210583184364</c:v>
                </c:pt>
                <c:pt idx="2821">
                  <c:v>156.210583184364</c:v>
                </c:pt>
                <c:pt idx="2822">
                  <c:v>156.210583184364</c:v>
                </c:pt>
                <c:pt idx="2823">
                  <c:v>156.210583184364</c:v>
                </c:pt>
                <c:pt idx="2824">
                  <c:v>156.210583184364</c:v>
                </c:pt>
                <c:pt idx="2825">
                  <c:v>156.210583184364</c:v>
                </c:pt>
                <c:pt idx="2826">
                  <c:v>156.210583184364</c:v>
                </c:pt>
                <c:pt idx="2827">
                  <c:v>156.210583184364</c:v>
                </c:pt>
                <c:pt idx="2828">
                  <c:v>156.210583184364</c:v>
                </c:pt>
                <c:pt idx="2829">
                  <c:v>156.210583184364</c:v>
                </c:pt>
                <c:pt idx="2830">
                  <c:v>156.210583184364</c:v>
                </c:pt>
                <c:pt idx="2831">
                  <c:v>156.210583184364</c:v>
                </c:pt>
                <c:pt idx="2832">
                  <c:v>156.210583184364</c:v>
                </c:pt>
                <c:pt idx="2833">
                  <c:v>147.24202114155</c:v>
                </c:pt>
                <c:pt idx="2834">
                  <c:v>147.24202114155</c:v>
                </c:pt>
                <c:pt idx="2835">
                  <c:v>147.24202114155</c:v>
                </c:pt>
                <c:pt idx="2836">
                  <c:v>147.24202114155</c:v>
                </c:pt>
                <c:pt idx="2837">
                  <c:v>147.24202114155</c:v>
                </c:pt>
                <c:pt idx="2838">
                  <c:v>147.24202114155</c:v>
                </c:pt>
                <c:pt idx="2839">
                  <c:v>147.24202114155</c:v>
                </c:pt>
                <c:pt idx="2840">
                  <c:v>147.24202114155</c:v>
                </c:pt>
                <c:pt idx="2841">
                  <c:v>147.24202114155</c:v>
                </c:pt>
                <c:pt idx="2842">
                  <c:v>147.24202114155</c:v>
                </c:pt>
                <c:pt idx="2843">
                  <c:v>147.24202114155</c:v>
                </c:pt>
                <c:pt idx="2844">
                  <c:v>147.24202114155</c:v>
                </c:pt>
                <c:pt idx="2845">
                  <c:v>147.24202114155</c:v>
                </c:pt>
                <c:pt idx="2846">
                  <c:v>147.24202114155</c:v>
                </c:pt>
                <c:pt idx="2847">
                  <c:v>147.24202114155</c:v>
                </c:pt>
                <c:pt idx="2848">
                  <c:v>147.24202114155</c:v>
                </c:pt>
                <c:pt idx="2849">
                  <c:v>147.24202114155</c:v>
                </c:pt>
                <c:pt idx="2850">
                  <c:v>147.24202114155</c:v>
                </c:pt>
                <c:pt idx="2851">
                  <c:v>147.24202114155</c:v>
                </c:pt>
                <c:pt idx="2852">
                  <c:v>147.24202114155</c:v>
                </c:pt>
                <c:pt idx="2853">
                  <c:v>147.24202114155</c:v>
                </c:pt>
                <c:pt idx="2854">
                  <c:v>147.24202114155</c:v>
                </c:pt>
                <c:pt idx="2855">
                  <c:v>147.24202114155</c:v>
                </c:pt>
                <c:pt idx="2856">
                  <c:v>147.24202114155</c:v>
                </c:pt>
                <c:pt idx="2857">
                  <c:v>147.24202114155</c:v>
                </c:pt>
                <c:pt idx="2858">
                  <c:v>147.24202114155</c:v>
                </c:pt>
                <c:pt idx="2859">
                  <c:v>147.24202114155</c:v>
                </c:pt>
                <c:pt idx="2860">
                  <c:v>147.24202114155</c:v>
                </c:pt>
                <c:pt idx="2861">
                  <c:v>144.25593813066499</c:v>
                </c:pt>
                <c:pt idx="2862">
                  <c:v>144.25593813066499</c:v>
                </c:pt>
                <c:pt idx="2863">
                  <c:v>144.25593813066499</c:v>
                </c:pt>
                <c:pt idx="2864">
                  <c:v>144.25593813066499</c:v>
                </c:pt>
                <c:pt idx="2865">
                  <c:v>144.25593813066499</c:v>
                </c:pt>
                <c:pt idx="2866">
                  <c:v>144.25593813066499</c:v>
                </c:pt>
                <c:pt idx="2867">
                  <c:v>144.25593813066499</c:v>
                </c:pt>
                <c:pt idx="2868">
                  <c:v>144.25593813066499</c:v>
                </c:pt>
                <c:pt idx="2869">
                  <c:v>144.25593813066499</c:v>
                </c:pt>
                <c:pt idx="2870">
                  <c:v>144.25593813066499</c:v>
                </c:pt>
                <c:pt idx="2871">
                  <c:v>144.25593813066499</c:v>
                </c:pt>
                <c:pt idx="2872">
                  <c:v>144.25593813066499</c:v>
                </c:pt>
                <c:pt idx="2873">
                  <c:v>144.25593813066499</c:v>
                </c:pt>
                <c:pt idx="2874">
                  <c:v>144.25593813066499</c:v>
                </c:pt>
                <c:pt idx="2875">
                  <c:v>144.25593813066499</c:v>
                </c:pt>
                <c:pt idx="2876">
                  <c:v>144.25593813066499</c:v>
                </c:pt>
                <c:pt idx="2877">
                  <c:v>144.25593813066499</c:v>
                </c:pt>
                <c:pt idx="2878">
                  <c:v>144.25593813066499</c:v>
                </c:pt>
                <c:pt idx="2879">
                  <c:v>144.25593813066499</c:v>
                </c:pt>
                <c:pt idx="2880">
                  <c:v>144.25593813066499</c:v>
                </c:pt>
                <c:pt idx="2881">
                  <c:v>144.25593813066499</c:v>
                </c:pt>
                <c:pt idx="2882">
                  <c:v>144.25593813066499</c:v>
                </c:pt>
                <c:pt idx="2883">
                  <c:v>144.25593813066499</c:v>
                </c:pt>
                <c:pt idx="2884">
                  <c:v>144.25593813066499</c:v>
                </c:pt>
                <c:pt idx="2885">
                  <c:v>144.25593813066499</c:v>
                </c:pt>
                <c:pt idx="2886">
                  <c:v>144.25593813066499</c:v>
                </c:pt>
                <c:pt idx="2887">
                  <c:v>144.25593813066499</c:v>
                </c:pt>
                <c:pt idx="2888">
                  <c:v>144.25593813066499</c:v>
                </c:pt>
                <c:pt idx="2889">
                  <c:v>144.25593813066499</c:v>
                </c:pt>
                <c:pt idx="2890">
                  <c:v>144.25593813066499</c:v>
                </c:pt>
                <c:pt idx="2891">
                  <c:v>144.25593813066499</c:v>
                </c:pt>
                <c:pt idx="2892">
                  <c:v>148.49876625617</c:v>
                </c:pt>
                <c:pt idx="2893">
                  <c:v>148.49876625617</c:v>
                </c:pt>
                <c:pt idx="2894">
                  <c:v>148.49876625617</c:v>
                </c:pt>
                <c:pt idx="2895">
                  <c:v>148.49876625617</c:v>
                </c:pt>
                <c:pt idx="2896">
                  <c:v>148.49876625617</c:v>
                </c:pt>
                <c:pt idx="2897">
                  <c:v>148.49876625617</c:v>
                </c:pt>
                <c:pt idx="2898">
                  <c:v>148.49876625617</c:v>
                </c:pt>
                <c:pt idx="2899">
                  <c:v>148.49876625617</c:v>
                </c:pt>
                <c:pt idx="2900">
                  <c:v>148.49876625617</c:v>
                </c:pt>
                <c:pt idx="2901">
                  <c:v>148.49876625617</c:v>
                </c:pt>
                <c:pt idx="2902">
                  <c:v>148.49876625617</c:v>
                </c:pt>
                <c:pt idx="2903">
                  <c:v>148.49876625617</c:v>
                </c:pt>
                <c:pt idx="2904">
                  <c:v>148.49876625617</c:v>
                </c:pt>
                <c:pt idx="2905">
                  <c:v>148.49876625617</c:v>
                </c:pt>
                <c:pt idx="2906">
                  <c:v>148.49876625617</c:v>
                </c:pt>
                <c:pt idx="2907">
                  <c:v>148.49876625617</c:v>
                </c:pt>
                <c:pt idx="2908">
                  <c:v>148.49876625617</c:v>
                </c:pt>
                <c:pt idx="2909">
                  <c:v>148.49876625617</c:v>
                </c:pt>
                <c:pt idx="2910">
                  <c:v>148.49876625617</c:v>
                </c:pt>
                <c:pt idx="2911">
                  <c:v>148.49876625617</c:v>
                </c:pt>
                <c:pt idx="2912">
                  <c:v>148.49876625617</c:v>
                </c:pt>
                <c:pt idx="2913">
                  <c:v>148.49876625617</c:v>
                </c:pt>
                <c:pt idx="2914">
                  <c:v>148.49876625617</c:v>
                </c:pt>
                <c:pt idx="2915">
                  <c:v>148.49876625617</c:v>
                </c:pt>
                <c:pt idx="2916">
                  <c:v>148.49876625617</c:v>
                </c:pt>
                <c:pt idx="2917">
                  <c:v>148.49876625617</c:v>
                </c:pt>
                <c:pt idx="2918">
                  <c:v>148.49876625617</c:v>
                </c:pt>
                <c:pt idx="2919">
                  <c:v>148.49876625617</c:v>
                </c:pt>
                <c:pt idx="2920">
                  <c:v>161.89877180653301</c:v>
                </c:pt>
                <c:pt idx="2921">
                  <c:v>161.89877180653301</c:v>
                </c:pt>
                <c:pt idx="2922">
                  <c:v>161.89877180653301</c:v>
                </c:pt>
                <c:pt idx="2923">
                  <c:v>161.89877180653301</c:v>
                </c:pt>
                <c:pt idx="2924">
                  <c:v>161.89877180653301</c:v>
                </c:pt>
                <c:pt idx="2925">
                  <c:v>161.89877180653301</c:v>
                </c:pt>
                <c:pt idx="2926">
                  <c:v>161.89877180653301</c:v>
                </c:pt>
                <c:pt idx="2927">
                  <c:v>161.89877180653301</c:v>
                </c:pt>
                <c:pt idx="2928">
                  <c:v>161.89877180653301</c:v>
                </c:pt>
                <c:pt idx="2929">
                  <c:v>161.89877180653301</c:v>
                </c:pt>
                <c:pt idx="2930">
                  <c:v>161.89877180653301</c:v>
                </c:pt>
                <c:pt idx="2931">
                  <c:v>161.89877180653301</c:v>
                </c:pt>
                <c:pt idx="2932">
                  <c:v>161.89877180653301</c:v>
                </c:pt>
                <c:pt idx="2933">
                  <c:v>161.89877180653301</c:v>
                </c:pt>
                <c:pt idx="2934">
                  <c:v>161.89877180653301</c:v>
                </c:pt>
                <c:pt idx="2935">
                  <c:v>161.89877180653301</c:v>
                </c:pt>
                <c:pt idx="2936">
                  <c:v>161.89877180653301</c:v>
                </c:pt>
                <c:pt idx="2937">
                  <c:v>161.89877180653301</c:v>
                </c:pt>
                <c:pt idx="2938">
                  <c:v>161.89877180653301</c:v>
                </c:pt>
                <c:pt idx="2939">
                  <c:v>161.89877180653301</c:v>
                </c:pt>
                <c:pt idx="2940">
                  <c:v>161.89877180653301</c:v>
                </c:pt>
                <c:pt idx="2941">
                  <c:v>161.89877180653301</c:v>
                </c:pt>
                <c:pt idx="2942">
                  <c:v>161.89877180653301</c:v>
                </c:pt>
                <c:pt idx="2943">
                  <c:v>161.89877180653301</c:v>
                </c:pt>
                <c:pt idx="2944">
                  <c:v>161.89877180653301</c:v>
                </c:pt>
                <c:pt idx="2945">
                  <c:v>161.89877180653301</c:v>
                </c:pt>
                <c:pt idx="2946">
                  <c:v>161.89877180653301</c:v>
                </c:pt>
                <c:pt idx="2947">
                  <c:v>161.89877180653301</c:v>
                </c:pt>
                <c:pt idx="2948">
                  <c:v>161.89877180653301</c:v>
                </c:pt>
                <c:pt idx="2949">
                  <c:v>161.89877180653301</c:v>
                </c:pt>
                <c:pt idx="2950">
                  <c:v>161.89877180653301</c:v>
                </c:pt>
                <c:pt idx="2951">
                  <c:v>161.89877180653301</c:v>
                </c:pt>
                <c:pt idx="2952">
                  <c:v>161.89877180653301</c:v>
                </c:pt>
                <c:pt idx="2953">
                  <c:v>163.38683858733299</c:v>
                </c:pt>
                <c:pt idx="2954">
                  <c:v>163.38683858733299</c:v>
                </c:pt>
                <c:pt idx="2955">
                  <c:v>163.38683858733299</c:v>
                </c:pt>
                <c:pt idx="2956">
                  <c:v>163.38683858733299</c:v>
                </c:pt>
                <c:pt idx="2957">
                  <c:v>163.38683858733299</c:v>
                </c:pt>
                <c:pt idx="2958">
                  <c:v>163.38683858733299</c:v>
                </c:pt>
                <c:pt idx="2959">
                  <c:v>163.38683858733299</c:v>
                </c:pt>
                <c:pt idx="2960">
                  <c:v>163.38683858733299</c:v>
                </c:pt>
                <c:pt idx="2961">
                  <c:v>163.38683858733299</c:v>
                </c:pt>
                <c:pt idx="2962">
                  <c:v>163.38683858733299</c:v>
                </c:pt>
                <c:pt idx="2963">
                  <c:v>163.38683858733299</c:v>
                </c:pt>
                <c:pt idx="2964">
                  <c:v>163.38683858733299</c:v>
                </c:pt>
                <c:pt idx="2965">
                  <c:v>163.38683858733299</c:v>
                </c:pt>
                <c:pt idx="2966">
                  <c:v>163.38683858733299</c:v>
                </c:pt>
                <c:pt idx="2967">
                  <c:v>163.38683858733299</c:v>
                </c:pt>
                <c:pt idx="2968">
                  <c:v>163.38683858733299</c:v>
                </c:pt>
                <c:pt idx="2969">
                  <c:v>163.38683858733299</c:v>
                </c:pt>
                <c:pt idx="2970">
                  <c:v>163.38683858733299</c:v>
                </c:pt>
                <c:pt idx="2971">
                  <c:v>163.38683858733299</c:v>
                </c:pt>
                <c:pt idx="2972">
                  <c:v>163.38683858733299</c:v>
                </c:pt>
                <c:pt idx="2973">
                  <c:v>163.38683858733299</c:v>
                </c:pt>
                <c:pt idx="2974">
                  <c:v>163.38683858733299</c:v>
                </c:pt>
                <c:pt idx="2975">
                  <c:v>163.38683858733299</c:v>
                </c:pt>
                <c:pt idx="2976">
                  <c:v>163.38683858733299</c:v>
                </c:pt>
                <c:pt idx="2977">
                  <c:v>163.38683858733299</c:v>
                </c:pt>
                <c:pt idx="2978">
                  <c:v>163.38683858733299</c:v>
                </c:pt>
                <c:pt idx="2979">
                  <c:v>163.38683858733299</c:v>
                </c:pt>
                <c:pt idx="2980">
                  <c:v>163.38683858733299</c:v>
                </c:pt>
                <c:pt idx="2981">
                  <c:v>163.38683858733299</c:v>
                </c:pt>
                <c:pt idx="2982">
                  <c:v>163.38683858733299</c:v>
                </c:pt>
                <c:pt idx="2983">
                  <c:v>161.13646948215501</c:v>
                </c:pt>
                <c:pt idx="2984">
                  <c:v>161.13646948215501</c:v>
                </c:pt>
                <c:pt idx="2985">
                  <c:v>161.13646948215501</c:v>
                </c:pt>
                <c:pt idx="2986">
                  <c:v>161.13646948215501</c:v>
                </c:pt>
                <c:pt idx="2987">
                  <c:v>161.13646948215501</c:v>
                </c:pt>
                <c:pt idx="2988">
                  <c:v>161.13646948215501</c:v>
                </c:pt>
                <c:pt idx="2989">
                  <c:v>161.13646948215501</c:v>
                </c:pt>
                <c:pt idx="2990">
                  <c:v>161.13646948215501</c:v>
                </c:pt>
                <c:pt idx="2991">
                  <c:v>161.13646948215501</c:v>
                </c:pt>
                <c:pt idx="2992">
                  <c:v>161.13646948215501</c:v>
                </c:pt>
                <c:pt idx="2993">
                  <c:v>161.13646948215501</c:v>
                </c:pt>
                <c:pt idx="2994">
                  <c:v>161.13646948215501</c:v>
                </c:pt>
                <c:pt idx="2995">
                  <c:v>161.13646948215501</c:v>
                </c:pt>
                <c:pt idx="2996">
                  <c:v>161.13646948215501</c:v>
                </c:pt>
                <c:pt idx="2997">
                  <c:v>161.13646948215501</c:v>
                </c:pt>
                <c:pt idx="2998">
                  <c:v>161.13646948215501</c:v>
                </c:pt>
                <c:pt idx="2999">
                  <c:v>161.13646948215501</c:v>
                </c:pt>
                <c:pt idx="3000">
                  <c:v>161.13646948215501</c:v>
                </c:pt>
                <c:pt idx="3001">
                  <c:v>161.13646948215501</c:v>
                </c:pt>
                <c:pt idx="3002">
                  <c:v>161.13646948215501</c:v>
                </c:pt>
                <c:pt idx="3003">
                  <c:v>161.13646948215501</c:v>
                </c:pt>
                <c:pt idx="3004">
                  <c:v>161.13646948215501</c:v>
                </c:pt>
                <c:pt idx="3005">
                  <c:v>161.13646948215501</c:v>
                </c:pt>
                <c:pt idx="3006">
                  <c:v>161.13646948215501</c:v>
                </c:pt>
                <c:pt idx="3007">
                  <c:v>161.13646948215501</c:v>
                </c:pt>
                <c:pt idx="3008">
                  <c:v>161.13646948215501</c:v>
                </c:pt>
                <c:pt idx="3009">
                  <c:v>161.13646948215501</c:v>
                </c:pt>
                <c:pt idx="3010">
                  <c:v>161.13646948215501</c:v>
                </c:pt>
                <c:pt idx="3011">
                  <c:v>161.13646948215501</c:v>
                </c:pt>
                <c:pt idx="3012">
                  <c:v>161.13646948215501</c:v>
                </c:pt>
                <c:pt idx="3013">
                  <c:v>161.13646948215501</c:v>
                </c:pt>
                <c:pt idx="3014">
                  <c:v>170.531742924166</c:v>
                </c:pt>
                <c:pt idx="3015">
                  <c:v>170.531742924166</c:v>
                </c:pt>
                <c:pt idx="3016">
                  <c:v>170.531742924166</c:v>
                </c:pt>
                <c:pt idx="3017">
                  <c:v>170.531742924166</c:v>
                </c:pt>
                <c:pt idx="3018">
                  <c:v>170.531742924166</c:v>
                </c:pt>
                <c:pt idx="3019">
                  <c:v>170.531742924166</c:v>
                </c:pt>
                <c:pt idx="3020">
                  <c:v>170.531742924166</c:v>
                </c:pt>
                <c:pt idx="3021">
                  <c:v>170.531742924166</c:v>
                </c:pt>
                <c:pt idx="3022">
                  <c:v>170.531742924166</c:v>
                </c:pt>
                <c:pt idx="3023">
                  <c:v>170.531742924166</c:v>
                </c:pt>
                <c:pt idx="3024">
                  <c:v>170.531742924166</c:v>
                </c:pt>
                <c:pt idx="3025">
                  <c:v>170.531742924166</c:v>
                </c:pt>
                <c:pt idx="3026">
                  <c:v>170.531742924166</c:v>
                </c:pt>
                <c:pt idx="3027">
                  <c:v>170.531742924166</c:v>
                </c:pt>
                <c:pt idx="3028">
                  <c:v>170.531742924166</c:v>
                </c:pt>
                <c:pt idx="3029">
                  <c:v>170.531742924166</c:v>
                </c:pt>
                <c:pt idx="3030">
                  <c:v>170.531742924166</c:v>
                </c:pt>
                <c:pt idx="3031">
                  <c:v>170.531742924166</c:v>
                </c:pt>
                <c:pt idx="3032">
                  <c:v>170.531742924166</c:v>
                </c:pt>
                <c:pt idx="3033">
                  <c:v>170.531742924166</c:v>
                </c:pt>
                <c:pt idx="3034">
                  <c:v>170.531742924166</c:v>
                </c:pt>
                <c:pt idx="3035">
                  <c:v>170.531742924166</c:v>
                </c:pt>
                <c:pt idx="3036">
                  <c:v>170.531742924166</c:v>
                </c:pt>
                <c:pt idx="3037">
                  <c:v>170.531742924166</c:v>
                </c:pt>
                <c:pt idx="3038">
                  <c:v>170.531742924166</c:v>
                </c:pt>
                <c:pt idx="3039">
                  <c:v>170.531742924166</c:v>
                </c:pt>
                <c:pt idx="3040">
                  <c:v>170.531742924166</c:v>
                </c:pt>
                <c:pt idx="3041">
                  <c:v>170.531742924166</c:v>
                </c:pt>
                <c:pt idx="3042">
                  <c:v>170.531742924166</c:v>
                </c:pt>
                <c:pt idx="3043">
                  <c:v>170.531742924166</c:v>
                </c:pt>
                <c:pt idx="3044">
                  <c:v>170.531742924166</c:v>
                </c:pt>
                <c:pt idx="3045">
                  <c:v>175.66396213731599</c:v>
                </c:pt>
                <c:pt idx="3046">
                  <c:v>175.66396213731599</c:v>
                </c:pt>
                <c:pt idx="3047">
                  <c:v>175.66396213731599</c:v>
                </c:pt>
                <c:pt idx="3048">
                  <c:v>175.66396213731599</c:v>
                </c:pt>
                <c:pt idx="3049">
                  <c:v>175.66396213731599</c:v>
                </c:pt>
                <c:pt idx="3050">
                  <c:v>175.66396213731599</c:v>
                </c:pt>
                <c:pt idx="3051">
                  <c:v>175.66396213731599</c:v>
                </c:pt>
                <c:pt idx="3052">
                  <c:v>175.66396213731599</c:v>
                </c:pt>
                <c:pt idx="3053">
                  <c:v>175.66396213731599</c:v>
                </c:pt>
                <c:pt idx="3054">
                  <c:v>175.66396213731599</c:v>
                </c:pt>
                <c:pt idx="3055">
                  <c:v>175.66396213731599</c:v>
                </c:pt>
                <c:pt idx="3056">
                  <c:v>175.66396213731599</c:v>
                </c:pt>
                <c:pt idx="3057">
                  <c:v>175.66396213731599</c:v>
                </c:pt>
                <c:pt idx="3058">
                  <c:v>175.66396213731599</c:v>
                </c:pt>
                <c:pt idx="3059">
                  <c:v>175.66396213731599</c:v>
                </c:pt>
                <c:pt idx="3060">
                  <c:v>175.66396213731599</c:v>
                </c:pt>
                <c:pt idx="3061">
                  <c:v>175.66396213731599</c:v>
                </c:pt>
                <c:pt idx="3062">
                  <c:v>175.66396213731599</c:v>
                </c:pt>
                <c:pt idx="3063">
                  <c:v>175.66396213731599</c:v>
                </c:pt>
                <c:pt idx="3064">
                  <c:v>175.66396213731599</c:v>
                </c:pt>
                <c:pt idx="3065">
                  <c:v>175.66396213731599</c:v>
                </c:pt>
                <c:pt idx="3066">
                  <c:v>175.66396213731599</c:v>
                </c:pt>
                <c:pt idx="3067">
                  <c:v>175.66396213731599</c:v>
                </c:pt>
                <c:pt idx="3068">
                  <c:v>175.66396213731599</c:v>
                </c:pt>
                <c:pt idx="3069">
                  <c:v>175.66396213731599</c:v>
                </c:pt>
                <c:pt idx="3070">
                  <c:v>175.66396213731599</c:v>
                </c:pt>
                <c:pt idx="3071">
                  <c:v>175.66396213731599</c:v>
                </c:pt>
                <c:pt idx="3072">
                  <c:v>175.66396213731599</c:v>
                </c:pt>
                <c:pt idx="3073">
                  <c:v>175.66396213731599</c:v>
                </c:pt>
                <c:pt idx="3074">
                  <c:v>175.10273321430299</c:v>
                </c:pt>
                <c:pt idx="3075">
                  <c:v>175.10273321430299</c:v>
                </c:pt>
                <c:pt idx="3076">
                  <c:v>175.10273321430299</c:v>
                </c:pt>
                <c:pt idx="3077">
                  <c:v>175.10273321430299</c:v>
                </c:pt>
                <c:pt idx="3078">
                  <c:v>175.10273321430299</c:v>
                </c:pt>
                <c:pt idx="3079">
                  <c:v>175.10273321430299</c:v>
                </c:pt>
                <c:pt idx="3080">
                  <c:v>175.10273321430299</c:v>
                </c:pt>
                <c:pt idx="3081">
                  <c:v>175.10273321430299</c:v>
                </c:pt>
                <c:pt idx="3082">
                  <c:v>175.10273321430299</c:v>
                </c:pt>
                <c:pt idx="3083">
                  <c:v>175.10273321430299</c:v>
                </c:pt>
                <c:pt idx="3084">
                  <c:v>175.10273321430299</c:v>
                </c:pt>
                <c:pt idx="3085">
                  <c:v>175.10273321430299</c:v>
                </c:pt>
                <c:pt idx="3086">
                  <c:v>175.10273321430299</c:v>
                </c:pt>
                <c:pt idx="3087">
                  <c:v>175.10273321430299</c:v>
                </c:pt>
                <c:pt idx="3088">
                  <c:v>175.10273321430299</c:v>
                </c:pt>
                <c:pt idx="3089">
                  <c:v>175.10273321430299</c:v>
                </c:pt>
                <c:pt idx="3090">
                  <c:v>175.10273321430299</c:v>
                </c:pt>
                <c:pt idx="3091">
                  <c:v>175.10273321430299</c:v>
                </c:pt>
                <c:pt idx="3092">
                  <c:v>175.10273321430299</c:v>
                </c:pt>
                <c:pt idx="3093">
                  <c:v>175.10273321430299</c:v>
                </c:pt>
                <c:pt idx="3094">
                  <c:v>175.10273321430299</c:v>
                </c:pt>
                <c:pt idx="3095">
                  <c:v>175.10273321430299</c:v>
                </c:pt>
                <c:pt idx="3096">
                  <c:v>175.10273321430299</c:v>
                </c:pt>
                <c:pt idx="3097">
                  <c:v>175.10273321430299</c:v>
                </c:pt>
                <c:pt idx="3098">
                  <c:v>175.10273321430299</c:v>
                </c:pt>
                <c:pt idx="3099">
                  <c:v>175.10273321430299</c:v>
                </c:pt>
                <c:pt idx="3100">
                  <c:v>175.10273321430299</c:v>
                </c:pt>
                <c:pt idx="3101">
                  <c:v>175.10273321430299</c:v>
                </c:pt>
                <c:pt idx="3102">
                  <c:v>175.10273321430299</c:v>
                </c:pt>
                <c:pt idx="3103">
                  <c:v>175.10273321430299</c:v>
                </c:pt>
                <c:pt idx="3104">
                  <c:v>175.10273321430299</c:v>
                </c:pt>
                <c:pt idx="3105">
                  <c:v>175.10273321430299</c:v>
                </c:pt>
                <c:pt idx="3106">
                  <c:v>159.83631519903801</c:v>
                </c:pt>
                <c:pt idx="3107">
                  <c:v>159.83631519903801</c:v>
                </c:pt>
                <c:pt idx="3108">
                  <c:v>159.83631519903801</c:v>
                </c:pt>
                <c:pt idx="3109">
                  <c:v>159.83631519903801</c:v>
                </c:pt>
                <c:pt idx="3110">
                  <c:v>159.83631519903801</c:v>
                </c:pt>
                <c:pt idx="3111">
                  <c:v>159.83631519903801</c:v>
                </c:pt>
                <c:pt idx="3112">
                  <c:v>159.83631519903801</c:v>
                </c:pt>
                <c:pt idx="3113">
                  <c:v>159.83631519903801</c:v>
                </c:pt>
                <c:pt idx="3114">
                  <c:v>159.83631519903801</c:v>
                </c:pt>
                <c:pt idx="3115">
                  <c:v>159.83631519903801</c:v>
                </c:pt>
                <c:pt idx="3116">
                  <c:v>159.83631519903801</c:v>
                </c:pt>
                <c:pt idx="3117">
                  <c:v>159.83631519903801</c:v>
                </c:pt>
                <c:pt idx="3118">
                  <c:v>159.83631519903801</c:v>
                </c:pt>
                <c:pt idx="3119">
                  <c:v>159.83631519903801</c:v>
                </c:pt>
                <c:pt idx="3120">
                  <c:v>159.83631519903801</c:v>
                </c:pt>
                <c:pt idx="3121">
                  <c:v>159.83631519903801</c:v>
                </c:pt>
                <c:pt idx="3122">
                  <c:v>159.83631519903801</c:v>
                </c:pt>
                <c:pt idx="3123">
                  <c:v>159.83631519903801</c:v>
                </c:pt>
                <c:pt idx="3124">
                  <c:v>159.83631519903801</c:v>
                </c:pt>
                <c:pt idx="3125">
                  <c:v>159.83631519903801</c:v>
                </c:pt>
                <c:pt idx="3126">
                  <c:v>159.83631519903801</c:v>
                </c:pt>
                <c:pt idx="3127">
                  <c:v>159.83631519903801</c:v>
                </c:pt>
                <c:pt idx="3128">
                  <c:v>159.83631519903801</c:v>
                </c:pt>
                <c:pt idx="3129">
                  <c:v>159.83631519903801</c:v>
                </c:pt>
                <c:pt idx="3130">
                  <c:v>159.83631519903801</c:v>
                </c:pt>
                <c:pt idx="3131">
                  <c:v>159.83631519903801</c:v>
                </c:pt>
                <c:pt idx="3132">
                  <c:v>159.83631519903801</c:v>
                </c:pt>
                <c:pt idx="3133">
                  <c:v>159.83631519903801</c:v>
                </c:pt>
                <c:pt idx="3134">
                  <c:v>159.83631519903801</c:v>
                </c:pt>
                <c:pt idx="3135">
                  <c:v>159.83631519903801</c:v>
                </c:pt>
                <c:pt idx="3136">
                  <c:v>163.26812384289201</c:v>
                </c:pt>
                <c:pt idx="3137">
                  <c:v>163.26812384289201</c:v>
                </c:pt>
                <c:pt idx="3138">
                  <c:v>163.26812384289201</c:v>
                </c:pt>
                <c:pt idx="3139">
                  <c:v>163.26812384289201</c:v>
                </c:pt>
                <c:pt idx="3140">
                  <c:v>163.26812384289201</c:v>
                </c:pt>
                <c:pt idx="3141">
                  <c:v>163.26812384289201</c:v>
                </c:pt>
                <c:pt idx="3142">
                  <c:v>163.26812384289201</c:v>
                </c:pt>
                <c:pt idx="3143">
                  <c:v>163.26812384289201</c:v>
                </c:pt>
                <c:pt idx="3144">
                  <c:v>163.26812384289201</c:v>
                </c:pt>
                <c:pt idx="3145">
                  <c:v>163.26812384289201</c:v>
                </c:pt>
                <c:pt idx="3146">
                  <c:v>163.26812384289201</c:v>
                </c:pt>
                <c:pt idx="3147">
                  <c:v>163.26812384289201</c:v>
                </c:pt>
                <c:pt idx="3148">
                  <c:v>163.26812384289201</c:v>
                </c:pt>
                <c:pt idx="3149">
                  <c:v>163.26812384289201</c:v>
                </c:pt>
                <c:pt idx="3150">
                  <c:v>163.26812384289201</c:v>
                </c:pt>
                <c:pt idx="3151">
                  <c:v>163.26812384289201</c:v>
                </c:pt>
                <c:pt idx="3152">
                  <c:v>163.26812384289201</c:v>
                </c:pt>
                <c:pt idx="3153">
                  <c:v>163.26812384289201</c:v>
                </c:pt>
                <c:pt idx="3154">
                  <c:v>163.26812384289201</c:v>
                </c:pt>
                <c:pt idx="3155">
                  <c:v>163.26812384289201</c:v>
                </c:pt>
                <c:pt idx="3156">
                  <c:v>163.26812384289201</c:v>
                </c:pt>
                <c:pt idx="3157">
                  <c:v>163.26812384289201</c:v>
                </c:pt>
                <c:pt idx="3158">
                  <c:v>163.26812384289201</c:v>
                </c:pt>
                <c:pt idx="3159">
                  <c:v>163.26812384289201</c:v>
                </c:pt>
                <c:pt idx="3160">
                  <c:v>163.26812384289201</c:v>
                </c:pt>
                <c:pt idx="3161">
                  <c:v>163.26812384289201</c:v>
                </c:pt>
                <c:pt idx="3162">
                  <c:v>163.26812384289201</c:v>
                </c:pt>
                <c:pt idx="3163">
                  <c:v>163.26812384289201</c:v>
                </c:pt>
                <c:pt idx="3164">
                  <c:v>163.26812384289201</c:v>
                </c:pt>
                <c:pt idx="3165">
                  <c:v>166.474864067618</c:v>
                </c:pt>
                <c:pt idx="3166">
                  <c:v>166.474864067618</c:v>
                </c:pt>
                <c:pt idx="3167">
                  <c:v>166.474864067618</c:v>
                </c:pt>
                <c:pt idx="3168">
                  <c:v>166.474864067618</c:v>
                </c:pt>
                <c:pt idx="3169">
                  <c:v>166.474864067618</c:v>
                </c:pt>
                <c:pt idx="3170">
                  <c:v>166.474864067618</c:v>
                </c:pt>
                <c:pt idx="3171">
                  <c:v>166.474864067618</c:v>
                </c:pt>
                <c:pt idx="3172">
                  <c:v>166.474864067618</c:v>
                </c:pt>
                <c:pt idx="3173">
                  <c:v>166.474864067618</c:v>
                </c:pt>
                <c:pt idx="3174">
                  <c:v>166.474864067618</c:v>
                </c:pt>
                <c:pt idx="3175">
                  <c:v>166.474864067618</c:v>
                </c:pt>
                <c:pt idx="3176">
                  <c:v>166.474864067618</c:v>
                </c:pt>
                <c:pt idx="3177">
                  <c:v>166.474864067618</c:v>
                </c:pt>
                <c:pt idx="3178">
                  <c:v>166.474864067618</c:v>
                </c:pt>
                <c:pt idx="3179">
                  <c:v>166.474864067618</c:v>
                </c:pt>
                <c:pt idx="3180">
                  <c:v>166.474864067618</c:v>
                </c:pt>
                <c:pt idx="3181">
                  <c:v>166.474864067618</c:v>
                </c:pt>
                <c:pt idx="3182">
                  <c:v>166.474864067618</c:v>
                </c:pt>
                <c:pt idx="3183">
                  <c:v>166.474864067618</c:v>
                </c:pt>
                <c:pt idx="3184">
                  <c:v>166.474864067618</c:v>
                </c:pt>
                <c:pt idx="3185">
                  <c:v>166.474864067618</c:v>
                </c:pt>
                <c:pt idx="3186">
                  <c:v>166.474864067618</c:v>
                </c:pt>
                <c:pt idx="3187">
                  <c:v>166.474864067618</c:v>
                </c:pt>
                <c:pt idx="3188">
                  <c:v>166.474864067618</c:v>
                </c:pt>
                <c:pt idx="3189">
                  <c:v>166.474864067618</c:v>
                </c:pt>
                <c:pt idx="3190">
                  <c:v>166.474864067618</c:v>
                </c:pt>
                <c:pt idx="3191">
                  <c:v>166.474864067618</c:v>
                </c:pt>
                <c:pt idx="3192">
                  <c:v>166.474864067618</c:v>
                </c:pt>
                <c:pt idx="3193">
                  <c:v>166.474864067618</c:v>
                </c:pt>
                <c:pt idx="3194">
                  <c:v>166.474864067618</c:v>
                </c:pt>
                <c:pt idx="3195">
                  <c:v>166.474864067618</c:v>
                </c:pt>
                <c:pt idx="3196">
                  <c:v>166.474864067618</c:v>
                </c:pt>
                <c:pt idx="3197">
                  <c:v>166.474864067618</c:v>
                </c:pt>
                <c:pt idx="3198">
                  <c:v>173.85373194632399</c:v>
                </c:pt>
                <c:pt idx="3199">
                  <c:v>173.85373194632399</c:v>
                </c:pt>
                <c:pt idx="3200">
                  <c:v>173.85373194632399</c:v>
                </c:pt>
                <c:pt idx="3201">
                  <c:v>173.85373194632399</c:v>
                </c:pt>
                <c:pt idx="3202">
                  <c:v>173.85373194632399</c:v>
                </c:pt>
                <c:pt idx="3203">
                  <c:v>173.85373194632399</c:v>
                </c:pt>
                <c:pt idx="3204">
                  <c:v>173.85373194632399</c:v>
                </c:pt>
                <c:pt idx="3205">
                  <c:v>173.85373194632399</c:v>
                </c:pt>
                <c:pt idx="3206">
                  <c:v>173.85373194632399</c:v>
                </c:pt>
                <c:pt idx="3207">
                  <c:v>173.85373194632399</c:v>
                </c:pt>
                <c:pt idx="3208">
                  <c:v>173.85373194632399</c:v>
                </c:pt>
                <c:pt idx="3209">
                  <c:v>173.85373194632399</c:v>
                </c:pt>
                <c:pt idx="3210">
                  <c:v>173.85373194632399</c:v>
                </c:pt>
                <c:pt idx="3211">
                  <c:v>173.85373194632399</c:v>
                </c:pt>
                <c:pt idx="3212">
                  <c:v>173.85373194632399</c:v>
                </c:pt>
                <c:pt idx="3213">
                  <c:v>173.85373194632399</c:v>
                </c:pt>
                <c:pt idx="3214">
                  <c:v>173.85373194632399</c:v>
                </c:pt>
                <c:pt idx="3215">
                  <c:v>173.85373194632399</c:v>
                </c:pt>
                <c:pt idx="3216">
                  <c:v>173.85373194632399</c:v>
                </c:pt>
                <c:pt idx="3217">
                  <c:v>173.85373194632399</c:v>
                </c:pt>
                <c:pt idx="3218">
                  <c:v>173.85373194632399</c:v>
                </c:pt>
                <c:pt idx="3219">
                  <c:v>173.85373194632399</c:v>
                </c:pt>
                <c:pt idx="3220">
                  <c:v>173.85373194632399</c:v>
                </c:pt>
                <c:pt idx="3221">
                  <c:v>173.85373194632399</c:v>
                </c:pt>
                <c:pt idx="3222">
                  <c:v>173.85373194632399</c:v>
                </c:pt>
                <c:pt idx="3223">
                  <c:v>173.85373194632399</c:v>
                </c:pt>
                <c:pt idx="3224">
                  <c:v>173.85373194632399</c:v>
                </c:pt>
                <c:pt idx="3225">
                  <c:v>173.85373194632399</c:v>
                </c:pt>
                <c:pt idx="3226">
                  <c:v>168.26910969879799</c:v>
                </c:pt>
                <c:pt idx="3227">
                  <c:v>168.26910969879799</c:v>
                </c:pt>
                <c:pt idx="3228">
                  <c:v>168.26910969879799</c:v>
                </c:pt>
                <c:pt idx="3229">
                  <c:v>168.26910969879799</c:v>
                </c:pt>
                <c:pt idx="3230">
                  <c:v>168.26910969879799</c:v>
                </c:pt>
                <c:pt idx="3231">
                  <c:v>168.26910969879799</c:v>
                </c:pt>
                <c:pt idx="3232">
                  <c:v>168.26910969879799</c:v>
                </c:pt>
                <c:pt idx="3233">
                  <c:v>168.26910969879799</c:v>
                </c:pt>
                <c:pt idx="3234">
                  <c:v>168.26910969879799</c:v>
                </c:pt>
                <c:pt idx="3235">
                  <c:v>168.26910969879799</c:v>
                </c:pt>
                <c:pt idx="3236">
                  <c:v>168.26910969879799</c:v>
                </c:pt>
                <c:pt idx="3237">
                  <c:v>168.26910969879799</c:v>
                </c:pt>
                <c:pt idx="3238">
                  <c:v>168.26910969879799</c:v>
                </c:pt>
                <c:pt idx="3239">
                  <c:v>168.26910969879799</c:v>
                </c:pt>
                <c:pt idx="3240">
                  <c:v>168.26910969879799</c:v>
                </c:pt>
                <c:pt idx="3241">
                  <c:v>168.26910969879799</c:v>
                </c:pt>
                <c:pt idx="3242">
                  <c:v>168.26910969879799</c:v>
                </c:pt>
                <c:pt idx="3243">
                  <c:v>168.26910969879799</c:v>
                </c:pt>
                <c:pt idx="3244">
                  <c:v>168.26910969879799</c:v>
                </c:pt>
                <c:pt idx="3245">
                  <c:v>168.26910969879799</c:v>
                </c:pt>
                <c:pt idx="3246">
                  <c:v>168.26910969879799</c:v>
                </c:pt>
                <c:pt idx="3247">
                  <c:v>168.26910969879799</c:v>
                </c:pt>
                <c:pt idx="3248">
                  <c:v>168.26910969879799</c:v>
                </c:pt>
                <c:pt idx="3249">
                  <c:v>168.26910969879799</c:v>
                </c:pt>
                <c:pt idx="3250">
                  <c:v>168.26910969879799</c:v>
                </c:pt>
                <c:pt idx="3251">
                  <c:v>168.26910969879799</c:v>
                </c:pt>
                <c:pt idx="3252">
                  <c:v>168.26910969879799</c:v>
                </c:pt>
                <c:pt idx="3253">
                  <c:v>168.26910969879799</c:v>
                </c:pt>
                <c:pt idx="3254">
                  <c:v>168.26910969879799</c:v>
                </c:pt>
                <c:pt idx="3255">
                  <c:v>168.26910969879799</c:v>
                </c:pt>
                <c:pt idx="3256">
                  <c:v>178.300941877159</c:v>
                </c:pt>
                <c:pt idx="3257">
                  <c:v>178.300941877159</c:v>
                </c:pt>
                <c:pt idx="3258">
                  <c:v>178.300941877159</c:v>
                </c:pt>
                <c:pt idx="3259">
                  <c:v>178.300941877159</c:v>
                </c:pt>
                <c:pt idx="3260">
                  <c:v>178.300941877159</c:v>
                </c:pt>
                <c:pt idx="3261">
                  <c:v>178.300941877159</c:v>
                </c:pt>
                <c:pt idx="3262">
                  <c:v>178.300941877159</c:v>
                </c:pt>
                <c:pt idx="3263">
                  <c:v>178.300941877159</c:v>
                </c:pt>
                <c:pt idx="3264">
                  <c:v>178.300941877159</c:v>
                </c:pt>
                <c:pt idx="3265">
                  <c:v>178.300941877159</c:v>
                </c:pt>
                <c:pt idx="3266">
                  <c:v>178.300941877159</c:v>
                </c:pt>
                <c:pt idx="3267">
                  <c:v>178.300941877159</c:v>
                </c:pt>
                <c:pt idx="3268">
                  <c:v>178.300941877159</c:v>
                </c:pt>
                <c:pt idx="3269">
                  <c:v>178.300941877159</c:v>
                </c:pt>
                <c:pt idx="3270">
                  <c:v>178.300941877159</c:v>
                </c:pt>
                <c:pt idx="3271">
                  <c:v>178.300941877159</c:v>
                </c:pt>
                <c:pt idx="3272">
                  <c:v>178.300941877159</c:v>
                </c:pt>
                <c:pt idx="3273">
                  <c:v>178.300941877159</c:v>
                </c:pt>
                <c:pt idx="3274">
                  <c:v>178.300941877159</c:v>
                </c:pt>
                <c:pt idx="3275">
                  <c:v>178.300941877159</c:v>
                </c:pt>
                <c:pt idx="3276">
                  <c:v>178.300941877159</c:v>
                </c:pt>
                <c:pt idx="3277">
                  <c:v>178.300941877159</c:v>
                </c:pt>
                <c:pt idx="3278">
                  <c:v>178.300941877159</c:v>
                </c:pt>
                <c:pt idx="3279">
                  <c:v>178.300941877159</c:v>
                </c:pt>
                <c:pt idx="3280">
                  <c:v>178.300941877159</c:v>
                </c:pt>
                <c:pt idx="3281">
                  <c:v>178.300941877159</c:v>
                </c:pt>
                <c:pt idx="3282">
                  <c:v>178.300941877159</c:v>
                </c:pt>
                <c:pt idx="3283">
                  <c:v>178.300941877159</c:v>
                </c:pt>
                <c:pt idx="3284">
                  <c:v>178.300941877159</c:v>
                </c:pt>
                <c:pt idx="3285">
                  <c:v>178.300941877159</c:v>
                </c:pt>
                <c:pt idx="3286">
                  <c:v>178.300941877159</c:v>
                </c:pt>
                <c:pt idx="3287">
                  <c:v>179.42421167580599</c:v>
                </c:pt>
                <c:pt idx="3288">
                  <c:v>179.42421167580599</c:v>
                </c:pt>
                <c:pt idx="3289">
                  <c:v>179.42421167580599</c:v>
                </c:pt>
                <c:pt idx="3290">
                  <c:v>179.42421167580599</c:v>
                </c:pt>
                <c:pt idx="3291">
                  <c:v>179.42421167580599</c:v>
                </c:pt>
                <c:pt idx="3292">
                  <c:v>179.42421167580599</c:v>
                </c:pt>
                <c:pt idx="3293">
                  <c:v>179.42421167580599</c:v>
                </c:pt>
                <c:pt idx="3294">
                  <c:v>179.42421167580599</c:v>
                </c:pt>
                <c:pt idx="3295">
                  <c:v>179.42421167580599</c:v>
                </c:pt>
                <c:pt idx="3296">
                  <c:v>179.42421167580599</c:v>
                </c:pt>
                <c:pt idx="3297">
                  <c:v>179.42421167580599</c:v>
                </c:pt>
                <c:pt idx="3298">
                  <c:v>179.42421167580599</c:v>
                </c:pt>
                <c:pt idx="3299">
                  <c:v>179.42421167580599</c:v>
                </c:pt>
                <c:pt idx="3300">
                  <c:v>179.42421167580599</c:v>
                </c:pt>
                <c:pt idx="3301">
                  <c:v>179.42421167580599</c:v>
                </c:pt>
                <c:pt idx="3302">
                  <c:v>179.42421167580599</c:v>
                </c:pt>
                <c:pt idx="3303">
                  <c:v>179.42421167580599</c:v>
                </c:pt>
                <c:pt idx="3304">
                  <c:v>179.42421167580599</c:v>
                </c:pt>
                <c:pt idx="3305">
                  <c:v>179.42421167580599</c:v>
                </c:pt>
                <c:pt idx="3306">
                  <c:v>179.42421167580599</c:v>
                </c:pt>
                <c:pt idx="3307">
                  <c:v>179.42421167580599</c:v>
                </c:pt>
                <c:pt idx="3308">
                  <c:v>179.42421167580599</c:v>
                </c:pt>
                <c:pt idx="3309">
                  <c:v>179.42421167580599</c:v>
                </c:pt>
                <c:pt idx="3310">
                  <c:v>179.42421167580599</c:v>
                </c:pt>
                <c:pt idx="3311">
                  <c:v>179.42421167580599</c:v>
                </c:pt>
                <c:pt idx="3312">
                  <c:v>179.42421167580599</c:v>
                </c:pt>
                <c:pt idx="3313">
                  <c:v>179.42421167580599</c:v>
                </c:pt>
                <c:pt idx="3314">
                  <c:v>179.42421167580599</c:v>
                </c:pt>
                <c:pt idx="3315">
                  <c:v>179.42421167580599</c:v>
                </c:pt>
                <c:pt idx="3316">
                  <c:v>179.42421167580599</c:v>
                </c:pt>
                <c:pt idx="3317">
                  <c:v>179.42421167580599</c:v>
                </c:pt>
                <c:pt idx="3318">
                  <c:v>175.52751774086201</c:v>
                </c:pt>
                <c:pt idx="3319">
                  <c:v>175.52751774086201</c:v>
                </c:pt>
                <c:pt idx="3320">
                  <c:v>175.52751774086201</c:v>
                </c:pt>
                <c:pt idx="3321">
                  <c:v>175.52751774086201</c:v>
                </c:pt>
                <c:pt idx="3322">
                  <c:v>175.52751774086201</c:v>
                </c:pt>
                <c:pt idx="3323">
                  <c:v>175.52751774086201</c:v>
                </c:pt>
                <c:pt idx="3324">
                  <c:v>175.52751774086201</c:v>
                </c:pt>
                <c:pt idx="3325">
                  <c:v>175.52751774086201</c:v>
                </c:pt>
                <c:pt idx="3326">
                  <c:v>175.52751774086201</c:v>
                </c:pt>
                <c:pt idx="3327">
                  <c:v>175.52751774086201</c:v>
                </c:pt>
                <c:pt idx="3328">
                  <c:v>175.52751774086201</c:v>
                </c:pt>
                <c:pt idx="3329">
                  <c:v>175.52751774086201</c:v>
                </c:pt>
                <c:pt idx="3330">
                  <c:v>175.52751774086201</c:v>
                </c:pt>
                <c:pt idx="3331">
                  <c:v>175.52751774086201</c:v>
                </c:pt>
                <c:pt idx="3332">
                  <c:v>175.52751774086201</c:v>
                </c:pt>
                <c:pt idx="3333">
                  <c:v>175.52751774086201</c:v>
                </c:pt>
                <c:pt idx="3334">
                  <c:v>175.52751774086201</c:v>
                </c:pt>
                <c:pt idx="3335">
                  <c:v>175.52751774086201</c:v>
                </c:pt>
                <c:pt idx="3336">
                  <c:v>175.52751774086201</c:v>
                </c:pt>
                <c:pt idx="3337">
                  <c:v>175.52751774086201</c:v>
                </c:pt>
                <c:pt idx="3338">
                  <c:v>175.52751774086201</c:v>
                </c:pt>
                <c:pt idx="3339">
                  <c:v>175.52751774086201</c:v>
                </c:pt>
                <c:pt idx="3340">
                  <c:v>175.52751774086201</c:v>
                </c:pt>
                <c:pt idx="3341">
                  <c:v>175.52751774086201</c:v>
                </c:pt>
                <c:pt idx="3342">
                  <c:v>175.52751774086201</c:v>
                </c:pt>
                <c:pt idx="3343">
                  <c:v>175.52751774086201</c:v>
                </c:pt>
                <c:pt idx="3344">
                  <c:v>175.52751774086201</c:v>
                </c:pt>
                <c:pt idx="3345">
                  <c:v>175.52751774086201</c:v>
                </c:pt>
                <c:pt idx="3346">
                  <c:v>175.52751774086201</c:v>
                </c:pt>
                <c:pt idx="3347">
                  <c:v>183.16299900396399</c:v>
                </c:pt>
                <c:pt idx="3348">
                  <c:v>183.16299900396399</c:v>
                </c:pt>
                <c:pt idx="3349">
                  <c:v>183.16299900396399</c:v>
                </c:pt>
                <c:pt idx="3350">
                  <c:v>183.16299900396399</c:v>
                </c:pt>
                <c:pt idx="3351">
                  <c:v>183.16299900396399</c:v>
                </c:pt>
                <c:pt idx="3352">
                  <c:v>183.16299900396399</c:v>
                </c:pt>
                <c:pt idx="3353">
                  <c:v>183.16299900396399</c:v>
                </c:pt>
                <c:pt idx="3354">
                  <c:v>183.16299900396399</c:v>
                </c:pt>
                <c:pt idx="3355">
                  <c:v>183.16299900396399</c:v>
                </c:pt>
                <c:pt idx="3356">
                  <c:v>183.16299900396399</c:v>
                </c:pt>
                <c:pt idx="3357">
                  <c:v>183.16299900396399</c:v>
                </c:pt>
                <c:pt idx="3358">
                  <c:v>183.16299900396399</c:v>
                </c:pt>
                <c:pt idx="3359">
                  <c:v>183.16299900396399</c:v>
                </c:pt>
                <c:pt idx="3360">
                  <c:v>183.16299900396399</c:v>
                </c:pt>
                <c:pt idx="3361">
                  <c:v>183.16299900396399</c:v>
                </c:pt>
                <c:pt idx="3362">
                  <c:v>183.16299900396399</c:v>
                </c:pt>
                <c:pt idx="3363">
                  <c:v>183.16299900396399</c:v>
                </c:pt>
                <c:pt idx="3364">
                  <c:v>183.16299900396399</c:v>
                </c:pt>
                <c:pt idx="3365">
                  <c:v>183.16299900396399</c:v>
                </c:pt>
                <c:pt idx="3366">
                  <c:v>183.16299900396399</c:v>
                </c:pt>
                <c:pt idx="3367">
                  <c:v>183.16299900396399</c:v>
                </c:pt>
                <c:pt idx="3368">
                  <c:v>183.16299900396399</c:v>
                </c:pt>
                <c:pt idx="3369">
                  <c:v>183.16299900396399</c:v>
                </c:pt>
                <c:pt idx="3370">
                  <c:v>183.16299900396399</c:v>
                </c:pt>
                <c:pt idx="3371">
                  <c:v>183.16299900396399</c:v>
                </c:pt>
                <c:pt idx="3372">
                  <c:v>183.16299900396399</c:v>
                </c:pt>
                <c:pt idx="3373">
                  <c:v>183.16299900396399</c:v>
                </c:pt>
                <c:pt idx="3374">
                  <c:v>183.16299900396399</c:v>
                </c:pt>
                <c:pt idx="3375">
                  <c:v>183.16299900396399</c:v>
                </c:pt>
                <c:pt idx="3376">
                  <c:v>183.16299900396399</c:v>
                </c:pt>
                <c:pt idx="3377">
                  <c:v>183.16299900396399</c:v>
                </c:pt>
                <c:pt idx="3378">
                  <c:v>183.16299900396399</c:v>
                </c:pt>
                <c:pt idx="3379">
                  <c:v>185.61917992058099</c:v>
                </c:pt>
                <c:pt idx="3380">
                  <c:v>185.61917992058099</c:v>
                </c:pt>
                <c:pt idx="3381">
                  <c:v>185.61917992058099</c:v>
                </c:pt>
                <c:pt idx="3382">
                  <c:v>185.61917992058099</c:v>
                </c:pt>
                <c:pt idx="3383">
                  <c:v>185.61917992058099</c:v>
                </c:pt>
                <c:pt idx="3384">
                  <c:v>185.61917992058099</c:v>
                </c:pt>
                <c:pt idx="3385">
                  <c:v>185.61917992058099</c:v>
                </c:pt>
                <c:pt idx="3386">
                  <c:v>185.61917992058099</c:v>
                </c:pt>
                <c:pt idx="3387">
                  <c:v>185.61917992058099</c:v>
                </c:pt>
                <c:pt idx="3388">
                  <c:v>185.61917992058099</c:v>
                </c:pt>
                <c:pt idx="3389">
                  <c:v>185.61917992058099</c:v>
                </c:pt>
                <c:pt idx="3390">
                  <c:v>185.61917992058099</c:v>
                </c:pt>
                <c:pt idx="3391">
                  <c:v>185.61917992058099</c:v>
                </c:pt>
                <c:pt idx="3392">
                  <c:v>185.61917992058099</c:v>
                </c:pt>
                <c:pt idx="3393">
                  <c:v>185.61917992058099</c:v>
                </c:pt>
                <c:pt idx="3394">
                  <c:v>185.61917992058099</c:v>
                </c:pt>
                <c:pt idx="3395">
                  <c:v>185.61917992058099</c:v>
                </c:pt>
                <c:pt idx="3396">
                  <c:v>185.61917992058099</c:v>
                </c:pt>
                <c:pt idx="3397">
                  <c:v>185.61917992058099</c:v>
                </c:pt>
                <c:pt idx="3398">
                  <c:v>185.61917992058099</c:v>
                </c:pt>
                <c:pt idx="3399">
                  <c:v>185.61917992058099</c:v>
                </c:pt>
                <c:pt idx="3400">
                  <c:v>185.61917992058099</c:v>
                </c:pt>
                <c:pt idx="3401">
                  <c:v>185.61917992058099</c:v>
                </c:pt>
                <c:pt idx="3402">
                  <c:v>185.61917992058099</c:v>
                </c:pt>
                <c:pt idx="3403">
                  <c:v>185.61917992058099</c:v>
                </c:pt>
                <c:pt idx="3404">
                  <c:v>185.61917992058099</c:v>
                </c:pt>
                <c:pt idx="3405">
                  <c:v>185.61917992058099</c:v>
                </c:pt>
                <c:pt idx="3406">
                  <c:v>185.61917992058099</c:v>
                </c:pt>
                <c:pt idx="3407">
                  <c:v>185.61917992058099</c:v>
                </c:pt>
                <c:pt idx="3408">
                  <c:v>185.61917992058099</c:v>
                </c:pt>
                <c:pt idx="3409">
                  <c:v>185.61917992058099</c:v>
                </c:pt>
                <c:pt idx="3410">
                  <c:v>196.329695422029</c:v>
                </c:pt>
                <c:pt idx="3411">
                  <c:v>196.329695422029</c:v>
                </c:pt>
                <c:pt idx="3412">
                  <c:v>196.329695422029</c:v>
                </c:pt>
                <c:pt idx="3413">
                  <c:v>196.329695422029</c:v>
                </c:pt>
                <c:pt idx="3414">
                  <c:v>196.329695422029</c:v>
                </c:pt>
                <c:pt idx="3415">
                  <c:v>196.329695422029</c:v>
                </c:pt>
                <c:pt idx="3416">
                  <c:v>196.329695422029</c:v>
                </c:pt>
                <c:pt idx="3417">
                  <c:v>196.329695422029</c:v>
                </c:pt>
                <c:pt idx="3418">
                  <c:v>196.329695422029</c:v>
                </c:pt>
                <c:pt idx="3419">
                  <c:v>196.329695422029</c:v>
                </c:pt>
                <c:pt idx="3420">
                  <c:v>196.329695422029</c:v>
                </c:pt>
                <c:pt idx="3421">
                  <c:v>196.329695422029</c:v>
                </c:pt>
                <c:pt idx="3422">
                  <c:v>196.329695422029</c:v>
                </c:pt>
                <c:pt idx="3423">
                  <c:v>196.329695422029</c:v>
                </c:pt>
                <c:pt idx="3424">
                  <c:v>196.329695422029</c:v>
                </c:pt>
                <c:pt idx="3425">
                  <c:v>196.329695422029</c:v>
                </c:pt>
                <c:pt idx="3426">
                  <c:v>196.329695422029</c:v>
                </c:pt>
                <c:pt idx="3427">
                  <c:v>196.329695422029</c:v>
                </c:pt>
                <c:pt idx="3428">
                  <c:v>196.329695422029</c:v>
                </c:pt>
                <c:pt idx="3429">
                  <c:v>196.329695422029</c:v>
                </c:pt>
                <c:pt idx="3430">
                  <c:v>196.329695422029</c:v>
                </c:pt>
                <c:pt idx="3431">
                  <c:v>196.329695422029</c:v>
                </c:pt>
                <c:pt idx="3432">
                  <c:v>196.329695422029</c:v>
                </c:pt>
                <c:pt idx="3433">
                  <c:v>196.329695422029</c:v>
                </c:pt>
                <c:pt idx="3434">
                  <c:v>196.329695422029</c:v>
                </c:pt>
                <c:pt idx="3435">
                  <c:v>196.329695422029</c:v>
                </c:pt>
                <c:pt idx="3436">
                  <c:v>196.329695422029</c:v>
                </c:pt>
                <c:pt idx="3437">
                  <c:v>196.329695422029</c:v>
                </c:pt>
                <c:pt idx="3438">
                  <c:v>197.17377470593101</c:v>
                </c:pt>
                <c:pt idx="3439">
                  <c:v>197.17377470593101</c:v>
                </c:pt>
                <c:pt idx="3440">
                  <c:v>197.17377470593101</c:v>
                </c:pt>
                <c:pt idx="3441">
                  <c:v>197.17377470593101</c:v>
                </c:pt>
                <c:pt idx="3442">
                  <c:v>197.17377470593101</c:v>
                </c:pt>
                <c:pt idx="3443">
                  <c:v>197.17377470593101</c:v>
                </c:pt>
                <c:pt idx="3444">
                  <c:v>197.17377470593101</c:v>
                </c:pt>
                <c:pt idx="3445">
                  <c:v>197.17377470593101</c:v>
                </c:pt>
                <c:pt idx="3446">
                  <c:v>197.17377470593101</c:v>
                </c:pt>
                <c:pt idx="3447">
                  <c:v>197.17377470593101</c:v>
                </c:pt>
                <c:pt idx="3448">
                  <c:v>197.17377470593101</c:v>
                </c:pt>
                <c:pt idx="3449">
                  <c:v>197.17377470593101</c:v>
                </c:pt>
                <c:pt idx="3450">
                  <c:v>197.17377470593101</c:v>
                </c:pt>
                <c:pt idx="3451">
                  <c:v>197.17377470593101</c:v>
                </c:pt>
                <c:pt idx="3452">
                  <c:v>197.17377470593101</c:v>
                </c:pt>
                <c:pt idx="3453">
                  <c:v>197.17377470593101</c:v>
                </c:pt>
                <c:pt idx="3454">
                  <c:v>197.17377470593101</c:v>
                </c:pt>
                <c:pt idx="3455">
                  <c:v>197.17377470593101</c:v>
                </c:pt>
                <c:pt idx="3456">
                  <c:v>197.17377470593101</c:v>
                </c:pt>
                <c:pt idx="3457">
                  <c:v>197.17377470593101</c:v>
                </c:pt>
                <c:pt idx="3458">
                  <c:v>197.17377470593101</c:v>
                </c:pt>
                <c:pt idx="3459">
                  <c:v>197.17377470593101</c:v>
                </c:pt>
                <c:pt idx="3460">
                  <c:v>197.17377470593101</c:v>
                </c:pt>
                <c:pt idx="3461">
                  <c:v>197.17377470593101</c:v>
                </c:pt>
                <c:pt idx="3462">
                  <c:v>197.17377470593101</c:v>
                </c:pt>
                <c:pt idx="3463">
                  <c:v>197.17377470593101</c:v>
                </c:pt>
                <c:pt idx="3464">
                  <c:v>197.17377470593101</c:v>
                </c:pt>
                <c:pt idx="3465">
                  <c:v>197.17377470593101</c:v>
                </c:pt>
                <c:pt idx="3466">
                  <c:v>197.17377470593101</c:v>
                </c:pt>
                <c:pt idx="3467">
                  <c:v>197.17377470593101</c:v>
                </c:pt>
                <c:pt idx="3468">
                  <c:v>197.17377470593101</c:v>
                </c:pt>
                <c:pt idx="3469">
                  <c:v>197.17377470593101</c:v>
                </c:pt>
                <c:pt idx="3470">
                  <c:v>197.17377470593101</c:v>
                </c:pt>
                <c:pt idx="3471">
                  <c:v>184.54831136274399</c:v>
                </c:pt>
                <c:pt idx="3472">
                  <c:v>184.54831136274399</c:v>
                </c:pt>
                <c:pt idx="3473">
                  <c:v>184.54831136274399</c:v>
                </c:pt>
                <c:pt idx="3474">
                  <c:v>184.54831136274399</c:v>
                </c:pt>
                <c:pt idx="3475">
                  <c:v>184.54831136274399</c:v>
                </c:pt>
                <c:pt idx="3476">
                  <c:v>184.54831136274399</c:v>
                </c:pt>
                <c:pt idx="3477">
                  <c:v>184.54831136274399</c:v>
                </c:pt>
                <c:pt idx="3478">
                  <c:v>184.54831136274399</c:v>
                </c:pt>
                <c:pt idx="3479">
                  <c:v>184.54831136274399</c:v>
                </c:pt>
                <c:pt idx="3480">
                  <c:v>184.54831136274399</c:v>
                </c:pt>
                <c:pt idx="3481">
                  <c:v>184.54831136274399</c:v>
                </c:pt>
                <c:pt idx="3482">
                  <c:v>184.54831136274399</c:v>
                </c:pt>
                <c:pt idx="3483">
                  <c:v>184.54831136274399</c:v>
                </c:pt>
                <c:pt idx="3484">
                  <c:v>184.54831136274399</c:v>
                </c:pt>
                <c:pt idx="3485">
                  <c:v>184.54831136274399</c:v>
                </c:pt>
                <c:pt idx="3486">
                  <c:v>184.54831136274399</c:v>
                </c:pt>
                <c:pt idx="3487">
                  <c:v>184.54831136274399</c:v>
                </c:pt>
                <c:pt idx="3488">
                  <c:v>184.54831136274399</c:v>
                </c:pt>
                <c:pt idx="3489">
                  <c:v>184.54831136274399</c:v>
                </c:pt>
                <c:pt idx="3490">
                  <c:v>184.54831136274399</c:v>
                </c:pt>
                <c:pt idx="3491">
                  <c:v>184.54831136274399</c:v>
                </c:pt>
                <c:pt idx="3492">
                  <c:v>184.54831136274399</c:v>
                </c:pt>
                <c:pt idx="3493">
                  <c:v>184.54831136274399</c:v>
                </c:pt>
                <c:pt idx="3494">
                  <c:v>184.54831136274399</c:v>
                </c:pt>
                <c:pt idx="3495">
                  <c:v>184.54831136274399</c:v>
                </c:pt>
                <c:pt idx="3496">
                  <c:v>184.54831136274399</c:v>
                </c:pt>
                <c:pt idx="3497">
                  <c:v>184.54831136274399</c:v>
                </c:pt>
                <c:pt idx="3498">
                  <c:v>184.54831136274399</c:v>
                </c:pt>
                <c:pt idx="3499">
                  <c:v>184.54831136274399</c:v>
                </c:pt>
                <c:pt idx="3500">
                  <c:v>184.54831136274399</c:v>
                </c:pt>
                <c:pt idx="3501">
                  <c:v>193.32078078818299</c:v>
                </c:pt>
                <c:pt idx="3502">
                  <c:v>193.32078078818299</c:v>
                </c:pt>
                <c:pt idx="3503">
                  <c:v>193.32078078818299</c:v>
                </c:pt>
                <c:pt idx="3504">
                  <c:v>193.32078078818299</c:v>
                </c:pt>
                <c:pt idx="3505">
                  <c:v>193.32078078818299</c:v>
                </c:pt>
                <c:pt idx="3506">
                  <c:v>193.32078078818299</c:v>
                </c:pt>
                <c:pt idx="3507">
                  <c:v>193.32078078818299</c:v>
                </c:pt>
                <c:pt idx="3508">
                  <c:v>193.32078078818299</c:v>
                </c:pt>
                <c:pt idx="3509">
                  <c:v>193.32078078818299</c:v>
                </c:pt>
                <c:pt idx="3510">
                  <c:v>193.32078078818299</c:v>
                </c:pt>
                <c:pt idx="3511">
                  <c:v>193.32078078818299</c:v>
                </c:pt>
                <c:pt idx="3512">
                  <c:v>193.32078078818299</c:v>
                </c:pt>
                <c:pt idx="3513">
                  <c:v>193.32078078818299</c:v>
                </c:pt>
                <c:pt idx="3514">
                  <c:v>193.32078078818299</c:v>
                </c:pt>
                <c:pt idx="3515">
                  <c:v>193.32078078818299</c:v>
                </c:pt>
                <c:pt idx="3516">
                  <c:v>193.32078078818299</c:v>
                </c:pt>
                <c:pt idx="3517">
                  <c:v>193.32078078818299</c:v>
                </c:pt>
                <c:pt idx="3518">
                  <c:v>193.32078078818299</c:v>
                </c:pt>
                <c:pt idx="3519">
                  <c:v>193.32078078818299</c:v>
                </c:pt>
                <c:pt idx="3520">
                  <c:v>193.32078078818299</c:v>
                </c:pt>
                <c:pt idx="3521">
                  <c:v>193.32078078818299</c:v>
                </c:pt>
                <c:pt idx="3522">
                  <c:v>193.32078078818299</c:v>
                </c:pt>
                <c:pt idx="3523">
                  <c:v>193.32078078818299</c:v>
                </c:pt>
                <c:pt idx="3524">
                  <c:v>193.32078078818299</c:v>
                </c:pt>
                <c:pt idx="3525">
                  <c:v>193.32078078818299</c:v>
                </c:pt>
                <c:pt idx="3526">
                  <c:v>193.32078078818299</c:v>
                </c:pt>
                <c:pt idx="3527">
                  <c:v>193.32078078818299</c:v>
                </c:pt>
                <c:pt idx="3528">
                  <c:v>193.32078078818299</c:v>
                </c:pt>
                <c:pt idx="3529">
                  <c:v>193.32078078818299</c:v>
                </c:pt>
                <c:pt idx="3530">
                  <c:v>193.32078078818299</c:v>
                </c:pt>
                <c:pt idx="3531">
                  <c:v>193.32078078818299</c:v>
                </c:pt>
                <c:pt idx="3532">
                  <c:v>197.45452853243901</c:v>
                </c:pt>
                <c:pt idx="3533">
                  <c:v>197.45452853243901</c:v>
                </c:pt>
                <c:pt idx="3534">
                  <c:v>197.45452853243901</c:v>
                </c:pt>
                <c:pt idx="3535">
                  <c:v>197.45452853243901</c:v>
                </c:pt>
                <c:pt idx="3536">
                  <c:v>197.45452853243901</c:v>
                </c:pt>
                <c:pt idx="3537">
                  <c:v>197.45452853243901</c:v>
                </c:pt>
                <c:pt idx="3538">
                  <c:v>197.45452853243901</c:v>
                </c:pt>
                <c:pt idx="3539">
                  <c:v>197.45452853243901</c:v>
                </c:pt>
                <c:pt idx="3540">
                  <c:v>197.45452853243901</c:v>
                </c:pt>
                <c:pt idx="3541">
                  <c:v>197.45452853243901</c:v>
                </c:pt>
                <c:pt idx="3542">
                  <c:v>197.45452853243901</c:v>
                </c:pt>
                <c:pt idx="3543">
                  <c:v>197.45452853243901</c:v>
                </c:pt>
                <c:pt idx="3544">
                  <c:v>197.45452853243901</c:v>
                </c:pt>
                <c:pt idx="3545">
                  <c:v>197.45452853243901</c:v>
                </c:pt>
                <c:pt idx="3546">
                  <c:v>197.45452853243901</c:v>
                </c:pt>
                <c:pt idx="3547">
                  <c:v>197.45452853243901</c:v>
                </c:pt>
                <c:pt idx="3548">
                  <c:v>197.45452853243901</c:v>
                </c:pt>
                <c:pt idx="3549">
                  <c:v>197.45452853243901</c:v>
                </c:pt>
                <c:pt idx="3550">
                  <c:v>197.45452853243901</c:v>
                </c:pt>
                <c:pt idx="3551">
                  <c:v>197.45452853243901</c:v>
                </c:pt>
                <c:pt idx="3552">
                  <c:v>197.45452853243901</c:v>
                </c:pt>
                <c:pt idx="3553">
                  <c:v>197.45452853243901</c:v>
                </c:pt>
                <c:pt idx="3554">
                  <c:v>197.45452853243901</c:v>
                </c:pt>
                <c:pt idx="3555">
                  <c:v>197.45452853243901</c:v>
                </c:pt>
                <c:pt idx="3556">
                  <c:v>197.45452853243901</c:v>
                </c:pt>
                <c:pt idx="3557">
                  <c:v>197.45452853243901</c:v>
                </c:pt>
                <c:pt idx="3558">
                  <c:v>197.45452853243901</c:v>
                </c:pt>
                <c:pt idx="3559">
                  <c:v>197.45452853243901</c:v>
                </c:pt>
                <c:pt idx="3560">
                  <c:v>197.45452853243901</c:v>
                </c:pt>
                <c:pt idx="3561">
                  <c:v>197.45452853243901</c:v>
                </c:pt>
                <c:pt idx="3562">
                  <c:v>197.45452853243901</c:v>
                </c:pt>
                <c:pt idx="3563">
                  <c:v>209.729119274992</c:v>
                </c:pt>
                <c:pt idx="3564">
                  <c:v>209.729119274992</c:v>
                </c:pt>
                <c:pt idx="3565">
                  <c:v>209.729119274992</c:v>
                </c:pt>
                <c:pt idx="3566">
                  <c:v>209.729119274992</c:v>
                </c:pt>
                <c:pt idx="3567">
                  <c:v>209.729119274992</c:v>
                </c:pt>
                <c:pt idx="3568">
                  <c:v>209.729119274992</c:v>
                </c:pt>
                <c:pt idx="3569">
                  <c:v>209.729119274992</c:v>
                </c:pt>
                <c:pt idx="3570">
                  <c:v>209.729119274992</c:v>
                </c:pt>
                <c:pt idx="3571">
                  <c:v>209.729119274992</c:v>
                </c:pt>
                <c:pt idx="3572">
                  <c:v>209.729119274992</c:v>
                </c:pt>
                <c:pt idx="3573">
                  <c:v>209.729119274992</c:v>
                </c:pt>
                <c:pt idx="3574">
                  <c:v>209.729119274992</c:v>
                </c:pt>
                <c:pt idx="3575">
                  <c:v>209.729119274992</c:v>
                </c:pt>
                <c:pt idx="3576">
                  <c:v>209.729119274992</c:v>
                </c:pt>
                <c:pt idx="3577">
                  <c:v>209.729119274992</c:v>
                </c:pt>
                <c:pt idx="3578">
                  <c:v>209.729119274992</c:v>
                </c:pt>
                <c:pt idx="3579">
                  <c:v>209.729119274992</c:v>
                </c:pt>
                <c:pt idx="3580">
                  <c:v>209.729119274992</c:v>
                </c:pt>
                <c:pt idx="3581">
                  <c:v>209.729119274992</c:v>
                </c:pt>
                <c:pt idx="3582">
                  <c:v>209.729119274992</c:v>
                </c:pt>
                <c:pt idx="3583">
                  <c:v>209.729119274992</c:v>
                </c:pt>
                <c:pt idx="3584">
                  <c:v>209.729119274992</c:v>
                </c:pt>
                <c:pt idx="3585">
                  <c:v>209.729119274992</c:v>
                </c:pt>
                <c:pt idx="3586">
                  <c:v>209.729119274992</c:v>
                </c:pt>
                <c:pt idx="3587">
                  <c:v>209.729119274992</c:v>
                </c:pt>
                <c:pt idx="3588">
                  <c:v>209.729119274992</c:v>
                </c:pt>
                <c:pt idx="3589">
                  <c:v>209.729119274992</c:v>
                </c:pt>
                <c:pt idx="3590">
                  <c:v>209.729119274992</c:v>
                </c:pt>
                <c:pt idx="3591">
                  <c:v>209.729119274992</c:v>
                </c:pt>
                <c:pt idx="3592">
                  <c:v>209.710747332099</c:v>
                </c:pt>
                <c:pt idx="3593">
                  <c:v>209.710747332099</c:v>
                </c:pt>
                <c:pt idx="3594">
                  <c:v>209.710747332099</c:v>
                </c:pt>
                <c:pt idx="3595">
                  <c:v>209.710747332099</c:v>
                </c:pt>
                <c:pt idx="3596">
                  <c:v>209.710747332099</c:v>
                </c:pt>
                <c:pt idx="3597">
                  <c:v>209.710747332099</c:v>
                </c:pt>
                <c:pt idx="3598">
                  <c:v>209.710747332099</c:v>
                </c:pt>
                <c:pt idx="3599">
                  <c:v>209.710747332099</c:v>
                </c:pt>
                <c:pt idx="3600">
                  <c:v>209.710747332099</c:v>
                </c:pt>
                <c:pt idx="3601">
                  <c:v>209.710747332099</c:v>
                </c:pt>
                <c:pt idx="3602">
                  <c:v>209.710747332099</c:v>
                </c:pt>
                <c:pt idx="3603">
                  <c:v>209.710747332099</c:v>
                </c:pt>
                <c:pt idx="3604">
                  <c:v>209.710747332099</c:v>
                </c:pt>
                <c:pt idx="3605">
                  <c:v>209.710747332099</c:v>
                </c:pt>
                <c:pt idx="3606">
                  <c:v>209.710747332099</c:v>
                </c:pt>
                <c:pt idx="3607">
                  <c:v>209.710747332099</c:v>
                </c:pt>
                <c:pt idx="3608">
                  <c:v>209.710747332099</c:v>
                </c:pt>
                <c:pt idx="3609">
                  <c:v>209.710747332099</c:v>
                </c:pt>
                <c:pt idx="3610">
                  <c:v>209.710747332099</c:v>
                </c:pt>
                <c:pt idx="3611">
                  <c:v>209.710747332099</c:v>
                </c:pt>
                <c:pt idx="3612">
                  <c:v>209.710747332099</c:v>
                </c:pt>
                <c:pt idx="3613">
                  <c:v>209.710747332099</c:v>
                </c:pt>
                <c:pt idx="3614">
                  <c:v>209.710747332099</c:v>
                </c:pt>
                <c:pt idx="3615">
                  <c:v>209.710747332099</c:v>
                </c:pt>
                <c:pt idx="3616">
                  <c:v>209.710747332099</c:v>
                </c:pt>
                <c:pt idx="3617">
                  <c:v>209.710747332099</c:v>
                </c:pt>
                <c:pt idx="3618">
                  <c:v>209.710747332099</c:v>
                </c:pt>
                <c:pt idx="3619">
                  <c:v>209.710747332099</c:v>
                </c:pt>
                <c:pt idx="3620">
                  <c:v>209.710747332099</c:v>
                </c:pt>
                <c:pt idx="3621">
                  <c:v>209.710747332099</c:v>
                </c:pt>
                <c:pt idx="3622">
                  <c:v>209.710747332099</c:v>
                </c:pt>
                <c:pt idx="3623">
                  <c:v>189.32271396254299</c:v>
                </c:pt>
                <c:pt idx="3624">
                  <c:v>189.32271396254299</c:v>
                </c:pt>
                <c:pt idx="3625">
                  <c:v>189.32271396254299</c:v>
                </c:pt>
                <c:pt idx="3626">
                  <c:v>189.32271396254299</c:v>
                </c:pt>
                <c:pt idx="3627">
                  <c:v>189.32271396254299</c:v>
                </c:pt>
                <c:pt idx="3628">
                  <c:v>189.32271396254299</c:v>
                </c:pt>
                <c:pt idx="3629">
                  <c:v>189.32271396254299</c:v>
                </c:pt>
                <c:pt idx="3630">
                  <c:v>189.32271396254299</c:v>
                </c:pt>
                <c:pt idx="3631">
                  <c:v>189.32271396254299</c:v>
                </c:pt>
                <c:pt idx="3632">
                  <c:v>189.32271396254299</c:v>
                </c:pt>
                <c:pt idx="3633">
                  <c:v>189.32271396254299</c:v>
                </c:pt>
                <c:pt idx="3634">
                  <c:v>189.32271396254299</c:v>
                </c:pt>
                <c:pt idx="3635">
                  <c:v>189.32271396254299</c:v>
                </c:pt>
                <c:pt idx="3636">
                  <c:v>189.32271396254299</c:v>
                </c:pt>
                <c:pt idx="3637">
                  <c:v>189.32271396254299</c:v>
                </c:pt>
                <c:pt idx="3638">
                  <c:v>189.32271396254299</c:v>
                </c:pt>
                <c:pt idx="3639">
                  <c:v>189.32271396254299</c:v>
                </c:pt>
                <c:pt idx="3640">
                  <c:v>189.32271396254299</c:v>
                </c:pt>
                <c:pt idx="3641">
                  <c:v>189.32271396254299</c:v>
                </c:pt>
                <c:pt idx="3642">
                  <c:v>189.32271396254299</c:v>
                </c:pt>
                <c:pt idx="3643">
                  <c:v>189.32271396254299</c:v>
                </c:pt>
                <c:pt idx="3644">
                  <c:v>189.32271396254299</c:v>
                </c:pt>
                <c:pt idx="3645">
                  <c:v>189.32271396254299</c:v>
                </c:pt>
                <c:pt idx="3646">
                  <c:v>189.32271396254299</c:v>
                </c:pt>
                <c:pt idx="3647">
                  <c:v>189.32271396254299</c:v>
                </c:pt>
                <c:pt idx="3648">
                  <c:v>189.32271396254299</c:v>
                </c:pt>
                <c:pt idx="3649">
                  <c:v>189.32271396254299</c:v>
                </c:pt>
                <c:pt idx="3650">
                  <c:v>189.32271396254299</c:v>
                </c:pt>
                <c:pt idx="3651">
                  <c:v>189.32271396254299</c:v>
                </c:pt>
                <c:pt idx="3652">
                  <c:v>189.32271396254299</c:v>
                </c:pt>
                <c:pt idx="3653">
                  <c:v>198.07581771203101</c:v>
                </c:pt>
                <c:pt idx="3654">
                  <c:v>198.07581771203101</c:v>
                </c:pt>
                <c:pt idx="3655">
                  <c:v>198.07581771203101</c:v>
                </c:pt>
                <c:pt idx="3656">
                  <c:v>198.07581771203101</c:v>
                </c:pt>
                <c:pt idx="3657">
                  <c:v>198.07581771203101</c:v>
                </c:pt>
                <c:pt idx="3658">
                  <c:v>198.07581771203101</c:v>
                </c:pt>
                <c:pt idx="3659">
                  <c:v>198.07581771203101</c:v>
                </c:pt>
                <c:pt idx="3660">
                  <c:v>198.07581771203101</c:v>
                </c:pt>
                <c:pt idx="3661">
                  <c:v>198.07581771203101</c:v>
                </c:pt>
                <c:pt idx="3662">
                  <c:v>198.07581771203101</c:v>
                </c:pt>
                <c:pt idx="3663">
                  <c:v>198.07581771203101</c:v>
                </c:pt>
                <c:pt idx="3664">
                  <c:v>198.07581771203101</c:v>
                </c:pt>
                <c:pt idx="3665">
                  <c:v>198.07581771203101</c:v>
                </c:pt>
                <c:pt idx="3666">
                  <c:v>198.07581771203101</c:v>
                </c:pt>
                <c:pt idx="3667">
                  <c:v>198.07581771203101</c:v>
                </c:pt>
                <c:pt idx="3668">
                  <c:v>198.07581771203101</c:v>
                </c:pt>
                <c:pt idx="3669">
                  <c:v>198.07581771203101</c:v>
                </c:pt>
                <c:pt idx="3670">
                  <c:v>198.07581771203101</c:v>
                </c:pt>
                <c:pt idx="3671">
                  <c:v>198.07581771203101</c:v>
                </c:pt>
                <c:pt idx="3672">
                  <c:v>198.07581771203101</c:v>
                </c:pt>
                <c:pt idx="3673">
                  <c:v>198.07581771203101</c:v>
                </c:pt>
                <c:pt idx="3674">
                  <c:v>198.07581771203101</c:v>
                </c:pt>
                <c:pt idx="3675">
                  <c:v>198.07581771203101</c:v>
                </c:pt>
                <c:pt idx="3676">
                  <c:v>198.07581771203101</c:v>
                </c:pt>
                <c:pt idx="3677">
                  <c:v>198.07581771203101</c:v>
                </c:pt>
                <c:pt idx="3678">
                  <c:v>198.07581771203101</c:v>
                </c:pt>
                <c:pt idx="3679">
                  <c:v>198.07581771203101</c:v>
                </c:pt>
                <c:pt idx="3680">
                  <c:v>198.07581771203101</c:v>
                </c:pt>
                <c:pt idx="3681">
                  <c:v>198.07581771203101</c:v>
                </c:pt>
                <c:pt idx="3682">
                  <c:v>198.07581771203101</c:v>
                </c:pt>
                <c:pt idx="3683">
                  <c:v>208.26938600506301</c:v>
                </c:pt>
                <c:pt idx="3684">
                  <c:v>208.26938600506301</c:v>
                </c:pt>
                <c:pt idx="3685">
                  <c:v>208.26938600506301</c:v>
                </c:pt>
                <c:pt idx="3686">
                  <c:v>208.26938600506301</c:v>
                </c:pt>
                <c:pt idx="3687">
                  <c:v>208.26938600506301</c:v>
                </c:pt>
                <c:pt idx="3688">
                  <c:v>208.26938600506301</c:v>
                </c:pt>
                <c:pt idx="3689">
                  <c:v>208.26938600506301</c:v>
                </c:pt>
                <c:pt idx="3690">
                  <c:v>208.26938600506301</c:v>
                </c:pt>
                <c:pt idx="3691">
                  <c:v>208.26938600506301</c:v>
                </c:pt>
                <c:pt idx="3692">
                  <c:v>208.26938600506301</c:v>
                </c:pt>
                <c:pt idx="3693">
                  <c:v>208.26938600506301</c:v>
                </c:pt>
                <c:pt idx="3694">
                  <c:v>208.26938600506301</c:v>
                </c:pt>
                <c:pt idx="3695">
                  <c:v>208.26938600506301</c:v>
                </c:pt>
                <c:pt idx="3696">
                  <c:v>208.26938600506301</c:v>
                </c:pt>
                <c:pt idx="3697">
                  <c:v>208.26938600506301</c:v>
                </c:pt>
                <c:pt idx="3698">
                  <c:v>208.26938600506301</c:v>
                </c:pt>
                <c:pt idx="3699">
                  <c:v>208.26938600506301</c:v>
                </c:pt>
                <c:pt idx="3700">
                  <c:v>208.26938600506301</c:v>
                </c:pt>
                <c:pt idx="3701">
                  <c:v>208.26938600506301</c:v>
                </c:pt>
                <c:pt idx="3702">
                  <c:v>208.26938600506301</c:v>
                </c:pt>
                <c:pt idx="3703">
                  <c:v>208.26938600506301</c:v>
                </c:pt>
                <c:pt idx="3704">
                  <c:v>208.26938600506301</c:v>
                </c:pt>
                <c:pt idx="3705">
                  <c:v>208.26938600506301</c:v>
                </c:pt>
                <c:pt idx="3706">
                  <c:v>208.26938600506301</c:v>
                </c:pt>
                <c:pt idx="3707">
                  <c:v>208.26938600506301</c:v>
                </c:pt>
                <c:pt idx="3708">
                  <c:v>208.26938600506301</c:v>
                </c:pt>
                <c:pt idx="3709">
                  <c:v>208.26938600506301</c:v>
                </c:pt>
                <c:pt idx="3710">
                  <c:v>208.26938600506301</c:v>
                </c:pt>
                <c:pt idx="3711">
                  <c:v>208.26938600506301</c:v>
                </c:pt>
                <c:pt idx="3712">
                  <c:v>208.26938600506301</c:v>
                </c:pt>
                <c:pt idx="3713">
                  <c:v>208.26938600506301</c:v>
                </c:pt>
                <c:pt idx="3714">
                  <c:v>214.85971458289899</c:v>
                </c:pt>
                <c:pt idx="3715">
                  <c:v>214.85971458289899</c:v>
                </c:pt>
                <c:pt idx="3716">
                  <c:v>214.85971458289899</c:v>
                </c:pt>
                <c:pt idx="3717">
                  <c:v>214.85971458289899</c:v>
                </c:pt>
                <c:pt idx="3718">
                  <c:v>214.85971458289899</c:v>
                </c:pt>
                <c:pt idx="3719">
                  <c:v>214.85971458289899</c:v>
                </c:pt>
                <c:pt idx="3720">
                  <c:v>214.85971458289899</c:v>
                </c:pt>
                <c:pt idx="3721">
                  <c:v>214.85971458289899</c:v>
                </c:pt>
                <c:pt idx="3722">
                  <c:v>214.85971458289899</c:v>
                </c:pt>
                <c:pt idx="3723">
                  <c:v>214.85971458289899</c:v>
                </c:pt>
                <c:pt idx="3724">
                  <c:v>214.85971458289899</c:v>
                </c:pt>
                <c:pt idx="3725">
                  <c:v>214.85971458289899</c:v>
                </c:pt>
                <c:pt idx="3726">
                  <c:v>214.85971458289899</c:v>
                </c:pt>
                <c:pt idx="3727">
                  <c:v>214.85971458289899</c:v>
                </c:pt>
                <c:pt idx="3728">
                  <c:v>214.85971458289899</c:v>
                </c:pt>
                <c:pt idx="3729">
                  <c:v>214.85971458289899</c:v>
                </c:pt>
                <c:pt idx="3730">
                  <c:v>214.85971458289899</c:v>
                </c:pt>
                <c:pt idx="3731">
                  <c:v>214.85971458289899</c:v>
                </c:pt>
                <c:pt idx="3732">
                  <c:v>214.85971458289899</c:v>
                </c:pt>
                <c:pt idx="3733">
                  <c:v>214.85971458289899</c:v>
                </c:pt>
                <c:pt idx="3734">
                  <c:v>214.85971458289899</c:v>
                </c:pt>
                <c:pt idx="3735">
                  <c:v>214.85971458289899</c:v>
                </c:pt>
                <c:pt idx="3736">
                  <c:v>214.85971458289899</c:v>
                </c:pt>
                <c:pt idx="3737">
                  <c:v>214.85971458289899</c:v>
                </c:pt>
                <c:pt idx="3738">
                  <c:v>214.85971458289899</c:v>
                </c:pt>
                <c:pt idx="3739">
                  <c:v>214.85971458289899</c:v>
                </c:pt>
                <c:pt idx="3740">
                  <c:v>214.85971458289899</c:v>
                </c:pt>
                <c:pt idx="3741">
                  <c:v>214.85971458289899</c:v>
                </c:pt>
                <c:pt idx="3742">
                  <c:v>214.85971458289899</c:v>
                </c:pt>
                <c:pt idx="3743">
                  <c:v>214.85971458289899</c:v>
                </c:pt>
                <c:pt idx="3744">
                  <c:v>214.85971458289899</c:v>
                </c:pt>
                <c:pt idx="3745">
                  <c:v>229.81187057766101</c:v>
                </c:pt>
                <c:pt idx="3746">
                  <c:v>229.81187057766101</c:v>
                </c:pt>
                <c:pt idx="3747">
                  <c:v>229.81187057766101</c:v>
                </c:pt>
                <c:pt idx="3748">
                  <c:v>229.81187057766101</c:v>
                </c:pt>
                <c:pt idx="3749">
                  <c:v>229.81187057766101</c:v>
                </c:pt>
                <c:pt idx="3750">
                  <c:v>229.81187057766101</c:v>
                </c:pt>
                <c:pt idx="3751">
                  <c:v>229.81187057766101</c:v>
                </c:pt>
                <c:pt idx="3752">
                  <c:v>229.81187057766101</c:v>
                </c:pt>
                <c:pt idx="3753">
                  <c:v>229.81187057766101</c:v>
                </c:pt>
                <c:pt idx="3754">
                  <c:v>229.81187057766101</c:v>
                </c:pt>
                <c:pt idx="3755">
                  <c:v>229.81187057766101</c:v>
                </c:pt>
                <c:pt idx="3756">
                  <c:v>229.81187057766101</c:v>
                </c:pt>
                <c:pt idx="3757">
                  <c:v>229.81187057766101</c:v>
                </c:pt>
                <c:pt idx="3758">
                  <c:v>229.81187057766101</c:v>
                </c:pt>
                <c:pt idx="3759">
                  <c:v>229.81187057766101</c:v>
                </c:pt>
                <c:pt idx="3760">
                  <c:v>229.81187057766101</c:v>
                </c:pt>
                <c:pt idx="3761">
                  <c:v>229.81187057766101</c:v>
                </c:pt>
                <c:pt idx="3762">
                  <c:v>229.81187057766101</c:v>
                </c:pt>
                <c:pt idx="3763">
                  <c:v>229.81187057766101</c:v>
                </c:pt>
                <c:pt idx="3764">
                  <c:v>229.81187057766101</c:v>
                </c:pt>
                <c:pt idx="3765">
                  <c:v>229.81187057766101</c:v>
                </c:pt>
                <c:pt idx="3766">
                  <c:v>229.81187057766101</c:v>
                </c:pt>
                <c:pt idx="3767">
                  <c:v>229.81187057766101</c:v>
                </c:pt>
                <c:pt idx="3768">
                  <c:v>229.81187057766101</c:v>
                </c:pt>
                <c:pt idx="3769">
                  <c:v>229.81187057766101</c:v>
                </c:pt>
                <c:pt idx="3770">
                  <c:v>229.81187057766101</c:v>
                </c:pt>
                <c:pt idx="3771">
                  <c:v>229.81187057766101</c:v>
                </c:pt>
                <c:pt idx="3772">
                  <c:v>229.81187057766101</c:v>
                </c:pt>
                <c:pt idx="3773">
                  <c:v>229.81187057766101</c:v>
                </c:pt>
                <c:pt idx="3774">
                  <c:v>232.13510940092101</c:v>
                </c:pt>
                <c:pt idx="3775">
                  <c:v>232.13510940092101</c:v>
                </c:pt>
                <c:pt idx="3776">
                  <c:v>232.13510940092101</c:v>
                </c:pt>
                <c:pt idx="3777">
                  <c:v>232.13510940092101</c:v>
                </c:pt>
                <c:pt idx="3778">
                  <c:v>232.13510940092101</c:v>
                </c:pt>
                <c:pt idx="3779">
                  <c:v>232.13510940092101</c:v>
                </c:pt>
                <c:pt idx="3780">
                  <c:v>232.13510940092101</c:v>
                </c:pt>
                <c:pt idx="3781">
                  <c:v>232.13510940092101</c:v>
                </c:pt>
                <c:pt idx="3782">
                  <c:v>232.13510940092101</c:v>
                </c:pt>
                <c:pt idx="3783">
                  <c:v>232.13510940092101</c:v>
                </c:pt>
                <c:pt idx="3784">
                  <c:v>232.13510940092101</c:v>
                </c:pt>
                <c:pt idx="3785">
                  <c:v>232.13510940092101</c:v>
                </c:pt>
                <c:pt idx="3786">
                  <c:v>232.13510940092101</c:v>
                </c:pt>
                <c:pt idx="3787">
                  <c:v>232.13510940092101</c:v>
                </c:pt>
                <c:pt idx="3788">
                  <c:v>232.13510940092101</c:v>
                </c:pt>
                <c:pt idx="3789">
                  <c:v>232.13510940092101</c:v>
                </c:pt>
                <c:pt idx="3790">
                  <c:v>232.13510940092101</c:v>
                </c:pt>
                <c:pt idx="3791">
                  <c:v>232.13510940092101</c:v>
                </c:pt>
                <c:pt idx="3792">
                  <c:v>232.13510940092101</c:v>
                </c:pt>
                <c:pt idx="3793">
                  <c:v>232.13510940092101</c:v>
                </c:pt>
                <c:pt idx="3794">
                  <c:v>232.13510940092101</c:v>
                </c:pt>
                <c:pt idx="3795">
                  <c:v>232.13510940092101</c:v>
                </c:pt>
                <c:pt idx="3796">
                  <c:v>232.13510940092101</c:v>
                </c:pt>
                <c:pt idx="3797">
                  <c:v>232.13510940092101</c:v>
                </c:pt>
                <c:pt idx="3798">
                  <c:v>232.13510940092101</c:v>
                </c:pt>
                <c:pt idx="3799">
                  <c:v>232.13510940092101</c:v>
                </c:pt>
                <c:pt idx="3800">
                  <c:v>232.13510940092101</c:v>
                </c:pt>
                <c:pt idx="3801">
                  <c:v>232.13510940092101</c:v>
                </c:pt>
                <c:pt idx="3802">
                  <c:v>232.13510940092101</c:v>
                </c:pt>
                <c:pt idx="3803">
                  <c:v>232.13510940092101</c:v>
                </c:pt>
                <c:pt idx="3804">
                  <c:v>232.13510940092101</c:v>
                </c:pt>
                <c:pt idx="3805">
                  <c:v>232.13510940092101</c:v>
                </c:pt>
                <c:pt idx="3806">
                  <c:v>238.963727895044</c:v>
                </c:pt>
                <c:pt idx="3807">
                  <c:v>238.963727895044</c:v>
                </c:pt>
                <c:pt idx="3808">
                  <c:v>238.963727895044</c:v>
                </c:pt>
                <c:pt idx="3809">
                  <c:v>238.963727895044</c:v>
                </c:pt>
                <c:pt idx="3810">
                  <c:v>238.963727895044</c:v>
                </c:pt>
                <c:pt idx="3811">
                  <c:v>238.963727895044</c:v>
                </c:pt>
                <c:pt idx="3812">
                  <c:v>238.963727895044</c:v>
                </c:pt>
                <c:pt idx="3813">
                  <c:v>238.963727895044</c:v>
                </c:pt>
                <c:pt idx="3814">
                  <c:v>238.963727895044</c:v>
                </c:pt>
                <c:pt idx="3815">
                  <c:v>238.963727895044</c:v>
                </c:pt>
                <c:pt idx="3816">
                  <c:v>238.963727895044</c:v>
                </c:pt>
                <c:pt idx="3817">
                  <c:v>238.963727895044</c:v>
                </c:pt>
                <c:pt idx="3818">
                  <c:v>238.963727895044</c:v>
                </c:pt>
                <c:pt idx="3819">
                  <c:v>238.963727895044</c:v>
                </c:pt>
                <c:pt idx="3820">
                  <c:v>238.963727895044</c:v>
                </c:pt>
                <c:pt idx="3821">
                  <c:v>238.963727895044</c:v>
                </c:pt>
                <c:pt idx="3822">
                  <c:v>238.963727895044</c:v>
                </c:pt>
                <c:pt idx="3823">
                  <c:v>238.963727895044</c:v>
                </c:pt>
                <c:pt idx="3824">
                  <c:v>238.963727895044</c:v>
                </c:pt>
                <c:pt idx="3825">
                  <c:v>238.963727895044</c:v>
                </c:pt>
                <c:pt idx="3826">
                  <c:v>238.963727895044</c:v>
                </c:pt>
                <c:pt idx="3827">
                  <c:v>238.963727895044</c:v>
                </c:pt>
                <c:pt idx="3828">
                  <c:v>238.963727895044</c:v>
                </c:pt>
                <c:pt idx="3829">
                  <c:v>238.963727895044</c:v>
                </c:pt>
                <c:pt idx="3830">
                  <c:v>238.963727895044</c:v>
                </c:pt>
                <c:pt idx="3831">
                  <c:v>238.963727895044</c:v>
                </c:pt>
                <c:pt idx="3832">
                  <c:v>238.963727895044</c:v>
                </c:pt>
                <c:pt idx="3833">
                  <c:v>238.963727895044</c:v>
                </c:pt>
                <c:pt idx="3834">
                  <c:v>238.963727895044</c:v>
                </c:pt>
                <c:pt idx="3835">
                  <c:v>238.963727895044</c:v>
                </c:pt>
                <c:pt idx="3836">
                  <c:v>238.963727895044</c:v>
                </c:pt>
                <c:pt idx="3837">
                  <c:v>243.80166881712901</c:v>
                </c:pt>
                <c:pt idx="3838">
                  <c:v>243.80166881712901</c:v>
                </c:pt>
                <c:pt idx="3839">
                  <c:v>243.80166881712901</c:v>
                </c:pt>
                <c:pt idx="3840">
                  <c:v>243.80166881712901</c:v>
                </c:pt>
                <c:pt idx="3841">
                  <c:v>243.80166881712901</c:v>
                </c:pt>
                <c:pt idx="3842">
                  <c:v>243.80166881712901</c:v>
                </c:pt>
                <c:pt idx="3843">
                  <c:v>243.80166881712901</c:v>
                </c:pt>
                <c:pt idx="3844">
                  <c:v>243.80166881712901</c:v>
                </c:pt>
                <c:pt idx="3845">
                  <c:v>243.80166881712901</c:v>
                </c:pt>
                <c:pt idx="3846">
                  <c:v>243.80166881712901</c:v>
                </c:pt>
                <c:pt idx="3847">
                  <c:v>243.80166881712901</c:v>
                </c:pt>
                <c:pt idx="3848">
                  <c:v>243.80166881712901</c:v>
                </c:pt>
                <c:pt idx="3849">
                  <c:v>243.80166881712901</c:v>
                </c:pt>
                <c:pt idx="3850">
                  <c:v>243.80166881712901</c:v>
                </c:pt>
                <c:pt idx="3851">
                  <c:v>243.80166881712901</c:v>
                </c:pt>
                <c:pt idx="3852">
                  <c:v>243.80166881712901</c:v>
                </c:pt>
                <c:pt idx="3853">
                  <c:v>243.80166881712901</c:v>
                </c:pt>
                <c:pt idx="3854">
                  <c:v>243.80166881712901</c:v>
                </c:pt>
                <c:pt idx="3855">
                  <c:v>243.80166881712901</c:v>
                </c:pt>
                <c:pt idx="3856">
                  <c:v>243.80166881712901</c:v>
                </c:pt>
                <c:pt idx="3857">
                  <c:v>243.80166881712901</c:v>
                </c:pt>
                <c:pt idx="3858">
                  <c:v>243.80166881712901</c:v>
                </c:pt>
                <c:pt idx="3859">
                  <c:v>243.80166881712901</c:v>
                </c:pt>
                <c:pt idx="3860">
                  <c:v>243.80166881712901</c:v>
                </c:pt>
                <c:pt idx="3861">
                  <c:v>243.80166881712901</c:v>
                </c:pt>
                <c:pt idx="3862">
                  <c:v>243.80166881712901</c:v>
                </c:pt>
                <c:pt idx="3863">
                  <c:v>243.80166881712901</c:v>
                </c:pt>
                <c:pt idx="3864">
                  <c:v>243.80166881712901</c:v>
                </c:pt>
                <c:pt idx="3865">
                  <c:v>269.77505155596202</c:v>
                </c:pt>
                <c:pt idx="3866">
                  <c:v>269.77505155596202</c:v>
                </c:pt>
                <c:pt idx="3867">
                  <c:v>269.77505155596202</c:v>
                </c:pt>
                <c:pt idx="3868">
                  <c:v>269.77505155596202</c:v>
                </c:pt>
                <c:pt idx="3869">
                  <c:v>269.77505155596202</c:v>
                </c:pt>
                <c:pt idx="3870">
                  <c:v>269.77505155596202</c:v>
                </c:pt>
                <c:pt idx="3871">
                  <c:v>269.77505155596202</c:v>
                </c:pt>
                <c:pt idx="3872">
                  <c:v>269.77505155596202</c:v>
                </c:pt>
                <c:pt idx="3873">
                  <c:v>269.77505155596202</c:v>
                </c:pt>
                <c:pt idx="3874">
                  <c:v>269.77505155596202</c:v>
                </c:pt>
                <c:pt idx="3875">
                  <c:v>269.77505155596202</c:v>
                </c:pt>
                <c:pt idx="3876">
                  <c:v>269.77505155596202</c:v>
                </c:pt>
                <c:pt idx="3877">
                  <c:v>269.77505155596202</c:v>
                </c:pt>
                <c:pt idx="3878">
                  <c:v>269.77505155596202</c:v>
                </c:pt>
                <c:pt idx="3879">
                  <c:v>269.77505155596202</c:v>
                </c:pt>
                <c:pt idx="3880">
                  <c:v>269.77505155596202</c:v>
                </c:pt>
                <c:pt idx="3881">
                  <c:v>269.77505155596202</c:v>
                </c:pt>
                <c:pt idx="3882">
                  <c:v>269.77505155596202</c:v>
                </c:pt>
                <c:pt idx="3883">
                  <c:v>269.77505155596202</c:v>
                </c:pt>
                <c:pt idx="3884">
                  <c:v>269.77505155596202</c:v>
                </c:pt>
                <c:pt idx="3885">
                  <c:v>269.77505155596202</c:v>
                </c:pt>
                <c:pt idx="3886">
                  <c:v>269.77505155596202</c:v>
                </c:pt>
                <c:pt idx="3887">
                  <c:v>269.77505155596202</c:v>
                </c:pt>
                <c:pt idx="3888">
                  <c:v>269.77505155596202</c:v>
                </c:pt>
                <c:pt idx="3889">
                  <c:v>269.77505155596202</c:v>
                </c:pt>
                <c:pt idx="3890">
                  <c:v>269.77505155596202</c:v>
                </c:pt>
                <c:pt idx="3891">
                  <c:v>269.77505155596202</c:v>
                </c:pt>
                <c:pt idx="3892">
                  <c:v>269.77505155596202</c:v>
                </c:pt>
                <c:pt idx="3893">
                  <c:v>269.77505155596202</c:v>
                </c:pt>
                <c:pt idx="3894">
                  <c:v>269.77505155596202</c:v>
                </c:pt>
                <c:pt idx="3895">
                  <c:v>269.77505155596202</c:v>
                </c:pt>
                <c:pt idx="3896">
                  <c:v>269.77505155596202</c:v>
                </c:pt>
                <c:pt idx="3897">
                  <c:v>269.77505155596202</c:v>
                </c:pt>
                <c:pt idx="3898">
                  <c:v>261.63495991680799</c:v>
                </c:pt>
                <c:pt idx="3899">
                  <c:v>261.63495991680799</c:v>
                </c:pt>
                <c:pt idx="3900">
                  <c:v>261.63495991680799</c:v>
                </c:pt>
                <c:pt idx="3901">
                  <c:v>261.63495991680799</c:v>
                </c:pt>
                <c:pt idx="3902">
                  <c:v>261.63495991680799</c:v>
                </c:pt>
                <c:pt idx="3903">
                  <c:v>261.63495991680799</c:v>
                </c:pt>
                <c:pt idx="3904">
                  <c:v>261.63495991680799</c:v>
                </c:pt>
                <c:pt idx="3905">
                  <c:v>261.63495991680799</c:v>
                </c:pt>
                <c:pt idx="3906">
                  <c:v>261.63495991680799</c:v>
                </c:pt>
                <c:pt idx="3907">
                  <c:v>261.63495991680799</c:v>
                </c:pt>
                <c:pt idx="3908">
                  <c:v>261.63495991680799</c:v>
                </c:pt>
                <c:pt idx="3909">
                  <c:v>261.63495991680799</c:v>
                </c:pt>
                <c:pt idx="3910">
                  <c:v>261.63495991680799</c:v>
                </c:pt>
                <c:pt idx="3911">
                  <c:v>261.63495991680799</c:v>
                </c:pt>
                <c:pt idx="3912">
                  <c:v>261.63495991680799</c:v>
                </c:pt>
                <c:pt idx="3913">
                  <c:v>261.63495991680799</c:v>
                </c:pt>
                <c:pt idx="3914">
                  <c:v>261.63495991680799</c:v>
                </c:pt>
                <c:pt idx="3915">
                  <c:v>261.63495991680799</c:v>
                </c:pt>
                <c:pt idx="3916">
                  <c:v>261.63495991680799</c:v>
                </c:pt>
                <c:pt idx="3917">
                  <c:v>261.63495991680799</c:v>
                </c:pt>
                <c:pt idx="3918">
                  <c:v>261.63495991680799</c:v>
                </c:pt>
                <c:pt idx="3919">
                  <c:v>261.63495991680799</c:v>
                </c:pt>
                <c:pt idx="3920">
                  <c:v>261.63495991680799</c:v>
                </c:pt>
                <c:pt idx="3921">
                  <c:v>261.63495991680799</c:v>
                </c:pt>
                <c:pt idx="3922">
                  <c:v>261.63495991680799</c:v>
                </c:pt>
                <c:pt idx="3923">
                  <c:v>261.63495991680799</c:v>
                </c:pt>
                <c:pt idx="3924">
                  <c:v>261.63495991680799</c:v>
                </c:pt>
                <c:pt idx="3925">
                  <c:v>261.63495991680799</c:v>
                </c:pt>
                <c:pt idx="3926">
                  <c:v>261.63495991680799</c:v>
                </c:pt>
                <c:pt idx="3927">
                  <c:v>261.63495991680799</c:v>
                </c:pt>
                <c:pt idx="3928">
                  <c:v>250.68852976345599</c:v>
                </c:pt>
                <c:pt idx="3929">
                  <c:v>250.68852976345599</c:v>
                </c:pt>
                <c:pt idx="3930">
                  <c:v>250.68852976345599</c:v>
                </c:pt>
                <c:pt idx="3931">
                  <c:v>250.68852976345599</c:v>
                </c:pt>
                <c:pt idx="3932">
                  <c:v>250.68852976345599</c:v>
                </c:pt>
                <c:pt idx="3933">
                  <c:v>250.68852976345599</c:v>
                </c:pt>
                <c:pt idx="3934">
                  <c:v>250.68852976345599</c:v>
                </c:pt>
                <c:pt idx="3935">
                  <c:v>250.68852976345599</c:v>
                </c:pt>
                <c:pt idx="3936">
                  <c:v>250.68852976345599</c:v>
                </c:pt>
                <c:pt idx="3937">
                  <c:v>250.68852976345599</c:v>
                </c:pt>
                <c:pt idx="3938">
                  <c:v>250.68852976345599</c:v>
                </c:pt>
                <c:pt idx="3939">
                  <c:v>250.68852976345599</c:v>
                </c:pt>
                <c:pt idx="3940">
                  <c:v>250.68852976345599</c:v>
                </c:pt>
                <c:pt idx="3941">
                  <c:v>250.68852976345599</c:v>
                </c:pt>
                <c:pt idx="3942">
                  <c:v>250.68852976345599</c:v>
                </c:pt>
                <c:pt idx="3943">
                  <c:v>250.68852976345599</c:v>
                </c:pt>
                <c:pt idx="3944">
                  <c:v>250.68852976345599</c:v>
                </c:pt>
                <c:pt idx="3945">
                  <c:v>250.68852976345599</c:v>
                </c:pt>
                <c:pt idx="3946">
                  <c:v>250.68852976345599</c:v>
                </c:pt>
                <c:pt idx="3947">
                  <c:v>250.68852976345599</c:v>
                </c:pt>
                <c:pt idx="3948">
                  <c:v>250.68852976345599</c:v>
                </c:pt>
                <c:pt idx="3949">
                  <c:v>250.68852976345599</c:v>
                </c:pt>
                <c:pt idx="3950">
                  <c:v>250.68852976345599</c:v>
                </c:pt>
                <c:pt idx="3951">
                  <c:v>250.68852976345599</c:v>
                </c:pt>
                <c:pt idx="3952">
                  <c:v>250.68852976345599</c:v>
                </c:pt>
                <c:pt idx="3953">
                  <c:v>250.68852976345599</c:v>
                </c:pt>
                <c:pt idx="3954">
                  <c:v>250.68852976345599</c:v>
                </c:pt>
                <c:pt idx="3955">
                  <c:v>250.68852976345599</c:v>
                </c:pt>
                <c:pt idx="3956">
                  <c:v>255.04243785502501</c:v>
                </c:pt>
                <c:pt idx="3957">
                  <c:v>255.04243785502501</c:v>
                </c:pt>
                <c:pt idx="3958">
                  <c:v>255.04243785502501</c:v>
                </c:pt>
                <c:pt idx="3959">
                  <c:v>255.04243785502501</c:v>
                </c:pt>
                <c:pt idx="3960">
                  <c:v>255.04243785502501</c:v>
                </c:pt>
                <c:pt idx="3961">
                  <c:v>255.04243785502501</c:v>
                </c:pt>
                <c:pt idx="3962">
                  <c:v>255.04243785502501</c:v>
                </c:pt>
                <c:pt idx="3963">
                  <c:v>255.04243785502501</c:v>
                </c:pt>
                <c:pt idx="3964">
                  <c:v>255.04243785502501</c:v>
                </c:pt>
                <c:pt idx="3965">
                  <c:v>255.04243785502501</c:v>
                </c:pt>
                <c:pt idx="3966">
                  <c:v>255.04243785502501</c:v>
                </c:pt>
                <c:pt idx="3967">
                  <c:v>255.04243785502501</c:v>
                </c:pt>
                <c:pt idx="3968">
                  <c:v>255.04243785502501</c:v>
                </c:pt>
                <c:pt idx="3969">
                  <c:v>255.04243785502501</c:v>
                </c:pt>
                <c:pt idx="3970">
                  <c:v>255.04243785502501</c:v>
                </c:pt>
                <c:pt idx="3971">
                  <c:v>255.04243785502501</c:v>
                </c:pt>
                <c:pt idx="3972">
                  <c:v>255.04243785502501</c:v>
                </c:pt>
                <c:pt idx="3973">
                  <c:v>255.04243785502501</c:v>
                </c:pt>
                <c:pt idx="3974">
                  <c:v>255.04243785502501</c:v>
                </c:pt>
                <c:pt idx="3975">
                  <c:v>255.04243785502501</c:v>
                </c:pt>
                <c:pt idx="3976">
                  <c:v>255.04243785502501</c:v>
                </c:pt>
                <c:pt idx="3977">
                  <c:v>255.04243785502501</c:v>
                </c:pt>
                <c:pt idx="3978">
                  <c:v>255.04243785502501</c:v>
                </c:pt>
                <c:pt idx="3979">
                  <c:v>255.04243785502501</c:v>
                </c:pt>
                <c:pt idx="3980">
                  <c:v>255.04243785502501</c:v>
                </c:pt>
                <c:pt idx="3981">
                  <c:v>255.04243785502501</c:v>
                </c:pt>
                <c:pt idx="3982">
                  <c:v>255.04243785502501</c:v>
                </c:pt>
                <c:pt idx="3983">
                  <c:v>255.04243785502501</c:v>
                </c:pt>
                <c:pt idx="3984">
                  <c:v>255.04243785502501</c:v>
                </c:pt>
                <c:pt idx="3985">
                  <c:v>255.04243785502501</c:v>
                </c:pt>
                <c:pt idx="3986">
                  <c:v>255.04243785502501</c:v>
                </c:pt>
                <c:pt idx="3987">
                  <c:v>255.04243785502501</c:v>
                </c:pt>
                <c:pt idx="3988">
                  <c:v>265.24258659989698</c:v>
                </c:pt>
                <c:pt idx="3989">
                  <c:v>265.24258659989698</c:v>
                </c:pt>
                <c:pt idx="3990">
                  <c:v>265.24258659989698</c:v>
                </c:pt>
                <c:pt idx="3991">
                  <c:v>265.24258659989698</c:v>
                </c:pt>
                <c:pt idx="3992">
                  <c:v>265.24258659989698</c:v>
                </c:pt>
                <c:pt idx="3993">
                  <c:v>265.24258659989698</c:v>
                </c:pt>
                <c:pt idx="3994">
                  <c:v>265.24258659989698</c:v>
                </c:pt>
                <c:pt idx="3995">
                  <c:v>265.24258659989698</c:v>
                </c:pt>
                <c:pt idx="3996">
                  <c:v>265.24258659989698</c:v>
                </c:pt>
                <c:pt idx="3997">
                  <c:v>265.24258659989698</c:v>
                </c:pt>
                <c:pt idx="3998">
                  <c:v>265.24258659989698</c:v>
                </c:pt>
                <c:pt idx="3999">
                  <c:v>265.24258659989698</c:v>
                </c:pt>
                <c:pt idx="4000">
                  <c:v>265.24258659989698</c:v>
                </c:pt>
                <c:pt idx="4001">
                  <c:v>265.24258659989698</c:v>
                </c:pt>
                <c:pt idx="4002">
                  <c:v>265.24258659989698</c:v>
                </c:pt>
                <c:pt idx="4003">
                  <c:v>265.24258659989698</c:v>
                </c:pt>
                <c:pt idx="4004">
                  <c:v>265.24258659989698</c:v>
                </c:pt>
                <c:pt idx="4005">
                  <c:v>265.24258659989698</c:v>
                </c:pt>
                <c:pt idx="4006">
                  <c:v>265.24258659989698</c:v>
                </c:pt>
                <c:pt idx="4007">
                  <c:v>265.24258659989698</c:v>
                </c:pt>
                <c:pt idx="4008">
                  <c:v>265.24258659989698</c:v>
                </c:pt>
                <c:pt idx="4009">
                  <c:v>265.24258659989698</c:v>
                </c:pt>
                <c:pt idx="4010">
                  <c:v>265.24258659989698</c:v>
                </c:pt>
                <c:pt idx="4011">
                  <c:v>265.24258659989698</c:v>
                </c:pt>
                <c:pt idx="4012">
                  <c:v>265.24258659989698</c:v>
                </c:pt>
                <c:pt idx="4013">
                  <c:v>265.24258659989698</c:v>
                </c:pt>
                <c:pt idx="4014">
                  <c:v>265.24258659989698</c:v>
                </c:pt>
                <c:pt idx="4015">
                  <c:v>265.24258659989698</c:v>
                </c:pt>
                <c:pt idx="4016">
                  <c:v>265.24258659989698</c:v>
                </c:pt>
                <c:pt idx="4017">
                  <c:v>265.24258659989698</c:v>
                </c:pt>
                <c:pt idx="4018">
                  <c:v>260.11326375505303</c:v>
                </c:pt>
                <c:pt idx="4019">
                  <c:v>260.11326375505303</c:v>
                </c:pt>
                <c:pt idx="4020">
                  <c:v>260.11326375505303</c:v>
                </c:pt>
                <c:pt idx="4021">
                  <c:v>260.11326375505303</c:v>
                </c:pt>
                <c:pt idx="4022">
                  <c:v>260.11326375505303</c:v>
                </c:pt>
                <c:pt idx="4023">
                  <c:v>260.11326375505303</c:v>
                </c:pt>
                <c:pt idx="4024">
                  <c:v>260.11326375505303</c:v>
                </c:pt>
                <c:pt idx="4025">
                  <c:v>260.11326375505303</c:v>
                </c:pt>
                <c:pt idx="4026">
                  <c:v>260.11326375505303</c:v>
                </c:pt>
                <c:pt idx="4027">
                  <c:v>260.11326375505303</c:v>
                </c:pt>
                <c:pt idx="4028">
                  <c:v>260.11326375505303</c:v>
                </c:pt>
                <c:pt idx="4029">
                  <c:v>260.11326375505303</c:v>
                </c:pt>
                <c:pt idx="4030">
                  <c:v>260.11326375505303</c:v>
                </c:pt>
                <c:pt idx="4031">
                  <c:v>260.11326375505303</c:v>
                </c:pt>
                <c:pt idx="4032">
                  <c:v>260.11326375505303</c:v>
                </c:pt>
                <c:pt idx="4033">
                  <c:v>260.11326375505303</c:v>
                </c:pt>
                <c:pt idx="4034">
                  <c:v>260.11326375505303</c:v>
                </c:pt>
                <c:pt idx="4035">
                  <c:v>260.11326375505303</c:v>
                </c:pt>
                <c:pt idx="4036">
                  <c:v>260.11326375505303</c:v>
                </c:pt>
                <c:pt idx="4037">
                  <c:v>260.11326375505303</c:v>
                </c:pt>
                <c:pt idx="4038">
                  <c:v>260.11326375505303</c:v>
                </c:pt>
                <c:pt idx="4039">
                  <c:v>260.11326375505303</c:v>
                </c:pt>
                <c:pt idx="4040">
                  <c:v>260.11326375505303</c:v>
                </c:pt>
                <c:pt idx="4041">
                  <c:v>260.11326375505303</c:v>
                </c:pt>
                <c:pt idx="4042">
                  <c:v>260.11326375505303</c:v>
                </c:pt>
                <c:pt idx="4043">
                  <c:v>260.11326375505303</c:v>
                </c:pt>
                <c:pt idx="4044">
                  <c:v>260.11326375505303</c:v>
                </c:pt>
                <c:pt idx="4045">
                  <c:v>260.11326375505303</c:v>
                </c:pt>
                <c:pt idx="4046">
                  <c:v>260.11326375505303</c:v>
                </c:pt>
                <c:pt idx="4047">
                  <c:v>260.77916185403001</c:v>
                </c:pt>
                <c:pt idx="4048">
                  <c:v>260.77916185403001</c:v>
                </c:pt>
                <c:pt idx="4049">
                  <c:v>260.77916185403001</c:v>
                </c:pt>
                <c:pt idx="4050">
                  <c:v>260.77916185403001</c:v>
                </c:pt>
                <c:pt idx="4051">
                  <c:v>260.77916185403001</c:v>
                </c:pt>
                <c:pt idx="4052">
                  <c:v>260.77916185403001</c:v>
                </c:pt>
                <c:pt idx="4053">
                  <c:v>260.77916185403001</c:v>
                </c:pt>
                <c:pt idx="4054">
                  <c:v>260.77916185403001</c:v>
                </c:pt>
                <c:pt idx="4055">
                  <c:v>260.77916185403001</c:v>
                </c:pt>
                <c:pt idx="4056">
                  <c:v>260.77916185403001</c:v>
                </c:pt>
                <c:pt idx="4057">
                  <c:v>260.77916185403001</c:v>
                </c:pt>
                <c:pt idx="4058">
                  <c:v>260.77916185403001</c:v>
                </c:pt>
                <c:pt idx="4059">
                  <c:v>260.77916185403001</c:v>
                </c:pt>
                <c:pt idx="4060">
                  <c:v>260.77916185403001</c:v>
                </c:pt>
                <c:pt idx="4061">
                  <c:v>260.77916185403001</c:v>
                </c:pt>
                <c:pt idx="4062">
                  <c:v>260.77916185403001</c:v>
                </c:pt>
                <c:pt idx="4063">
                  <c:v>260.77916185403001</c:v>
                </c:pt>
                <c:pt idx="4064">
                  <c:v>260.77916185403001</c:v>
                </c:pt>
                <c:pt idx="4065">
                  <c:v>260.77916185403001</c:v>
                </c:pt>
                <c:pt idx="4066">
                  <c:v>260.77916185403001</c:v>
                </c:pt>
                <c:pt idx="4067">
                  <c:v>260.77916185403001</c:v>
                </c:pt>
                <c:pt idx="4068">
                  <c:v>260.77916185403001</c:v>
                </c:pt>
                <c:pt idx="4069">
                  <c:v>260.77916185403001</c:v>
                </c:pt>
                <c:pt idx="4070">
                  <c:v>260.77916185403001</c:v>
                </c:pt>
                <c:pt idx="4071">
                  <c:v>260.77916185403001</c:v>
                </c:pt>
                <c:pt idx="4072">
                  <c:v>260.77916185403001</c:v>
                </c:pt>
                <c:pt idx="4073">
                  <c:v>260.77916185403001</c:v>
                </c:pt>
                <c:pt idx="4074">
                  <c:v>260.77916185403001</c:v>
                </c:pt>
                <c:pt idx="4075">
                  <c:v>260.77916185403001</c:v>
                </c:pt>
                <c:pt idx="4076">
                  <c:v>260.77916185403001</c:v>
                </c:pt>
                <c:pt idx="4077">
                  <c:v>260.77916185403001</c:v>
                </c:pt>
                <c:pt idx="4078">
                  <c:v>260.77916185403001</c:v>
                </c:pt>
                <c:pt idx="4079">
                  <c:v>259.14671293100002</c:v>
                </c:pt>
                <c:pt idx="4080">
                  <c:v>259.14671293100002</c:v>
                </c:pt>
                <c:pt idx="4081">
                  <c:v>259.14671293100002</c:v>
                </c:pt>
                <c:pt idx="4082">
                  <c:v>259.14671293100002</c:v>
                </c:pt>
                <c:pt idx="4083">
                  <c:v>259.14671293100002</c:v>
                </c:pt>
                <c:pt idx="4084">
                  <c:v>259.14671293100002</c:v>
                </c:pt>
                <c:pt idx="4085">
                  <c:v>259.14671293100002</c:v>
                </c:pt>
                <c:pt idx="4086">
                  <c:v>259.14671293100002</c:v>
                </c:pt>
                <c:pt idx="4087">
                  <c:v>259.14671293100002</c:v>
                </c:pt>
                <c:pt idx="4088">
                  <c:v>259.14671293100002</c:v>
                </c:pt>
                <c:pt idx="4089">
                  <c:v>259.14671293100002</c:v>
                </c:pt>
                <c:pt idx="4090">
                  <c:v>259.14671293100002</c:v>
                </c:pt>
                <c:pt idx="4091">
                  <c:v>259.14671293100002</c:v>
                </c:pt>
                <c:pt idx="4092">
                  <c:v>259.14671293100002</c:v>
                </c:pt>
                <c:pt idx="4093">
                  <c:v>259.14671293100002</c:v>
                </c:pt>
                <c:pt idx="4094">
                  <c:v>259.14671293100002</c:v>
                </c:pt>
                <c:pt idx="4095">
                  <c:v>259.14671293100002</c:v>
                </c:pt>
                <c:pt idx="4096">
                  <c:v>259.14671293100002</c:v>
                </c:pt>
                <c:pt idx="4097">
                  <c:v>259.14671293100002</c:v>
                </c:pt>
                <c:pt idx="4098">
                  <c:v>259.14671293100002</c:v>
                </c:pt>
                <c:pt idx="4099">
                  <c:v>259.14671293100002</c:v>
                </c:pt>
                <c:pt idx="4100">
                  <c:v>259.14671293100002</c:v>
                </c:pt>
                <c:pt idx="4101">
                  <c:v>259.14671293100002</c:v>
                </c:pt>
                <c:pt idx="4102">
                  <c:v>259.14671293100002</c:v>
                </c:pt>
                <c:pt idx="4103">
                  <c:v>259.14671293100002</c:v>
                </c:pt>
                <c:pt idx="4104">
                  <c:v>259.14671293100002</c:v>
                </c:pt>
                <c:pt idx="4105">
                  <c:v>259.14671293100002</c:v>
                </c:pt>
                <c:pt idx="4106">
                  <c:v>259.14671293100002</c:v>
                </c:pt>
                <c:pt idx="4107">
                  <c:v>259.14671293100002</c:v>
                </c:pt>
                <c:pt idx="4108">
                  <c:v>259.14671293100002</c:v>
                </c:pt>
                <c:pt idx="4109">
                  <c:v>259.14671293100002</c:v>
                </c:pt>
                <c:pt idx="4110">
                  <c:v>259.67997190401599</c:v>
                </c:pt>
                <c:pt idx="4111">
                  <c:v>259.67997190401599</c:v>
                </c:pt>
                <c:pt idx="4112">
                  <c:v>259.67997190401599</c:v>
                </c:pt>
                <c:pt idx="4113">
                  <c:v>259.67997190401599</c:v>
                </c:pt>
                <c:pt idx="4114">
                  <c:v>259.67997190401599</c:v>
                </c:pt>
                <c:pt idx="4115">
                  <c:v>259.67997190401599</c:v>
                </c:pt>
                <c:pt idx="4116">
                  <c:v>259.67997190401599</c:v>
                </c:pt>
                <c:pt idx="4117">
                  <c:v>259.67997190401599</c:v>
                </c:pt>
                <c:pt idx="4118">
                  <c:v>259.67997190401599</c:v>
                </c:pt>
                <c:pt idx="4119">
                  <c:v>259.67997190401599</c:v>
                </c:pt>
                <c:pt idx="4120">
                  <c:v>259.67997190401599</c:v>
                </c:pt>
                <c:pt idx="4121">
                  <c:v>259.67997190401599</c:v>
                </c:pt>
                <c:pt idx="4122">
                  <c:v>259.67997190401599</c:v>
                </c:pt>
                <c:pt idx="4123">
                  <c:v>259.67997190401599</c:v>
                </c:pt>
                <c:pt idx="4124">
                  <c:v>259.67997190401599</c:v>
                </c:pt>
                <c:pt idx="4125">
                  <c:v>259.67997190401599</c:v>
                </c:pt>
                <c:pt idx="4126">
                  <c:v>259.67997190401599</c:v>
                </c:pt>
                <c:pt idx="4127">
                  <c:v>259.67997190401599</c:v>
                </c:pt>
                <c:pt idx="4128">
                  <c:v>259.67997190401599</c:v>
                </c:pt>
                <c:pt idx="4129">
                  <c:v>259.67997190401599</c:v>
                </c:pt>
                <c:pt idx="4130">
                  <c:v>259.67997190401599</c:v>
                </c:pt>
                <c:pt idx="4131">
                  <c:v>259.67997190401599</c:v>
                </c:pt>
                <c:pt idx="4132">
                  <c:v>259.67997190401599</c:v>
                </c:pt>
                <c:pt idx="4133">
                  <c:v>259.67997190401599</c:v>
                </c:pt>
                <c:pt idx="4134">
                  <c:v>259.67997190401599</c:v>
                </c:pt>
                <c:pt idx="4135">
                  <c:v>259.67997190401599</c:v>
                </c:pt>
                <c:pt idx="4136">
                  <c:v>259.67997190401599</c:v>
                </c:pt>
                <c:pt idx="4137">
                  <c:v>259.67997190401599</c:v>
                </c:pt>
                <c:pt idx="4138">
                  <c:v>259.67997190401599</c:v>
                </c:pt>
                <c:pt idx="4139">
                  <c:v>259.67997190401599</c:v>
                </c:pt>
                <c:pt idx="4140">
                  <c:v>259.67997190401599</c:v>
                </c:pt>
                <c:pt idx="4141">
                  <c:v>244.684709708154</c:v>
                </c:pt>
                <c:pt idx="4142">
                  <c:v>244.684709708154</c:v>
                </c:pt>
                <c:pt idx="4143">
                  <c:v>244.684709708154</c:v>
                </c:pt>
                <c:pt idx="4144">
                  <c:v>244.684709708154</c:v>
                </c:pt>
                <c:pt idx="4145">
                  <c:v>244.684709708154</c:v>
                </c:pt>
                <c:pt idx="4146">
                  <c:v>244.684709708154</c:v>
                </c:pt>
                <c:pt idx="4147">
                  <c:v>244.684709708154</c:v>
                </c:pt>
                <c:pt idx="4148">
                  <c:v>244.684709708154</c:v>
                </c:pt>
                <c:pt idx="4149">
                  <c:v>244.684709708154</c:v>
                </c:pt>
                <c:pt idx="4150">
                  <c:v>244.684709708154</c:v>
                </c:pt>
                <c:pt idx="4151">
                  <c:v>244.684709708154</c:v>
                </c:pt>
                <c:pt idx="4152">
                  <c:v>244.684709708154</c:v>
                </c:pt>
                <c:pt idx="4153">
                  <c:v>244.684709708154</c:v>
                </c:pt>
                <c:pt idx="4154">
                  <c:v>244.684709708154</c:v>
                </c:pt>
                <c:pt idx="4155">
                  <c:v>244.684709708154</c:v>
                </c:pt>
                <c:pt idx="4156">
                  <c:v>244.684709708154</c:v>
                </c:pt>
                <c:pt idx="4157">
                  <c:v>244.684709708154</c:v>
                </c:pt>
                <c:pt idx="4158">
                  <c:v>244.684709708154</c:v>
                </c:pt>
                <c:pt idx="4159">
                  <c:v>244.684709708154</c:v>
                </c:pt>
                <c:pt idx="4160">
                  <c:v>244.684709708154</c:v>
                </c:pt>
                <c:pt idx="4161">
                  <c:v>244.684709708154</c:v>
                </c:pt>
                <c:pt idx="4162">
                  <c:v>244.684709708154</c:v>
                </c:pt>
                <c:pt idx="4163">
                  <c:v>244.684709708154</c:v>
                </c:pt>
                <c:pt idx="4164">
                  <c:v>244.684709708154</c:v>
                </c:pt>
                <c:pt idx="4165">
                  <c:v>244.684709708154</c:v>
                </c:pt>
                <c:pt idx="4166">
                  <c:v>244.684709708154</c:v>
                </c:pt>
                <c:pt idx="4167">
                  <c:v>244.684709708154</c:v>
                </c:pt>
                <c:pt idx="4168">
                  <c:v>244.684709708154</c:v>
                </c:pt>
                <c:pt idx="4169">
                  <c:v>244.684709708154</c:v>
                </c:pt>
                <c:pt idx="4170">
                  <c:v>244.684709708154</c:v>
                </c:pt>
                <c:pt idx="4171">
                  <c:v>232.62882506941301</c:v>
                </c:pt>
                <c:pt idx="4172">
                  <c:v>232.62882506941301</c:v>
                </c:pt>
                <c:pt idx="4173">
                  <c:v>232.62882506941301</c:v>
                </c:pt>
                <c:pt idx="4174">
                  <c:v>232.62882506941301</c:v>
                </c:pt>
                <c:pt idx="4175">
                  <c:v>232.62882506941301</c:v>
                </c:pt>
                <c:pt idx="4176">
                  <c:v>232.62882506941301</c:v>
                </c:pt>
                <c:pt idx="4177">
                  <c:v>232.62882506941301</c:v>
                </c:pt>
                <c:pt idx="4178">
                  <c:v>232.62882506941301</c:v>
                </c:pt>
                <c:pt idx="4179">
                  <c:v>232.62882506941301</c:v>
                </c:pt>
                <c:pt idx="4180">
                  <c:v>232.62882506941301</c:v>
                </c:pt>
                <c:pt idx="4181">
                  <c:v>232.62882506941301</c:v>
                </c:pt>
                <c:pt idx="4182">
                  <c:v>232.62882506941301</c:v>
                </c:pt>
                <c:pt idx="4183">
                  <c:v>232.62882506941301</c:v>
                </c:pt>
                <c:pt idx="4184">
                  <c:v>232.62882506941301</c:v>
                </c:pt>
                <c:pt idx="4185">
                  <c:v>232.62882506941301</c:v>
                </c:pt>
                <c:pt idx="4186">
                  <c:v>232.62882506941301</c:v>
                </c:pt>
                <c:pt idx="4187">
                  <c:v>232.62882506941301</c:v>
                </c:pt>
                <c:pt idx="4188">
                  <c:v>232.62882506941301</c:v>
                </c:pt>
                <c:pt idx="4189">
                  <c:v>232.62882506941301</c:v>
                </c:pt>
                <c:pt idx="4190">
                  <c:v>232.62882506941301</c:v>
                </c:pt>
                <c:pt idx="4191">
                  <c:v>232.62882506941301</c:v>
                </c:pt>
                <c:pt idx="4192">
                  <c:v>232.62882506941301</c:v>
                </c:pt>
                <c:pt idx="4193">
                  <c:v>232.62882506941301</c:v>
                </c:pt>
                <c:pt idx="4194">
                  <c:v>232.62882506941301</c:v>
                </c:pt>
                <c:pt idx="4195">
                  <c:v>232.62882506941301</c:v>
                </c:pt>
                <c:pt idx="4196">
                  <c:v>232.62882506941301</c:v>
                </c:pt>
                <c:pt idx="4197">
                  <c:v>232.62882506941301</c:v>
                </c:pt>
                <c:pt idx="4198">
                  <c:v>232.62882506941301</c:v>
                </c:pt>
                <c:pt idx="4199">
                  <c:v>232.62882506941301</c:v>
                </c:pt>
                <c:pt idx="4200">
                  <c:v>232.62882506941301</c:v>
                </c:pt>
                <c:pt idx="4201">
                  <c:v>245.18333344846101</c:v>
                </c:pt>
                <c:pt idx="4202">
                  <c:v>245.18333344846101</c:v>
                </c:pt>
                <c:pt idx="4203">
                  <c:v>245.18333344846101</c:v>
                </c:pt>
                <c:pt idx="4204">
                  <c:v>245.18333344846101</c:v>
                </c:pt>
                <c:pt idx="4205">
                  <c:v>245.18333344846101</c:v>
                </c:pt>
                <c:pt idx="4206">
                  <c:v>245.18333344846101</c:v>
                </c:pt>
                <c:pt idx="4207">
                  <c:v>245.18333344846101</c:v>
                </c:pt>
                <c:pt idx="4208">
                  <c:v>245.18333344846101</c:v>
                </c:pt>
                <c:pt idx="4209">
                  <c:v>245.18333344846101</c:v>
                </c:pt>
                <c:pt idx="4210">
                  <c:v>245.18333344846101</c:v>
                </c:pt>
                <c:pt idx="4211">
                  <c:v>245.18333344846101</c:v>
                </c:pt>
                <c:pt idx="4212">
                  <c:v>245.18333344846101</c:v>
                </c:pt>
                <c:pt idx="4213">
                  <c:v>245.18333344846101</c:v>
                </c:pt>
                <c:pt idx="4214">
                  <c:v>245.18333344846101</c:v>
                </c:pt>
                <c:pt idx="4215">
                  <c:v>245.18333344846101</c:v>
                </c:pt>
                <c:pt idx="4216">
                  <c:v>245.18333344846101</c:v>
                </c:pt>
                <c:pt idx="4217">
                  <c:v>245.18333344846101</c:v>
                </c:pt>
                <c:pt idx="4218">
                  <c:v>245.18333344846101</c:v>
                </c:pt>
                <c:pt idx="4219">
                  <c:v>245.18333344846101</c:v>
                </c:pt>
                <c:pt idx="4220">
                  <c:v>245.18333344846101</c:v>
                </c:pt>
                <c:pt idx="4221">
                  <c:v>245.18333344846101</c:v>
                </c:pt>
                <c:pt idx="4222">
                  <c:v>245.18333344846101</c:v>
                </c:pt>
                <c:pt idx="4223">
                  <c:v>245.18333344846101</c:v>
                </c:pt>
                <c:pt idx="4224">
                  <c:v>245.18333344846101</c:v>
                </c:pt>
                <c:pt idx="4225">
                  <c:v>245.18333344846101</c:v>
                </c:pt>
                <c:pt idx="4226">
                  <c:v>245.18333344846101</c:v>
                </c:pt>
                <c:pt idx="4227">
                  <c:v>245.18333344846101</c:v>
                </c:pt>
                <c:pt idx="4228">
                  <c:v>245.18333344846101</c:v>
                </c:pt>
                <c:pt idx="4229">
                  <c:v>245.18333344846101</c:v>
                </c:pt>
                <c:pt idx="4230">
                  <c:v>245.18333344846101</c:v>
                </c:pt>
                <c:pt idx="4231">
                  <c:v>245.18333344846101</c:v>
                </c:pt>
                <c:pt idx="4232">
                  <c:v>255.301244723368</c:v>
                </c:pt>
                <c:pt idx="4233">
                  <c:v>255.301244723368</c:v>
                </c:pt>
                <c:pt idx="4234">
                  <c:v>255.301244723368</c:v>
                </c:pt>
                <c:pt idx="4235">
                  <c:v>255.301244723368</c:v>
                </c:pt>
                <c:pt idx="4236">
                  <c:v>255.301244723368</c:v>
                </c:pt>
                <c:pt idx="4237">
                  <c:v>255.301244723368</c:v>
                </c:pt>
                <c:pt idx="4238">
                  <c:v>255.301244723368</c:v>
                </c:pt>
                <c:pt idx="4239">
                  <c:v>255.301244723368</c:v>
                </c:pt>
                <c:pt idx="4240">
                  <c:v>255.301244723368</c:v>
                </c:pt>
                <c:pt idx="4241">
                  <c:v>255.301244723368</c:v>
                </c:pt>
                <c:pt idx="4242">
                  <c:v>255.301244723368</c:v>
                </c:pt>
                <c:pt idx="4243">
                  <c:v>255.301244723368</c:v>
                </c:pt>
                <c:pt idx="4244">
                  <c:v>255.301244723368</c:v>
                </c:pt>
                <c:pt idx="4245">
                  <c:v>255.301244723368</c:v>
                </c:pt>
                <c:pt idx="4246">
                  <c:v>255.301244723368</c:v>
                </c:pt>
                <c:pt idx="4247">
                  <c:v>255.301244723368</c:v>
                </c:pt>
                <c:pt idx="4248">
                  <c:v>255.301244723368</c:v>
                </c:pt>
                <c:pt idx="4249">
                  <c:v>255.301244723368</c:v>
                </c:pt>
                <c:pt idx="4250">
                  <c:v>255.301244723368</c:v>
                </c:pt>
                <c:pt idx="4251">
                  <c:v>255.301244723368</c:v>
                </c:pt>
                <c:pt idx="4252">
                  <c:v>255.301244723368</c:v>
                </c:pt>
                <c:pt idx="4253">
                  <c:v>255.301244723368</c:v>
                </c:pt>
                <c:pt idx="4254">
                  <c:v>255.301244723368</c:v>
                </c:pt>
                <c:pt idx="4255">
                  <c:v>255.301244723368</c:v>
                </c:pt>
                <c:pt idx="4256">
                  <c:v>255.301244723368</c:v>
                </c:pt>
                <c:pt idx="4257">
                  <c:v>255.301244723368</c:v>
                </c:pt>
                <c:pt idx="4258">
                  <c:v>255.301244723368</c:v>
                </c:pt>
                <c:pt idx="4259">
                  <c:v>255.301244723368</c:v>
                </c:pt>
                <c:pt idx="4260">
                  <c:v>255.301244723368</c:v>
                </c:pt>
                <c:pt idx="4261">
                  <c:v>255.301244723368</c:v>
                </c:pt>
                <c:pt idx="4262">
                  <c:v>255.301244723368</c:v>
                </c:pt>
                <c:pt idx="4263">
                  <c:v>248.754531331858</c:v>
                </c:pt>
                <c:pt idx="4264">
                  <c:v>248.754531331858</c:v>
                </c:pt>
                <c:pt idx="4265">
                  <c:v>248.754531331858</c:v>
                </c:pt>
                <c:pt idx="4266">
                  <c:v>248.754531331858</c:v>
                </c:pt>
                <c:pt idx="4267">
                  <c:v>248.754531331858</c:v>
                </c:pt>
                <c:pt idx="4268">
                  <c:v>248.754531331858</c:v>
                </c:pt>
                <c:pt idx="4269">
                  <c:v>248.754531331858</c:v>
                </c:pt>
                <c:pt idx="4270">
                  <c:v>248.754531331858</c:v>
                </c:pt>
                <c:pt idx="4271">
                  <c:v>248.754531331858</c:v>
                </c:pt>
                <c:pt idx="4272">
                  <c:v>248.754531331858</c:v>
                </c:pt>
                <c:pt idx="4273">
                  <c:v>248.754531331858</c:v>
                </c:pt>
                <c:pt idx="4274">
                  <c:v>248.754531331858</c:v>
                </c:pt>
                <c:pt idx="4275">
                  <c:v>248.754531331858</c:v>
                </c:pt>
                <c:pt idx="4276">
                  <c:v>248.754531331858</c:v>
                </c:pt>
                <c:pt idx="4277">
                  <c:v>248.754531331858</c:v>
                </c:pt>
                <c:pt idx="4278">
                  <c:v>248.754531331858</c:v>
                </c:pt>
                <c:pt idx="4279">
                  <c:v>248.754531331858</c:v>
                </c:pt>
                <c:pt idx="4280">
                  <c:v>248.754531331858</c:v>
                </c:pt>
                <c:pt idx="4281">
                  <c:v>248.754531331858</c:v>
                </c:pt>
                <c:pt idx="4282">
                  <c:v>248.754531331858</c:v>
                </c:pt>
                <c:pt idx="4283">
                  <c:v>248.754531331858</c:v>
                </c:pt>
                <c:pt idx="4284">
                  <c:v>248.754531331858</c:v>
                </c:pt>
                <c:pt idx="4285">
                  <c:v>248.754531331858</c:v>
                </c:pt>
                <c:pt idx="4286">
                  <c:v>248.754531331858</c:v>
                </c:pt>
                <c:pt idx="4287">
                  <c:v>248.754531331858</c:v>
                </c:pt>
                <c:pt idx="4288">
                  <c:v>248.754531331858</c:v>
                </c:pt>
                <c:pt idx="4289">
                  <c:v>248.754531331858</c:v>
                </c:pt>
                <c:pt idx="4290">
                  <c:v>248.754531331858</c:v>
                </c:pt>
                <c:pt idx="4291">
                  <c:v>248.754531331858</c:v>
                </c:pt>
                <c:pt idx="4292">
                  <c:v>245.50681779649901</c:v>
                </c:pt>
                <c:pt idx="4293">
                  <c:v>245.50681779649901</c:v>
                </c:pt>
                <c:pt idx="4294">
                  <c:v>245.50681779649901</c:v>
                </c:pt>
                <c:pt idx="4295">
                  <c:v>245.50681779649901</c:v>
                </c:pt>
                <c:pt idx="4296">
                  <c:v>245.50681779649901</c:v>
                </c:pt>
                <c:pt idx="4297">
                  <c:v>245.50681779649901</c:v>
                </c:pt>
                <c:pt idx="4298">
                  <c:v>245.50681779649901</c:v>
                </c:pt>
                <c:pt idx="4299">
                  <c:v>245.50681779649901</c:v>
                </c:pt>
                <c:pt idx="4300">
                  <c:v>245.50681779649901</c:v>
                </c:pt>
                <c:pt idx="4301">
                  <c:v>245.50681779649901</c:v>
                </c:pt>
                <c:pt idx="4302">
                  <c:v>245.50681779649901</c:v>
                </c:pt>
                <c:pt idx="4303">
                  <c:v>245.50681779649901</c:v>
                </c:pt>
                <c:pt idx="4304">
                  <c:v>245.50681779649901</c:v>
                </c:pt>
                <c:pt idx="4305">
                  <c:v>245.50681779649901</c:v>
                </c:pt>
                <c:pt idx="4306">
                  <c:v>245.50681779649901</c:v>
                </c:pt>
                <c:pt idx="4307">
                  <c:v>245.50681779649901</c:v>
                </c:pt>
                <c:pt idx="4308">
                  <c:v>245.50681779649901</c:v>
                </c:pt>
                <c:pt idx="4309">
                  <c:v>245.50681779649901</c:v>
                </c:pt>
                <c:pt idx="4310">
                  <c:v>245.50681779649901</c:v>
                </c:pt>
                <c:pt idx="4311">
                  <c:v>245.50681779649901</c:v>
                </c:pt>
                <c:pt idx="4312">
                  <c:v>245.50681779649901</c:v>
                </c:pt>
                <c:pt idx="4313">
                  <c:v>245.50681779649901</c:v>
                </c:pt>
                <c:pt idx="4314">
                  <c:v>245.50681779649901</c:v>
                </c:pt>
                <c:pt idx="4315">
                  <c:v>245.50681779649901</c:v>
                </c:pt>
                <c:pt idx="4316">
                  <c:v>245.50681779649901</c:v>
                </c:pt>
                <c:pt idx="4317">
                  <c:v>245.50681779649901</c:v>
                </c:pt>
                <c:pt idx="4318">
                  <c:v>245.50681779649901</c:v>
                </c:pt>
                <c:pt idx="4319">
                  <c:v>245.50681779649901</c:v>
                </c:pt>
                <c:pt idx="4320">
                  <c:v>231.78372781506101</c:v>
                </c:pt>
                <c:pt idx="4321">
                  <c:v>231.78372781506101</c:v>
                </c:pt>
                <c:pt idx="4322">
                  <c:v>231.78372781506101</c:v>
                </c:pt>
                <c:pt idx="4323">
                  <c:v>231.78372781506101</c:v>
                </c:pt>
                <c:pt idx="4324">
                  <c:v>231.78372781506101</c:v>
                </c:pt>
                <c:pt idx="4325">
                  <c:v>231.78372781506101</c:v>
                </c:pt>
                <c:pt idx="4326">
                  <c:v>231.78372781506101</c:v>
                </c:pt>
                <c:pt idx="4327">
                  <c:v>231.78372781506101</c:v>
                </c:pt>
                <c:pt idx="4328">
                  <c:v>231.78372781506101</c:v>
                </c:pt>
                <c:pt idx="4329">
                  <c:v>231.78372781506101</c:v>
                </c:pt>
                <c:pt idx="4330">
                  <c:v>231.78372781506101</c:v>
                </c:pt>
                <c:pt idx="4331">
                  <c:v>231.78372781506101</c:v>
                </c:pt>
                <c:pt idx="4332">
                  <c:v>231.78372781506101</c:v>
                </c:pt>
                <c:pt idx="4333">
                  <c:v>231.78372781506101</c:v>
                </c:pt>
                <c:pt idx="4334">
                  <c:v>231.78372781506101</c:v>
                </c:pt>
                <c:pt idx="4335">
                  <c:v>231.78372781506101</c:v>
                </c:pt>
                <c:pt idx="4336">
                  <c:v>231.78372781506101</c:v>
                </c:pt>
                <c:pt idx="4337">
                  <c:v>231.78372781506101</c:v>
                </c:pt>
                <c:pt idx="4338">
                  <c:v>231.78372781506101</c:v>
                </c:pt>
                <c:pt idx="4339">
                  <c:v>231.78372781506101</c:v>
                </c:pt>
                <c:pt idx="4340">
                  <c:v>231.78372781506101</c:v>
                </c:pt>
                <c:pt idx="4341">
                  <c:v>231.78372781506101</c:v>
                </c:pt>
                <c:pt idx="4342">
                  <c:v>231.78372781506101</c:v>
                </c:pt>
                <c:pt idx="4343">
                  <c:v>231.78372781506101</c:v>
                </c:pt>
                <c:pt idx="4344">
                  <c:v>231.78372781506101</c:v>
                </c:pt>
                <c:pt idx="4345">
                  <c:v>231.78372781506101</c:v>
                </c:pt>
                <c:pt idx="4346">
                  <c:v>231.78372781506101</c:v>
                </c:pt>
                <c:pt idx="4347">
                  <c:v>231.78372781506101</c:v>
                </c:pt>
                <c:pt idx="4348">
                  <c:v>231.78372781506101</c:v>
                </c:pt>
                <c:pt idx="4349">
                  <c:v>231.78372781506101</c:v>
                </c:pt>
                <c:pt idx="4350">
                  <c:v>231.78372781506101</c:v>
                </c:pt>
                <c:pt idx="4351">
                  <c:v>231.78372781506101</c:v>
                </c:pt>
                <c:pt idx="4352">
                  <c:v>231.78372781506101</c:v>
                </c:pt>
                <c:pt idx="4353">
                  <c:v>230.57470612465599</c:v>
                </c:pt>
                <c:pt idx="4354">
                  <c:v>230.57470612465599</c:v>
                </c:pt>
                <c:pt idx="4355">
                  <c:v>230.57470612465599</c:v>
                </c:pt>
                <c:pt idx="4356">
                  <c:v>230.57470612465599</c:v>
                </c:pt>
                <c:pt idx="4357">
                  <c:v>230.57470612465599</c:v>
                </c:pt>
                <c:pt idx="4358">
                  <c:v>230.57470612465599</c:v>
                </c:pt>
                <c:pt idx="4359">
                  <c:v>230.57470612465599</c:v>
                </c:pt>
                <c:pt idx="4360">
                  <c:v>230.57470612465599</c:v>
                </c:pt>
                <c:pt idx="4361">
                  <c:v>230.57470612465599</c:v>
                </c:pt>
                <c:pt idx="4362">
                  <c:v>230.57470612465599</c:v>
                </c:pt>
                <c:pt idx="4363">
                  <c:v>230.57470612465599</c:v>
                </c:pt>
                <c:pt idx="4364">
                  <c:v>230.57470612465599</c:v>
                </c:pt>
                <c:pt idx="4365">
                  <c:v>230.57470612465599</c:v>
                </c:pt>
                <c:pt idx="4366">
                  <c:v>230.57470612465599</c:v>
                </c:pt>
                <c:pt idx="4367">
                  <c:v>230.57470612465599</c:v>
                </c:pt>
                <c:pt idx="4368">
                  <c:v>230.57470612465599</c:v>
                </c:pt>
                <c:pt idx="4369">
                  <c:v>230.57470612465599</c:v>
                </c:pt>
                <c:pt idx="4370">
                  <c:v>230.57470612465599</c:v>
                </c:pt>
                <c:pt idx="4371">
                  <c:v>230.57470612465599</c:v>
                </c:pt>
                <c:pt idx="4372">
                  <c:v>230.57470612465599</c:v>
                </c:pt>
                <c:pt idx="4373">
                  <c:v>230.57470612465599</c:v>
                </c:pt>
                <c:pt idx="4374">
                  <c:v>230.57470612465599</c:v>
                </c:pt>
                <c:pt idx="4375">
                  <c:v>230.57470612465599</c:v>
                </c:pt>
                <c:pt idx="4376">
                  <c:v>230.57470612465599</c:v>
                </c:pt>
                <c:pt idx="4377">
                  <c:v>230.57470612465599</c:v>
                </c:pt>
                <c:pt idx="4378">
                  <c:v>230.57470612465599</c:v>
                </c:pt>
                <c:pt idx="4379">
                  <c:v>230.57470612465599</c:v>
                </c:pt>
                <c:pt idx="4380">
                  <c:v>230.57470612465599</c:v>
                </c:pt>
                <c:pt idx="4381">
                  <c:v>230.57470612465599</c:v>
                </c:pt>
                <c:pt idx="4382">
                  <c:v>230.57470612465599</c:v>
                </c:pt>
                <c:pt idx="4383">
                  <c:v>240.99546360858599</c:v>
                </c:pt>
                <c:pt idx="4384">
                  <c:v>240.99546360858599</c:v>
                </c:pt>
                <c:pt idx="4385">
                  <c:v>240.99546360858599</c:v>
                </c:pt>
                <c:pt idx="4386">
                  <c:v>240.99546360858599</c:v>
                </c:pt>
                <c:pt idx="4387">
                  <c:v>240.99546360858599</c:v>
                </c:pt>
                <c:pt idx="4388">
                  <c:v>240.99546360858599</c:v>
                </c:pt>
                <c:pt idx="4389">
                  <c:v>240.99546360858599</c:v>
                </c:pt>
                <c:pt idx="4390">
                  <c:v>240.99546360858599</c:v>
                </c:pt>
                <c:pt idx="4391">
                  <c:v>240.99546360858599</c:v>
                </c:pt>
                <c:pt idx="4392">
                  <c:v>240.99546360858599</c:v>
                </c:pt>
                <c:pt idx="4393">
                  <c:v>240.99546360858599</c:v>
                </c:pt>
                <c:pt idx="4394">
                  <c:v>240.99546360858599</c:v>
                </c:pt>
                <c:pt idx="4395">
                  <c:v>240.99546360858599</c:v>
                </c:pt>
                <c:pt idx="4396">
                  <c:v>240.99546360858599</c:v>
                </c:pt>
                <c:pt idx="4397">
                  <c:v>240.99546360858599</c:v>
                </c:pt>
                <c:pt idx="4398">
                  <c:v>240.99546360858599</c:v>
                </c:pt>
                <c:pt idx="4399">
                  <c:v>240.99546360858599</c:v>
                </c:pt>
                <c:pt idx="4400">
                  <c:v>240.99546360858599</c:v>
                </c:pt>
                <c:pt idx="4401">
                  <c:v>240.99546360858599</c:v>
                </c:pt>
                <c:pt idx="4402">
                  <c:v>240.99546360858599</c:v>
                </c:pt>
                <c:pt idx="4403">
                  <c:v>240.99546360858599</c:v>
                </c:pt>
                <c:pt idx="4404">
                  <c:v>240.99546360858599</c:v>
                </c:pt>
                <c:pt idx="4405">
                  <c:v>240.99546360858599</c:v>
                </c:pt>
                <c:pt idx="4406">
                  <c:v>240.99546360858599</c:v>
                </c:pt>
                <c:pt idx="4407">
                  <c:v>240.99546360858599</c:v>
                </c:pt>
                <c:pt idx="4408">
                  <c:v>240.99546360858599</c:v>
                </c:pt>
                <c:pt idx="4409">
                  <c:v>240.99546360858599</c:v>
                </c:pt>
                <c:pt idx="4410">
                  <c:v>240.99546360858599</c:v>
                </c:pt>
                <c:pt idx="4411">
                  <c:v>232.77876969303199</c:v>
                </c:pt>
                <c:pt idx="4412">
                  <c:v>232.77876969303199</c:v>
                </c:pt>
                <c:pt idx="4413">
                  <c:v>232.77876969303199</c:v>
                </c:pt>
                <c:pt idx="4414">
                  <c:v>232.77876969303199</c:v>
                </c:pt>
                <c:pt idx="4415">
                  <c:v>232.77876969303199</c:v>
                </c:pt>
                <c:pt idx="4416">
                  <c:v>232.77876969303199</c:v>
                </c:pt>
                <c:pt idx="4417">
                  <c:v>232.77876969303199</c:v>
                </c:pt>
                <c:pt idx="4418">
                  <c:v>232.77876969303199</c:v>
                </c:pt>
                <c:pt idx="4419">
                  <c:v>232.77876969303199</c:v>
                </c:pt>
                <c:pt idx="4420">
                  <c:v>232.77876969303199</c:v>
                </c:pt>
                <c:pt idx="4421">
                  <c:v>232.77876969303199</c:v>
                </c:pt>
                <c:pt idx="4422">
                  <c:v>232.77876969303199</c:v>
                </c:pt>
                <c:pt idx="4423">
                  <c:v>232.77876969303199</c:v>
                </c:pt>
                <c:pt idx="4424">
                  <c:v>232.77876969303199</c:v>
                </c:pt>
                <c:pt idx="4425">
                  <c:v>232.77876969303199</c:v>
                </c:pt>
                <c:pt idx="4426">
                  <c:v>232.77876969303199</c:v>
                </c:pt>
                <c:pt idx="4427">
                  <c:v>232.77876969303199</c:v>
                </c:pt>
                <c:pt idx="4428">
                  <c:v>232.77876969303199</c:v>
                </c:pt>
                <c:pt idx="4429">
                  <c:v>232.77876969303199</c:v>
                </c:pt>
                <c:pt idx="4430">
                  <c:v>232.77876969303199</c:v>
                </c:pt>
                <c:pt idx="4431">
                  <c:v>232.77876969303199</c:v>
                </c:pt>
                <c:pt idx="4432">
                  <c:v>232.77876969303199</c:v>
                </c:pt>
                <c:pt idx="4433">
                  <c:v>232.77876969303199</c:v>
                </c:pt>
                <c:pt idx="4434">
                  <c:v>232.77876969303199</c:v>
                </c:pt>
                <c:pt idx="4435">
                  <c:v>232.77876969303199</c:v>
                </c:pt>
                <c:pt idx="4436">
                  <c:v>232.77876969303199</c:v>
                </c:pt>
                <c:pt idx="4437">
                  <c:v>232.77876969303199</c:v>
                </c:pt>
                <c:pt idx="4438">
                  <c:v>232.77876969303199</c:v>
                </c:pt>
                <c:pt idx="4439">
                  <c:v>232.77876969303199</c:v>
                </c:pt>
                <c:pt idx="4440">
                  <c:v>232.77876969303199</c:v>
                </c:pt>
                <c:pt idx="4441">
                  <c:v>232.77876969303199</c:v>
                </c:pt>
                <c:pt idx="4442">
                  <c:v>232.77876969303199</c:v>
                </c:pt>
                <c:pt idx="4443">
                  <c:v>232.77876969303199</c:v>
                </c:pt>
                <c:pt idx="4444">
                  <c:v>229.283337896022</c:v>
                </c:pt>
                <c:pt idx="4445">
                  <c:v>229.283337896022</c:v>
                </c:pt>
                <c:pt idx="4446">
                  <c:v>229.283337896022</c:v>
                </c:pt>
                <c:pt idx="4447">
                  <c:v>229.283337896022</c:v>
                </c:pt>
                <c:pt idx="4448">
                  <c:v>229.283337896022</c:v>
                </c:pt>
                <c:pt idx="4449">
                  <c:v>229.283337896022</c:v>
                </c:pt>
                <c:pt idx="4450">
                  <c:v>229.283337896022</c:v>
                </c:pt>
                <c:pt idx="4451">
                  <c:v>229.283337896022</c:v>
                </c:pt>
                <c:pt idx="4452">
                  <c:v>229.283337896022</c:v>
                </c:pt>
                <c:pt idx="4453">
                  <c:v>229.283337896022</c:v>
                </c:pt>
                <c:pt idx="4454">
                  <c:v>229.283337896022</c:v>
                </c:pt>
                <c:pt idx="4455">
                  <c:v>229.283337896022</c:v>
                </c:pt>
                <c:pt idx="4456">
                  <c:v>229.283337896022</c:v>
                </c:pt>
                <c:pt idx="4457">
                  <c:v>229.283337896022</c:v>
                </c:pt>
                <c:pt idx="4458">
                  <c:v>229.283337896022</c:v>
                </c:pt>
                <c:pt idx="4459">
                  <c:v>229.283337896022</c:v>
                </c:pt>
                <c:pt idx="4460">
                  <c:v>229.283337896022</c:v>
                </c:pt>
                <c:pt idx="4461">
                  <c:v>229.283337896022</c:v>
                </c:pt>
                <c:pt idx="4462">
                  <c:v>229.283337896022</c:v>
                </c:pt>
                <c:pt idx="4463">
                  <c:v>229.283337896022</c:v>
                </c:pt>
                <c:pt idx="4464">
                  <c:v>229.283337896022</c:v>
                </c:pt>
                <c:pt idx="4465">
                  <c:v>229.283337896022</c:v>
                </c:pt>
                <c:pt idx="4466">
                  <c:v>229.283337896022</c:v>
                </c:pt>
                <c:pt idx="4467">
                  <c:v>229.283337896022</c:v>
                </c:pt>
                <c:pt idx="4468">
                  <c:v>229.283337896022</c:v>
                </c:pt>
                <c:pt idx="4469">
                  <c:v>229.283337896022</c:v>
                </c:pt>
                <c:pt idx="4470">
                  <c:v>229.283337896022</c:v>
                </c:pt>
                <c:pt idx="4471">
                  <c:v>229.283337896022</c:v>
                </c:pt>
                <c:pt idx="4472">
                  <c:v>229.283337896022</c:v>
                </c:pt>
                <c:pt idx="4473">
                  <c:v>229.283337896022</c:v>
                </c:pt>
                <c:pt idx="4474">
                  <c:v>225.20430606348</c:v>
                </c:pt>
                <c:pt idx="4475">
                  <c:v>225.20430606348</c:v>
                </c:pt>
                <c:pt idx="4476">
                  <c:v>225.20430606348</c:v>
                </c:pt>
                <c:pt idx="4477">
                  <c:v>225.20430606348</c:v>
                </c:pt>
                <c:pt idx="4478">
                  <c:v>225.20430606348</c:v>
                </c:pt>
                <c:pt idx="4479">
                  <c:v>225.20430606348</c:v>
                </c:pt>
                <c:pt idx="4480">
                  <c:v>225.20430606348</c:v>
                </c:pt>
                <c:pt idx="4481">
                  <c:v>225.20430606348</c:v>
                </c:pt>
                <c:pt idx="4482">
                  <c:v>225.20430606348</c:v>
                </c:pt>
                <c:pt idx="4483">
                  <c:v>225.20430606348</c:v>
                </c:pt>
                <c:pt idx="4484">
                  <c:v>225.20430606348</c:v>
                </c:pt>
                <c:pt idx="4485">
                  <c:v>225.20430606348</c:v>
                </c:pt>
                <c:pt idx="4486">
                  <c:v>225.20430606348</c:v>
                </c:pt>
                <c:pt idx="4487">
                  <c:v>225.20430606348</c:v>
                </c:pt>
                <c:pt idx="4488">
                  <c:v>225.20430606348</c:v>
                </c:pt>
                <c:pt idx="4489">
                  <c:v>225.20430606348</c:v>
                </c:pt>
                <c:pt idx="4490">
                  <c:v>225.20430606348</c:v>
                </c:pt>
                <c:pt idx="4491">
                  <c:v>225.20430606348</c:v>
                </c:pt>
                <c:pt idx="4492">
                  <c:v>225.20430606348</c:v>
                </c:pt>
                <c:pt idx="4493">
                  <c:v>225.20430606348</c:v>
                </c:pt>
                <c:pt idx="4494">
                  <c:v>225.20430606348</c:v>
                </c:pt>
                <c:pt idx="4495">
                  <c:v>225.20430606348</c:v>
                </c:pt>
                <c:pt idx="4496">
                  <c:v>225.20430606348</c:v>
                </c:pt>
                <c:pt idx="4497">
                  <c:v>225.20430606348</c:v>
                </c:pt>
                <c:pt idx="4498">
                  <c:v>225.20430606348</c:v>
                </c:pt>
                <c:pt idx="4499">
                  <c:v>225.20430606348</c:v>
                </c:pt>
                <c:pt idx="4500">
                  <c:v>225.20430606348</c:v>
                </c:pt>
                <c:pt idx="4501">
                  <c:v>225.20430606348</c:v>
                </c:pt>
                <c:pt idx="4502">
                  <c:v>225.20430606348</c:v>
                </c:pt>
                <c:pt idx="4503">
                  <c:v>225.20430606348</c:v>
                </c:pt>
                <c:pt idx="4504">
                  <c:v>225.20430606348</c:v>
                </c:pt>
                <c:pt idx="4505">
                  <c:v>225.20430606348</c:v>
                </c:pt>
                <c:pt idx="4506">
                  <c:v>252.54258115860301</c:v>
                </c:pt>
                <c:pt idx="4507">
                  <c:v>252.54258115860301</c:v>
                </c:pt>
                <c:pt idx="4508">
                  <c:v>252.54258115860301</c:v>
                </c:pt>
                <c:pt idx="4509">
                  <c:v>252.54258115860301</c:v>
                </c:pt>
                <c:pt idx="4510">
                  <c:v>252.54258115860301</c:v>
                </c:pt>
                <c:pt idx="4511">
                  <c:v>252.54258115860301</c:v>
                </c:pt>
                <c:pt idx="4512">
                  <c:v>252.54258115860301</c:v>
                </c:pt>
                <c:pt idx="4513">
                  <c:v>252.54258115860301</c:v>
                </c:pt>
                <c:pt idx="4514">
                  <c:v>252.54258115860301</c:v>
                </c:pt>
                <c:pt idx="4515">
                  <c:v>252.54258115860301</c:v>
                </c:pt>
                <c:pt idx="4516">
                  <c:v>252.54258115860301</c:v>
                </c:pt>
                <c:pt idx="4517">
                  <c:v>252.54258115860301</c:v>
                </c:pt>
                <c:pt idx="4518">
                  <c:v>252.54258115860301</c:v>
                </c:pt>
                <c:pt idx="4519">
                  <c:v>252.54258115860301</c:v>
                </c:pt>
                <c:pt idx="4520">
                  <c:v>252.54258115860301</c:v>
                </c:pt>
                <c:pt idx="4521">
                  <c:v>252.54258115860301</c:v>
                </c:pt>
                <c:pt idx="4522">
                  <c:v>252.54258115860301</c:v>
                </c:pt>
                <c:pt idx="4523">
                  <c:v>252.54258115860301</c:v>
                </c:pt>
                <c:pt idx="4524">
                  <c:v>252.54258115860301</c:v>
                </c:pt>
                <c:pt idx="4525">
                  <c:v>252.54258115860301</c:v>
                </c:pt>
                <c:pt idx="4526">
                  <c:v>252.54258115860301</c:v>
                </c:pt>
                <c:pt idx="4527">
                  <c:v>252.54258115860301</c:v>
                </c:pt>
                <c:pt idx="4528">
                  <c:v>252.54258115860301</c:v>
                </c:pt>
                <c:pt idx="4529">
                  <c:v>252.54258115860301</c:v>
                </c:pt>
                <c:pt idx="4530">
                  <c:v>252.54258115860301</c:v>
                </c:pt>
                <c:pt idx="4531">
                  <c:v>252.54258115860301</c:v>
                </c:pt>
                <c:pt idx="4532">
                  <c:v>252.54258115860301</c:v>
                </c:pt>
                <c:pt idx="4533">
                  <c:v>252.54258115860301</c:v>
                </c:pt>
                <c:pt idx="4534">
                  <c:v>252.54258115860301</c:v>
                </c:pt>
                <c:pt idx="4535">
                  <c:v>252.54258115860301</c:v>
                </c:pt>
                <c:pt idx="4536">
                  <c:v>255.69117588069301</c:v>
                </c:pt>
                <c:pt idx="4537">
                  <c:v>255.69117588069301</c:v>
                </c:pt>
                <c:pt idx="4538">
                  <c:v>255.69117588069301</c:v>
                </c:pt>
                <c:pt idx="4539">
                  <c:v>255.69117588069301</c:v>
                </c:pt>
                <c:pt idx="4540">
                  <c:v>255.69117588069301</c:v>
                </c:pt>
                <c:pt idx="4541">
                  <c:v>255.69117588069301</c:v>
                </c:pt>
                <c:pt idx="4542">
                  <c:v>255.69117588069301</c:v>
                </c:pt>
                <c:pt idx="4543">
                  <c:v>255.69117588069301</c:v>
                </c:pt>
                <c:pt idx="4544">
                  <c:v>255.69117588069301</c:v>
                </c:pt>
                <c:pt idx="4545">
                  <c:v>255.69117588069301</c:v>
                </c:pt>
                <c:pt idx="4546">
                  <c:v>255.69117588069301</c:v>
                </c:pt>
                <c:pt idx="4547">
                  <c:v>255.69117588069301</c:v>
                </c:pt>
                <c:pt idx="4548">
                  <c:v>255.69117588069301</c:v>
                </c:pt>
                <c:pt idx="4549">
                  <c:v>255.69117588069301</c:v>
                </c:pt>
                <c:pt idx="4550">
                  <c:v>255.69117588069301</c:v>
                </c:pt>
                <c:pt idx="4551">
                  <c:v>255.69117588069301</c:v>
                </c:pt>
                <c:pt idx="4552">
                  <c:v>255.69117588069301</c:v>
                </c:pt>
                <c:pt idx="4553">
                  <c:v>255.69117588069301</c:v>
                </c:pt>
                <c:pt idx="4554">
                  <c:v>255.69117588069301</c:v>
                </c:pt>
                <c:pt idx="4555">
                  <c:v>255.69117588069301</c:v>
                </c:pt>
                <c:pt idx="4556">
                  <c:v>255.69117588069301</c:v>
                </c:pt>
                <c:pt idx="4557">
                  <c:v>255.69117588069301</c:v>
                </c:pt>
                <c:pt idx="4558">
                  <c:v>255.69117588069301</c:v>
                </c:pt>
                <c:pt idx="4559">
                  <c:v>255.69117588069301</c:v>
                </c:pt>
                <c:pt idx="4560">
                  <c:v>255.69117588069301</c:v>
                </c:pt>
                <c:pt idx="4561">
                  <c:v>255.69117588069301</c:v>
                </c:pt>
                <c:pt idx="4562">
                  <c:v>255.69117588069301</c:v>
                </c:pt>
                <c:pt idx="4563">
                  <c:v>255.69117588069301</c:v>
                </c:pt>
                <c:pt idx="4564">
                  <c:v>255.69117588069301</c:v>
                </c:pt>
                <c:pt idx="4565">
                  <c:v>285.12050770549098</c:v>
                </c:pt>
                <c:pt idx="4566">
                  <c:v>285.12050770549098</c:v>
                </c:pt>
                <c:pt idx="4567">
                  <c:v>285.12050770549098</c:v>
                </c:pt>
                <c:pt idx="4568">
                  <c:v>285.12050770549098</c:v>
                </c:pt>
                <c:pt idx="4569">
                  <c:v>285.12050770549098</c:v>
                </c:pt>
                <c:pt idx="4570">
                  <c:v>285.12050770549098</c:v>
                </c:pt>
                <c:pt idx="4571">
                  <c:v>285.12050770549098</c:v>
                </c:pt>
                <c:pt idx="4572">
                  <c:v>285.12050770549098</c:v>
                </c:pt>
                <c:pt idx="4573">
                  <c:v>285.12050770549098</c:v>
                </c:pt>
                <c:pt idx="4574">
                  <c:v>285.12050770549098</c:v>
                </c:pt>
                <c:pt idx="4575">
                  <c:v>285.12050770549098</c:v>
                </c:pt>
                <c:pt idx="4576">
                  <c:v>285.12050770549098</c:v>
                </c:pt>
                <c:pt idx="4577">
                  <c:v>285.12050770549098</c:v>
                </c:pt>
                <c:pt idx="4578">
                  <c:v>285.12050770549098</c:v>
                </c:pt>
                <c:pt idx="4579">
                  <c:v>285.12050770549098</c:v>
                </c:pt>
                <c:pt idx="4580">
                  <c:v>285.12050770549098</c:v>
                </c:pt>
                <c:pt idx="4581">
                  <c:v>285.12050770549098</c:v>
                </c:pt>
                <c:pt idx="4582">
                  <c:v>285.12050770549098</c:v>
                </c:pt>
                <c:pt idx="4583">
                  <c:v>285.12050770549098</c:v>
                </c:pt>
                <c:pt idx="4584">
                  <c:v>285.12050770549098</c:v>
                </c:pt>
                <c:pt idx="4585">
                  <c:v>285.12050770549098</c:v>
                </c:pt>
                <c:pt idx="4586">
                  <c:v>285.12050770549098</c:v>
                </c:pt>
                <c:pt idx="4587">
                  <c:v>285.12050770549098</c:v>
                </c:pt>
                <c:pt idx="4588">
                  <c:v>285.12050770549098</c:v>
                </c:pt>
                <c:pt idx="4589">
                  <c:v>285.12050770549098</c:v>
                </c:pt>
                <c:pt idx="4590">
                  <c:v>285.12050770549098</c:v>
                </c:pt>
                <c:pt idx="4591">
                  <c:v>285.12050770549098</c:v>
                </c:pt>
                <c:pt idx="4592">
                  <c:v>285.12050770549098</c:v>
                </c:pt>
                <c:pt idx="4593">
                  <c:v>285.12050770549098</c:v>
                </c:pt>
                <c:pt idx="4594">
                  <c:v>285.12050770549098</c:v>
                </c:pt>
                <c:pt idx="4595">
                  <c:v>285.12050770549098</c:v>
                </c:pt>
                <c:pt idx="4596">
                  <c:v>285.12050770549098</c:v>
                </c:pt>
                <c:pt idx="4597">
                  <c:v>296.635353168488</c:v>
                </c:pt>
                <c:pt idx="4598">
                  <c:v>296.635353168488</c:v>
                </c:pt>
                <c:pt idx="4599">
                  <c:v>296.635353168488</c:v>
                </c:pt>
                <c:pt idx="4600">
                  <c:v>296.635353168488</c:v>
                </c:pt>
                <c:pt idx="4601">
                  <c:v>296.635353168488</c:v>
                </c:pt>
                <c:pt idx="4602">
                  <c:v>296.635353168488</c:v>
                </c:pt>
                <c:pt idx="4603">
                  <c:v>296.635353168488</c:v>
                </c:pt>
                <c:pt idx="4604">
                  <c:v>296.635353168488</c:v>
                </c:pt>
                <c:pt idx="4605">
                  <c:v>296.635353168488</c:v>
                </c:pt>
                <c:pt idx="4606">
                  <c:v>296.635353168488</c:v>
                </c:pt>
                <c:pt idx="4607">
                  <c:v>296.635353168488</c:v>
                </c:pt>
                <c:pt idx="4608">
                  <c:v>296.635353168488</c:v>
                </c:pt>
                <c:pt idx="4609">
                  <c:v>296.635353168488</c:v>
                </c:pt>
                <c:pt idx="4610">
                  <c:v>296.635353168488</c:v>
                </c:pt>
                <c:pt idx="4611">
                  <c:v>296.635353168488</c:v>
                </c:pt>
                <c:pt idx="4612">
                  <c:v>296.635353168488</c:v>
                </c:pt>
                <c:pt idx="4613">
                  <c:v>296.635353168488</c:v>
                </c:pt>
                <c:pt idx="4614">
                  <c:v>296.635353168488</c:v>
                </c:pt>
                <c:pt idx="4615">
                  <c:v>296.635353168488</c:v>
                </c:pt>
                <c:pt idx="4616">
                  <c:v>296.635353168488</c:v>
                </c:pt>
                <c:pt idx="4617">
                  <c:v>296.635353168488</c:v>
                </c:pt>
                <c:pt idx="4618">
                  <c:v>296.635353168488</c:v>
                </c:pt>
                <c:pt idx="4619">
                  <c:v>296.635353168488</c:v>
                </c:pt>
                <c:pt idx="4620">
                  <c:v>296.635353168488</c:v>
                </c:pt>
                <c:pt idx="4621">
                  <c:v>296.635353168488</c:v>
                </c:pt>
                <c:pt idx="4622">
                  <c:v>296.635353168488</c:v>
                </c:pt>
                <c:pt idx="4623">
                  <c:v>296.635353168488</c:v>
                </c:pt>
                <c:pt idx="4624">
                  <c:v>296.635353168488</c:v>
                </c:pt>
                <c:pt idx="4625">
                  <c:v>296.635353168488</c:v>
                </c:pt>
                <c:pt idx="4626">
                  <c:v>296.635353168488</c:v>
                </c:pt>
                <c:pt idx="4627">
                  <c:v>296.635353168488</c:v>
                </c:pt>
                <c:pt idx="4628">
                  <c:v>302.35223886240402</c:v>
                </c:pt>
                <c:pt idx="4629">
                  <c:v>302.35223886240402</c:v>
                </c:pt>
                <c:pt idx="4630">
                  <c:v>302.35223886240402</c:v>
                </c:pt>
                <c:pt idx="4631">
                  <c:v>302.35223886240402</c:v>
                </c:pt>
                <c:pt idx="4632">
                  <c:v>302.35223886240402</c:v>
                </c:pt>
                <c:pt idx="4633">
                  <c:v>302.35223886240402</c:v>
                </c:pt>
                <c:pt idx="4634">
                  <c:v>302.35223886240402</c:v>
                </c:pt>
                <c:pt idx="4635">
                  <c:v>302.35223886240402</c:v>
                </c:pt>
                <c:pt idx="4636">
                  <c:v>302.35223886240402</c:v>
                </c:pt>
                <c:pt idx="4637">
                  <c:v>302.35223886240402</c:v>
                </c:pt>
                <c:pt idx="4638">
                  <c:v>302.35223886240402</c:v>
                </c:pt>
                <c:pt idx="4639">
                  <c:v>302.35223886240402</c:v>
                </c:pt>
                <c:pt idx="4640">
                  <c:v>302.35223886240402</c:v>
                </c:pt>
                <c:pt idx="4641">
                  <c:v>302.35223886240402</c:v>
                </c:pt>
                <c:pt idx="4642">
                  <c:v>302.35223886240402</c:v>
                </c:pt>
                <c:pt idx="4643">
                  <c:v>302.35223886240402</c:v>
                </c:pt>
                <c:pt idx="4644">
                  <c:v>302.35223886240402</c:v>
                </c:pt>
                <c:pt idx="4645">
                  <c:v>302.35223886240402</c:v>
                </c:pt>
                <c:pt idx="4646">
                  <c:v>302.35223886240402</c:v>
                </c:pt>
                <c:pt idx="4647">
                  <c:v>302.35223886240402</c:v>
                </c:pt>
                <c:pt idx="4648">
                  <c:v>302.35223886240402</c:v>
                </c:pt>
                <c:pt idx="4649">
                  <c:v>302.35223886240402</c:v>
                </c:pt>
                <c:pt idx="4650">
                  <c:v>302.35223886240402</c:v>
                </c:pt>
                <c:pt idx="4651">
                  <c:v>302.35223886240402</c:v>
                </c:pt>
                <c:pt idx="4652">
                  <c:v>302.35223886240402</c:v>
                </c:pt>
                <c:pt idx="4653">
                  <c:v>302.35223886240402</c:v>
                </c:pt>
                <c:pt idx="4654">
                  <c:v>302.35223886240402</c:v>
                </c:pt>
                <c:pt idx="4655">
                  <c:v>302.35223886240402</c:v>
                </c:pt>
                <c:pt idx="4656">
                  <c:v>302.35223886240402</c:v>
                </c:pt>
                <c:pt idx="4657">
                  <c:v>302.35223886240402</c:v>
                </c:pt>
                <c:pt idx="4658">
                  <c:v>302.35223886240402</c:v>
                </c:pt>
                <c:pt idx="4659">
                  <c:v>313.59585579382099</c:v>
                </c:pt>
                <c:pt idx="4660">
                  <c:v>313.59585579382099</c:v>
                </c:pt>
                <c:pt idx="4661">
                  <c:v>313.59585579382099</c:v>
                </c:pt>
                <c:pt idx="4662">
                  <c:v>313.59585579382099</c:v>
                </c:pt>
                <c:pt idx="4663">
                  <c:v>313.59585579382099</c:v>
                </c:pt>
                <c:pt idx="4664">
                  <c:v>313.59585579382099</c:v>
                </c:pt>
                <c:pt idx="4665">
                  <c:v>313.59585579382099</c:v>
                </c:pt>
                <c:pt idx="4666">
                  <c:v>313.59585579382099</c:v>
                </c:pt>
                <c:pt idx="4667">
                  <c:v>313.59585579382099</c:v>
                </c:pt>
                <c:pt idx="4668">
                  <c:v>313.59585579382099</c:v>
                </c:pt>
                <c:pt idx="4669">
                  <c:v>313.59585579382099</c:v>
                </c:pt>
                <c:pt idx="4670">
                  <c:v>313.59585579382099</c:v>
                </c:pt>
                <c:pt idx="4671">
                  <c:v>313.59585579382099</c:v>
                </c:pt>
                <c:pt idx="4672">
                  <c:v>313.59585579382099</c:v>
                </c:pt>
                <c:pt idx="4673">
                  <c:v>313.59585579382099</c:v>
                </c:pt>
                <c:pt idx="4674">
                  <c:v>313.59585579382099</c:v>
                </c:pt>
                <c:pt idx="4675">
                  <c:v>313.59585579382099</c:v>
                </c:pt>
                <c:pt idx="4676">
                  <c:v>313.59585579382099</c:v>
                </c:pt>
                <c:pt idx="4677">
                  <c:v>313.59585579382099</c:v>
                </c:pt>
                <c:pt idx="4678">
                  <c:v>313.59585579382099</c:v>
                </c:pt>
                <c:pt idx="4679">
                  <c:v>313.59585579382099</c:v>
                </c:pt>
                <c:pt idx="4680">
                  <c:v>313.59585579382099</c:v>
                </c:pt>
                <c:pt idx="4681">
                  <c:v>313.59585579382099</c:v>
                </c:pt>
                <c:pt idx="4682">
                  <c:v>313.59585579382099</c:v>
                </c:pt>
                <c:pt idx="4683">
                  <c:v>313.59585579382099</c:v>
                </c:pt>
                <c:pt idx="4684">
                  <c:v>313.59585579382099</c:v>
                </c:pt>
                <c:pt idx="4685">
                  <c:v>313.59585579382099</c:v>
                </c:pt>
                <c:pt idx="4686">
                  <c:v>313.59585579382099</c:v>
                </c:pt>
                <c:pt idx="4687">
                  <c:v>320.78287259869597</c:v>
                </c:pt>
                <c:pt idx="4688">
                  <c:v>320.78287259869597</c:v>
                </c:pt>
                <c:pt idx="4689">
                  <c:v>320.78287259869597</c:v>
                </c:pt>
                <c:pt idx="4690">
                  <c:v>320.78287259869597</c:v>
                </c:pt>
                <c:pt idx="4691">
                  <c:v>320.78287259869597</c:v>
                </c:pt>
                <c:pt idx="4692">
                  <c:v>320.78287259869597</c:v>
                </c:pt>
                <c:pt idx="4693">
                  <c:v>320.78287259869597</c:v>
                </c:pt>
                <c:pt idx="4694">
                  <c:v>320.78287259869597</c:v>
                </c:pt>
                <c:pt idx="4695">
                  <c:v>320.78287259869597</c:v>
                </c:pt>
                <c:pt idx="4696">
                  <c:v>320.78287259869597</c:v>
                </c:pt>
                <c:pt idx="4697">
                  <c:v>320.78287259869597</c:v>
                </c:pt>
                <c:pt idx="4698">
                  <c:v>320.78287259869597</c:v>
                </c:pt>
                <c:pt idx="4699">
                  <c:v>320.78287259869597</c:v>
                </c:pt>
                <c:pt idx="4700">
                  <c:v>320.78287259869597</c:v>
                </c:pt>
                <c:pt idx="4701">
                  <c:v>320.78287259869597</c:v>
                </c:pt>
                <c:pt idx="4702">
                  <c:v>320.78287259869597</c:v>
                </c:pt>
                <c:pt idx="4703">
                  <c:v>320.78287259869597</c:v>
                </c:pt>
                <c:pt idx="4704">
                  <c:v>320.78287259869597</c:v>
                </c:pt>
                <c:pt idx="4705">
                  <c:v>320.78287259869597</c:v>
                </c:pt>
                <c:pt idx="4706">
                  <c:v>320.78287259869597</c:v>
                </c:pt>
                <c:pt idx="4707">
                  <c:v>320.78287259869597</c:v>
                </c:pt>
                <c:pt idx="4708">
                  <c:v>320.78287259869597</c:v>
                </c:pt>
                <c:pt idx="4709">
                  <c:v>320.78287259869597</c:v>
                </c:pt>
                <c:pt idx="4710">
                  <c:v>320.78287259869597</c:v>
                </c:pt>
                <c:pt idx="4711">
                  <c:v>320.78287259869597</c:v>
                </c:pt>
                <c:pt idx="4712">
                  <c:v>320.78287259869597</c:v>
                </c:pt>
                <c:pt idx="4713">
                  <c:v>320.78287259869597</c:v>
                </c:pt>
                <c:pt idx="4714">
                  <c:v>320.78287259869597</c:v>
                </c:pt>
                <c:pt idx="4715">
                  <c:v>320.78287259869597</c:v>
                </c:pt>
                <c:pt idx="4716">
                  <c:v>320.78287259869597</c:v>
                </c:pt>
                <c:pt idx="4717">
                  <c:v>320.78287259869597</c:v>
                </c:pt>
                <c:pt idx="4718">
                  <c:v>332.634036108624</c:v>
                </c:pt>
                <c:pt idx="4719">
                  <c:v>332.634036108624</c:v>
                </c:pt>
                <c:pt idx="4720">
                  <c:v>332.634036108624</c:v>
                </c:pt>
                <c:pt idx="4721">
                  <c:v>332.634036108624</c:v>
                </c:pt>
                <c:pt idx="4722">
                  <c:v>332.634036108624</c:v>
                </c:pt>
                <c:pt idx="4723">
                  <c:v>332.634036108624</c:v>
                </c:pt>
                <c:pt idx="4724">
                  <c:v>332.634036108624</c:v>
                </c:pt>
                <c:pt idx="4725">
                  <c:v>332.634036108624</c:v>
                </c:pt>
                <c:pt idx="4726">
                  <c:v>332.634036108624</c:v>
                </c:pt>
                <c:pt idx="4727">
                  <c:v>332.634036108624</c:v>
                </c:pt>
                <c:pt idx="4728">
                  <c:v>332.634036108624</c:v>
                </c:pt>
                <c:pt idx="4729">
                  <c:v>332.634036108624</c:v>
                </c:pt>
                <c:pt idx="4730">
                  <c:v>332.634036108624</c:v>
                </c:pt>
                <c:pt idx="4731">
                  <c:v>332.634036108624</c:v>
                </c:pt>
                <c:pt idx="4732">
                  <c:v>332.634036108624</c:v>
                </c:pt>
                <c:pt idx="4733">
                  <c:v>332.634036108624</c:v>
                </c:pt>
                <c:pt idx="4734">
                  <c:v>332.634036108624</c:v>
                </c:pt>
                <c:pt idx="4735">
                  <c:v>332.634036108624</c:v>
                </c:pt>
                <c:pt idx="4736">
                  <c:v>332.634036108624</c:v>
                </c:pt>
                <c:pt idx="4737">
                  <c:v>332.634036108624</c:v>
                </c:pt>
                <c:pt idx="4738">
                  <c:v>332.634036108624</c:v>
                </c:pt>
                <c:pt idx="4739">
                  <c:v>332.634036108624</c:v>
                </c:pt>
                <c:pt idx="4740">
                  <c:v>332.634036108624</c:v>
                </c:pt>
                <c:pt idx="4741">
                  <c:v>332.634036108624</c:v>
                </c:pt>
                <c:pt idx="4742">
                  <c:v>332.634036108624</c:v>
                </c:pt>
                <c:pt idx="4743">
                  <c:v>332.634036108624</c:v>
                </c:pt>
                <c:pt idx="4744">
                  <c:v>332.634036108624</c:v>
                </c:pt>
                <c:pt idx="4745">
                  <c:v>332.634036108624</c:v>
                </c:pt>
                <c:pt idx="4746">
                  <c:v>332.634036108624</c:v>
                </c:pt>
                <c:pt idx="4747">
                  <c:v>358.83853449580698</c:v>
                </c:pt>
                <c:pt idx="4748">
                  <c:v>358.83853449580698</c:v>
                </c:pt>
                <c:pt idx="4749">
                  <c:v>358.83853449580698</c:v>
                </c:pt>
                <c:pt idx="4750">
                  <c:v>358.83853449580698</c:v>
                </c:pt>
                <c:pt idx="4751">
                  <c:v>358.83853449580698</c:v>
                </c:pt>
                <c:pt idx="4752">
                  <c:v>358.83853449580698</c:v>
                </c:pt>
                <c:pt idx="4753">
                  <c:v>358.83853449580698</c:v>
                </c:pt>
                <c:pt idx="4754">
                  <c:v>358.83853449580698</c:v>
                </c:pt>
                <c:pt idx="4755">
                  <c:v>358.83853449580698</c:v>
                </c:pt>
                <c:pt idx="4756">
                  <c:v>358.83853449580698</c:v>
                </c:pt>
                <c:pt idx="4757">
                  <c:v>358.83853449580698</c:v>
                </c:pt>
                <c:pt idx="4758">
                  <c:v>358.83853449580698</c:v>
                </c:pt>
                <c:pt idx="4759">
                  <c:v>358.83853449580698</c:v>
                </c:pt>
                <c:pt idx="4760">
                  <c:v>358.83853449580698</c:v>
                </c:pt>
                <c:pt idx="4761">
                  <c:v>358.83853449580698</c:v>
                </c:pt>
                <c:pt idx="4762">
                  <c:v>358.83853449580698</c:v>
                </c:pt>
                <c:pt idx="4763">
                  <c:v>358.83853449580698</c:v>
                </c:pt>
                <c:pt idx="4764">
                  <c:v>358.83853449580698</c:v>
                </c:pt>
                <c:pt idx="4765">
                  <c:v>358.83853449580698</c:v>
                </c:pt>
                <c:pt idx="4766">
                  <c:v>358.83853449580698</c:v>
                </c:pt>
                <c:pt idx="4767">
                  <c:v>358.83853449580698</c:v>
                </c:pt>
                <c:pt idx="4768">
                  <c:v>358.83853449580698</c:v>
                </c:pt>
                <c:pt idx="4769">
                  <c:v>358.83853449580698</c:v>
                </c:pt>
                <c:pt idx="4770">
                  <c:v>358.83853449580698</c:v>
                </c:pt>
                <c:pt idx="4771">
                  <c:v>358.83853449580698</c:v>
                </c:pt>
                <c:pt idx="4772">
                  <c:v>358.83853449580698</c:v>
                </c:pt>
                <c:pt idx="4773">
                  <c:v>358.83853449580698</c:v>
                </c:pt>
                <c:pt idx="4774">
                  <c:v>358.83853449580698</c:v>
                </c:pt>
                <c:pt idx="4775">
                  <c:v>358.83853449580698</c:v>
                </c:pt>
                <c:pt idx="4776">
                  <c:v>358.83853449580698</c:v>
                </c:pt>
                <c:pt idx="4777">
                  <c:v>358.83853449580698</c:v>
                </c:pt>
                <c:pt idx="4778">
                  <c:v>358.83853449580698</c:v>
                </c:pt>
                <c:pt idx="4779">
                  <c:v>355.71763099370997</c:v>
                </c:pt>
                <c:pt idx="4780">
                  <c:v>355.71763099370997</c:v>
                </c:pt>
                <c:pt idx="4781">
                  <c:v>355.71763099370997</c:v>
                </c:pt>
                <c:pt idx="4782">
                  <c:v>355.71763099370997</c:v>
                </c:pt>
                <c:pt idx="4783">
                  <c:v>355.71763099370997</c:v>
                </c:pt>
                <c:pt idx="4784">
                  <c:v>355.71763099370997</c:v>
                </c:pt>
                <c:pt idx="4785">
                  <c:v>355.71763099370997</c:v>
                </c:pt>
                <c:pt idx="4786">
                  <c:v>355.71763099370997</c:v>
                </c:pt>
                <c:pt idx="4787">
                  <c:v>355.71763099370997</c:v>
                </c:pt>
                <c:pt idx="4788">
                  <c:v>355.71763099370997</c:v>
                </c:pt>
                <c:pt idx="4789">
                  <c:v>355.71763099370997</c:v>
                </c:pt>
                <c:pt idx="4790">
                  <c:v>355.71763099370997</c:v>
                </c:pt>
                <c:pt idx="4791">
                  <c:v>355.71763099370997</c:v>
                </c:pt>
                <c:pt idx="4792">
                  <c:v>355.71763099370997</c:v>
                </c:pt>
                <c:pt idx="4793">
                  <c:v>355.71763099370997</c:v>
                </c:pt>
                <c:pt idx="4794">
                  <c:v>355.71763099370997</c:v>
                </c:pt>
                <c:pt idx="4795">
                  <c:v>355.71763099370997</c:v>
                </c:pt>
                <c:pt idx="4796">
                  <c:v>355.71763099370997</c:v>
                </c:pt>
                <c:pt idx="4797">
                  <c:v>355.71763099370997</c:v>
                </c:pt>
                <c:pt idx="4798">
                  <c:v>355.71763099370997</c:v>
                </c:pt>
                <c:pt idx="4799">
                  <c:v>355.71763099370997</c:v>
                </c:pt>
                <c:pt idx="4800">
                  <c:v>355.71763099370997</c:v>
                </c:pt>
                <c:pt idx="4801">
                  <c:v>355.71763099370997</c:v>
                </c:pt>
                <c:pt idx="4802">
                  <c:v>355.71763099370997</c:v>
                </c:pt>
                <c:pt idx="4803">
                  <c:v>355.71763099370997</c:v>
                </c:pt>
                <c:pt idx="4804">
                  <c:v>355.71763099370997</c:v>
                </c:pt>
                <c:pt idx="4805">
                  <c:v>355.71763099370997</c:v>
                </c:pt>
                <c:pt idx="4806">
                  <c:v>355.71763099370997</c:v>
                </c:pt>
                <c:pt idx="4807">
                  <c:v>355.71763099370997</c:v>
                </c:pt>
                <c:pt idx="4808">
                  <c:v>355.71763099370997</c:v>
                </c:pt>
                <c:pt idx="4809">
                  <c:v>369.56167767832</c:v>
                </c:pt>
                <c:pt idx="4810">
                  <c:v>369.56167767832</c:v>
                </c:pt>
                <c:pt idx="4811">
                  <c:v>369.56167767832</c:v>
                </c:pt>
                <c:pt idx="4812">
                  <c:v>369.56167767832</c:v>
                </c:pt>
                <c:pt idx="4813">
                  <c:v>369.56167767832</c:v>
                </c:pt>
                <c:pt idx="4814">
                  <c:v>369.56167767832</c:v>
                </c:pt>
                <c:pt idx="4815">
                  <c:v>369.56167767832</c:v>
                </c:pt>
                <c:pt idx="4816">
                  <c:v>369.56167767832</c:v>
                </c:pt>
                <c:pt idx="4817">
                  <c:v>369.56167767832</c:v>
                </c:pt>
                <c:pt idx="4818">
                  <c:v>369.56167767832</c:v>
                </c:pt>
                <c:pt idx="4819">
                  <c:v>369.56167767832</c:v>
                </c:pt>
                <c:pt idx="4820">
                  <c:v>369.56167767832</c:v>
                </c:pt>
                <c:pt idx="4821">
                  <c:v>369.56167767832</c:v>
                </c:pt>
                <c:pt idx="4822">
                  <c:v>369.56167767832</c:v>
                </c:pt>
                <c:pt idx="4823">
                  <c:v>369.56167767832</c:v>
                </c:pt>
                <c:pt idx="4824">
                  <c:v>369.56167767832</c:v>
                </c:pt>
                <c:pt idx="4825">
                  <c:v>369.56167767832</c:v>
                </c:pt>
                <c:pt idx="4826">
                  <c:v>369.56167767832</c:v>
                </c:pt>
                <c:pt idx="4827">
                  <c:v>369.56167767832</c:v>
                </c:pt>
                <c:pt idx="4828">
                  <c:v>369.56167767832</c:v>
                </c:pt>
                <c:pt idx="4829">
                  <c:v>369.56167767832</c:v>
                </c:pt>
                <c:pt idx="4830">
                  <c:v>369.56167767832</c:v>
                </c:pt>
                <c:pt idx="4831">
                  <c:v>369.56167767832</c:v>
                </c:pt>
                <c:pt idx="4832">
                  <c:v>369.56167767832</c:v>
                </c:pt>
                <c:pt idx="4833">
                  <c:v>369.56167767832</c:v>
                </c:pt>
                <c:pt idx="4834">
                  <c:v>369.56167767832</c:v>
                </c:pt>
                <c:pt idx="4835">
                  <c:v>369.56167767832</c:v>
                </c:pt>
                <c:pt idx="4836">
                  <c:v>369.56167767832</c:v>
                </c:pt>
                <c:pt idx="4837">
                  <c:v>369.56167767832</c:v>
                </c:pt>
                <c:pt idx="4838">
                  <c:v>358.657953809106</c:v>
                </c:pt>
                <c:pt idx="4839">
                  <c:v>358.657953809106</c:v>
                </c:pt>
                <c:pt idx="4840">
                  <c:v>358.657953809106</c:v>
                </c:pt>
                <c:pt idx="4841">
                  <c:v>358.657953809106</c:v>
                </c:pt>
                <c:pt idx="4842">
                  <c:v>358.657953809106</c:v>
                </c:pt>
                <c:pt idx="4843">
                  <c:v>358.657953809106</c:v>
                </c:pt>
                <c:pt idx="4844">
                  <c:v>358.657953809106</c:v>
                </c:pt>
                <c:pt idx="4845">
                  <c:v>358.657953809106</c:v>
                </c:pt>
                <c:pt idx="4846">
                  <c:v>358.657953809106</c:v>
                </c:pt>
                <c:pt idx="4847">
                  <c:v>358.657953809106</c:v>
                </c:pt>
                <c:pt idx="4848">
                  <c:v>358.657953809106</c:v>
                </c:pt>
                <c:pt idx="4849">
                  <c:v>358.657953809106</c:v>
                </c:pt>
                <c:pt idx="4850">
                  <c:v>358.657953809106</c:v>
                </c:pt>
                <c:pt idx="4851">
                  <c:v>358.657953809106</c:v>
                </c:pt>
                <c:pt idx="4852">
                  <c:v>358.657953809106</c:v>
                </c:pt>
                <c:pt idx="4853">
                  <c:v>358.657953809106</c:v>
                </c:pt>
                <c:pt idx="4854">
                  <c:v>358.657953809106</c:v>
                </c:pt>
                <c:pt idx="4855">
                  <c:v>358.657953809106</c:v>
                </c:pt>
                <c:pt idx="4856">
                  <c:v>358.657953809106</c:v>
                </c:pt>
                <c:pt idx="4857">
                  <c:v>358.657953809106</c:v>
                </c:pt>
                <c:pt idx="4858">
                  <c:v>358.657953809106</c:v>
                </c:pt>
                <c:pt idx="4859">
                  <c:v>358.657953809106</c:v>
                </c:pt>
                <c:pt idx="4860">
                  <c:v>358.657953809106</c:v>
                </c:pt>
                <c:pt idx="4861">
                  <c:v>358.657953809106</c:v>
                </c:pt>
                <c:pt idx="4862">
                  <c:v>358.657953809106</c:v>
                </c:pt>
                <c:pt idx="4863">
                  <c:v>358.657953809106</c:v>
                </c:pt>
                <c:pt idx="4864">
                  <c:v>358.657953809106</c:v>
                </c:pt>
                <c:pt idx="4865">
                  <c:v>358.657953809106</c:v>
                </c:pt>
                <c:pt idx="4866">
                  <c:v>358.657953809106</c:v>
                </c:pt>
                <c:pt idx="4867">
                  <c:v>358.657953809106</c:v>
                </c:pt>
                <c:pt idx="4868">
                  <c:v>358.657953809106</c:v>
                </c:pt>
                <c:pt idx="4869">
                  <c:v>358.657953809106</c:v>
                </c:pt>
                <c:pt idx="4870">
                  <c:v>358.657953809106</c:v>
                </c:pt>
                <c:pt idx="4871">
                  <c:v>364.04134511222099</c:v>
                </c:pt>
                <c:pt idx="4872">
                  <c:v>364.04134511222099</c:v>
                </c:pt>
                <c:pt idx="4873">
                  <c:v>364.04134511222099</c:v>
                </c:pt>
                <c:pt idx="4874">
                  <c:v>364.04134511222099</c:v>
                </c:pt>
                <c:pt idx="4875">
                  <c:v>364.04134511222099</c:v>
                </c:pt>
                <c:pt idx="4876">
                  <c:v>364.04134511222099</c:v>
                </c:pt>
                <c:pt idx="4877">
                  <c:v>364.04134511222099</c:v>
                </c:pt>
                <c:pt idx="4878">
                  <c:v>364.04134511222099</c:v>
                </c:pt>
                <c:pt idx="4879">
                  <c:v>364.04134511222099</c:v>
                </c:pt>
                <c:pt idx="4880">
                  <c:v>364.04134511222099</c:v>
                </c:pt>
                <c:pt idx="4881">
                  <c:v>364.04134511222099</c:v>
                </c:pt>
                <c:pt idx="4882">
                  <c:v>364.04134511222099</c:v>
                </c:pt>
                <c:pt idx="4883">
                  <c:v>364.04134511222099</c:v>
                </c:pt>
                <c:pt idx="4884">
                  <c:v>364.04134511222099</c:v>
                </c:pt>
                <c:pt idx="4885">
                  <c:v>364.04134511222099</c:v>
                </c:pt>
                <c:pt idx="4886">
                  <c:v>364.04134511222099</c:v>
                </c:pt>
                <c:pt idx="4887">
                  <c:v>364.04134511222099</c:v>
                </c:pt>
                <c:pt idx="4888">
                  <c:v>364.04134511222099</c:v>
                </c:pt>
                <c:pt idx="4889">
                  <c:v>364.04134511222099</c:v>
                </c:pt>
                <c:pt idx="4890">
                  <c:v>364.04134511222099</c:v>
                </c:pt>
                <c:pt idx="4891">
                  <c:v>364.04134511222099</c:v>
                </c:pt>
                <c:pt idx="4892">
                  <c:v>364.04134511222099</c:v>
                </c:pt>
                <c:pt idx="4893">
                  <c:v>364.04134511222099</c:v>
                </c:pt>
                <c:pt idx="4894">
                  <c:v>364.04134511222099</c:v>
                </c:pt>
                <c:pt idx="4895">
                  <c:v>364.04134511222099</c:v>
                </c:pt>
                <c:pt idx="4896">
                  <c:v>364.04134511222099</c:v>
                </c:pt>
                <c:pt idx="4897">
                  <c:v>364.04134511222099</c:v>
                </c:pt>
                <c:pt idx="4898">
                  <c:v>364.04134511222099</c:v>
                </c:pt>
                <c:pt idx="4899">
                  <c:v>364.04134511222099</c:v>
                </c:pt>
                <c:pt idx="4900">
                  <c:v>364.04134511222099</c:v>
                </c:pt>
                <c:pt idx="4901">
                  <c:v>369.067949891132</c:v>
                </c:pt>
                <c:pt idx="4902">
                  <c:v>369.067949891132</c:v>
                </c:pt>
                <c:pt idx="4903">
                  <c:v>369.067949891132</c:v>
                </c:pt>
                <c:pt idx="4904">
                  <c:v>369.067949891132</c:v>
                </c:pt>
                <c:pt idx="4905">
                  <c:v>369.067949891132</c:v>
                </c:pt>
                <c:pt idx="4906">
                  <c:v>369.067949891132</c:v>
                </c:pt>
                <c:pt idx="4907">
                  <c:v>369.067949891132</c:v>
                </c:pt>
                <c:pt idx="4908">
                  <c:v>369.067949891132</c:v>
                </c:pt>
                <c:pt idx="4909">
                  <c:v>369.067949891132</c:v>
                </c:pt>
                <c:pt idx="4910">
                  <c:v>369.067949891132</c:v>
                </c:pt>
                <c:pt idx="4911">
                  <c:v>369.067949891132</c:v>
                </c:pt>
                <c:pt idx="4912">
                  <c:v>369.067949891132</c:v>
                </c:pt>
                <c:pt idx="4913">
                  <c:v>369.067949891132</c:v>
                </c:pt>
                <c:pt idx="4914">
                  <c:v>369.067949891132</c:v>
                </c:pt>
                <c:pt idx="4915">
                  <c:v>369.067949891132</c:v>
                </c:pt>
                <c:pt idx="4916">
                  <c:v>369.067949891132</c:v>
                </c:pt>
                <c:pt idx="4917">
                  <c:v>369.067949891132</c:v>
                </c:pt>
                <c:pt idx="4918">
                  <c:v>369.067949891132</c:v>
                </c:pt>
                <c:pt idx="4919">
                  <c:v>369.067949891132</c:v>
                </c:pt>
                <c:pt idx="4920">
                  <c:v>369.067949891132</c:v>
                </c:pt>
                <c:pt idx="4921">
                  <c:v>369.067949891132</c:v>
                </c:pt>
                <c:pt idx="4922">
                  <c:v>369.067949891132</c:v>
                </c:pt>
                <c:pt idx="4923">
                  <c:v>369.067949891132</c:v>
                </c:pt>
                <c:pt idx="4924">
                  <c:v>369.067949891132</c:v>
                </c:pt>
                <c:pt idx="4925">
                  <c:v>369.067949891132</c:v>
                </c:pt>
                <c:pt idx="4926">
                  <c:v>369.067949891132</c:v>
                </c:pt>
                <c:pt idx="4927">
                  <c:v>369.067949891132</c:v>
                </c:pt>
                <c:pt idx="4928">
                  <c:v>369.067949891132</c:v>
                </c:pt>
                <c:pt idx="4929">
                  <c:v>369.067949891132</c:v>
                </c:pt>
                <c:pt idx="4930">
                  <c:v>369.067949891132</c:v>
                </c:pt>
                <c:pt idx="4931">
                  <c:v>369.067949891132</c:v>
                </c:pt>
                <c:pt idx="4932">
                  <c:v>364.80101767960201</c:v>
                </c:pt>
                <c:pt idx="4933">
                  <c:v>364.80101767960201</c:v>
                </c:pt>
                <c:pt idx="4934">
                  <c:v>364.80101767960201</c:v>
                </c:pt>
                <c:pt idx="4935">
                  <c:v>364.80101767960201</c:v>
                </c:pt>
                <c:pt idx="4936">
                  <c:v>364.80101767960201</c:v>
                </c:pt>
                <c:pt idx="4937">
                  <c:v>364.80101767960201</c:v>
                </c:pt>
                <c:pt idx="4938">
                  <c:v>364.80101767960201</c:v>
                </c:pt>
                <c:pt idx="4939">
                  <c:v>364.80101767960201</c:v>
                </c:pt>
                <c:pt idx="4940">
                  <c:v>364.80101767960201</c:v>
                </c:pt>
                <c:pt idx="4941">
                  <c:v>364.80101767960201</c:v>
                </c:pt>
                <c:pt idx="4942">
                  <c:v>364.80101767960201</c:v>
                </c:pt>
                <c:pt idx="4943">
                  <c:v>364.80101767960201</c:v>
                </c:pt>
                <c:pt idx="4944">
                  <c:v>364.80101767960201</c:v>
                </c:pt>
                <c:pt idx="4945">
                  <c:v>364.80101767960201</c:v>
                </c:pt>
                <c:pt idx="4946">
                  <c:v>364.80101767960201</c:v>
                </c:pt>
                <c:pt idx="4947">
                  <c:v>364.80101767960201</c:v>
                </c:pt>
                <c:pt idx="4948">
                  <c:v>364.80101767960201</c:v>
                </c:pt>
                <c:pt idx="4949">
                  <c:v>364.80101767960201</c:v>
                </c:pt>
                <c:pt idx="4950">
                  <c:v>364.80101767960201</c:v>
                </c:pt>
                <c:pt idx="4951">
                  <c:v>364.80101767960201</c:v>
                </c:pt>
                <c:pt idx="4952">
                  <c:v>364.80101767960201</c:v>
                </c:pt>
                <c:pt idx="4953">
                  <c:v>364.80101767960201</c:v>
                </c:pt>
                <c:pt idx="4954">
                  <c:v>364.80101767960201</c:v>
                </c:pt>
                <c:pt idx="4955">
                  <c:v>364.80101767960201</c:v>
                </c:pt>
                <c:pt idx="4956">
                  <c:v>364.80101767960201</c:v>
                </c:pt>
                <c:pt idx="4957">
                  <c:v>364.80101767960201</c:v>
                </c:pt>
                <c:pt idx="4958">
                  <c:v>364.80101767960201</c:v>
                </c:pt>
                <c:pt idx="4959">
                  <c:v>364.80101767960201</c:v>
                </c:pt>
                <c:pt idx="4960">
                  <c:v>364.80101767960201</c:v>
                </c:pt>
                <c:pt idx="4961">
                  <c:v>364.80101767960201</c:v>
                </c:pt>
                <c:pt idx="4962">
                  <c:v>372.49629258797501</c:v>
                </c:pt>
                <c:pt idx="4963">
                  <c:v>372.49629258797501</c:v>
                </c:pt>
                <c:pt idx="4964">
                  <c:v>372.49629258797501</c:v>
                </c:pt>
                <c:pt idx="4965">
                  <c:v>372.49629258797501</c:v>
                </c:pt>
                <c:pt idx="4966">
                  <c:v>372.49629258797501</c:v>
                </c:pt>
                <c:pt idx="4967">
                  <c:v>372.49629258797501</c:v>
                </c:pt>
                <c:pt idx="4968">
                  <c:v>372.49629258797501</c:v>
                </c:pt>
                <c:pt idx="4969">
                  <c:v>372.49629258797501</c:v>
                </c:pt>
                <c:pt idx="4970">
                  <c:v>372.49629258797501</c:v>
                </c:pt>
                <c:pt idx="4971">
                  <c:v>372.49629258797501</c:v>
                </c:pt>
                <c:pt idx="4972">
                  <c:v>372.49629258797501</c:v>
                </c:pt>
                <c:pt idx="4973">
                  <c:v>372.49629258797501</c:v>
                </c:pt>
                <c:pt idx="4974">
                  <c:v>372.49629258797501</c:v>
                </c:pt>
                <c:pt idx="4975">
                  <c:v>372.49629258797501</c:v>
                </c:pt>
                <c:pt idx="4976">
                  <c:v>372.49629258797501</c:v>
                </c:pt>
                <c:pt idx="4977">
                  <c:v>372.49629258797501</c:v>
                </c:pt>
                <c:pt idx="4978">
                  <c:v>372.49629258797501</c:v>
                </c:pt>
                <c:pt idx="4979">
                  <c:v>372.49629258797501</c:v>
                </c:pt>
                <c:pt idx="4980">
                  <c:v>372.49629258797501</c:v>
                </c:pt>
                <c:pt idx="4981">
                  <c:v>372.49629258797501</c:v>
                </c:pt>
                <c:pt idx="4982">
                  <c:v>372.49629258797501</c:v>
                </c:pt>
                <c:pt idx="4983">
                  <c:v>372.49629258797501</c:v>
                </c:pt>
                <c:pt idx="4984">
                  <c:v>372.49629258797501</c:v>
                </c:pt>
                <c:pt idx="4985">
                  <c:v>372.49629258797501</c:v>
                </c:pt>
                <c:pt idx="4986">
                  <c:v>372.49629258797501</c:v>
                </c:pt>
                <c:pt idx="4987">
                  <c:v>372.49629258797501</c:v>
                </c:pt>
                <c:pt idx="4988">
                  <c:v>372.49629258797501</c:v>
                </c:pt>
                <c:pt idx="4989">
                  <c:v>372.49629258797501</c:v>
                </c:pt>
                <c:pt idx="4990">
                  <c:v>372.49629258797501</c:v>
                </c:pt>
                <c:pt idx="4991">
                  <c:v>372.49629258797501</c:v>
                </c:pt>
                <c:pt idx="4992">
                  <c:v>370.54874545442902</c:v>
                </c:pt>
                <c:pt idx="4993">
                  <c:v>370.54874545442902</c:v>
                </c:pt>
                <c:pt idx="4994">
                  <c:v>370.54874545442902</c:v>
                </c:pt>
                <c:pt idx="4995">
                  <c:v>370.54874545442902</c:v>
                </c:pt>
                <c:pt idx="4996">
                  <c:v>370.54874545442902</c:v>
                </c:pt>
                <c:pt idx="4997">
                  <c:v>370.54874545442902</c:v>
                </c:pt>
                <c:pt idx="4998">
                  <c:v>370.54874545442902</c:v>
                </c:pt>
                <c:pt idx="4999">
                  <c:v>370.54874545442902</c:v>
                </c:pt>
                <c:pt idx="5000">
                  <c:v>370.54874545442902</c:v>
                </c:pt>
                <c:pt idx="5001">
                  <c:v>370.54874545442902</c:v>
                </c:pt>
                <c:pt idx="5002">
                  <c:v>370.54874545442902</c:v>
                </c:pt>
                <c:pt idx="5003">
                  <c:v>370.54874545442902</c:v>
                </c:pt>
                <c:pt idx="5004">
                  <c:v>370.54874545442902</c:v>
                </c:pt>
                <c:pt idx="5005">
                  <c:v>370.54874545442902</c:v>
                </c:pt>
                <c:pt idx="5006">
                  <c:v>370.54874545442902</c:v>
                </c:pt>
                <c:pt idx="5007">
                  <c:v>370.54874545442902</c:v>
                </c:pt>
                <c:pt idx="5008">
                  <c:v>370.54874545442902</c:v>
                </c:pt>
                <c:pt idx="5009">
                  <c:v>370.54874545442902</c:v>
                </c:pt>
                <c:pt idx="5010">
                  <c:v>370.54874545442902</c:v>
                </c:pt>
                <c:pt idx="5011">
                  <c:v>370.54874545442902</c:v>
                </c:pt>
                <c:pt idx="5012">
                  <c:v>370.54874545442902</c:v>
                </c:pt>
                <c:pt idx="5013">
                  <c:v>370.54874545442902</c:v>
                </c:pt>
                <c:pt idx="5014">
                  <c:v>370.54874545442902</c:v>
                </c:pt>
                <c:pt idx="5015">
                  <c:v>370.54874545442902</c:v>
                </c:pt>
                <c:pt idx="5016">
                  <c:v>370.54874545442902</c:v>
                </c:pt>
                <c:pt idx="5017">
                  <c:v>370.54874545442902</c:v>
                </c:pt>
                <c:pt idx="5018">
                  <c:v>370.54874545442902</c:v>
                </c:pt>
                <c:pt idx="5019">
                  <c:v>370.54874545442902</c:v>
                </c:pt>
                <c:pt idx="5020">
                  <c:v>370.54874545442902</c:v>
                </c:pt>
                <c:pt idx="5021">
                  <c:v>370.54874545442902</c:v>
                </c:pt>
                <c:pt idx="5022">
                  <c:v>370.54874545442902</c:v>
                </c:pt>
                <c:pt idx="5023">
                  <c:v>370.54874545442902</c:v>
                </c:pt>
                <c:pt idx="5024">
                  <c:v>368.481780692082</c:v>
                </c:pt>
                <c:pt idx="5025">
                  <c:v>368.481780692082</c:v>
                </c:pt>
                <c:pt idx="5026">
                  <c:v>368.481780692082</c:v>
                </c:pt>
                <c:pt idx="5027">
                  <c:v>368.481780692082</c:v>
                </c:pt>
                <c:pt idx="5028">
                  <c:v>368.481780692082</c:v>
                </c:pt>
                <c:pt idx="5029">
                  <c:v>368.481780692082</c:v>
                </c:pt>
                <c:pt idx="5030">
                  <c:v>368.481780692082</c:v>
                </c:pt>
                <c:pt idx="5031">
                  <c:v>368.481780692082</c:v>
                </c:pt>
                <c:pt idx="5032">
                  <c:v>368.481780692082</c:v>
                </c:pt>
                <c:pt idx="5033">
                  <c:v>368.481780692082</c:v>
                </c:pt>
                <c:pt idx="5034">
                  <c:v>368.481780692082</c:v>
                </c:pt>
                <c:pt idx="5035">
                  <c:v>368.481780692082</c:v>
                </c:pt>
                <c:pt idx="5036">
                  <c:v>368.481780692082</c:v>
                </c:pt>
                <c:pt idx="5037">
                  <c:v>368.481780692082</c:v>
                </c:pt>
                <c:pt idx="5038">
                  <c:v>368.481780692082</c:v>
                </c:pt>
                <c:pt idx="5039">
                  <c:v>368.481780692082</c:v>
                </c:pt>
                <c:pt idx="5040">
                  <c:v>368.481780692082</c:v>
                </c:pt>
                <c:pt idx="5041">
                  <c:v>368.481780692082</c:v>
                </c:pt>
                <c:pt idx="5042">
                  <c:v>368.481780692082</c:v>
                </c:pt>
                <c:pt idx="5043">
                  <c:v>368.481780692082</c:v>
                </c:pt>
                <c:pt idx="5044">
                  <c:v>368.481780692082</c:v>
                </c:pt>
                <c:pt idx="5045">
                  <c:v>368.481780692082</c:v>
                </c:pt>
                <c:pt idx="5046">
                  <c:v>368.481780692082</c:v>
                </c:pt>
                <c:pt idx="5047">
                  <c:v>368.481780692082</c:v>
                </c:pt>
                <c:pt idx="5048">
                  <c:v>368.481780692082</c:v>
                </c:pt>
                <c:pt idx="5049">
                  <c:v>368.481780692082</c:v>
                </c:pt>
                <c:pt idx="5050">
                  <c:v>368.481780692082</c:v>
                </c:pt>
                <c:pt idx="5051">
                  <c:v>368.481780692082</c:v>
                </c:pt>
                <c:pt idx="5052">
                  <c:v>368.481780692082</c:v>
                </c:pt>
                <c:pt idx="5053">
                  <c:v>355.51580623320302</c:v>
                </c:pt>
                <c:pt idx="5054">
                  <c:v>355.51580623320302</c:v>
                </c:pt>
                <c:pt idx="5055">
                  <c:v>355.51580623320302</c:v>
                </c:pt>
                <c:pt idx="5056">
                  <c:v>355.51580623320302</c:v>
                </c:pt>
                <c:pt idx="5057">
                  <c:v>355.51580623320302</c:v>
                </c:pt>
                <c:pt idx="5058">
                  <c:v>355.51580623320302</c:v>
                </c:pt>
                <c:pt idx="5059">
                  <c:v>355.51580623320302</c:v>
                </c:pt>
                <c:pt idx="5060">
                  <c:v>355.51580623320302</c:v>
                </c:pt>
                <c:pt idx="5061">
                  <c:v>355.51580623320302</c:v>
                </c:pt>
                <c:pt idx="5062">
                  <c:v>355.51580623320302</c:v>
                </c:pt>
                <c:pt idx="5063">
                  <c:v>355.51580623320302</c:v>
                </c:pt>
                <c:pt idx="5064">
                  <c:v>355.51580623320302</c:v>
                </c:pt>
                <c:pt idx="5065">
                  <c:v>355.51580623320302</c:v>
                </c:pt>
                <c:pt idx="5066">
                  <c:v>355.51580623320302</c:v>
                </c:pt>
                <c:pt idx="5067">
                  <c:v>355.51580623320302</c:v>
                </c:pt>
                <c:pt idx="5068">
                  <c:v>355.51580623320302</c:v>
                </c:pt>
                <c:pt idx="5069">
                  <c:v>355.51580623320302</c:v>
                </c:pt>
                <c:pt idx="5070">
                  <c:v>355.51580623320302</c:v>
                </c:pt>
                <c:pt idx="5071">
                  <c:v>355.51580623320302</c:v>
                </c:pt>
                <c:pt idx="5072">
                  <c:v>355.51580623320302</c:v>
                </c:pt>
                <c:pt idx="5073">
                  <c:v>355.51580623320302</c:v>
                </c:pt>
                <c:pt idx="5074">
                  <c:v>355.51580623320302</c:v>
                </c:pt>
                <c:pt idx="5075">
                  <c:v>355.51580623320302</c:v>
                </c:pt>
                <c:pt idx="5076">
                  <c:v>355.51580623320302</c:v>
                </c:pt>
                <c:pt idx="5077">
                  <c:v>355.51580623320302</c:v>
                </c:pt>
                <c:pt idx="5078">
                  <c:v>355.51580623320302</c:v>
                </c:pt>
                <c:pt idx="5079">
                  <c:v>355.51580623320302</c:v>
                </c:pt>
                <c:pt idx="5080">
                  <c:v>355.51580623320302</c:v>
                </c:pt>
                <c:pt idx="5081">
                  <c:v>355.51580623320302</c:v>
                </c:pt>
                <c:pt idx="5082">
                  <c:v>355.51580623320302</c:v>
                </c:pt>
                <c:pt idx="5083">
                  <c:v>361.67270965434699</c:v>
                </c:pt>
                <c:pt idx="5084">
                  <c:v>361.67270965434699</c:v>
                </c:pt>
                <c:pt idx="5085">
                  <c:v>361.67270965434699</c:v>
                </c:pt>
                <c:pt idx="5086">
                  <c:v>361.67270965434699</c:v>
                </c:pt>
                <c:pt idx="5087">
                  <c:v>361.67270965434699</c:v>
                </c:pt>
                <c:pt idx="5088">
                  <c:v>361.67270965434699</c:v>
                </c:pt>
                <c:pt idx="5089">
                  <c:v>361.67270965434699</c:v>
                </c:pt>
                <c:pt idx="5090">
                  <c:v>361.67270965434699</c:v>
                </c:pt>
                <c:pt idx="5091">
                  <c:v>361.67270965434699</c:v>
                </c:pt>
                <c:pt idx="5092">
                  <c:v>361.67270965434699</c:v>
                </c:pt>
                <c:pt idx="5093">
                  <c:v>361.67270965434699</c:v>
                </c:pt>
                <c:pt idx="5094">
                  <c:v>361.67270965434699</c:v>
                </c:pt>
                <c:pt idx="5095">
                  <c:v>361.67270965434699</c:v>
                </c:pt>
                <c:pt idx="5096">
                  <c:v>361.67270965434699</c:v>
                </c:pt>
                <c:pt idx="5097">
                  <c:v>361.67270965434699</c:v>
                </c:pt>
                <c:pt idx="5098">
                  <c:v>361.67270965434699</c:v>
                </c:pt>
                <c:pt idx="5099">
                  <c:v>361.67270965434699</c:v>
                </c:pt>
                <c:pt idx="5100">
                  <c:v>361.67270965434699</c:v>
                </c:pt>
                <c:pt idx="5101">
                  <c:v>361.67270965434699</c:v>
                </c:pt>
                <c:pt idx="5102">
                  <c:v>361.67270965434699</c:v>
                </c:pt>
                <c:pt idx="5103">
                  <c:v>361.67270965434699</c:v>
                </c:pt>
                <c:pt idx="5104">
                  <c:v>361.67270965434699</c:v>
                </c:pt>
                <c:pt idx="5105">
                  <c:v>361.67270965434699</c:v>
                </c:pt>
                <c:pt idx="5106">
                  <c:v>361.67270965434699</c:v>
                </c:pt>
                <c:pt idx="5107">
                  <c:v>361.67270965434699</c:v>
                </c:pt>
                <c:pt idx="5108">
                  <c:v>361.67270965434699</c:v>
                </c:pt>
                <c:pt idx="5109">
                  <c:v>361.67270965434699</c:v>
                </c:pt>
                <c:pt idx="5110">
                  <c:v>361.67270965434699</c:v>
                </c:pt>
                <c:pt idx="5111">
                  <c:v>361.67270965434699</c:v>
                </c:pt>
                <c:pt idx="5112">
                  <c:v>361.67270965434699</c:v>
                </c:pt>
                <c:pt idx="5113">
                  <c:v>361.67270965434699</c:v>
                </c:pt>
                <c:pt idx="5114">
                  <c:v>365.10357303992498</c:v>
                </c:pt>
                <c:pt idx="5115">
                  <c:v>365.10357303992498</c:v>
                </c:pt>
                <c:pt idx="5116">
                  <c:v>365.10357303992498</c:v>
                </c:pt>
                <c:pt idx="5117">
                  <c:v>365.10357303992498</c:v>
                </c:pt>
                <c:pt idx="5118">
                  <c:v>365.10357303992498</c:v>
                </c:pt>
                <c:pt idx="5119">
                  <c:v>365.10357303992498</c:v>
                </c:pt>
                <c:pt idx="5120">
                  <c:v>365.10357303992498</c:v>
                </c:pt>
                <c:pt idx="5121">
                  <c:v>365.10357303992498</c:v>
                </c:pt>
                <c:pt idx="5122">
                  <c:v>365.10357303992498</c:v>
                </c:pt>
                <c:pt idx="5123">
                  <c:v>365.10357303992498</c:v>
                </c:pt>
                <c:pt idx="5124">
                  <c:v>365.10357303992498</c:v>
                </c:pt>
                <c:pt idx="5125">
                  <c:v>365.10357303992498</c:v>
                </c:pt>
                <c:pt idx="5126">
                  <c:v>365.10357303992498</c:v>
                </c:pt>
                <c:pt idx="5127">
                  <c:v>365.10357303992498</c:v>
                </c:pt>
                <c:pt idx="5128">
                  <c:v>365.10357303992498</c:v>
                </c:pt>
                <c:pt idx="5129">
                  <c:v>365.10357303992498</c:v>
                </c:pt>
                <c:pt idx="5130">
                  <c:v>365.10357303992498</c:v>
                </c:pt>
                <c:pt idx="5131">
                  <c:v>365.10357303992498</c:v>
                </c:pt>
                <c:pt idx="5132">
                  <c:v>365.10357303992498</c:v>
                </c:pt>
                <c:pt idx="5133">
                  <c:v>365.10357303992498</c:v>
                </c:pt>
                <c:pt idx="5134">
                  <c:v>365.10357303992498</c:v>
                </c:pt>
                <c:pt idx="5135">
                  <c:v>365.10357303992498</c:v>
                </c:pt>
                <c:pt idx="5136">
                  <c:v>365.10357303992498</c:v>
                </c:pt>
                <c:pt idx="5137">
                  <c:v>365.10357303992498</c:v>
                </c:pt>
                <c:pt idx="5138">
                  <c:v>365.10357303992498</c:v>
                </c:pt>
                <c:pt idx="5139">
                  <c:v>365.10357303992498</c:v>
                </c:pt>
                <c:pt idx="5140">
                  <c:v>365.10357303992498</c:v>
                </c:pt>
                <c:pt idx="5141">
                  <c:v>365.10357303992498</c:v>
                </c:pt>
                <c:pt idx="5142">
                  <c:v>365.10357303992498</c:v>
                </c:pt>
                <c:pt idx="5143">
                  <c:v>365.10357303992498</c:v>
                </c:pt>
                <c:pt idx="5144">
                  <c:v>365.10357303992498</c:v>
                </c:pt>
                <c:pt idx="5145">
                  <c:v>344.89227873048901</c:v>
                </c:pt>
                <c:pt idx="5146">
                  <c:v>344.89227873048901</c:v>
                </c:pt>
                <c:pt idx="5147">
                  <c:v>344.89227873048901</c:v>
                </c:pt>
                <c:pt idx="5148">
                  <c:v>344.89227873048901</c:v>
                </c:pt>
                <c:pt idx="5149">
                  <c:v>344.89227873048901</c:v>
                </c:pt>
                <c:pt idx="5150">
                  <c:v>344.89227873048901</c:v>
                </c:pt>
                <c:pt idx="5151">
                  <c:v>344.89227873048901</c:v>
                </c:pt>
                <c:pt idx="5152">
                  <c:v>344.89227873048901</c:v>
                </c:pt>
                <c:pt idx="5153">
                  <c:v>344.89227873048901</c:v>
                </c:pt>
                <c:pt idx="5154">
                  <c:v>344.89227873048901</c:v>
                </c:pt>
                <c:pt idx="5155">
                  <c:v>344.89227873048901</c:v>
                </c:pt>
                <c:pt idx="5156">
                  <c:v>344.89227873048901</c:v>
                </c:pt>
                <c:pt idx="5157">
                  <c:v>344.89227873048901</c:v>
                </c:pt>
                <c:pt idx="5158">
                  <c:v>344.89227873048901</c:v>
                </c:pt>
                <c:pt idx="5159">
                  <c:v>344.89227873048901</c:v>
                </c:pt>
                <c:pt idx="5160">
                  <c:v>344.89227873048901</c:v>
                </c:pt>
                <c:pt idx="5161">
                  <c:v>344.89227873048901</c:v>
                </c:pt>
                <c:pt idx="5162">
                  <c:v>344.89227873048901</c:v>
                </c:pt>
                <c:pt idx="5163">
                  <c:v>344.89227873048901</c:v>
                </c:pt>
                <c:pt idx="5164">
                  <c:v>344.89227873048901</c:v>
                </c:pt>
                <c:pt idx="5165">
                  <c:v>344.89227873048901</c:v>
                </c:pt>
                <c:pt idx="5166">
                  <c:v>344.89227873048901</c:v>
                </c:pt>
                <c:pt idx="5167">
                  <c:v>344.89227873048901</c:v>
                </c:pt>
                <c:pt idx="5168">
                  <c:v>344.89227873048901</c:v>
                </c:pt>
                <c:pt idx="5169">
                  <c:v>344.89227873048901</c:v>
                </c:pt>
                <c:pt idx="5170">
                  <c:v>344.89227873048901</c:v>
                </c:pt>
                <c:pt idx="5171">
                  <c:v>344.89227873048901</c:v>
                </c:pt>
                <c:pt idx="5172">
                  <c:v>344.89227873048901</c:v>
                </c:pt>
                <c:pt idx="5173">
                  <c:v>344.89227873048901</c:v>
                </c:pt>
                <c:pt idx="5174">
                  <c:v>352.38346268223302</c:v>
                </c:pt>
                <c:pt idx="5175">
                  <c:v>352.38346268223302</c:v>
                </c:pt>
                <c:pt idx="5176">
                  <c:v>352.38346268223302</c:v>
                </c:pt>
                <c:pt idx="5177">
                  <c:v>352.38346268223302</c:v>
                </c:pt>
                <c:pt idx="5178">
                  <c:v>352.38346268223302</c:v>
                </c:pt>
                <c:pt idx="5179">
                  <c:v>352.38346268223302</c:v>
                </c:pt>
                <c:pt idx="5180">
                  <c:v>352.38346268223302</c:v>
                </c:pt>
                <c:pt idx="5181">
                  <c:v>352.38346268223302</c:v>
                </c:pt>
                <c:pt idx="5182">
                  <c:v>352.38346268223302</c:v>
                </c:pt>
                <c:pt idx="5183">
                  <c:v>352.38346268223302</c:v>
                </c:pt>
                <c:pt idx="5184">
                  <c:v>352.38346268223302</c:v>
                </c:pt>
                <c:pt idx="5185">
                  <c:v>352.38346268223302</c:v>
                </c:pt>
                <c:pt idx="5186">
                  <c:v>352.38346268223302</c:v>
                </c:pt>
                <c:pt idx="5187">
                  <c:v>352.38346268223302</c:v>
                </c:pt>
                <c:pt idx="5188">
                  <c:v>352.38346268223302</c:v>
                </c:pt>
                <c:pt idx="5189">
                  <c:v>352.38346268223302</c:v>
                </c:pt>
                <c:pt idx="5190">
                  <c:v>352.38346268223302</c:v>
                </c:pt>
                <c:pt idx="5191">
                  <c:v>352.38346268223302</c:v>
                </c:pt>
                <c:pt idx="5192">
                  <c:v>352.38346268223302</c:v>
                </c:pt>
                <c:pt idx="5193">
                  <c:v>352.38346268223302</c:v>
                </c:pt>
                <c:pt idx="5194">
                  <c:v>352.38346268223302</c:v>
                </c:pt>
                <c:pt idx="5195">
                  <c:v>352.38346268223302</c:v>
                </c:pt>
                <c:pt idx="5196">
                  <c:v>352.38346268223302</c:v>
                </c:pt>
                <c:pt idx="5197">
                  <c:v>352.38346268223302</c:v>
                </c:pt>
                <c:pt idx="5198">
                  <c:v>352.38346268223302</c:v>
                </c:pt>
                <c:pt idx="5199">
                  <c:v>352.38346268223302</c:v>
                </c:pt>
                <c:pt idx="5200">
                  <c:v>352.38346268223302</c:v>
                </c:pt>
                <c:pt idx="5201">
                  <c:v>352.38346268223302</c:v>
                </c:pt>
                <c:pt idx="5202">
                  <c:v>352.38346268223302</c:v>
                </c:pt>
                <c:pt idx="5203">
                  <c:v>352.38346268223302</c:v>
                </c:pt>
                <c:pt idx="5204">
                  <c:v>352.38346268223302</c:v>
                </c:pt>
                <c:pt idx="5205">
                  <c:v>352.38346268223302</c:v>
                </c:pt>
                <c:pt idx="5206">
                  <c:v>348.01260053518598</c:v>
                </c:pt>
                <c:pt idx="5207">
                  <c:v>348.01260053518598</c:v>
                </c:pt>
                <c:pt idx="5208">
                  <c:v>348.01260053518598</c:v>
                </c:pt>
                <c:pt idx="5209">
                  <c:v>348.01260053518598</c:v>
                </c:pt>
                <c:pt idx="5210">
                  <c:v>348.01260053518598</c:v>
                </c:pt>
                <c:pt idx="5211">
                  <c:v>348.01260053518598</c:v>
                </c:pt>
                <c:pt idx="5212">
                  <c:v>348.01260053518598</c:v>
                </c:pt>
                <c:pt idx="5213">
                  <c:v>348.01260053518598</c:v>
                </c:pt>
                <c:pt idx="5214">
                  <c:v>348.01260053518598</c:v>
                </c:pt>
                <c:pt idx="5215">
                  <c:v>348.01260053518598</c:v>
                </c:pt>
                <c:pt idx="5216">
                  <c:v>348.01260053518598</c:v>
                </c:pt>
                <c:pt idx="5217">
                  <c:v>348.01260053518598</c:v>
                </c:pt>
                <c:pt idx="5218">
                  <c:v>348.01260053518598</c:v>
                </c:pt>
                <c:pt idx="5219">
                  <c:v>348.01260053518598</c:v>
                </c:pt>
                <c:pt idx="5220">
                  <c:v>348.01260053518598</c:v>
                </c:pt>
                <c:pt idx="5221">
                  <c:v>348.01260053518598</c:v>
                </c:pt>
                <c:pt idx="5222">
                  <c:v>348.01260053518598</c:v>
                </c:pt>
                <c:pt idx="5223">
                  <c:v>348.01260053518598</c:v>
                </c:pt>
                <c:pt idx="5224">
                  <c:v>348.01260053518598</c:v>
                </c:pt>
                <c:pt idx="5225">
                  <c:v>348.01260053518598</c:v>
                </c:pt>
                <c:pt idx="5226">
                  <c:v>348.01260053518598</c:v>
                </c:pt>
                <c:pt idx="5227">
                  <c:v>348.01260053518598</c:v>
                </c:pt>
                <c:pt idx="5228">
                  <c:v>348.01260053518598</c:v>
                </c:pt>
                <c:pt idx="5229">
                  <c:v>348.01260053518598</c:v>
                </c:pt>
                <c:pt idx="5230">
                  <c:v>348.01260053518598</c:v>
                </c:pt>
                <c:pt idx="5231">
                  <c:v>348.01260053518598</c:v>
                </c:pt>
                <c:pt idx="5232">
                  <c:v>348.01260053518598</c:v>
                </c:pt>
                <c:pt idx="5233">
                  <c:v>348.01260053518598</c:v>
                </c:pt>
                <c:pt idx="5234">
                  <c:v>348.01260053518598</c:v>
                </c:pt>
                <c:pt idx="5235">
                  <c:v>348.01260053518598</c:v>
                </c:pt>
                <c:pt idx="5236">
                  <c:v>348.01260053518598</c:v>
                </c:pt>
                <c:pt idx="5237">
                  <c:v>386.44968626514299</c:v>
                </c:pt>
                <c:pt idx="5238">
                  <c:v>386.44968626514299</c:v>
                </c:pt>
                <c:pt idx="5239">
                  <c:v>386.44968626514299</c:v>
                </c:pt>
                <c:pt idx="5240">
                  <c:v>386.44968626514299</c:v>
                </c:pt>
                <c:pt idx="5241">
                  <c:v>386.44968626514299</c:v>
                </c:pt>
                <c:pt idx="5242">
                  <c:v>386.44968626514299</c:v>
                </c:pt>
                <c:pt idx="5243">
                  <c:v>386.44968626514299</c:v>
                </c:pt>
                <c:pt idx="5244">
                  <c:v>386.44968626514299</c:v>
                </c:pt>
                <c:pt idx="5245">
                  <c:v>386.44968626514299</c:v>
                </c:pt>
                <c:pt idx="5246">
                  <c:v>386.44968626514299</c:v>
                </c:pt>
                <c:pt idx="5247">
                  <c:v>386.44968626514299</c:v>
                </c:pt>
                <c:pt idx="5248">
                  <c:v>386.44968626514299</c:v>
                </c:pt>
                <c:pt idx="5249">
                  <c:v>386.44968626514299</c:v>
                </c:pt>
                <c:pt idx="5250">
                  <c:v>386.44968626514299</c:v>
                </c:pt>
                <c:pt idx="5251">
                  <c:v>386.44968626514299</c:v>
                </c:pt>
                <c:pt idx="5252">
                  <c:v>386.44968626514299</c:v>
                </c:pt>
                <c:pt idx="5253">
                  <c:v>386.44968626514299</c:v>
                </c:pt>
                <c:pt idx="5254">
                  <c:v>386.44968626514299</c:v>
                </c:pt>
                <c:pt idx="5255">
                  <c:v>386.44968626514299</c:v>
                </c:pt>
                <c:pt idx="5256">
                  <c:v>386.44968626514299</c:v>
                </c:pt>
                <c:pt idx="5257">
                  <c:v>386.44968626514299</c:v>
                </c:pt>
                <c:pt idx="5258">
                  <c:v>386.44968626514299</c:v>
                </c:pt>
                <c:pt idx="5259">
                  <c:v>386.44968626514299</c:v>
                </c:pt>
                <c:pt idx="5260">
                  <c:v>386.44968626514299</c:v>
                </c:pt>
                <c:pt idx="5261">
                  <c:v>386.44968626514299</c:v>
                </c:pt>
                <c:pt idx="5262">
                  <c:v>386.44968626514299</c:v>
                </c:pt>
                <c:pt idx="5263">
                  <c:v>386.44968626514299</c:v>
                </c:pt>
                <c:pt idx="5264">
                  <c:v>386.44968626514299</c:v>
                </c:pt>
                <c:pt idx="5265">
                  <c:v>386.54241852570499</c:v>
                </c:pt>
                <c:pt idx="5266">
                  <c:v>386.54241852570499</c:v>
                </c:pt>
                <c:pt idx="5267">
                  <c:v>386.54241852570499</c:v>
                </c:pt>
                <c:pt idx="5268">
                  <c:v>386.54241852570499</c:v>
                </c:pt>
                <c:pt idx="5269">
                  <c:v>386.54241852570499</c:v>
                </c:pt>
                <c:pt idx="5270">
                  <c:v>386.54241852570499</c:v>
                </c:pt>
                <c:pt idx="5271">
                  <c:v>386.54241852570499</c:v>
                </c:pt>
                <c:pt idx="5272">
                  <c:v>386.54241852570499</c:v>
                </c:pt>
                <c:pt idx="5273">
                  <c:v>386.54241852570499</c:v>
                </c:pt>
                <c:pt idx="5274">
                  <c:v>386.54241852570499</c:v>
                </c:pt>
                <c:pt idx="5275">
                  <c:v>386.54241852570499</c:v>
                </c:pt>
                <c:pt idx="5276">
                  <c:v>386.54241852570499</c:v>
                </c:pt>
                <c:pt idx="5277">
                  <c:v>386.54241852570499</c:v>
                </c:pt>
                <c:pt idx="5278">
                  <c:v>386.54241852570499</c:v>
                </c:pt>
                <c:pt idx="5279">
                  <c:v>386.54241852570499</c:v>
                </c:pt>
                <c:pt idx="5280">
                  <c:v>386.54241852570499</c:v>
                </c:pt>
                <c:pt idx="5281">
                  <c:v>386.54241852570499</c:v>
                </c:pt>
                <c:pt idx="5282">
                  <c:v>386.54241852570499</c:v>
                </c:pt>
                <c:pt idx="5283">
                  <c:v>386.54241852570499</c:v>
                </c:pt>
                <c:pt idx="5284">
                  <c:v>386.54241852570499</c:v>
                </c:pt>
                <c:pt idx="5285">
                  <c:v>386.54241852570499</c:v>
                </c:pt>
                <c:pt idx="5286">
                  <c:v>386.54241852570499</c:v>
                </c:pt>
                <c:pt idx="5287">
                  <c:v>386.54241852570499</c:v>
                </c:pt>
                <c:pt idx="5288">
                  <c:v>386.54241852570499</c:v>
                </c:pt>
                <c:pt idx="5289">
                  <c:v>386.54241852570499</c:v>
                </c:pt>
                <c:pt idx="5290">
                  <c:v>386.54241852570499</c:v>
                </c:pt>
                <c:pt idx="5291">
                  <c:v>386.54241852570499</c:v>
                </c:pt>
                <c:pt idx="5292">
                  <c:v>386.54241852570499</c:v>
                </c:pt>
                <c:pt idx="5293">
                  <c:v>386.54241852570499</c:v>
                </c:pt>
                <c:pt idx="5294">
                  <c:v>386.54241852570499</c:v>
                </c:pt>
                <c:pt idx="5295">
                  <c:v>386.54241852570499</c:v>
                </c:pt>
                <c:pt idx="5296">
                  <c:v>386.54241852570499</c:v>
                </c:pt>
                <c:pt idx="5297">
                  <c:v>386.54241852570499</c:v>
                </c:pt>
                <c:pt idx="5298">
                  <c:v>388.03180624435203</c:v>
                </c:pt>
                <c:pt idx="5299">
                  <c:v>388.03180624435203</c:v>
                </c:pt>
                <c:pt idx="5300">
                  <c:v>388.03180624435203</c:v>
                </c:pt>
                <c:pt idx="5301">
                  <c:v>388.03180624435203</c:v>
                </c:pt>
                <c:pt idx="5302">
                  <c:v>388.03180624435203</c:v>
                </c:pt>
                <c:pt idx="5303">
                  <c:v>388.03180624435203</c:v>
                </c:pt>
                <c:pt idx="5304">
                  <c:v>388.03180624435203</c:v>
                </c:pt>
                <c:pt idx="5305">
                  <c:v>388.03180624435203</c:v>
                </c:pt>
                <c:pt idx="5306">
                  <c:v>388.03180624435203</c:v>
                </c:pt>
                <c:pt idx="5307">
                  <c:v>388.03180624435203</c:v>
                </c:pt>
                <c:pt idx="5308">
                  <c:v>388.03180624435203</c:v>
                </c:pt>
                <c:pt idx="5309">
                  <c:v>388.03180624435203</c:v>
                </c:pt>
                <c:pt idx="5310">
                  <c:v>388.03180624435203</c:v>
                </c:pt>
                <c:pt idx="5311">
                  <c:v>388.03180624435203</c:v>
                </c:pt>
                <c:pt idx="5312">
                  <c:v>388.03180624435203</c:v>
                </c:pt>
                <c:pt idx="5313">
                  <c:v>388.03180624435203</c:v>
                </c:pt>
                <c:pt idx="5314">
                  <c:v>388.03180624435203</c:v>
                </c:pt>
                <c:pt idx="5315">
                  <c:v>388.03180624435203</c:v>
                </c:pt>
                <c:pt idx="5316">
                  <c:v>388.03180624435203</c:v>
                </c:pt>
                <c:pt idx="5317">
                  <c:v>388.03180624435203</c:v>
                </c:pt>
                <c:pt idx="5318">
                  <c:v>388.03180624435203</c:v>
                </c:pt>
                <c:pt idx="5319">
                  <c:v>388.03180624435203</c:v>
                </c:pt>
                <c:pt idx="5320">
                  <c:v>388.03180624435203</c:v>
                </c:pt>
                <c:pt idx="5321">
                  <c:v>388.03180624435203</c:v>
                </c:pt>
                <c:pt idx="5322">
                  <c:v>388.03180624435203</c:v>
                </c:pt>
                <c:pt idx="5323">
                  <c:v>388.03180624435203</c:v>
                </c:pt>
                <c:pt idx="5324">
                  <c:v>388.03180624435203</c:v>
                </c:pt>
                <c:pt idx="5325">
                  <c:v>388.03180624435203</c:v>
                </c:pt>
                <c:pt idx="5326">
                  <c:v>388.03180624435203</c:v>
                </c:pt>
                <c:pt idx="5327">
                  <c:v>388.03180624435203</c:v>
                </c:pt>
                <c:pt idx="5328">
                  <c:v>383.68633276508803</c:v>
                </c:pt>
                <c:pt idx="5329">
                  <c:v>383.68633276508803</c:v>
                </c:pt>
                <c:pt idx="5330">
                  <c:v>383.68633276508803</c:v>
                </c:pt>
                <c:pt idx="5331">
                  <c:v>383.68633276508803</c:v>
                </c:pt>
                <c:pt idx="5332">
                  <c:v>383.68633276508803</c:v>
                </c:pt>
                <c:pt idx="5333">
                  <c:v>383.68633276508803</c:v>
                </c:pt>
                <c:pt idx="5334">
                  <c:v>383.68633276508803</c:v>
                </c:pt>
                <c:pt idx="5335">
                  <c:v>383.68633276508803</c:v>
                </c:pt>
                <c:pt idx="5336">
                  <c:v>383.68633276508803</c:v>
                </c:pt>
                <c:pt idx="5337">
                  <c:v>383.68633276508803</c:v>
                </c:pt>
                <c:pt idx="5338">
                  <c:v>383.68633276508803</c:v>
                </c:pt>
                <c:pt idx="5339">
                  <c:v>383.68633276508803</c:v>
                </c:pt>
                <c:pt idx="5340">
                  <c:v>383.68633276508803</c:v>
                </c:pt>
                <c:pt idx="5341">
                  <c:v>383.68633276508803</c:v>
                </c:pt>
                <c:pt idx="5342">
                  <c:v>383.68633276508803</c:v>
                </c:pt>
                <c:pt idx="5343">
                  <c:v>383.68633276508803</c:v>
                </c:pt>
                <c:pt idx="5344">
                  <c:v>383.68633276508803</c:v>
                </c:pt>
                <c:pt idx="5345">
                  <c:v>383.68633276508803</c:v>
                </c:pt>
                <c:pt idx="5346">
                  <c:v>383.68633276508803</c:v>
                </c:pt>
                <c:pt idx="5347">
                  <c:v>383.68633276508803</c:v>
                </c:pt>
                <c:pt idx="5348">
                  <c:v>383.68633276508803</c:v>
                </c:pt>
                <c:pt idx="5349">
                  <c:v>383.68633276508803</c:v>
                </c:pt>
                <c:pt idx="5350">
                  <c:v>383.68633276508803</c:v>
                </c:pt>
                <c:pt idx="5351">
                  <c:v>383.68633276508803</c:v>
                </c:pt>
                <c:pt idx="5352">
                  <c:v>383.68633276508803</c:v>
                </c:pt>
                <c:pt idx="5353">
                  <c:v>383.68633276508803</c:v>
                </c:pt>
                <c:pt idx="5354">
                  <c:v>383.68633276508803</c:v>
                </c:pt>
                <c:pt idx="5355">
                  <c:v>383.68633276508803</c:v>
                </c:pt>
                <c:pt idx="5356">
                  <c:v>383.68633276508803</c:v>
                </c:pt>
                <c:pt idx="5357">
                  <c:v>383.68633276508803</c:v>
                </c:pt>
                <c:pt idx="5358">
                  <c:v>383.68633276508803</c:v>
                </c:pt>
                <c:pt idx="5359">
                  <c:v>393.795688240733</c:v>
                </c:pt>
                <c:pt idx="5360">
                  <c:v>393.795688240733</c:v>
                </c:pt>
                <c:pt idx="5361">
                  <c:v>393.795688240733</c:v>
                </c:pt>
                <c:pt idx="5362">
                  <c:v>393.795688240733</c:v>
                </c:pt>
                <c:pt idx="5363">
                  <c:v>393.795688240733</c:v>
                </c:pt>
                <c:pt idx="5364">
                  <c:v>393.795688240733</c:v>
                </c:pt>
                <c:pt idx="5365">
                  <c:v>393.795688240733</c:v>
                </c:pt>
                <c:pt idx="5366">
                  <c:v>393.795688240733</c:v>
                </c:pt>
                <c:pt idx="5367">
                  <c:v>393.795688240733</c:v>
                </c:pt>
                <c:pt idx="5368">
                  <c:v>393.795688240733</c:v>
                </c:pt>
                <c:pt idx="5369">
                  <c:v>393.795688240733</c:v>
                </c:pt>
                <c:pt idx="5370">
                  <c:v>393.795688240733</c:v>
                </c:pt>
                <c:pt idx="5371">
                  <c:v>393.795688240733</c:v>
                </c:pt>
                <c:pt idx="5372">
                  <c:v>393.795688240733</c:v>
                </c:pt>
                <c:pt idx="5373">
                  <c:v>393.795688240733</c:v>
                </c:pt>
                <c:pt idx="5374">
                  <c:v>393.795688240733</c:v>
                </c:pt>
                <c:pt idx="5375">
                  <c:v>393.795688240733</c:v>
                </c:pt>
                <c:pt idx="5376">
                  <c:v>393.795688240733</c:v>
                </c:pt>
                <c:pt idx="5377">
                  <c:v>393.795688240733</c:v>
                </c:pt>
                <c:pt idx="5378">
                  <c:v>393.795688240733</c:v>
                </c:pt>
                <c:pt idx="5379">
                  <c:v>393.795688240733</c:v>
                </c:pt>
                <c:pt idx="5380">
                  <c:v>393.795688240733</c:v>
                </c:pt>
                <c:pt idx="5381">
                  <c:v>393.795688240733</c:v>
                </c:pt>
                <c:pt idx="5382">
                  <c:v>393.795688240733</c:v>
                </c:pt>
                <c:pt idx="5383">
                  <c:v>393.795688240733</c:v>
                </c:pt>
                <c:pt idx="5384">
                  <c:v>393.795688240733</c:v>
                </c:pt>
                <c:pt idx="5385">
                  <c:v>393.795688240733</c:v>
                </c:pt>
                <c:pt idx="5386">
                  <c:v>393.795688240733</c:v>
                </c:pt>
                <c:pt idx="5387">
                  <c:v>393.795688240733</c:v>
                </c:pt>
                <c:pt idx="5388">
                  <c:v>393.795688240733</c:v>
                </c:pt>
                <c:pt idx="5389">
                  <c:v>393.795688240733</c:v>
                </c:pt>
                <c:pt idx="5390">
                  <c:v>424.47709948225298</c:v>
                </c:pt>
                <c:pt idx="5391">
                  <c:v>424.47709948225298</c:v>
                </c:pt>
                <c:pt idx="5392">
                  <c:v>424.47709948225298</c:v>
                </c:pt>
                <c:pt idx="5393">
                  <c:v>424.47709948225298</c:v>
                </c:pt>
                <c:pt idx="5394">
                  <c:v>424.47709948225298</c:v>
                </c:pt>
                <c:pt idx="5395">
                  <c:v>424.47709948225298</c:v>
                </c:pt>
                <c:pt idx="5396">
                  <c:v>424.47709948225298</c:v>
                </c:pt>
                <c:pt idx="5397">
                  <c:v>424.47709948225298</c:v>
                </c:pt>
                <c:pt idx="5398">
                  <c:v>424.47709948225298</c:v>
                </c:pt>
                <c:pt idx="5399">
                  <c:v>424.47709948225298</c:v>
                </c:pt>
                <c:pt idx="5400">
                  <c:v>424.47709948225298</c:v>
                </c:pt>
                <c:pt idx="5401">
                  <c:v>424.47709948225298</c:v>
                </c:pt>
                <c:pt idx="5402">
                  <c:v>424.47709948225298</c:v>
                </c:pt>
                <c:pt idx="5403">
                  <c:v>424.47709948225298</c:v>
                </c:pt>
                <c:pt idx="5404">
                  <c:v>424.47709948225298</c:v>
                </c:pt>
                <c:pt idx="5405">
                  <c:v>424.47709948225298</c:v>
                </c:pt>
                <c:pt idx="5406">
                  <c:v>424.47709948225298</c:v>
                </c:pt>
                <c:pt idx="5407">
                  <c:v>424.47709948225298</c:v>
                </c:pt>
                <c:pt idx="5408">
                  <c:v>424.47709948225298</c:v>
                </c:pt>
                <c:pt idx="5409">
                  <c:v>424.47709948225298</c:v>
                </c:pt>
                <c:pt idx="5410">
                  <c:v>424.47709948225298</c:v>
                </c:pt>
                <c:pt idx="5411">
                  <c:v>424.47709948225298</c:v>
                </c:pt>
                <c:pt idx="5412">
                  <c:v>424.47709948225298</c:v>
                </c:pt>
                <c:pt idx="5413">
                  <c:v>424.47709948225298</c:v>
                </c:pt>
                <c:pt idx="5414">
                  <c:v>424.47709948225298</c:v>
                </c:pt>
                <c:pt idx="5415">
                  <c:v>424.47709948225298</c:v>
                </c:pt>
                <c:pt idx="5416">
                  <c:v>424.47709948225298</c:v>
                </c:pt>
                <c:pt idx="5417">
                  <c:v>424.47709948225298</c:v>
                </c:pt>
                <c:pt idx="5418">
                  <c:v>429.67583821686497</c:v>
                </c:pt>
                <c:pt idx="5419">
                  <c:v>429.67583821686497</c:v>
                </c:pt>
                <c:pt idx="5420">
                  <c:v>429.67583821686497</c:v>
                </c:pt>
                <c:pt idx="5421">
                  <c:v>429.67583821686497</c:v>
                </c:pt>
                <c:pt idx="5422">
                  <c:v>429.67583821686497</c:v>
                </c:pt>
                <c:pt idx="5423">
                  <c:v>429.67583821686497</c:v>
                </c:pt>
                <c:pt idx="5424">
                  <c:v>429.67583821686497</c:v>
                </c:pt>
                <c:pt idx="5425">
                  <c:v>429.67583821686497</c:v>
                </c:pt>
                <c:pt idx="5426">
                  <c:v>429.67583821686497</c:v>
                </c:pt>
                <c:pt idx="5427">
                  <c:v>429.67583821686497</c:v>
                </c:pt>
                <c:pt idx="5428">
                  <c:v>429.67583821686497</c:v>
                </c:pt>
                <c:pt idx="5429">
                  <c:v>429.67583821686497</c:v>
                </c:pt>
                <c:pt idx="5430">
                  <c:v>429.67583821686497</c:v>
                </c:pt>
                <c:pt idx="5431">
                  <c:v>429.67583821686497</c:v>
                </c:pt>
                <c:pt idx="5432">
                  <c:v>429.67583821686497</c:v>
                </c:pt>
                <c:pt idx="5433">
                  <c:v>429.67583821686497</c:v>
                </c:pt>
                <c:pt idx="5434">
                  <c:v>429.67583821686497</c:v>
                </c:pt>
                <c:pt idx="5435">
                  <c:v>429.67583821686497</c:v>
                </c:pt>
                <c:pt idx="5436">
                  <c:v>429.67583821686497</c:v>
                </c:pt>
                <c:pt idx="5437">
                  <c:v>429.67583821686497</c:v>
                </c:pt>
                <c:pt idx="5438">
                  <c:v>429.67583821686497</c:v>
                </c:pt>
                <c:pt idx="5439">
                  <c:v>429.67583821686497</c:v>
                </c:pt>
                <c:pt idx="5440">
                  <c:v>429.67583821686497</c:v>
                </c:pt>
                <c:pt idx="5441">
                  <c:v>429.67583821686497</c:v>
                </c:pt>
                <c:pt idx="5442">
                  <c:v>429.67583821686497</c:v>
                </c:pt>
                <c:pt idx="5443">
                  <c:v>429.67583821686497</c:v>
                </c:pt>
                <c:pt idx="5444">
                  <c:v>429.67583821686497</c:v>
                </c:pt>
                <c:pt idx="5445">
                  <c:v>429.67583821686497</c:v>
                </c:pt>
                <c:pt idx="5446">
                  <c:v>429.67583821686497</c:v>
                </c:pt>
                <c:pt idx="5447">
                  <c:v>429.960421551259</c:v>
                </c:pt>
                <c:pt idx="5448">
                  <c:v>429.960421551259</c:v>
                </c:pt>
                <c:pt idx="5449">
                  <c:v>429.960421551259</c:v>
                </c:pt>
                <c:pt idx="5450">
                  <c:v>429.960421551259</c:v>
                </c:pt>
                <c:pt idx="5451">
                  <c:v>429.960421551259</c:v>
                </c:pt>
                <c:pt idx="5452">
                  <c:v>429.960421551259</c:v>
                </c:pt>
                <c:pt idx="5453">
                  <c:v>429.960421551259</c:v>
                </c:pt>
                <c:pt idx="5454">
                  <c:v>429.960421551259</c:v>
                </c:pt>
                <c:pt idx="5455">
                  <c:v>429.960421551259</c:v>
                </c:pt>
                <c:pt idx="5456">
                  <c:v>429.960421551259</c:v>
                </c:pt>
                <c:pt idx="5457">
                  <c:v>429.960421551259</c:v>
                </c:pt>
                <c:pt idx="5458">
                  <c:v>429.960421551259</c:v>
                </c:pt>
                <c:pt idx="5459">
                  <c:v>429.960421551259</c:v>
                </c:pt>
                <c:pt idx="5460">
                  <c:v>429.960421551259</c:v>
                </c:pt>
                <c:pt idx="5461">
                  <c:v>429.960421551259</c:v>
                </c:pt>
                <c:pt idx="5462">
                  <c:v>429.960421551259</c:v>
                </c:pt>
                <c:pt idx="5463">
                  <c:v>429.960421551259</c:v>
                </c:pt>
                <c:pt idx="5464">
                  <c:v>429.960421551259</c:v>
                </c:pt>
                <c:pt idx="5465">
                  <c:v>429.960421551259</c:v>
                </c:pt>
                <c:pt idx="5466">
                  <c:v>429.960421551259</c:v>
                </c:pt>
                <c:pt idx="5467">
                  <c:v>429.960421551259</c:v>
                </c:pt>
                <c:pt idx="5468">
                  <c:v>429.960421551259</c:v>
                </c:pt>
                <c:pt idx="5469">
                  <c:v>429.960421551259</c:v>
                </c:pt>
                <c:pt idx="5470">
                  <c:v>429.960421551259</c:v>
                </c:pt>
                <c:pt idx="5471">
                  <c:v>429.960421551259</c:v>
                </c:pt>
                <c:pt idx="5472">
                  <c:v>429.960421551259</c:v>
                </c:pt>
                <c:pt idx="5473">
                  <c:v>429.960421551259</c:v>
                </c:pt>
                <c:pt idx="5474">
                  <c:v>429.960421551259</c:v>
                </c:pt>
                <c:pt idx="5475">
                  <c:v>429.960421551259</c:v>
                </c:pt>
                <c:pt idx="5476">
                  <c:v>429.960421551259</c:v>
                </c:pt>
                <c:pt idx="5477">
                  <c:v>429.960421551259</c:v>
                </c:pt>
                <c:pt idx="5478">
                  <c:v>429.960421551259</c:v>
                </c:pt>
                <c:pt idx="5479">
                  <c:v>429.55582677196901</c:v>
                </c:pt>
                <c:pt idx="5480">
                  <c:v>429.55582677196901</c:v>
                </c:pt>
                <c:pt idx="5481">
                  <c:v>429.55582677196901</c:v>
                </c:pt>
                <c:pt idx="5482">
                  <c:v>429.55582677196901</c:v>
                </c:pt>
                <c:pt idx="5483">
                  <c:v>429.55582677196901</c:v>
                </c:pt>
                <c:pt idx="5484">
                  <c:v>429.55582677196901</c:v>
                </c:pt>
                <c:pt idx="5485">
                  <c:v>429.55582677196901</c:v>
                </c:pt>
                <c:pt idx="5486">
                  <c:v>429.55582677196901</c:v>
                </c:pt>
                <c:pt idx="5487">
                  <c:v>429.55582677196901</c:v>
                </c:pt>
                <c:pt idx="5488">
                  <c:v>429.55582677196901</c:v>
                </c:pt>
                <c:pt idx="5489">
                  <c:v>429.55582677196901</c:v>
                </c:pt>
                <c:pt idx="5490">
                  <c:v>429.55582677196901</c:v>
                </c:pt>
                <c:pt idx="5491">
                  <c:v>429.55582677196901</c:v>
                </c:pt>
                <c:pt idx="5492">
                  <c:v>429.55582677196901</c:v>
                </c:pt>
                <c:pt idx="5493">
                  <c:v>429.55582677196901</c:v>
                </c:pt>
                <c:pt idx="5494">
                  <c:v>429.55582677196901</c:v>
                </c:pt>
                <c:pt idx="5495">
                  <c:v>429.55582677196901</c:v>
                </c:pt>
                <c:pt idx="5496">
                  <c:v>429.55582677196901</c:v>
                </c:pt>
                <c:pt idx="5497">
                  <c:v>429.55582677196901</c:v>
                </c:pt>
                <c:pt idx="5498">
                  <c:v>429.55582677196901</c:v>
                </c:pt>
                <c:pt idx="5499">
                  <c:v>429.55582677196901</c:v>
                </c:pt>
                <c:pt idx="5500">
                  <c:v>429.55582677196901</c:v>
                </c:pt>
                <c:pt idx="5501">
                  <c:v>429.55582677196901</c:v>
                </c:pt>
                <c:pt idx="5502">
                  <c:v>429.55582677196901</c:v>
                </c:pt>
                <c:pt idx="5503">
                  <c:v>429.55582677196901</c:v>
                </c:pt>
                <c:pt idx="5504">
                  <c:v>429.55582677196901</c:v>
                </c:pt>
                <c:pt idx="5505">
                  <c:v>429.55582677196901</c:v>
                </c:pt>
                <c:pt idx="5506">
                  <c:v>429.55582677196901</c:v>
                </c:pt>
                <c:pt idx="5507">
                  <c:v>429.55582677196901</c:v>
                </c:pt>
                <c:pt idx="5508">
                  <c:v>429.55582677196901</c:v>
                </c:pt>
                <c:pt idx="5509">
                  <c:v>429.55582677196901</c:v>
                </c:pt>
                <c:pt idx="5510">
                  <c:v>454.37418872905602</c:v>
                </c:pt>
                <c:pt idx="5511">
                  <c:v>454.37418872905602</c:v>
                </c:pt>
                <c:pt idx="5512">
                  <c:v>454.37418872905602</c:v>
                </c:pt>
                <c:pt idx="5513">
                  <c:v>454.37418872905602</c:v>
                </c:pt>
                <c:pt idx="5514">
                  <c:v>454.37418872905602</c:v>
                </c:pt>
                <c:pt idx="5515">
                  <c:v>454.37418872905602</c:v>
                </c:pt>
                <c:pt idx="5516">
                  <c:v>454.37418872905602</c:v>
                </c:pt>
                <c:pt idx="5517">
                  <c:v>454.37418872905602</c:v>
                </c:pt>
                <c:pt idx="5518">
                  <c:v>454.37418872905602</c:v>
                </c:pt>
                <c:pt idx="5519">
                  <c:v>454.37418872905602</c:v>
                </c:pt>
                <c:pt idx="5520">
                  <c:v>454.37418872905602</c:v>
                </c:pt>
                <c:pt idx="5521">
                  <c:v>454.37418872905602</c:v>
                </c:pt>
                <c:pt idx="5522">
                  <c:v>454.37418872905602</c:v>
                </c:pt>
                <c:pt idx="5523">
                  <c:v>454.37418872905602</c:v>
                </c:pt>
                <c:pt idx="5524">
                  <c:v>454.37418872905602</c:v>
                </c:pt>
                <c:pt idx="5525">
                  <c:v>454.37418872905602</c:v>
                </c:pt>
                <c:pt idx="5526">
                  <c:v>454.37418872905602</c:v>
                </c:pt>
                <c:pt idx="5527">
                  <c:v>454.37418872905602</c:v>
                </c:pt>
                <c:pt idx="5528">
                  <c:v>454.37418872905602</c:v>
                </c:pt>
                <c:pt idx="5529">
                  <c:v>454.37418872905602</c:v>
                </c:pt>
                <c:pt idx="5530">
                  <c:v>454.37418872905602</c:v>
                </c:pt>
                <c:pt idx="5531">
                  <c:v>454.37418872905602</c:v>
                </c:pt>
                <c:pt idx="5532">
                  <c:v>454.37418872905602</c:v>
                </c:pt>
                <c:pt idx="5533">
                  <c:v>454.37418872905602</c:v>
                </c:pt>
                <c:pt idx="5534">
                  <c:v>454.37418872905602</c:v>
                </c:pt>
                <c:pt idx="5535">
                  <c:v>454.37418872905602</c:v>
                </c:pt>
                <c:pt idx="5536">
                  <c:v>454.37418872905602</c:v>
                </c:pt>
                <c:pt idx="5537">
                  <c:v>454.37418872905602</c:v>
                </c:pt>
                <c:pt idx="5538">
                  <c:v>461.49363168592998</c:v>
                </c:pt>
                <c:pt idx="5539">
                  <c:v>461.49363168592998</c:v>
                </c:pt>
                <c:pt idx="5540">
                  <c:v>461.49363168592998</c:v>
                </c:pt>
                <c:pt idx="5541">
                  <c:v>461.49363168592998</c:v>
                </c:pt>
                <c:pt idx="5542">
                  <c:v>461.49363168592998</c:v>
                </c:pt>
                <c:pt idx="5543">
                  <c:v>461.49363168592998</c:v>
                </c:pt>
                <c:pt idx="5544">
                  <c:v>461.49363168592998</c:v>
                </c:pt>
                <c:pt idx="5545">
                  <c:v>461.49363168592998</c:v>
                </c:pt>
                <c:pt idx="5546">
                  <c:v>461.49363168592998</c:v>
                </c:pt>
                <c:pt idx="5547">
                  <c:v>461.49363168592998</c:v>
                </c:pt>
                <c:pt idx="5548">
                  <c:v>461.49363168592998</c:v>
                </c:pt>
                <c:pt idx="5549">
                  <c:v>461.49363168592998</c:v>
                </c:pt>
                <c:pt idx="5550">
                  <c:v>461.49363168592998</c:v>
                </c:pt>
                <c:pt idx="5551">
                  <c:v>461.49363168592998</c:v>
                </c:pt>
                <c:pt idx="5552">
                  <c:v>461.49363168592998</c:v>
                </c:pt>
                <c:pt idx="5553">
                  <c:v>461.49363168592998</c:v>
                </c:pt>
                <c:pt idx="5554">
                  <c:v>461.49363168592998</c:v>
                </c:pt>
                <c:pt idx="5555">
                  <c:v>461.49363168592998</c:v>
                </c:pt>
                <c:pt idx="5556">
                  <c:v>461.49363168592998</c:v>
                </c:pt>
                <c:pt idx="5557">
                  <c:v>461.49363168592998</c:v>
                </c:pt>
                <c:pt idx="5558">
                  <c:v>461.49363168592998</c:v>
                </c:pt>
                <c:pt idx="5559">
                  <c:v>461.49363168592998</c:v>
                </c:pt>
                <c:pt idx="5560">
                  <c:v>461.49363168592998</c:v>
                </c:pt>
                <c:pt idx="5561">
                  <c:v>461.49363168592998</c:v>
                </c:pt>
                <c:pt idx="5562">
                  <c:v>461.49363168592998</c:v>
                </c:pt>
                <c:pt idx="5563">
                  <c:v>461.49363168592998</c:v>
                </c:pt>
                <c:pt idx="5564">
                  <c:v>461.49363168592998</c:v>
                </c:pt>
                <c:pt idx="5565">
                  <c:v>461.49363168592998</c:v>
                </c:pt>
                <c:pt idx="5566">
                  <c:v>461.49363168592998</c:v>
                </c:pt>
                <c:pt idx="5567">
                  <c:v>461.49363168592998</c:v>
                </c:pt>
                <c:pt idx="5568">
                  <c:v>461.49363168592998</c:v>
                </c:pt>
                <c:pt idx="5569">
                  <c:v>461.49363168592998</c:v>
                </c:pt>
                <c:pt idx="5570">
                  <c:v>461.49363168592998</c:v>
                </c:pt>
                <c:pt idx="5571">
                  <c:v>460.82009880857498</c:v>
                </c:pt>
                <c:pt idx="5572">
                  <c:v>460.82009880857498</c:v>
                </c:pt>
                <c:pt idx="5573">
                  <c:v>460.82009880857498</c:v>
                </c:pt>
                <c:pt idx="5574">
                  <c:v>460.82009880857498</c:v>
                </c:pt>
                <c:pt idx="5575">
                  <c:v>460.82009880857498</c:v>
                </c:pt>
                <c:pt idx="5576">
                  <c:v>460.82009880857498</c:v>
                </c:pt>
                <c:pt idx="5577">
                  <c:v>460.82009880857498</c:v>
                </c:pt>
                <c:pt idx="5578">
                  <c:v>460.82009880857498</c:v>
                </c:pt>
                <c:pt idx="5579">
                  <c:v>460.82009880857498</c:v>
                </c:pt>
                <c:pt idx="5580">
                  <c:v>460.82009880857498</c:v>
                </c:pt>
                <c:pt idx="5581">
                  <c:v>460.82009880857498</c:v>
                </c:pt>
                <c:pt idx="5582">
                  <c:v>460.82009880857498</c:v>
                </c:pt>
                <c:pt idx="5583">
                  <c:v>460.82009880857498</c:v>
                </c:pt>
                <c:pt idx="5584">
                  <c:v>460.82009880857498</c:v>
                </c:pt>
                <c:pt idx="5585">
                  <c:v>460.82009880857498</c:v>
                </c:pt>
                <c:pt idx="5586">
                  <c:v>460.82009880857498</c:v>
                </c:pt>
                <c:pt idx="5587">
                  <c:v>460.82009880857498</c:v>
                </c:pt>
                <c:pt idx="5588">
                  <c:v>460.82009880857498</c:v>
                </c:pt>
                <c:pt idx="5589">
                  <c:v>460.82009880857498</c:v>
                </c:pt>
                <c:pt idx="5590">
                  <c:v>460.82009880857498</c:v>
                </c:pt>
                <c:pt idx="5591">
                  <c:v>460.82009880857498</c:v>
                </c:pt>
                <c:pt idx="5592">
                  <c:v>460.82009880857498</c:v>
                </c:pt>
                <c:pt idx="5593">
                  <c:v>460.82009880857498</c:v>
                </c:pt>
                <c:pt idx="5594">
                  <c:v>460.82009880857498</c:v>
                </c:pt>
                <c:pt idx="5595">
                  <c:v>460.82009880857498</c:v>
                </c:pt>
                <c:pt idx="5596">
                  <c:v>460.82009880857498</c:v>
                </c:pt>
                <c:pt idx="5597">
                  <c:v>460.82009880857498</c:v>
                </c:pt>
                <c:pt idx="5598">
                  <c:v>460.82009880857498</c:v>
                </c:pt>
                <c:pt idx="5599">
                  <c:v>460.82009880857498</c:v>
                </c:pt>
                <c:pt idx="5600">
                  <c:v>460.82009880857498</c:v>
                </c:pt>
                <c:pt idx="5601">
                  <c:v>456.885800560441</c:v>
                </c:pt>
                <c:pt idx="5602">
                  <c:v>456.885800560441</c:v>
                </c:pt>
                <c:pt idx="5603">
                  <c:v>456.885800560441</c:v>
                </c:pt>
                <c:pt idx="5604">
                  <c:v>456.885800560441</c:v>
                </c:pt>
                <c:pt idx="5605">
                  <c:v>456.885800560441</c:v>
                </c:pt>
                <c:pt idx="5606">
                  <c:v>456.885800560441</c:v>
                </c:pt>
                <c:pt idx="5607">
                  <c:v>456.885800560441</c:v>
                </c:pt>
                <c:pt idx="5608">
                  <c:v>456.885800560441</c:v>
                </c:pt>
                <c:pt idx="5609">
                  <c:v>456.885800560441</c:v>
                </c:pt>
                <c:pt idx="5610">
                  <c:v>456.885800560441</c:v>
                </c:pt>
                <c:pt idx="5611">
                  <c:v>456.885800560441</c:v>
                </c:pt>
                <c:pt idx="5612">
                  <c:v>456.885800560441</c:v>
                </c:pt>
                <c:pt idx="5613">
                  <c:v>456.885800560441</c:v>
                </c:pt>
                <c:pt idx="5614">
                  <c:v>456.885800560441</c:v>
                </c:pt>
                <c:pt idx="5615">
                  <c:v>456.885800560441</c:v>
                </c:pt>
                <c:pt idx="5616">
                  <c:v>456.885800560441</c:v>
                </c:pt>
                <c:pt idx="5617">
                  <c:v>456.885800560441</c:v>
                </c:pt>
                <c:pt idx="5618">
                  <c:v>456.885800560441</c:v>
                </c:pt>
                <c:pt idx="5619">
                  <c:v>456.885800560441</c:v>
                </c:pt>
                <c:pt idx="5620">
                  <c:v>456.885800560441</c:v>
                </c:pt>
                <c:pt idx="5621">
                  <c:v>456.885800560441</c:v>
                </c:pt>
                <c:pt idx="5622">
                  <c:v>456.885800560441</c:v>
                </c:pt>
                <c:pt idx="5623">
                  <c:v>456.885800560441</c:v>
                </c:pt>
                <c:pt idx="5624">
                  <c:v>456.885800560441</c:v>
                </c:pt>
                <c:pt idx="5625">
                  <c:v>456.885800560441</c:v>
                </c:pt>
                <c:pt idx="5626">
                  <c:v>456.885800560441</c:v>
                </c:pt>
                <c:pt idx="5627">
                  <c:v>456.885800560441</c:v>
                </c:pt>
                <c:pt idx="5628">
                  <c:v>456.885800560441</c:v>
                </c:pt>
                <c:pt idx="5629">
                  <c:v>456.885800560441</c:v>
                </c:pt>
                <c:pt idx="5630">
                  <c:v>456.885800560441</c:v>
                </c:pt>
                <c:pt idx="5631">
                  <c:v>456.885800560441</c:v>
                </c:pt>
                <c:pt idx="5632">
                  <c:v>442.59524052763402</c:v>
                </c:pt>
                <c:pt idx="5633">
                  <c:v>442.59524052763402</c:v>
                </c:pt>
                <c:pt idx="5634">
                  <c:v>442.59524052763402</c:v>
                </c:pt>
                <c:pt idx="5635">
                  <c:v>442.59524052763402</c:v>
                </c:pt>
                <c:pt idx="5636">
                  <c:v>442.59524052763402</c:v>
                </c:pt>
                <c:pt idx="5637">
                  <c:v>442.59524052763402</c:v>
                </c:pt>
                <c:pt idx="5638">
                  <c:v>442.59524052763402</c:v>
                </c:pt>
                <c:pt idx="5639">
                  <c:v>442.59524052763402</c:v>
                </c:pt>
                <c:pt idx="5640">
                  <c:v>442.59524052763402</c:v>
                </c:pt>
                <c:pt idx="5641">
                  <c:v>442.59524052763402</c:v>
                </c:pt>
                <c:pt idx="5642">
                  <c:v>442.59524052763402</c:v>
                </c:pt>
                <c:pt idx="5643">
                  <c:v>442.59524052763402</c:v>
                </c:pt>
                <c:pt idx="5644">
                  <c:v>442.59524052763402</c:v>
                </c:pt>
                <c:pt idx="5645">
                  <c:v>442.59524052763402</c:v>
                </c:pt>
                <c:pt idx="5646">
                  <c:v>442.59524052763402</c:v>
                </c:pt>
                <c:pt idx="5647">
                  <c:v>442.59524052763402</c:v>
                </c:pt>
                <c:pt idx="5648">
                  <c:v>442.59524052763402</c:v>
                </c:pt>
                <c:pt idx="5649">
                  <c:v>442.59524052763402</c:v>
                </c:pt>
                <c:pt idx="5650">
                  <c:v>442.59524052763402</c:v>
                </c:pt>
                <c:pt idx="5651">
                  <c:v>442.59524052763402</c:v>
                </c:pt>
                <c:pt idx="5652">
                  <c:v>442.59524052763402</c:v>
                </c:pt>
                <c:pt idx="5653">
                  <c:v>442.59524052763402</c:v>
                </c:pt>
                <c:pt idx="5654">
                  <c:v>442.59524052763402</c:v>
                </c:pt>
                <c:pt idx="5655">
                  <c:v>442.59524052763402</c:v>
                </c:pt>
                <c:pt idx="5656">
                  <c:v>442.59524052763402</c:v>
                </c:pt>
                <c:pt idx="5657">
                  <c:v>442.59524052763402</c:v>
                </c:pt>
                <c:pt idx="5658">
                  <c:v>442.59524052763402</c:v>
                </c:pt>
                <c:pt idx="5659">
                  <c:v>442.59524052763402</c:v>
                </c:pt>
                <c:pt idx="5660">
                  <c:v>442.59524052763402</c:v>
                </c:pt>
                <c:pt idx="5661">
                  <c:v>442.59524052763402</c:v>
                </c:pt>
                <c:pt idx="5662">
                  <c:v>442.59524052763402</c:v>
                </c:pt>
                <c:pt idx="5663">
                  <c:v>463.03805040238302</c:v>
                </c:pt>
                <c:pt idx="5664">
                  <c:v>463.03805040238302</c:v>
                </c:pt>
                <c:pt idx="5665">
                  <c:v>463.03805040238302</c:v>
                </c:pt>
                <c:pt idx="5666">
                  <c:v>463.03805040238302</c:v>
                </c:pt>
                <c:pt idx="5667">
                  <c:v>463.03805040238302</c:v>
                </c:pt>
                <c:pt idx="5668">
                  <c:v>463.03805040238302</c:v>
                </c:pt>
                <c:pt idx="5669">
                  <c:v>463.03805040238302</c:v>
                </c:pt>
                <c:pt idx="5670">
                  <c:v>463.03805040238302</c:v>
                </c:pt>
                <c:pt idx="5671">
                  <c:v>463.03805040238302</c:v>
                </c:pt>
                <c:pt idx="5672">
                  <c:v>463.03805040238302</c:v>
                </c:pt>
                <c:pt idx="5673">
                  <c:v>463.03805040238302</c:v>
                </c:pt>
                <c:pt idx="5674">
                  <c:v>463.03805040238302</c:v>
                </c:pt>
                <c:pt idx="5675">
                  <c:v>463.03805040238302</c:v>
                </c:pt>
                <c:pt idx="5676">
                  <c:v>463.03805040238302</c:v>
                </c:pt>
                <c:pt idx="5677">
                  <c:v>463.03805040238302</c:v>
                </c:pt>
                <c:pt idx="5678">
                  <c:v>463.03805040238302</c:v>
                </c:pt>
                <c:pt idx="5679">
                  <c:v>463.03805040238302</c:v>
                </c:pt>
                <c:pt idx="5680">
                  <c:v>463.03805040238302</c:v>
                </c:pt>
                <c:pt idx="5681">
                  <c:v>463.03805040238302</c:v>
                </c:pt>
                <c:pt idx="5682">
                  <c:v>463.03805040238302</c:v>
                </c:pt>
                <c:pt idx="5683">
                  <c:v>463.03805040238302</c:v>
                </c:pt>
                <c:pt idx="5684">
                  <c:v>463.03805040238302</c:v>
                </c:pt>
                <c:pt idx="5685">
                  <c:v>463.03805040238302</c:v>
                </c:pt>
                <c:pt idx="5686">
                  <c:v>463.03805040238302</c:v>
                </c:pt>
                <c:pt idx="5687">
                  <c:v>463.03805040238302</c:v>
                </c:pt>
                <c:pt idx="5688">
                  <c:v>463.03805040238302</c:v>
                </c:pt>
                <c:pt idx="5689">
                  <c:v>463.03805040238302</c:v>
                </c:pt>
                <c:pt idx="5690">
                  <c:v>463.03805040238302</c:v>
                </c:pt>
                <c:pt idx="5691">
                  <c:v>463.03805040238302</c:v>
                </c:pt>
                <c:pt idx="5692">
                  <c:v>494.79843760925797</c:v>
                </c:pt>
                <c:pt idx="5693">
                  <c:v>494.79843760925797</c:v>
                </c:pt>
                <c:pt idx="5694">
                  <c:v>494.79843760925797</c:v>
                </c:pt>
                <c:pt idx="5695">
                  <c:v>494.79843760925797</c:v>
                </c:pt>
                <c:pt idx="5696">
                  <c:v>494.79843760925797</c:v>
                </c:pt>
                <c:pt idx="5697">
                  <c:v>494.79843760925797</c:v>
                </c:pt>
                <c:pt idx="5698">
                  <c:v>494.79843760925797</c:v>
                </c:pt>
                <c:pt idx="5699">
                  <c:v>494.79843760925797</c:v>
                </c:pt>
                <c:pt idx="5700">
                  <c:v>494.79843760925797</c:v>
                </c:pt>
                <c:pt idx="5701">
                  <c:v>494.79843760925797</c:v>
                </c:pt>
                <c:pt idx="5702">
                  <c:v>494.79843760925797</c:v>
                </c:pt>
                <c:pt idx="5703">
                  <c:v>494.79843760925797</c:v>
                </c:pt>
                <c:pt idx="5704">
                  <c:v>494.79843760925797</c:v>
                </c:pt>
                <c:pt idx="5705">
                  <c:v>494.79843760925797</c:v>
                </c:pt>
                <c:pt idx="5706">
                  <c:v>494.79843760925797</c:v>
                </c:pt>
                <c:pt idx="5707">
                  <c:v>494.79843760925797</c:v>
                </c:pt>
                <c:pt idx="5708">
                  <c:v>494.79843760925797</c:v>
                </c:pt>
                <c:pt idx="5709">
                  <c:v>494.79843760925797</c:v>
                </c:pt>
                <c:pt idx="5710">
                  <c:v>494.79843760925797</c:v>
                </c:pt>
                <c:pt idx="5711">
                  <c:v>494.79843760925797</c:v>
                </c:pt>
                <c:pt idx="5712">
                  <c:v>494.79843760925797</c:v>
                </c:pt>
                <c:pt idx="5713">
                  <c:v>494.79843760925797</c:v>
                </c:pt>
                <c:pt idx="5714">
                  <c:v>494.79843760925797</c:v>
                </c:pt>
                <c:pt idx="5715">
                  <c:v>494.79843760925797</c:v>
                </c:pt>
                <c:pt idx="5716">
                  <c:v>494.79843760925797</c:v>
                </c:pt>
                <c:pt idx="5717">
                  <c:v>494.79843760925797</c:v>
                </c:pt>
                <c:pt idx="5718">
                  <c:v>494.79843760925797</c:v>
                </c:pt>
                <c:pt idx="5719">
                  <c:v>494.79843760925797</c:v>
                </c:pt>
                <c:pt idx="5720">
                  <c:v>494.79843760925797</c:v>
                </c:pt>
                <c:pt idx="5721">
                  <c:v>494.79843760925797</c:v>
                </c:pt>
                <c:pt idx="5722">
                  <c:v>494.79843760925797</c:v>
                </c:pt>
                <c:pt idx="5723">
                  <c:v>494.79843760925797</c:v>
                </c:pt>
                <c:pt idx="5724">
                  <c:v>518.73436461011204</c:v>
                </c:pt>
                <c:pt idx="5725">
                  <c:v>518.73436461011204</c:v>
                </c:pt>
                <c:pt idx="5726">
                  <c:v>518.73436461011204</c:v>
                </c:pt>
                <c:pt idx="5727">
                  <c:v>518.73436461011204</c:v>
                </c:pt>
                <c:pt idx="5728">
                  <c:v>518.73436461011204</c:v>
                </c:pt>
                <c:pt idx="5729">
                  <c:v>518.73436461011204</c:v>
                </c:pt>
                <c:pt idx="5730">
                  <c:v>518.73436461011204</c:v>
                </c:pt>
                <c:pt idx="5731">
                  <c:v>518.73436461011204</c:v>
                </c:pt>
                <c:pt idx="5732">
                  <c:v>518.73436461011204</c:v>
                </c:pt>
                <c:pt idx="5733">
                  <c:v>518.73436461011204</c:v>
                </c:pt>
                <c:pt idx="5734">
                  <c:v>518.73436461011204</c:v>
                </c:pt>
                <c:pt idx="5735">
                  <c:v>518.73436461011204</c:v>
                </c:pt>
                <c:pt idx="5736">
                  <c:v>518.73436461011204</c:v>
                </c:pt>
                <c:pt idx="5737">
                  <c:v>518.73436461011204</c:v>
                </c:pt>
                <c:pt idx="5738">
                  <c:v>518.73436461011204</c:v>
                </c:pt>
                <c:pt idx="5739">
                  <c:v>518.73436461011204</c:v>
                </c:pt>
                <c:pt idx="5740">
                  <c:v>518.73436461011204</c:v>
                </c:pt>
                <c:pt idx="5741">
                  <c:v>518.73436461011204</c:v>
                </c:pt>
                <c:pt idx="5742">
                  <c:v>518.73436461011204</c:v>
                </c:pt>
                <c:pt idx="5743">
                  <c:v>518.73436461011204</c:v>
                </c:pt>
                <c:pt idx="5744">
                  <c:v>518.73436461011204</c:v>
                </c:pt>
                <c:pt idx="5745">
                  <c:v>518.73436461011204</c:v>
                </c:pt>
                <c:pt idx="5746">
                  <c:v>518.73436461011204</c:v>
                </c:pt>
                <c:pt idx="5747">
                  <c:v>518.73436461011204</c:v>
                </c:pt>
                <c:pt idx="5748">
                  <c:v>518.73436461011204</c:v>
                </c:pt>
                <c:pt idx="5749">
                  <c:v>518.73436461011204</c:v>
                </c:pt>
                <c:pt idx="5750">
                  <c:v>518.73436461011204</c:v>
                </c:pt>
                <c:pt idx="5751">
                  <c:v>518.73436461011204</c:v>
                </c:pt>
                <c:pt idx="5752">
                  <c:v>518.73436461011204</c:v>
                </c:pt>
                <c:pt idx="5753">
                  <c:v>518.73436461011204</c:v>
                </c:pt>
                <c:pt idx="5754">
                  <c:v>518.73436461011204</c:v>
                </c:pt>
                <c:pt idx="5755">
                  <c:v>521.63150851223304</c:v>
                </c:pt>
                <c:pt idx="5756">
                  <c:v>521.63150851223304</c:v>
                </c:pt>
                <c:pt idx="5757">
                  <c:v>521.63150851223304</c:v>
                </c:pt>
                <c:pt idx="5758">
                  <c:v>521.63150851223304</c:v>
                </c:pt>
                <c:pt idx="5759">
                  <c:v>521.63150851223304</c:v>
                </c:pt>
                <c:pt idx="5760">
                  <c:v>521.63150851223304</c:v>
                </c:pt>
                <c:pt idx="5761">
                  <c:v>521.63150851223304</c:v>
                </c:pt>
                <c:pt idx="5762">
                  <c:v>521.63150851223304</c:v>
                </c:pt>
                <c:pt idx="5763">
                  <c:v>521.63150851223304</c:v>
                </c:pt>
                <c:pt idx="5764">
                  <c:v>521.63150851223304</c:v>
                </c:pt>
                <c:pt idx="5765">
                  <c:v>521.63150851223304</c:v>
                </c:pt>
                <c:pt idx="5766">
                  <c:v>521.63150851223304</c:v>
                </c:pt>
                <c:pt idx="5767">
                  <c:v>521.63150851223304</c:v>
                </c:pt>
                <c:pt idx="5768">
                  <c:v>521.63150851223304</c:v>
                </c:pt>
                <c:pt idx="5769">
                  <c:v>521.63150851223304</c:v>
                </c:pt>
                <c:pt idx="5770">
                  <c:v>521.63150851223304</c:v>
                </c:pt>
                <c:pt idx="5771">
                  <c:v>521.63150851223304</c:v>
                </c:pt>
                <c:pt idx="5772">
                  <c:v>521.63150851223304</c:v>
                </c:pt>
                <c:pt idx="5773">
                  <c:v>521.63150851223304</c:v>
                </c:pt>
                <c:pt idx="5774">
                  <c:v>521.63150851223304</c:v>
                </c:pt>
                <c:pt idx="5775">
                  <c:v>521.63150851223304</c:v>
                </c:pt>
                <c:pt idx="5776">
                  <c:v>521.63150851223304</c:v>
                </c:pt>
                <c:pt idx="5777">
                  <c:v>521.63150851223304</c:v>
                </c:pt>
                <c:pt idx="5778">
                  <c:v>521.63150851223304</c:v>
                </c:pt>
                <c:pt idx="5779">
                  <c:v>521.63150851223304</c:v>
                </c:pt>
                <c:pt idx="5780">
                  <c:v>521.63150851223304</c:v>
                </c:pt>
                <c:pt idx="5781">
                  <c:v>521.63150851223304</c:v>
                </c:pt>
                <c:pt idx="5782">
                  <c:v>521.63150851223304</c:v>
                </c:pt>
                <c:pt idx="5783">
                  <c:v>560.62209143725704</c:v>
                </c:pt>
                <c:pt idx="5784">
                  <c:v>560.62209143725704</c:v>
                </c:pt>
                <c:pt idx="5785">
                  <c:v>560.62209143725704</c:v>
                </c:pt>
                <c:pt idx="5786">
                  <c:v>560.62209143725704</c:v>
                </c:pt>
                <c:pt idx="5787">
                  <c:v>560.62209143725704</c:v>
                </c:pt>
                <c:pt idx="5788">
                  <c:v>560.62209143725704</c:v>
                </c:pt>
                <c:pt idx="5789">
                  <c:v>560.62209143725704</c:v>
                </c:pt>
                <c:pt idx="5790">
                  <c:v>560.62209143725704</c:v>
                </c:pt>
                <c:pt idx="5791">
                  <c:v>560.62209143725704</c:v>
                </c:pt>
                <c:pt idx="5792">
                  <c:v>560.62209143725704</c:v>
                </c:pt>
                <c:pt idx="5793">
                  <c:v>560.62209143725704</c:v>
                </c:pt>
                <c:pt idx="5794">
                  <c:v>560.62209143725704</c:v>
                </c:pt>
                <c:pt idx="5795">
                  <c:v>560.62209143725704</c:v>
                </c:pt>
                <c:pt idx="5796">
                  <c:v>560.62209143725704</c:v>
                </c:pt>
                <c:pt idx="5797">
                  <c:v>560.62209143725704</c:v>
                </c:pt>
                <c:pt idx="5798">
                  <c:v>560.62209143725704</c:v>
                </c:pt>
                <c:pt idx="5799">
                  <c:v>560.62209143725704</c:v>
                </c:pt>
                <c:pt idx="5800">
                  <c:v>560.62209143725704</c:v>
                </c:pt>
                <c:pt idx="5801">
                  <c:v>560.62209143725704</c:v>
                </c:pt>
                <c:pt idx="5802">
                  <c:v>560.62209143725704</c:v>
                </c:pt>
                <c:pt idx="5803">
                  <c:v>560.62209143725704</c:v>
                </c:pt>
                <c:pt idx="5804">
                  <c:v>560.62209143725704</c:v>
                </c:pt>
                <c:pt idx="5805">
                  <c:v>560.62209143725704</c:v>
                </c:pt>
                <c:pt idx="5806">
                  <c:v>560.62209143725704</c:v>
                </c:pt>
                <c:pt idx="5807">
                  <c:v>560.62209143725704</c:v>
                </c:pt>
                <c:pt idx="5808">
                  <c:v>560.62209143725704</c:v>
                </c:pt>
                <c:pt idx="5809">
                  <c:v>560.62209143725704</c:v>
                </c:pt>
                <c:pt idx="5810">
                  <c:v>560.62209143725704</c:v>
                </c:pt>
                <c:pt idx="5811">
                  <c:v>560.62209143725704</c:v>
                </c:pt>
                <c:pt idx="5812">
                  <c:v>560.62209143725704</c:v>
                </c:pt>
                <c:pt idx="5813">
                  <c:v>560.62209143725704</c:v>
                </c:pt>
                <c:pt idx="5814">
                  <c:v>591.89952437754505</c:v>
                </c:pt>
                <c:pt idx="5815">
                  <c:v>591.89952437754505</c:v>
                </c:pt>
                <c:pt idx="5816">
                  <c:v>591.89952437754505</c:v>
                </c:pt>
                <c:pt idx="5817">
                  <c:v>591.89952437754505</c:v>
                </c:pt>
                <c:pt idx="5818">
                  <c:v>591.89952437754505</c:v>
                </c:pt>
                <c:pt idx="5819">
                  <c:v>591.89952437754505</c:v>
                </c:pt>
                <c:pt idx="5820">
                  <c:v>591.89952437754505</c:v>
                </c:pt>
                <c:pt idx="5821">
                  <c:v>591.89952437754505</c:v>
                </c:pt>
                <c:pt idx="5822">
                  <c:v>591.89952437754505</c:v>
                </c:pt>
                <c:pt idx="5823">
                  <c:v>591.89952437754505</c:v>
                </c:pt>
                <c:pt idx="5824">
                  <c:v>591.89952437754505</c:v>
                </c:pt>
                <c:pt idx="5825">
                  <c:v>591.89952437754505</c:v>
                </c:pt>
                <c:pt idx="5826">
                  <c:v>591.89952437754505</c:v>
                </c:pt>
                <c:pt idx="5827">
                  <c:v>591.89952437754505</c:v>
                </c:pt>
                <c:pt idx="5828">
                  <c:v>591.89952437754505</c:v>
                </c:pt>
                <c:pt idx="5829">
                  <c:v>591.89952437754505</c:v>
                </c:pt>
                <c:pt idx="5830">
                  <c:v>591.89952437754505</c:v>
                </c:pt>
                <c:pt idx="5831">
                  <c:v>591.89952437754505</c:v>
                </c:pt>
                <c:pt idx="5832">
                  <c:v>591.89952437754505</c:v>
                </c:pt>
                <c:pt idx="5833">
                  <c:v>591.89952437754505</c:v>
                </c:pt>
                <c:pt idx="5834">
                  <c:v>591.89952437754505</c:v>
                </c:pt>
                <c:pt idx="5835">
                  <c:v>591.89952437754505</c:v>
                </c:pt>
                <c:pt idx="5836">
                  <c:v>591.89952437754505</c:v>
                </c:pt>
                <c:pt idx="5837">
                  <c:v>591.89952437754505</c:v>
                </c:pt>
                <c:pt idx="5838">
                  <c:v>591.89952437754505</c:v>
                </c:pt>
                <c:pt idx="5839">
                  <c:v>591.89952437754505</c:v>
                </c:pt>
                <c:pt idx="5840">
                  <c:v>591.89952437754505</c:v>
                </c:pt>
                <c:pt idx="5841">
                  <c:v>591.89952437754505</c:v>
                </c:pt>
                <c:pt idx="5842">
                  <c:v>591.89952437754505</c:v>
                </c:pt>
                <c:pt idx="5843">
                  <c:v>591.89952437754505</c:v>
                </c:pt>
                <c:pt idx="5844">
                  <c:v>585.23477488855997</c:v>
                </c:pt>
                <c:pt idx="5845">
                  <c:v>585.23477488855997</c:v>
                </c:pt>
                <c:pt idx="5846">
                  <c:v>585.23477488855997</c:v>
                </c:pt>
                <c:pt idx="5847">
                  <c:v>585.23477488855997</c:v>
                </c:pt>
                <c:pt idx="5848">
                  <c:v>585.23477488855997</c:v>
                </c:pt>
                <c:pt idx="5849">
                  <c:v>585.23477488855997</c:v>
                </c:pt>
                <c:pt idx="5850">
                  <c:v>585.23477488855997</c:v>
                </c:pt>
                <c:pt idx="5851">
                  <c:v>585.23477488855997</c:v>
                </c:pt>
                <c:pt idx="5852">
                  <c:v>585.23477488855997</c:v>
                </c:pt>
                <c:pt idx="5853">
                  <c:v>585.23477488855997</c:v>
                </c:pt>
                <c:pt idx="5854">
                  <c:v>585.23477488855997</c:v>
                </c:pt>
                <c:pt idx="5855">
                  <c:v>585.23477488855997</c:v>
                </c:pt>
                <c:pt idx="5856">
                  <c:v>585.23477488855997</c:v>
                </c:pt>
                <c:pt idx="5857">
                  <c:v>585.23477488855997</c:v>
                </c:pt>
                <c:pt idx="5858">
                  <c:v>585.23477488855997</c:v>
                </c:pt>
                <c:pt idx="5859">
                  <c:v>585.23477488855997</c:v>
                </c:pt>
                <c:pt idx="5860">
                  <c:v>585.23477488855997</c:v>
                </c:pt>
                <c:pt idx="5861">
                  <c:v>585.23477488855997</c:v>
                </c:pt>
                <c:pt idx="5862">
                  <c:v>585.23477488855997</c:v>
                </c:pt>
                <c:pt idx="5863">
                  <c:v>585.23477488855997</c:v>
                </c:pt>
                <c:pt idx="5864">
                  <c:v>585.23477488855997</c:v>
                </c:pt>
                <c:pt idx="5865">
                  <c:v>585.23477488855997</c:v>
                </c:pt>
                <c:pt idx="5866">
                  <c:v>585.23477488855997</c:v>
                </c:pt>
                <c:pt idx="5867">
                  <c:v>585.23477488855997</c:v>
                </c:pt>
                <c:pt idx="5868">
                  <c:v>585.23477488855997</c:v>
                </c:pt>
                <c:pt idx="5869">
                  <c:v>585.23477488855997</c:v>
                </c:pt>
                <c:pt idx="5870">
                  <c:v>585.23477488855997</c:v>
                </c:pt>
                <c:pt idx="5871">
                  <c:v>585.23477488855997</c:v>
                </c:pt>
                <c:pt idx="5872">
                  <c:v>585.23477488855997</c:v>
                </c:pt>
                <c:pt idx="5873">
                  <c:v>585.23477488855997</c:v>
                </c:pt>
                <c:pt idx="5874">
                  <c:v>616.37010400143595</c:v>
                </c:pt>
                <c:pt idx="5875">
                  <c:v>616.37010400143595</c:v>
                </c:pt>
                <c:pt idx="5876">
                  <c:v>616.37010400143595</c:v>
                </c:pt>
                <c:pt idx="5877">
                  <c:v>616.37010400143595</c:v>
                </c:pt>
                <c:pt idx="5878">
                  <c:v>616.37010400143595</c:v>
                </c:pt>
                <c:pt idx="5879">
                  <c:v>616.37010400143595</c:v>
                </c:pt>
                <c:pt idx="5880">
                  <c:v>616.37010400143595</c:v>
                </c:pt>
                <c:pt idx="5881">
                  <c:v>616.37010400143595</c:v>
                </c:pt>
                <c:pt idx="5882">
                  <c:v>616.37010400143595</c:v>
                </c:pt>
                <c:pt idx="5883">
                  <c:v>616.37010400143595</c:v>
                </c:pt>
                <c:pt idx="5884">
                  <c:v>616.37010400143595</c:v>
                </c:pt>
                <c:pt idx="5885">
                  <c:v>616.37010400143595</c:v>
                </c:pt>
                <c:pt idx="5886">
                  <c:v>616.37010400143595</c:v>
                </c:pt>
                <c:pt idx="5887">
                  <c:v>616.37010400143595</c:v>
                </c:pt>
                <c:pt idx="5888">
                  <c:v>616.37010400143595</c:v>
                </c:pt>
                <c:pt idx="5889">
                  <c:v>616.37010400143595</c:v>
                </c:pt>
                <c:pt idx="5890">
                  <c:v>616.37010400143595</c:v>
                </c:pt>
                <c:pt idx="5891">
                  <c:v>616.37010400143595</c:v>
                </c:pt>
                <c:pt idx="5892">
                  <c:v>616.37010400143595</c:v>
                </c:pt>
                <c:pt idx="5893">
                  <c:v>616.37010400143595</c:v>
                </c:pt>
                <c:pt idx="5894">
                  <c:v>616.37010400143595</c:v>
                </c:pt>
                <c:pt idx="5895">
                  <c:v>616.37010400143595</c:v>
                </c:pt>
                <c:pt idx="5896">
                  <c:v>616.37010400143595</c:v>
                </c:pt>
                <c:pt idx="5897">
                  <c:v>616.37010400143595</c:v>
                </c:pt>
                <c:pt idx="5898">
                  <c:v>616.37010400143595</c:v>
                </c:pt>
                <c:pt idx="5899">
                  <c:v>616.37010400143595</c:v>
                </c:pt>
                <c:pt idx="5900">
                  <c:v>616.37010400143595</c:v>
                </c:pt>
                <c:pt idx="5901">
                  <c:v>616.37010400143595</c:v>
                </c:pt>
                <c:pt idx="5902">
                  <c:v>616.37010400143595</c:v>
                </c:pt>
                <c:pt idx="5903">
                  <c:v>616.37010400143595</c:v>
                </c:pt>
                <c:pt idx="5904">
                  <c:v>616.37010400143595</c:v>
                </c:pt>
                <c:pt idx="5905">
                  <c:v>626.78622002485997</c:v>
                </c:pt>
                <c:pt idx="5906">
                  <c:v>626.78622002485997</c:v>
                </c:pt>
                <c:pt idx="5907">
                  <c:v>626.78622002485997</c:v>
                </c:pt>
                <c:pt idx="5908">
                  <c:v>626.78622002485997</c:v>
                </c:pt>
                <c:pt idx="5909">
                  <c:v>626.78622002485997</c:v>
                </c:pt>
                <c:pt idx="5910">
                  <c:v>626.78622002485997</c:v>
                </c:pt>
                <c:pt idx="5911">
                  <c:v>626.78622002485997</c:v>
                </c:pt>
                <c:pt idx="5912">
                  <c:v>626.78622002485997</c:v>
                </c:pt>
                <c:pt idx="5913">
                  <c:v>626.78622002485997</c:v>
                </c:pt>
                <c:pt idx="5914">
                  <c:v>626.78622002485997</c:v>
                </c:pt>
                <c:pt idx="5915">
                  <c:v>626.78622002485997</c:v>
                </c:pt>
                <c:pt idx="5916">
                  <c:v>626.78622002485997</c:v>
                </c:pt>
                <c:pt idx="5917">
                  <c:v>626.78622002485997</c:v>
                </c:pt>
                <c:pt idx="5918">
                  <c:v>626.78622002485997</c:v>
                </c:pt>
                <c:pt idx="5919">
                  <c:v>626.78622002485997</c:v>
                </c:pt>
                <c:pt idx="5920">
                  <c:v>626.78622002485997</c:v>
                </c:pt>
                <c:pt idx="5921">
                  <c:v>626.78622002485997</c:v>
                </c:pt>
                <c:pt idx="5922">
                  <c:v>626.78622002485997</c:v>
                </c:pt>
                <c:pt idx="5923">
                  <c:v>626.78622002485997</c:v>
                </c:pt>
                <c:pt idx="5924">
                  <c:v>626.78622002485997</c:v>
                </c:pt>
                <c:pt idx="5925">
                  <c:v>626.78622002485997</c:v>
                </c:pt>
                <c:pt idx="5926">
                  <c:v>626.78622002485997</c:v>
                </c:pt>
                <c:pt idx="5927">
                  <c:v>626.78622002485997</c:v>
                </c:pt>
                <c:pt idx="5928">
                  <c:v>626.78622002485997</c:v>
                </c:pt>
                <c:pt idx="5929">
                  <c:v>626.78622002485997</c:v>
                </c:pt>
                <c:pt idx="5930">
                  <c:v>626.78622002485997</c:v>
                </c:pt>
                <c:pt idx="5931">
                  <c:v>626.78622002485997</c:v>
                </c:pt>
                <c:pt idx="5932">
                  <c:v>626.78622002485997</c:v>
                </c:pt>
                <c:pt idx="5933">
                  <c:v>626.78622002485997</c:v>
                </c:pt>
                <c:pt idx="5934">
                  <c:v>626.78622002485997</c:v>
                </c:pt>
                <c:pt idx="5935">
                  <c:v>626.78622002485997</c:v>
                </c:pt>
                <c:pt idx="5936">
                  <c:v>591.72877195316903</c:v>
                </c:pt>
                <c:pt idx="5937">
                  <c:v>591.72877195316903</c:v>
                </c:pt>
                <c:pt idx="5938">
                  <c:v>591.72877195316903</c:v>
                </c:pt>
                <c:pt idx="5939">
                  <c:v>591.72877195316903</c:v>
                </c:pt>
                <c:pt idx="5940">
                  <c:v>591.72877195316903</c:v>
                </c:pt>
                <c:pt idx="5941">
                  <c:v>591.72877195316903</c:v>
                </c:pt>
                <c:pt idx="5942">
                  <c:v>591.72877195316903</c:v>
                </c:pt>
                <c:pt idx="5943">
                  <c:v>591.72877195316903</c:v>
                </c:pt>
                <c:pt idx="5944">
                  <c:v>591.72877195316903</c:v>
                </c:pt>
                <c:pt idx="5945">
                  <c:v>591.72877195316903</c:v>
                </c:pt>
                <c:pt idx="5946">
                  <c:v>591.72877195316903</c:v>
                </c:pt>
                <c:pt idx="5947">
                  <c:v>591.72877195316903</c:v>
                </c:pt>
                <c:pt idx="5948">
                  <c:v>591.72877195316903</c:v>
                </c:pt>
                <c:pt idx="5949">
                  <c:v>591.72877195316903</c:v>
                </c:pt>
                <c:pt idx="5950">
                  <c:v>591.72877195316903</c:v>
                </c:pt>
                <c:pt idx="5951">
                  <c:v>591.72877195316903</c:v>
                </c:pt>
                <c:pt idx="5952">
                  <c:v>591.72877195316903</c:v>
                </c:pt>
                <c:pt idx="5953">
                  <c:v>591.72877195316903</c:v>
                </c:pt>
                <c:pt idx="5954">
                  <c:v>591.72877195316903</c:v>
                </c:pt>
                <c:pt idx="5955">
                  <c:v>591.72877195316903</c:v>
                </c:pt>
                <c:pt idx="5956">
                  <c:v>591.72877195316903</c:v>
                </c:pt>
                <c:pt idx="5957">
                  <c:v>591.72877195316903</c:v>
                </c:pt>
                <c:pt idx="5958">
                  <c:v>591.72877195316903</c:v>
                </c:pt>
                <c:pt idx="5959">
                  <c:v>591.72877195316903</c:v>
                </c:pt>
                <c:pt idx="5960">
                  <c:v>591.72877195316903</c:v>
                </c:pt>
                <c:pt idx="5961">
                  <c:v>591.72877195316903</c:v>
                </c:pt>
                <c:pt idx="5962">
                  <c:v>591.72877195316903</c:v>
                </c:pt>
                <c:pt idx="5963">
                  <c:v>591.72877195316903</c:v>
                </c:pt>
                <c:pt idx="5964">
                  <c:v>591.72877195316903</c:v>
                </c:pt>
                <c:pt idx="5965">
                  <c:v>635.60972127847901</c:v>
                </c:pt>
                <c:pt idx="5966">
                  <c:v>635.60972127847901</c:v>
                </c:pt>
                <c:pt idx="5967">
                  <c:v>635.60972127847901</c:v>
                </c:pt>
                <c:pt idx="5968">
                  <c:v>635.60972127847901</c:v>
                </c:pt>
                <c:pt idx="5969">
                  <c:v>635.60972127847901</c:v>
                </c:pt>
                <c:pt idx="5970">
                  <c:v>635.60972127847901</c:v>
                </c:pt>
                <c:pt idx="5971">
                  <c:v>635.60972127847901</c:v>
                </c:pt>
                <c:pt idx="5972">
                  <c:v>635.60972127847901</c:v>
                </c:pt>
                <c:pt idx="5973">
                  <c:v>635.60972127847901</c:v>
                </c:pt>
                <c:pt idx="5974">
                  <c:v>635.60972127847901</c:v>
                </c:pt>
                <c:pt idx="5975">
                  <c:v>635.60972127847901</c:v>
                </c:pt>
                <c:pt idx="5976">
                  <c:v>635.60972127847901</c:v>
                </c:pt>
                <c:pt idx="5977">
                  <c:v>635.60972127847901</c:v>
                </c:pt>
                <c:pt idx="5978">
                  <c:v>635.60972127847901</c:v>
                </c:pt>
                <c:pt idx="5979">
                  <c:v>635.60972127847901</c:v>
                </c:pt>
                <c:pt idx="5980">
                  <c:v>635.60972127847901</c:v>
                </c:pt>
                <c:pt idx="5981">
                  <c:v>635.60972127847901</c:v>
                </c:pt>
                <c:pt idx="5982">
                  <c:v>635.60972127847901</c:v>
                </c:pt>
                <c:pt idx="5983">
                  <c:v>635.60972127847901</c:v>
                </c:pt>
                <c:pt idx="5984">
                  <c:v>635.60972127847901</c:v>
                </c:pt>
                <c:pt idx="5985">
                  <c:v>635.60972127847901</c:v>
                </c:pt>
                <c:pt idx="5986">
                  <c:v>635.60972127847901</c:v>
                </c:pt>
                <c:pt idx="5987">
                  <c:v>635.60972127847901</c:v>
                </c:pt>
                <c:pt idx="5988">
                  <c:v>635.60972127847901</c:v>
                </c:pt>
                <c:pt idx="5989">
                  <c:v>635.60972127847901</c:v>
                </c:pt>
                <c:pt idx="5990">
                  <c:v>635.60972127847901</c:v>
                </c:pt>
                <c:pt idx="5991">
                  <c:v>635.60972127847901</c:v>
                </c:pt>
                <c:pt idx="5992">
                  <c:v>635.60972127847901</c:v>
                </c:pt>
                <c:pt idx="5993">
                  <c:v>635.60972127847901</c:v>
                </c:pt>
                <c:pt idx="5994">
                  <c:v>635.60972127847901</c:v>
                </c:pt>
                <c:pt idx="5995">
                  <c:v>635.60972127847901</c:v>
                </c:pt>
                <c:pt idx="5996">
                  <c:v>635.60972127847901</c:v>
                </c:pt>
                <c:pt idx="5997">
                  <c:v>583.06316518764004</c:v>
                </c:pt>
                <c:pt idx="5998">
                  <c:v>583.06316518764004</c:v>
                </c:pt>
                <c:pt idx="5999">
                  <c:v>583.06316518764004</c:v>
                </c:pt>
                <c:pt idx="6000">
                  <c:v>583.06316518764004</c:v>
                </c:pt>
                <c:pt idx="6001">
                  <c:v>583.06316518764004</c:v>
                </c:pt>
                <c:pt idx="6002">
                  <c:v>583.06316518764004</c:v>
                </c:pt>
                <c:pt idx="6003">
                  <c:v>583.06316518764004</c:v>
                </c:pt>
                <c:pt idx="6004">
                  <c:v>583.06316518764004</c:v>
                </c:pt>
                <c:pt idx="6005">
                  <c:v>583.06316518764004</c:v>
                </c:pt>
                <c:pt idx="6006">
                  <c:v>583.06316518764004</c:v>
                </c:pt>
                <c:pt idx="6007">
                  <c:v>583.06316518764004</c:v>
                </c:pt>
                <c:pt idx="6008">
                  <c:v>583.06316518764004</c:v>
                </c:pt>
                <c:pt idx="6009">
                  <c:v>583.06316518764004</c:v>
                </c:pt>
                <c:pt idx="6010">
                  <c:v>583.06316518764004</c:v>
                </c:pt>
                <c:pt idx="6011">
                  <c:v>583.06316518764004</c:v>
                </c:pt>
                <c:pt idx="6012">
                  <c:v>583.06316518764004</c:v>
                </c:pt>
                <c:pt idx="6013">
                  <c:v>583.06316518764004</c:v>
                </c:pt>
                <c:pt idx="6014">
                  <c:v>583.06316518764004</c:v>
                </c:pt>
                <c:pt idx="6015">
                  <c:v>583.06316518764004</c:v>
                </c:pt>
                <c:pt idx="6016">
                  <c:v>583.06316518764004</c:v>
                </c:pt>
                <c:pt idx="6017">
                  <c:v>583.06316518764004</c:v>
                </c:pt>
                <c:pt idx="6018">
                  <c:v>583.06316518764004</c:v>
                </c:pt>
                <c:pt idx="6019">
                  <c:v>583.06316518764004</c:v>
                </c:pt>
                <c:pt idx="6020">
                  <c:v>583.06316518764004</c:v>
                </c:pt>
                <c:pt idx="6021">
                  <c:v>583.06316518764004</c:v>
                </c:pt>
                <c:pt idx="6022">
                  <c:v>583.06316518764004</c:v>
                </c:pt>
                <c:pt idx="6023">
                  <c:v>583.06316518764004</c:v>
                </c:pt>
                <c:pt idx="6024">
                  <c:v>583.06316518764004</c:v>
                </c:pt>
                <c:pt idx="6025">
                  <c:v>583.06316518764004</c:v>
                </c:pt>
                <c:pt idx="6026">
                  <c:v>583.06316518764004</c:v>
                </c:pt>
                <c:pt idx="6027">
                  <c:v>583.06316518764004</c:v>
                </c:pt>
                <c:pt idx="6028">
                  <c:v>616.68785620634196</c:v>
                </c:pt>
                <c:pt idx="6029">
                  <c:v>616.68785620634196</c:v>
                </c:pt>
                <c:pt idx="6030">
                  <c:v>616.68785620634196</c:v>
                </c:pt>
                <c:pt idx="6031">
                  <c:v>616.68785620634196</c:v>
                </c:pt>
                <c:pt idx="6032">
                  <c:v>616.68785620634196</c:v>
                </c:pt>
                <c:pt idx="6033">
                  <c:v>616.68785620634196</c:v>
                </c:pt>
                <c:pt idx="6034">
                  <c:v>616.68785620634196</c:v>
                </c:pt>
                <c:pt idx="6035">
                  <c:v>616.68785620634196</c:v>
                </c:pt>
                <c:pt idx="6036">
                  <c:v>616.68785620634196</c:v>
                </c:pt>
                <c:pt idx="6037">
                  <c:v>616.68785620634196</c:v>
                </c:pt>
                <c:pt idx="6038">
                  <c:v>616.68785620634196</c:v>
                </c:pt>
                <c:pt idx="6039">
                  <c:v>616.68785620634196</c:v>
                </c:pt>
                <c:pt idx="6040">
                  <c:v>616.68785620634196</c:v>
                </c:pt>
                <c:pt idx="6041">
                  <c:v>616.68785620634196</c:v>
                </c:pt>
                <c:pt idx="6042">
                  <c:v>616.68785620634196</c:v>
                </c:pt>
                <c:pt idx="6043">
                  <c:v>616.68785620634196</c:v>
                </c:pt>
                <c:pt idx="6044">
                  <c:v>616.68785620634196</c:v>
                </c:pt>
                <c:pt idx="6045">
                  <c:v>616.68785620634196</c:v>
                </c:pt>
                <c:pt idx="6046">
                  <c:v>616.68785620634196</c:v>
                </c:pt>
                <c:pt idx="6047">
                  <c:v>616.68785620634196</c:v>
                </c:pt>
                <c:pt idx="6048">
                  <c:v>616.68785620634196</c:v>
                </c:pt>
                <c:pt idx="6049">
                  <c:v>616.68785620634196</c:v>
                </c:pt>
                <c:pt idx="6050">
                  <c:v>616.68785620634196</c:v>
                </c:pt>
                <c:pt idx="6051">
                  <c:v>616.68785620634196</c:v>
                </c:pt>
                <c:pt idx="6052">
                  <c:v>616.68785620634196</c:v>
                </c:pt>
                <c:pt idx="6053">
                  <c:v>616.68785620634196</c:v>
                </c:pt>
                <c:pt idx="6054">
                  <c:v>616.68785620634196</c:v>
                </c:pt>
                <c:pt idx="6055">
                  <c:v>616.68785620634196</c:v>
                </c:pt>
                <c:pt idx="6056">
                  <c:v>631.67662278123305</c:v>
                </c:pt>
                <c:pt idx="6057">
                  <c:v>631.67662278123305</c:v>
                </c:pt>
                <c:pt idx="6058">
                  <c:v>631.67662278123305</c:v>
                </c:pt>
                <c:pt idx="6059">
                  <c:v>631.67662278123305</c:v>
                </c:pt>
                <c:pt idx="6060">
                  <c:v>631.67662278123305</c:v>
                </c:pt>
                <c:pt idx="6061">
                  <c:v>631.67662278123305</c:v>
                </c:pt>
                <c:pt idx="6062">
                  <c:v>631.67662278123305</c:v>
                </c:pt>
                <c:pt idx="6063">
                  <c:v>631.67662278123305</c:v>
                </c:pt>
                <c:pt idx="6064">
                  <c:v>631.67662278123305</c:v>
                </c:pt>
                <c:pt idx="6065">
                  <c:v>631.67662278123305</c:v>
                </c:pt>
                <c:pt idx="6066">
                  <c:v>631.67662278123305</c:v>
                </c:pt>
                <c:pt idx="6067">
                  <c:v>631.67662278123305</c:v>
                </c:pt>
                <c:pt idx="6068">
                  <c:v>631.67662278123305</c:v>
                </c:pt>
                <c:pt idx="6069">
                  <c:v>631.67662278123305</c:v>
                </c:pt>
                <c:pt idx="6070">
                  <c:v>631.67662278123305</c:v>
                </c:pt>
                <c:pt idx="6071">
                  <c:v>631.67662278123305</c:v>
                </c:pt>
                <c:pt idx="6072">
                  <c:v>631.67662278123305</c:v>
                </c:pt>
                <c:pt idx="6073">
                  <c:v>631.67662278123305</c:v>
                </c:pt>
                <c:pt idx="6074">
                  <c:v>631.67662278123305</c:v>
                </c:pt>
                <c:pt idx="6075">
                  <c:v>631.67662278123305</c:v>
                </c:pt>
                <c:pt idx="6076">
                  <c:v>631.67662278123305</c:v>
                </c:pt>
                <c:pt idx="6077">
                  <c:v>631.67662278123305</c:v>
                </c:pt>
                <c:pt idx="6078">
                  <c:v>631.67662278123305</c:v>
                </c:pt>
                <c:pt idx="6079">
                  <c:v>631.67662278123305</c:v>
                </c:pt>
                <c:pt idx="6080">
                  <c:v>631.67662278123305</c:v>
                </c:pt>
                <c:pt idx="6081">
                  <c:v>631.67662278123305</c:v>
                </c:pt>
                <c:pt idx="6082">
                  <c:v>631.67662278123305</c:v>
                </c:pt>
                <c:pt idx="6083">
                  <c:v>631.67662278123305</c:v>
                </c:pt>
                <c:pt idx="6084">
                  <c:v>631.67662278123305</c:v>
                </c:pt>
                <c:pt idx="6085">
                  <c:v>631.67662278123305</c:v>
                </c:pt>
                <c:pt idx="6086">
                  <c:v>631.67662278123305</c:v>
                </c:pt>
                <c:pt idx="6087">
                  <c:v>631.67662278123305</c:v>
                </c:pt>
                <c:pt idx="6088">
                  <c:v>631.67662278123305</c:v>
                </c:pt>
                <c:pt idx="6089">
                  <c:v>615.55647900017902</c:v>
                </c:pt>
                <c:pt idx="6090">
                  <c:v>615.55647900017902</c:v>
                </c:pt>
                <c:pt idx="6091">
                  <c:v>615.55647900017902</c:v>
                </c:pt>
                <c:pt idx="6092">
                  <c:v>615.55647900017902</c:v>
                </c:pt>
                <c:pt idx="6093">
                  <c:v>615.55647900017902</c:v>
                </c:pt>
                <c:pt idx="6094">
                  <c:v>615.55647900017902</c:v>
                </c:pt>
                <c:pt idx="6095">
                  <c:v>615.55647900017902</c:v>
                </c:pt>
                <c:pt idx="6096">
                  <c:v>615.55647900017902</c:v>
                </c:pt>
                <c:pt idx="6097">
                  <c:v>615.55647900017902</c:v>
                </c:pt>
                <c:pt idx="6098">
                  <c:v>615.55647900017902</c:v>
                </c:pt>
                <c:pt idx="6099">
                  <c:v>615.55647900017902</c:v>
                </c:pt>
                <c:pt idx="6100">
                  <c:v>615.55647900017902</c:v>
                </c:pt>
                <c:pt idx="6101">
                  <c:v>615.55647900017902</c:v>
                </c:pt>
                <c:pt idx="6102">
                  <c:v>615.55647900017902</c:v>
                </c:pt>
                <c:pt idx="6103">
                  <c:v>615.55647900017902</c:v>
                </c:pt>
                <c:pt idx="6104">
                  <c:v>615.55647900017902</c:v>
                </c:pt>
                <c:pt idx="6105">
                  <c:v>615.55647900017902</c:v>
                </c:pt>
                <c:pt idx="6106">
                  <c:v>615.55647900017902</c:v>
                </c:pt>
                <c:pt idx="6107">
                  <c:v>615.55647900017902</c:v>
                </c:pt>
                <c:pt idx="6108">
                  <c:v>615.55647900017902</c:v>
                </c:pt>
                <c:pt idx="6109">
                  <c:v>615.55647900017902</c:v>
                </c:pt>
                <c:pt idx="6110">
                  <c:v>615.55647900017902</c:v>
                </c:pt>
                <c:pt idx="6111">
                  <c:v>615.55647900017902</c:v>
                </c:pt>
                <c:pt idx="6112">
                  <c:v>615.55647900017902</c:v>
                </c:pt>
                <c:pt idx="6113">
                  <c:v>615.55647900017902</c:v>
                </c:pt>
                <c:pt idx="6114">
                  <c:v>615.55647900017902</c:v>
                </c:pt>
                <c:pt idx="6115">
                  <c:v>615.55647900017902</c:v>
                </c:pt>
                <c:pt idx="6116">
                  <c:v>615.55647900017902</c:v>
                </c:pt>
                <c:pt idx="6117">
                  <c:v>615.55647900017902</c:v>
                </c:pt>
                <c:pt idx="6118">
                  <c:v>615.55647900017902</c:v>
                </c:pt>
                <c:pt idx="6119">
                  <c:v>698.44575302122098</c:v>
                </c:pt>
                <c:pt idx="6120">
                  <c:v>698.44575302122098</c:v>
                </c:pt>
                <c:pt idx="6121">
                  <c:v>698.44575302122098</c:v>
                </c:pt>
                <c:pt idx="6122">
                  <c:v>698.44575302122098</c:v>
                </c:pt>
                <c:pt idx="6123">
                  <c:v>698.44575302122098</c:v>
                </c:pt>
                <c:pt idx="6124">
                  <c:v>698.44575302122098</c:v>
                </c:pt>
                <c:pt idx="6125">
                  <c:v>698.44575302122098</c:v>
                </c:pt>
                <c:pt idx="6126">
                  <c:v>698.44575302122098</c:v>
                </c:pt>
                <c:pt idx="6127">
                  <c:v>698.44575302122098</c:v>
                </c:pt>
                <c:pt idx="6128">
                  <c:v>698.44575302122098</c:v>
                </c:pt>
                <c:pt idx="6129">
                  <c:v>698.44575302122098</c:v>
                </c:pt>
                <c:pt idx="6130">
                  <c:v>698.44575302122098</c:v>
                </c:pt>
                <c:pt idx="6131">
                  <c:v>698.44575302122098</c:v>
                </c:pt>
                <c:pt idx="6132">
                  <c:v>698.44575302122098</c:v>
                </c:pt>
                <c:pt idx="6133">
                  <c:v>698.44575302122098</c:v>
                </c:pt>
                <c:pt idx="6134">
                  <c:v>698.44575302122098</c:v>
                </c:pt>
                <c:pt idx="6135">
                  <c:v>698.44575302122098</c:v>
                </c:pt>
                <c:pt idx="6136">
                  <c:v>698.44575302122098</c:v>
                </c:pt>
                <c:pt idx="6137">
                  <c:v>698.44575302122098</c:v>
                </c:pt>
                <c:pt idx="6138">
                  <c:v>698.44575302122098</c:v>
                </c:pt>
                <c:pt idx="6139">
                  <c:v>698.44575302122098</c:v>
                </c:pt>
                <c:pt idx="6140">
                  <c:v>698.44575302122098</c:v>
                </c:pt>
                <c:pt idx="6141">
                  <c:v>698.44575302122098</c:v>
                </c:pt>
                <c:pt idx="6142">
                  <c:v>698.44575302122098</c:v>
                </c:pt>
                <c:pt idx="6143">
                  <c:v>698.44575302122098</c:v>
                </c:pt>
                <c:pt idx="6144">
                  <c:v>698.44575302122098</c:v>
                </c:pt>
                <c:pt idx="6145">
                  <c:v>698.44575302122098</c:v>
                </c:pt>
                <c:pt idx="6146">
                  <c:v>698.44575302122098</c:v>
                </c:pt>
                <c:pt idx="6147">
                  <c:v>726.04414380383798</c:v>
                </c:pt>
                <c:pt idx="6148">
                  <c:v>726.04414380383798</c:v>
                </c:pt>
                <c:pt idx="6149">
                  <c:v>726.04414380383798</c:v>
                </c:pt>
                <c:pt idx="6150">
                  <c:v>726.04414380383798</c:v>
                </c:pt>
                <c:pt idx="6151">
                  <c:v>726.04414380383798</c:v>
                </c:pt>
                <c:pt idx="6152">
                  <c:v>726.04414380383798</c:v>
                </c:pt>
                <c:pt idx="6153">
                  <c:v>726.04414380383798</c:v>
                </c:pt>
                <c:pt idx="6154">
                  <c:v>726.04414380383798</c:v>
                </c:pt>
                <c:pt idx="6155">
                  <c:v>726.04414380383798</c:v>
                </c:pt>
                <c:pt idx="6156">
                  <c:v>726.04414380383798</c:v>
                </c:pt>
                <c:pt idx="6157">
                  <c:v>726.04414380383798</c:v>
                </c:pt>
                <c:pt idx="6158">
                  <c:v>726.04414380383798</c:v>
                </c:pt>
                <c:pt idx="6159">
                  <c:v>726.04414380383798</c:v>
                </c:pt>
                <c:pt idx="6160">
                  <c:v>726.04414380383798</c:v>
                </c:pt>
                <c:pt idx="6161">
                  <c:v>726.04414380383798</c:v>
                </c:pt>
                <c:pt idx="6162">
                  <c:v>726.04414380383798</c:v>
                </c:pt>
                <c:pt idx="6163">
                  <c:v>726.04414380383798</c:v>
                </c:pt>
                <c:pt idx="6164">
                  <c:v>726.04414380383798</c:v>
                </c:pt>
                <c:pt idx="6165">
                  <c:v>726.04414380383798</c:v>
                </c:pt>
                <c:pt idx="6166">
                  <c:v>726.04414380383798</c:v>
                </c:pt>
                <c:pt idx="6167">
                  <c:v>726.04414380383798</c:v>
                </c:pt>
                <c:pt idx="6168">
                  <c:v>726.04414380383798</c:v>
                </c:pt>
                <c:pt idx="6169">
                  <c:v>726.04414380383798</c:v>
                </c:pt>
                <c:pt idx="6170">
                  <c:v>726.04414380383798</c:v>
                </c:pt>
                <c:pt idx="6171">
                  <c:v>726.04414380383798</c:v>
                </c:pt>
                <c:pt idx="6172">
                  <c:v>726.04414380383798</c:v>
                </c:pt>
                <c:pt idx="6173">
                  <c:v>726.04414380383798</c:v>
                </c:pt>
                <c:pt idx="6174">
                  <c:v>726.04414380383798</c:v>
                </c:pt>
                <c:pt idx="6175">
                  <c:v>726.04414380383798</c:v>
                </c:pt>
                <c:pt idx="6176">
                  <c:v>726.04414380383798</c:v>
                </c:pt>
                <c:pt idx="6177">
                  <c:v>726.04414380383798</c:v>
                </c:pt>
                <c:pt idx="6178">
                  <c:v>726.04414380383798</c:v>
                </c:pt>
                <c:pt idx="6179">
                  <c:v>746.99264261856899</c:v>
                </c:pt>
                <c:pt idx="6180">
                  <c:v>746.99264261856899</c:v>
                </c:pt>
                <c:pt idx="6181">
                  <c:v>746.99264261856899</c:v>
                </c:pt>
                <c:pt idx="6182">
                  <c:v>746.99264261856899</c:v>
                </c:pt>
                <c:pt idx="6183">
                  <c:v>746.99264261856899</c:v>
                </c:pt>
                <c:pt idx="6184">
                  <c:v>746.99264261856899</c:v>
                </c:pt>
                <c:pt idx="6185">
                  <c:v>746.99264261856899</c:v>
                </c:pt>
                <c:pt idx="6186">
                  <c:v>746.99264261856899</c:v>
                </c:pt>
                <c:pt idx="6187">
                  <c:v>746.99264261856899</c:v>
                </c:pt>
                <c:pt idx="6188">
                  <c:v>746.99264261856899</c:v>
                </c:pt>
                <c:pt idx="6189">
                  <c:v>746.99264261856899</c:v>
                </c:pt>
                <c:pt idx="6190">
                  <c:v>746.99264261856899</c:v>
                </c:pt>
                <c:pt idx="6191">
                  <c:v>746.99264261856899</c:v>
                </c:pt>
                <c:pt idx="6192">
                  <c:v>746.99264261856899</c:v>
                </c:pt>
                <c:pt idx="6193">
                  <c:v>746.99264261856899</c:v>
                </c:pt>
                <c:pt idx="6194">
                  <c:v>746.99264261856899</c:v>
                </c:pt>
                <c:pt idx="6195">
                  <c:v>746.99264261856899</c:v>
                </c:pt>
                <c:pt idx="6196">
                  <c:v>746.99264261856899</c:v>
                </c:pt>
                <c:pt idx="6197">
                  <c:v>746.99264261856899</c:v>
                </c:pt>
                <c:pt idx="6198">
                  <c:v>746.99264261856899</c:v>
                </c:pt>
                <c:pt idx="6199">
                  <c:v>746.99264261856899</c:v>
                </c:pt>
                <c:pt idx="6200">
                  <c:v>746.99264261856899</c:v>
                </c:pt>
                <c:pt idx="6201">
                  <c:v>746.99264261856899</c:v>
                </c:pt>
                <c:pt idx="6202">
                  <c:v>746.99264261856899</c:v>
                </c:pt>
                <c:pt idx="6203">
                  <c:v>746.99264261856899</c:v>
                </c:pt>
                <c:pt idx="6204">
                  <c:v>746.99264261856899</c:v>
                </c:pt>
                <c:pt idx="6205">
                  <c:v>746.99264261856899</c:v>
                </c:pt>
                <c:pt idx="6206">
                  <c:v>746.99264261856899</c:v>
                </c:pt>
                <c:pt idx="6207">
                  <c:v>746.99264261856899</c:v>
                </c:pt>
                <c:pt idx="6208">
                  <c:v>746.99264261856899</c:v>
                </c:pt>
                <c:pt idx="6209">
                  <c:v>740.36010462312504</c:v>
                </c:pt>
                <c:pt idx="6210">
                  <c:v>740.36010462312504</c:v>
                </c:pt>
                <c:pt idx="6211">
                  <c:v>740.36010462312504</c:v>
                </c:pt>
                <c:pt idx="6212">
                  <c:v>740.36010462312504</c:v>
                </c:pt>
                <c:pt idx="6213">
                  <c:v>740.36010462312504</c:v>
                </c:pt>
                <c:pt idx="6214">
                  <c:v>740.36010462312504</c:v>
                </c:pt>
                <c:pt idx="6215">
                  <c:v>740.36010462312504</c:v>
                </c:pt>
                <c:pt idx="6216">
                  <c:v>740.36010462312504</c:v>
                </c:pt>
                <c:pt idx="6217">
                  <c:v>740.36010462312504</c:v>
                </c:pt>
                <c:pt idx="6218">
                  <c:v>740.36010462312504</c:v>
                </c:pt>
                <c:pt idx="6219">
                  <c:v>740.36010462312504</c:v>
                </c:pt>
                <c:pt idx="6220">
                  <c:v>740.36010462312504</c:v>
                </c:pt>
                <c:pt idx="6221">
                  <c:v>740.36010462312504</c:v>
                </c:pt>
                <c:pt idx="6222">
                  <c:v>740.36010462312504</c:v>
                </c:pt>
                <c:pt idx="6223">
                  <c:v>740.36010462312504</c:v>
                </c:pt>
                <c:pt idx="6224">
                  <c:v>740.36010462312504</c:v>
                </c:pt>
                <c:pt idx="6225">
                  <c:v>740.36010462312504</c:v>
                </c:pt>
                <c:pt idx="6226">
                  <c:v>740.36010462312504</c:v>
                </c:pt>
                <c:pt idx="6227">
                  <c:v>740.36010462312504</c:v>
                </c:pt>
                <c:pt idx="6228">
                  <c:v>740.36010462312504</c:v>
                </c:pt>
                <c:pt idx="6229">
                  <c:v>740.36010462312504</c:v>
                </c:pt>
                <c:pt idx="6230">
                  <c:v>740.36010462312504</c:v>
                </c:pt>
                <c:pt idx="6231">
                  <c:v>740.36010462312504</c:v>
                </c:pt>
                <c:pt idx="6232">
                  <c:v>740.36010462312504</c:v>
                </c:pt>
                <c:pt idx="6233">
                  <c:v>740.36010462312504</c:v>
                </c:pt>
                <c:pt idx="6234">
                  <c:v>740.36010462312504</c:v>
                </c:pt>
                <c:pt idx="6235">
                  <c:v>740.36010462312504</c:v>
                </c:pt>
                <c:pt idx="6236">
                  <c:v>740.36010462312504</c:v>
                </c:pt>
                <c:pt idx="6237">
                  <c:v>740.36010462312504</c:v>
                </c:pt>
                <c:pt idx="6238">
                  <c:v>746.77882034918105</c:v>
                </c:pt>
                <c:pt idx="6239">
                  <c:v>746.77882034918105</c:v>
                </c:pt>
                <c:pt idx="6240">
                  <c:v>746.77882034918105</c:v>
                </c:pt>
                <c:pt idx="6241">
                  <c:v>746.77882034918105</c:v>
                </c:pt>
                <c:pt idx="6242">
                  <c:v>746.77882034918105</c:v>
                </c:pt>
                <c:pt idx="6243">
                  <c:v>746.77882034918105</c:v>
                </c:pt>
                <c:pt idx="6244">
                  <c:v>746.77882034918105</c:v>
                </c:pt>
                <c:pt idx="6245">
                  <c:v>746.77882034918105</c:v>
                </c:pt>
                <c:pt idx="6246">
                  <c:v>746.77882034918105</c:v>
                </c:pt>
                <c:pt idx="6247">
                  <c:v>746.77882034918105</c:v>
                </c:pt>
                <c:pt idx="6248">
                  <c:v>746.77882034918105</c:v>
                </c:pt>
                <c:pt idx="6249">
                  <c:v>746.77882034918105</c:v>
                </c:pt>
                <c:pt idx="6250">
                  <c:v>746.77882034918105</c:v>
                </c:pt>
                <c:pt idx="6251">
                  <c:v>746.77882034918105</c:v>
                </c:pt>
                <c:pt idx="6252">
                  <c:v>746.77882034918105</c:v>
                </c:pt>
                <c:pt idx="6253">
                  <c:v>746.77882034918105</c:v>
                </c:pt>
                <c:pt idx="6254">
                  <c:v>746.77882034918105</c:v>
                </c:pt>
                <c:pt idx="6255">
                  <c:v>746.77882034918105</c:v>
                </c:pt>
                <c:pt idx="6256">
                  <c:v>746.77882034918105</c:v>
                </c:pt>
                <c:pt idx="6257">
                  <c:v>746.77882034918105</c:v>
                </c:pt>
                <c:pt idx="6258">
                  <c:v>746.77882034918105</c:v>
                </c:pt>
                <c:pt idx="6259">
                  <c:v>746.77882034918105</c:v>
                </c:pt>
                <c:pt idx="6260">
                  <c:v>746.77882034918105</c:v>
                </c:pt>
                <c:pt idx="6261">
                  <c:v>746.77882034918105</c:v>
                </c:pt>
                <c:pt idx="6262">
                  <c:v>746.77882034918105</c:v>
                </c:pt>
                <c:pt idx="6263">
                  <c:v>746.77882034918105</c:v>
                </c:pt>
                <c:pt idx="6264">
                  <c:v>746.77882034918105</c:v>
                </c:pt>
                <c:pt idx="6265">
                  <c:v>746.77882034918105</c:v>
                </c:pt>
                <c:pt idx="6266">
                  <c:v>746.77882034918105</c:v>
                </c:pt>
                <c:pt idx="6267">
                  <c:v>746.77882034918105</c:v>
                </c:pt>
                <c:pt idx="6268">
                  <c:v>746.77882034918105</c:v>
                </c:pt>
                <c:pt idx="6269">
                  <c:v>746.77882034918105</c:v>
                </c:pt>
                <c:pt idx="6270">
                  <c:v>784.49101416881604</c:v>
                </c:pt>
                <c:pt idx="6271">
                  <c:v>784.49101416881604</c:v>
                </c:pt>
                <c:pt idx="6272">
                  <c:v>784.49101416881604</c:v>
                </c:pt>
                <c:pt idx="6273">
                  <c:v>784.49101416881604</c:v>
                </c:pt>
                <c:pt idx="6274">
                  <c:v>784.49101416881604</c:v>
                </c:pt>
                <c:pt idx="6275">
                  <c:v>784.49101416881604</c:v>
                </c:pt>
                <c:pt idx="6276">
                  <c:v>784.49101416881604</c:v>
                </c:pt>
                <c:pt idx="6277">
                  <c:v>784.49101416881604</c:v>
                </c:pt>
                <c:pt idx="6278">
                  <c:v>784.49101416881604</c:v>
                </c:pt>
                <c:pt idx="6279">
                  <c:v>784.49101416881604</c:v>
                </c:pt>
                <c:pt idx="6280">
                  <c:v>784.49101416881604</c:v>
                </c:pt>
                <c:pt idx="6281">
                  <c:v>784.49101416881604</c:v>
                </c:pt>
                <c:pt idx="6282">
                  <c:v>784.49101416881604</c:v>
                </c:pt>
                <c:pt idx="6283">
                  <c:v>784.49101416881604</c:v>
                </c:pt>
                <c:pt idx="6284">
                  <c:v>784.49101416881604</c:v>
                </c:pt>
                <c:pt idx="6285">
                  <c:v>784.49101416881604</c:v>
                </c:pt>
                <c:pt idx="6286">
                  <c:v>784.49101416881604</c:v>
                </c:pt>
                <c:pt idx="6287">
                  <c:v>784.49101416881604</c:v>
                </c:pt>
                <c:pt idx="6288">
                  <c:v>784.49101416881604</c:v>
                </c:pt>
                <c:pt idx="6289">
                  <c:v>784.49101416881604</c:v>
                </c:pt>
                <c:pt idx="6290">
                  <c:v>784.49101416881604</c:v>
                </c:pt>
                <c:pt idx="6291">
                  <c:v>784.49101416881604</c:v>
                </c:pt>
                <c:pt idx="6292">
                  <c:v>784.49101416881604</c:v>
                </c:pt>
                <c:pt idx="6293">
                  <c:v>784.49101416881604</c:v>
                </c:pt>
                <c:pt idx="6294">
                  <c:v>784.49101416881604</c:v>
                </c:pt>
                <c:pt idx="6295">
                  <c:v>784.49101416881604</c:v>
                </c:pt>
                <c:pt idx="6296">
                  <c:v>784.49101416881604</c:v>
                </c:pt>
                <c:pt idx="6297">
                  <c:v>784.49101416881604</c:v>
                </c:pt>
                <c:pt idx="6298">
                  <c:v>784.49101416881604</c:v>
                </c:pt>
                <c:pt idx="6299">
                  <c:v>784.49101416881604</c:v>
                </c:pt>
                <c:pt idx="6300">
                  <c:v>784.49101416881604</c:v>
                </c:pt>
                <c:pt idx="6301">
                  <c:v>824.23168377281195</c:v>
                </c:pt>
                <c:pt idx="6302">
                  <c:v>824.23168377281195</c:v>
                </c:pt>
                <c:pt idx="6303">
                  <c:v>824.23168377281195</c:v>
                </c:pt>
                <c:pt idx="6304">
                  <c:v>824.23168377281195</c:v>
                </c:pt>
                <c:pt idx="6305">
                  <c:v>824.23168377281195</c:v>
                </c:pt>
                <c:pt idx="6306">
                  <c:v>824.23168377281195</c:v>
                </c:pt>
                <c:pt idx="6307">
                  <c:v>824.23168377281195</c:v>
                </c:pt>
                <c:pt idx="6308">
                  <c:v>824.23168377281195</c:v>
                </c:pt>
                <c:pt idx="6309">
                  <c:v>824.23168377281195</c:v>
                </c:pt>
                <c:pt idx="6310">
                  <c:v>824.23168377281195</c:v>
                </c:pt>
                <c:pt idx="6311">
                  <c:v>824.23168377281195</c:v>
                </c:pt>
                <c:pt idx="6312">
                  <c:v>824.23168377281195</c:v>
                </c:pt>
                <c:pt idx="6313">
                  <c:v>824.23168377281195</c:v>
                </c:pt>
                <c:pt idx="6314">
                  <c:v>824.23168377281195</c:v>
                </c:pt>
                <c:pt idx="6315">
                  <c:v>824.23168377281195</c:v>
                </c:pt>
                <c:pt idx="6316">
                  <c:v>824.23168377281195</c:v>
                </c:pt>
                <c:pt idx="6317">
                  <c:v>824.23168377281195</c:v>
                </c:pt>
                <c:pt idx="6318">
                  <c:v>824.23168377281195</c:v>
                </c:pt>
                <c:pt idx="6319">
                  <c:v>824.23168377281195</c:v>
                </c:pt>
                <c:pt idx="6320">
                  <c:v>824.23168377281195</c:v>
                </c:pt>
                <c:pt idx="6321">
                  <c:v>824.23168377281195</c:v>
                </c:pt>
                <c:pt idx="6322">
                  <c:v>824.23168377281195</c:v>
                </c:pt>
                <c:pt idx="6323">
                  <c:v>824.23168377281195</c:v>
                </c:pt>
                <c:pt idx="6324">
                  <c:v>824.23168377281195</c:v>
                </c:pt>
                <c:pt idx="6325">
                  <c:v>824.23168377281195</c:v>
                </c:pt>
                <c:pt idx="6326">
                  <c:v>824.23168377281195</c:v>
                </c:pt>
                <c:pt idx="6327">
                  <c:v>824.23168377281195</c:v>
                </c:pt>
                <c:pt idx="6328">
                  <c:v>824.23168377281195</c:v>
                </c:pt>
                <c:pt idx="6329">
                  <c:v>824.23168377281195</c:v>
                </c:pt>
                <c:pt idx="6330">
                  <c:v>824.23168377281195</c:v>
                </c:pt>
                <c:pt idx="6331">
                  <c:v>824.23168377281195</c:v>
                </c:pt>
                <c:pt idx="6332">
                  <c:v>854.98581930806404</c:v>
                </c:pt>
                <c:pt idx="6333">
                  <c:v>854.98581930806404</c:v>
                </c:pt>
                <c:pt idx="6334">
                  <c:v>854.98581930806404</c:v>
                </c:pt>
                <c:pt idx="6335">
                  <c:v>854.98581930806404</c:v>
                </c:pt>
                <c:pt idx="6336">
                  <c:v>854.98581930806404</c:v>
                </c:pt>
                <c:pt idx="6337">
                  <c:v>854.98581930806404</c:v>
                </c:pt>
                <c:pt idx="6338">
                  <c:v>854.98581930806404</c:v>
                </c:pt>
                <c:pt idx="6339">
                  <c:v>854.98581930806404</c:v>
                </c:pt>
                <c:pt idx="6340">
                  <c:v>854.98581930806404</c:v>
                </c:pt>
                <c:pt idx="6341">
                  <c:v>854.98581930806404</c:v>
                </c:pt>
                <c:pt idx="6342">
                  <c:v>854.98581930806404</c:v>
                </c:pt>
                <c:pt idx="6343">
                  <c:v>854.98581930806404</c:v>
                </c:pt>
                <c:pt idx="6344">
                  <c:v>854.98581930806404</c:v>
                </c:pt>
                <c:pt idx="6345">
                  <c:v>854.98581930806404</c:v>
                </c:pt>
                <c:pt idx="6346">
                  <c:v>854.98581930806404</c:v>
                </c:pt>
                <c:pt idx="6347">
                  <c:v>854.98581930806404</c:v>
                </c:pt>
                <c:pt idx="6348">
                  <c:v>854.98581930806404</c:v>
                </c:pt>
                <c:pt idx="6349">
                  <c:v>854.98581930806404</c:v>
                </c:pt>
                <c:pt idx="6350">
                  <c:v>854.98581930806404</c:v>
                </c:pt>
                <c:pt idx="6351">
                  <c:v>854.98581930806404</c:v>
                </c:pt>
                <c:pt idx="6352">
                  <c:v>854.98581930806404</c:v>
                </c:pt>
                <c:pt idx="6353">
                  <c:v>854.98581930806404</c:v>
                </c:pt>
                <c:pt idx="6354">
                  <c:v>854.98581930806404</c:v>
                </c:pt>
                <c:pt idx="6355">
                  <c:v>854.98581930806404</c:v>
                </c:pt>
                <c:pt idx="6356">
                  <c:v>854.98581930806404</c:v>
                </c:pt>
                <c:pt idx="6357">
                  <c:v>854.98581930806404</c:v>
                </c:pt>
                <c:pt idx="6358">
                  <c:v>854.98581930806404</c:v>
                </c:pt>
                <c:pt idx="6359">
                  <c:v>854.98581930806404</c:v>
                </c:pt>
                <c:pt idx="6360">
                  <c:v>854.98581930806404</c:v>
                </c:pt>
                <c:pt idx="6361">
                  <c:v>854.98581930806404</c:v>
                </c:pt>
                <c:pt idx="6362">
                  <c:v>836.24249898172695</c:v>
                </c:pt>
                <c:pt idx="6363">
                  <c:v>836.24249898172695</c:v>
                </c:pt>
                <c:pt idx="6364">
                  <c:v>836.24249898172695</c:v>
                </c:pt>
                <c:pt idx="6365">
                  <c:v>836.24249898172695</c:v>
                </c:pt>
                <c:pt idx="6366">
                  <c:v>836.24249898172695</c:v>
                </c:pt>
                <c:pt idx="6367">
                  <c:v>836.24249898172695</c:v>
                </c:pt>
                <c:pt idx="6368">
                  <c:v>836.24249898172695</c:v>
                </c:pt>
                <c:pt idx="6369">
                  <c:v>836.24249898172695</c:v>
                </c:pt>
                <c:pt idx="6370">
                  <c:v>836.24249898172695</c:v>
                </c:pt>
                <c:pt idx="6371">
                  <c:v>836.24249898172695</c:v>
                </c:pt>
                <c:pt idx="6372">
                  <c:v>836.24249898172695</c:v>
                </c:pt>
                <c:pt idx="6373">
                  <c:v>836.24249898172695</c:v>
                </c:pt>
                <c:pt idx="6374">
                  <c:v>836.24249898172695</c:v>
                </c:pt>
                <c:pt idx="6375">
                  <c:v>836.24249898172695</c:v>
                </c:pt>
                <c:pt idx="6376">
                  <c:v>836.24249898172695</c:v>
                </c:pt>
                <c:pt idx="6377">
                  <c:v>836.24249898172695</c:v>
                </c:pt>
                <c:pt idx="6378">
                  <c:v>836.24249898172695</c:v>
                </c:pt>
                <c:pt idx="6379">
                  <c:v>836.24249898172695</c:v>
                </c:pt>
                <c:pt idx="6380">
                  <c:v>836.24249898172695</c:v>
                </c:pt>
                <c:pt idx="6381">
                  <c:v>836.24249898172695</c:v>
                </c:pt>
                <c:pt idx="6382">
                  <c:v>836.24249898172695</c:v>
                </c:pt>
                <c:pt idx="6383">
                  <c:v>836.24249898172695</c:v>
                </c:pt>
                <c:pt idx="6384">
                  <c:v>836.24249898172695</c:v>
                </c:pt>
                <c:pt idx="6385">
                  <c:v>836.24249898172695</c:v>
                </c:pt>
                <c:pt idx="6386">
                  <c:v>836.24249898172695</c:v>
                </c:pt>
                <c:pt idx="6387">
                  <c:v>836.24249898172695</c:v>
                </c:pt>
                <c:pt idx="6388">
                  <c:v>836.24249898172695</c:v>
                </c:pt>
                <c:pt idx="6389">
                  <c:v>836.24249898172695</c:v>
                </c:pt>
                <c:pt idx="6390">
                  <c:v>836.24249898172695</c:v>
                </c:pt>
                <c:pt idx="6391">
                  <c:v>836.24249898172695</c:v>
                </c:pt>
                <c:pt idx="6392">
                  <c:v>656.14751749121695</c:v>
                </c:pt>
                <c:pt idx="6393">
                  <c:v>656.14751749121695</c:v>
                </c:pt>
                <c:pt idx="6394">
                  <c:v>656.14751749121695</c:v>
                </c:pt>
                <c:pt idx="6395">
                  <c:v>656.14751749121695</c:v>
                </c:pt>
                <c:pt idx="6396">
                  <c:v>656.14751749121695</c:v>
                </c:pt>
                <c:pt idx="6397">
                  <c:v>656.14751749121695</c:v>
                </c:pt>
                <c:pt idx="6398">
                  <c:v>656.14751749121695</c:v>
                </c:pt>
                <c:pt idx="6399">
                  <c:v>656.14751749121695</c:v>
                </c:pt>
                <c:pt idx="6400">
                  <c:v>656.14751749121695</c:v>
                </c:pt>
                <c:pt idx="6401">
                  <c:v>656.14751749121695</c:v>
                </c:pt>
                <c:pt idx="6402">
                  <c:v>656.14751749121695</c:v>
                </c:pt>
                <c:pt idx="6403">
                  <c:v>656.14751749121695</c:v>
                </c:pt>
                <c:pt idx="6404">
                  <c:v>656.14751749121695</c:v>
                </c:pt>
                <c:pt idx="6405">
                  <c:v>656.14751749121695</c:v>
                </c:pt>
                <c:pt idx="6406">
                  <c:v>656.14751749121695</c:v>
                </c:pt>
                <c:pt idx="6407">
                  <c:v>656.14751749121695</c:v>
                </c:pt>
                <c:pt idx="6408">
                  <c:v>656.14751749121695</c:v>
                </c:pt>
                <c:pt idx="6409">
                  <c:v>656.14751749121695</c:v>
                </c:pt>
                <c:pt idx="6410">
                  <c:v>656.14751749121695</c:v>
                </c:pt>
                <c:pt idx="6411">
                  <c:v>656.14751749121695</c:v>
                </c:pt>
                <c:pt idx="6412">
                  <c:v>656.14751749121695</c:v>
                </c:pt>
                <c:pt idx="6413">
                  <c:v>656.14751749121695</c:v>
                </c:pt>
                <c:pt idx="6414">
                  <c:v>656.14751749121695</c:v>
                </c:pt>
                <c:pt idx="6415">
                  <c:v>656.14751749121695</c:v>
                </c:pt>
                <c:pt idx="6416">
                  <c:v>656.14751749121695</c:v>
                </c:pt>
                <c:pt idx="6417">
                  <c:v>656.14751749121695</c:v>
                </c:pt>
                <c:pt idx="6418">
                  <c:v>656.14751749121695</c:v>
                </c:pt>
                <c:pt idx="6419">
                  <c:v>656.14751749121695</c:v>
                </c:pt>
                <c:pt idx="6420">
                  <c:v>656.14751749121695</c:v>
                </c:pt>
                <c:pt idx="6421">
                  <c:v>656.14751749121695</c:v>
                </c:pt>
                <c:pt idx="6422">
                  <c:v>656.14751749121695</c:v>
                </c:pt>
                <c:pt idx="6423">
                  <c:v>602.07444199767997</c:v>
                </c:pt>
                <c:pt idx="6424">
                  <c:v>602.07444199767997</c:v>
                </c:pt>
                <c:pt idx="6425">
                  <c:v>602.07444199767997</c:v>
                </c:pt>
                <c:pt idx="6426">
                  <c:v>602.07444199767997</c:v>
                </c:pt>
                <c:pt idx="6427">
                  <c:v>602.07444199767997</c:v>
                </c:pt>
                <c:pt idx="6428">
                  <c:v>602.07444199767997</c:v>
                </c:pt>
                <c:pt idx="6429">
                  <c:v>602.07444199767997</c:v>
                </c:pt>
                <c:pt idx="6430">
                  <c:v>602.07444199767997</c:v>
                </c:pt>
                <c:pt idx="6431">
                  <c:v>602.07444199767997</c:v>
                </c:pt>
                <c:pt idx="6432">
                  <c:v>602.07444199767997</c:v>
                </c:pt>
                <c:pt idx="6433">
                  <c:v>602.07444199767997</c:v>
                </c:pt>
                <c:pt idx="6434">
                  <c:v>602.07444199767997</c:v>
                </c:pt>
                <c:pt idx="6435">
                  <c:v>602.07444199767997</c:v>
                </c:pt>
                <c:pt idx="6436">
                  <c:v>602.07444199767997</c:v>
                </c:pt>
                <c:pt idx="6437">
                  <c:v>602.07444199767997</c:v>
                </c:pt>
                <c:pt idx="6438">
                  <c:v>602.07444199767997</c:v>
                </c:pt>
                <c:pt idx="6439">
                  <c:v>602.07444199767997</c:v>
                </c:pt>
                <c:pt idx="6440">
                  <c:v>602.07444199767997</c:v>
                </c:pt>
                <c:pt idx="6441">
                  <c:v>602.07444199767997</c:v>
                </c:pt>
                <c:pt idx="6442">
                  <c:v>602.07444199767997</c:v>
                </c:pt>
                <c:pt idx="6443">
                  <c:v>602.07444199767997</c:v>
                </c:pt>
                <c:pt idx="6444">
                  <c:v>602.07444199767997</c:v>
                </c:pt>
                <c:pt idx="6445">
                  <c:v>602.07444199767997</c:v>
                </c:pt>
                <c:pt idx="6446">
                  <c:v>602.07444199767997</c:v>
                </c:pt>
                <c:pt idx="6447">
                  <c:v>602.07444199767997</c:v>
                </c:pt>
                <c:pt idx="6448">
                  <c:v>602.07444199767997</c:v>
                </c:pt>
                <c:pt idx="6449">
                  <c:v>602.07444199767997</c:v>
                </c:pt>
                <c:pt idx="6450">
                  <c:v>602.07444199767997</c:v>
                </c:pt>
                <c:pt idx="6451">
                  <c:v>602.07444199767997</c:v>
                </c:pt>
                <c:pt idx="6452">
                  <c:v>602.07444199767997</c:v>
                </c:pt>
                <c:pt idx="6453">
                  <c:v>602.07444199767997</c:v>
                </c:pt>
                <c:pt idx="6454">
                  <c:v>647.87706504091898</c:v>
                </c:pt>
                <c:pt idx="6455">
                  <c:v>647.87706504091898</c:v>
                </c:pt>
                <c:pt idx="6456">
                  <c:v>647.87706504091898</c:v>
                </c:pt>
                <c:pt idx="6457">
                  <c:v>647.87706504091898</c:v>
                </c:pt>
                <c:pt idx="6458">
                  <c:v>671.30582462090001</c:v>
                </c:pt>
                <c:pt idx="6459">
                  <c:v>678.52929446285896</c:v>
                </c:pt>
                <c:pt idx="6460">
                  <c:v>679.21145585165198</c:v>
                </c:pt>
                <c:pt idx="6461">
                  <c:v>684.93075316603904</c:v>
                </c:pt>
                <c:pt idx="6462">
                  <c:v>638.60679594649002</c:v>
                </c:pt>
                <c:pt idx="6463">
                  <c:v>638.60679594649002</c:v>
                </c:pt>
                <c:pt idx="6464">
                  <c:v>638.60679594649002</c:v>
                </c:pt>
                <c:pt idx="6465">
                  <c:v>649.41376414812305</c:v>
                </c:pt>
                <c:pt idx="6466">
                  <c:v>643.99513167750695</c:v>
                </c:pt>
                <c:pt idx="6467">
                  <c:v>645.10253810330005</c:v>
                </c:pt>
                <c:pt idx="6468">
                  <c:v>645.286257532224</c:v>
                </c:pt>
                <c:pt idx="6469">
                  <c:v>661.52603707860396</c:v>
                </c:pt>
                <c:pt idx="6470">
                  <c:v>661.52603707860396</c:v>
                </c:pt>
                <c:pt idx="6471">
                  <c:v>661.52603707860396</c:v>
                </c:pt>
                <c:pt idx="6472">
                  <c:v>661.07982669780199</c:v>
                </c:pt>
                <c:pt idx="6473">
                  <c:v>654.39503288589901</c:v>
                </c:pt>
                <c:pt idx="6474">
                  <c:v>636.83564854958001</c:v>
                </c:pt>
                <c:pt idx="6475">
                  <c:v>638.174158505028</c:v>
                </c:pt>
                <c:pt idx="6476">
                  <c:v>647.00638521965095</c:v>
                </c:pt>
                <c:pt idx="6477">
                  <c:v>647.00638521965095</c:v>
                </c:pt>
                <c:pt idx="6478">
                  <c:v>647.00638521965095</c:v>
                </c:pt>
                <c:pt idx="6479">
                  <c:v>662.09888783092697</c:v>
                </c:pt>
                <c:pt idx="6480">
                  <c:v>655.39300748826304</c:v>
                </c:pt>
                <c:pt idx="6481">
                  <c:v>654.89674689364494</c:v>
                </c:pt>
                <c:pt idx="6482">
                  <c:v>665.16479669130501</c:v>
                </c:pt>
                <c:pt idx="6483">
                  <c:v>675.12818247556595</c:v>
                </c:pt>
                <c:pt idx="6484">
                  <c:v>675.12818247556595</c:v>
                </c:pt>
                <c:pt idx="6485">
                  <c:v>675.12818247556595</c:v>
                </c:pt>
                <c:pt idx="6486">
                  <c:v>669.97288926553802</c:v>
                </c:pt>
                <c:pt idx="6487">
                  <c:v>671.64623878702503</c:v>
                </c:pt>
                <c:pt idx="6488">
                  <c:v>662.84758085987698</c:v>
                </c:pt>
                <c:pt idx="6489">
                  <c:v>663.30748536697797</c:v>
                </c:pt>
                <c:pt idx="6490">
                  <c:v>660.55120918529303</c:v>
                </c:pt>
                <c:pt idx="6491">
                  <c:v>660.55120918529303</c:v>
                </c:pt>
                <c:pt idx="6492">
                  <c:v>660.55120918529303</c:v>
                </c:pt>
                <c:pt idx="6493">
                  <c:v>655.80298296850594</c:v>
                </c:pt>
                <c:pt idx="6494">
                  <c:v>662.79268316772504</c:v>
                </c:pt>
                <c:pt idx="6495">
                  <c:v>675.87117971747205</c:v>
                </c:pt>
                <c:pt idx="6496">
                  <c:v>674.03568204565499</c:v>
                </c:pt>
                <c:pt idx="6497">
                  <c:v>678.79166422777905</c:v>
                </c:pt>
                <c:pt idx="6498">
                  <c:v>678.79166422777905</c:v>
                </c:pt>
                <c:pt idx="6499">
                  <c:v>678.79166422777905</c:v>
                </c:pt>
                <c:pt idx="6500">
                  <c:v>678.79166422777905</c:v>
                </c:pt>
                <c:pt idx="6501">
                  <c:v>684.75163884153505</c:v>
                </c:pt>
                <c:pt idx="6502">
                  <c:v>683.15718202996095</c:v>
                </c:pt>
                <c:pt idx="6503">
                  <c:v>679.74407253378797</c:v>
                </c:pt>
                <c:pt idx="6504">
                  <c:v>689.52482957175005</c:v>
                </c:pt>
                <c:pt idx="6505">
                  <c:v>689.52482957175005</c:v>
                </c:pt>
                <c:pt idx="6506">
                  <c:v>689.52482957175005</c:v>
                </c:pt>
                <c:pt idx="6507">
                  <c:v>700.30743919474605</c:v>
                </c:pt>
                <c:pt idx="6508">
                  <c:v>698.74412743148002</c:v>
                </c:pt>
                <c:pt idx="6509">
                  <c:v>697.38101652347802</c:v>
                </c:pt>
                <c:pt idx="6510">
                  <c:v>689.87530225542196</c:v>
                </c:pt>
                <c:pt idx="6511">
                  <c:v>692.22511737865796</c:v>
                </c:pt>
                <c:pt idx="6512">
                  <c:v>692.22511737865796</c:v>
                </c:pt>
                <c:pt idx="6513">
                  <c:v>692.22511737865796</c:v>
                </c:pt>
                <c:pt idx="6514">
                  <c:v>706.599223700582</c:v>
                </c:pt>
                <c:pt idx="6515">
                  <c:v>706.49900208599104</c:v>
                </c:pt>
                <c:pt idx="6516">
                  <c:v>707.32489120743799</c:v>
                </c:pt>
                <c:pt idx="6517">
                  <c:v>707.06627823822703</c:v>
                </c:pt>
                <c:pt idx="6518">
                  <c:v>705.61191355055598</c:v>
                </c:pt>
                <c:pt idx="6519">
                  <c:v>705.61191355055598</c:v>
                </c:pt>
                <c:pt idx="6520">
                  <c:v>705.61191355055598</c:v>
                </c:pt>
                <c:pt idx="6521">
                  <c:v>705.93923952517503</c:v>
                </c:pt>
                <c:pt idx="6522">
                  <c:v>711.47845301939105</c:v>
                </c:pt>
                <c:pt idx="6523">
                  <c:v>710.678255533124</c:v>
                </c:pt>
                <c:pt idx="6524">
                  <c:v>696.92220269900304</c:v>
                </c:pt>
                <c:pt idx="6525">
                  <c:v>699.83577955268197</c:v>
                </c:pt>
                <c:pt idx="6526">
                  <c:v>699.83577955268197</c:v>
                </c:pt>
                <c:pt idx="6527">
                  <c:v>699.83577955268197</c:v>
                </c:pt>
                <c:pt idx="6528">
                  <c:v>703.66589337268499</c:v>
                </c:pt>
                <c:pt idx="6529">
                  <c:v>703.07680356793799</c:v>
                </c:pt>
                <c:pt idx="6530">
                  <c:v>710.26270545279499</c:v>
                </c:pt>
                <c:pt idx="6531">
                  <c:v>716.55824675434098</c:v>
                </c:pt>
                <c:pt idx="6532">
                  <c:v>716.31514571580499</c:v>
                </c:pt>
                <c:pt idx="6533">
                  <c:v>716.31514571580499</c:v>
                </c:pt>
                <c:pt idx="6534">
                  <c:v>716.31514571580499</c:v>
                </c:pt>
                <c:pt idx="6535">
                  <c:v>710.05874780182</c:v>
                </c:pt>
                <c:pt idx="6536">
                  <c:v>710.32826759728596</c:v>
                </c:pt>
                <c:pt idx="6537">
                  <c:v>710.53695153963804</c:v>
                </c:pt>
                <c:pt idx="6538">
                  <c:v>695.848486247643</c:v>
                </c:pt>
                <c:pt idx="6539">
                  <c:v>683.64108155482404</c:v>
                </c:pt>
                <c:pt idx="6540">
                  <c:v>683.64108155482404</c:v>
                </c:pt>
                <c:pt idx="6541">
                  <c:v>683.64108155482404</c:v>
                </c:pt>
                <c:pt idx="6542">
                  <c:v>682.47744438033703</c:v>
                </c:pt>
                <c:pt idx="6543">
                  <c:v>687.86990046793903</c:v>
                </c:pt>
                <c:pt idx="6544">
                  <c:v>682.58263466022197</c:v>
                </c:pt>
                <c:pt idx="6545">
                  <c:v>684.77005925921105</c:v>
                </c:pt>
                <c:pt idx="6546">
                  <c:v>684.77005925921105</c:v>
                </c:pt>
                <c:pt idx="6547">
                  <c:v>684.77005925921105</c:v>
                </c:pt>
                <c:pt idx="6548">
                  <c:v>684.77005925921105</c:v>
                </c:pt>
                <c:pt idx="6549">
                  <c:v>677.58876247877299</c:v>
                </c:pt>
                <c:pt idx="6550">
                  <c:v>684.09516908792205</c:v>
                </c:pt>
                <c:pt idx="6551">
                  <c:v>702.56624291222897</c:v>
                </c:pt>
                <c:pt idx="6552">
                  <c:v>704.33932930047399</c:v>
                </c:pt>
                <c:pt idx="6553">
                  <c:v>712.99801629067804</c:v>
                </c:pt>
                <c:pt idx="6554">
                  <c:v>712.99801629067804</c:v>
                </c:pt>
                <c:pt idx="6555">
                  <c:v>712.99801629067804</c:v>
                </c:pt>
                <c:pt idx="6556">
                  <c:v>715.00123671290999</c:v>
                </c:pt>
                <c:pt idx="6557">
                  <c:v>718.20626820152404</c:v>
                </c:pt>
                <c:pt idx="6558">
                  <c:v>718.74094506195195</c:v>
                </c:pt>
                <c:pt idx="6559">
                  <c:v>687.54524060640495</c:v>
                </c:pt>
                <c:pt idx="6560">
                  <c:v>687.59819930722199</c:v>
                </c:pt>
                <c:pt idx="6561">
                  <c:v>687.59819930722199</c:v>
                </c:pt>
                <c:pt idx="6562">
                  <c:v>687.59819930722199</c:v>
                </c:pt>
                <c:pt idx="6563">
                  <c:v>686.16358809376902</c:v>
                </c:pt>
                <c:pt idx="6564">
                  <c:v>682.78053296327698</c:v>
                </c:pt>
                <c:pt idx="6565">
                  <c:v>678.04188051620304</c:v>
                </c:pt>
                <c:pt idx="6566">
                  <c:v>678.80959989762096</c:v>
                </c:pt>
                <c:pt idx="6567">
                  <c:v>688.66537166282899</c:v>
                </c:pt>
                <c:pt idx="6568">
                  <c:v>688.66537166282899</c:v>
                </c:pt>
                <c:pt idx="6569">
                  <c:v>688.66537166282899</c:v>
                </c:pt>
                <c:pt idx="6570">
                  <c:v>694.963215516584</c:v>
                </c:pt>
                <c:pt idx="6571">
                  <c:v>699.09132806727496</c:v>
                </c:pt>
                <c:pt idx="6572">
                  <c:v>698.83707782856698</c:v>
                </c:pt>
                <c:pt idx="6573">
                  <c:v>695.69785085836099</c:v>
                </c:pt>
                <c:pt idx="6574">
                  <c:v>692.344001784841</c:v>
                </c:pt>
                <c:pt idx="6575">
                  <c:v>692.344001784841</c:v>
                </c:pt>
                <c:pt idx="6576">
                  <c:v>692.344001784841</c:v>
                </c:pt>
                <c:pt idx="6577">
                  <c:v>693.12020425334697</c:v>
                </c:pt>
                <c:pt idx="6578">
                  <c:v>697.20917341647703</c:v>
                </c:pt>
                <c:pt idx="6579">
                  <c:v>690.23437921313996</c:v>
                </c:pt>
                <c:pt idx="6580">
                  <c:v>686.59125686993696</c:v>
                </c:pt>
                <c:pt idx="6581">
                  <c:v>683.30672673661797</c:v>
                </c:pt>
                <c:pt idx="6582">
                  <c:v>683.30672673661797</c:v>
                </c:pt>
                <c:pt idx="6583">
                  <c:v>683.30672673661797</c:v>
                </c:pt>
                <c:pt idx="6584">
                  <c:v>681.43305517290696</c:v>
                </c:pt>
                <c:pt idx="6585">
                  <c:v>684.39474324906803</c:v>
                </c:pt>
                <c:pt idx="6586">
                  <c:v>672.97662921626102</c:v>
                </c:pt>
                <c:pt idx="6587">
                  <c:v>674.44856601289905</c:v>
                </c:pt>
                <c:pt idx="6588">
                  <c:v>682.275668094612</c:v>
                </c:pt>
                <c:pt idx="6589">
                  <c:v>682.275668094612</c:v>
                </c:pt>
                <c:pt idx="6590">
                  <c:v>682.275668094612</c:v>
                </c:pt>
                <c:pt idx="6591">
                  <c:v>687.74919825738004</c:v>
                </c:pt>
                <c:pt idx="6592">
                  <c:v>679.261021317634</c:v>
                </c:pt>
                <c:pt idx="6593">
                  <c:v>668.70260756766504</c:v>
                </c:pt>
                <c:pt idx="6594">
                  <c:v>672.04142945834303</c:v>
                </c:pt>
                <c:pt idx="6595">
                  <c:v>673.25208717268697</c:v>
                </c:pt>
                <c:pt idx="6596">
                  <c:v>673.25208717268697</c:v>
                </c:pt>
                <c:pt idx="6597">
                  <c:v>673.25208717268697</c:v>
                </c:pt>
                <c:pt idx="6598">
                  <c:v>667.54987721943201</c:v>
                </c:pt>
                <c:pt idx="6599">
                  <c:v>674.75153340888096</c:v>
                </c:pt>
                <c:pt idx="6600">
                  <c:v>675.57657422161901</c:v>
                </c:pt>
                <c:pt idx="6601">
                  <c:v>677.903485009718</c:v>
                </c:pt>
                <c:pt idx="6602">
                  <c:v>674.94022150309797</c:v>
                </c:pt>
                <c:pt idx="6603">
                  <c:v>674.94022150309797</c:v>
                </c:pt>
                <c:pt idx="6604">
                  <c:v>674.94022150309797</c:v>
                </c:pt>
                <c:pt idx="6605">
                  <c:v>674.94022150309797</c:v>
                </c:pt>
                <c:pt idx="6606">
                  <c:v>698.33233414686094</c:v>
                </c:pt>
                <c:pt idx="6607">
                  <c:v>710.47647924739897</c:v>
                </c:pt>
                <c:pt idx="6608">
                  <c:v>706.88001388317696</c:v>
                </c:pt>
                <c:pt idx="6609">
                  <c:v>709.91974636054294</c:v>
                </c:pt>
                <c:pt idx="6610">
                  <c:v>709.91974636054294</c:v>
                </c:pt>
                <c:pt idx="6611">
                  <c:v>709.91974636054294</c:v>
                </c:pt>
                <c:pt idx="6612">
                  <c:v>711.67829031378005</c:v>
                </c:pt>
                <c:pt idx="6613">
                  <c:v>706.82535856494201</c:v>
                </c:pt>
                <c:pt idx="6614">
                  <c:v>723.75687326982802</c:v>
                </c:pt>
                <c:pt idx="6615">
                  <c:v>720.51560688065604</c:v>
                </c:pt>
                <c:pt idx="6616">
                  <c:v>723.37683096830904</c:v>
                </c:pt>
                <c:pt idx="6617">
                  <c:v>723.37683096830904</c:v>
                </c:pt>
                <c:pt idx="6618">
                  <c:v>723.37683096830904</c:v>
                </c:pt>
                <c:pt idx="6619">
                  <c:v>723.88084752826398</c:v>
                </c:pt>
                <c:pt idx="6620">
                  <c:v>731.593549121254</c:v>
                </c:pt>
                <c:pt idx="6621">
                  <c:v>732.00970513637503</c:v>
                </c:pt>
                <c:pt idx="6622">
                  <c:v>719.55653329193501</c:v>
                </c:pt>
                <c:pt idx="6623">
                  <c:v>722.02111246476898</c:v>
                </c:pt>
                <c:pt idx="6624">
                  <c:v>722.02111246476898</c:v>
                </c:pt>
                <c:pt idx="6625">
                  <c:v>722.02111246476898</c:v>
                </c:pt>
                <c:pt idx="6626">
                  <c:v>717.46787606403598</c:v>
                </c:pt>
                <c:pt idx="6627">
                  <c:v>724.76151315490404</c:v>
                </c:pt>
                <c:pt idx="6628">
                  <c:v>735.40863575841695</c:v>
                </c:pt>
                <c:pt idx="6629">
                  <c:v>733.16776771077605</c:v>
                </c:pt>
                <c:pt idx="6630">
                  <c:v>730.90278345841602</c:v>
                </c:pt>
                <c:pt idx="6631">
                  <c:v>730.90278345841602</c:v>
                </c:pt>
                <c:pt idx="6632">
                  <c:v>730.90278345841602</c:v>
                </c:pt>
                <c:pt idx="6633">
                  <c:v>718.39531985661597</c:v>
                </c:pt>
                <c:pt idx="6634">
                  <c:v>727.17167938341902</c:v>
                </c:pt>
                <c:pt idx="6635">
                  <c:v>723.63604987231099</c:v>
                </c:pt>
                <c:pt idx="6636">
                  <c:v>730.37889223728405</c:v>
                </c:pt>
                <c:pt idx="6637">
                  <c:v>725.95399282548897</c:v>
                </c:pt>
                <c:pt idx="6638">
                  <c:v>725.95399282548897</c:v>
                </c:pt>
                <c:pt idx="6639">
                  <c:v>725.95399282548897</c:v>
                </c:pt>
                <c:pt idx="6640">
                  <c:v>725.95399282548897</c:v>
                </c:pt>
                <c:pt idx="6641">
                  <c:v>736.95898051713505</c:v>
                </c:pt>
                <c:pt idx="6642">
                  <c:v>726.83211352600301</c:v>
                </c:pt>
                <c:pt idx="6643">
                  <c:v>726.19091332914695</c:v>
                </c:pt>
                <c:pt idx="6644">
                  <c:v>721.49346444792604</c:v>
                </c:pt>
                <c:pt idx="6645">
                  <c:v>721.49346444792604</c:v>
                </c:pt>
                <c:pt idx="6646">
                  <c:v>721.49346444792604</c:v>
                </c:pt>
                <c:pt idx="6647">
                  <c:v>722.98721489707498</c:v>
                </c:pt>
                <c:pt idx="6648">
                  <c:v>715.77731799445701</c:v>
                </c:pt>
                <c:pt idx="6649">
                  <c:v>719.71092547692695</c:v>
                </c:pt>
                <c:pt idx="6650">
                  <c:v>722.31111285620204</c:v>
                </c:pt>
                <c:pt idx="6651">
                  <c:v>727.09521041267305</c:v>
                </c:pt>
                <c:pt idx="6652">
                  <c:v>727.09521041267305</c:v>
                </c:pt>
                <c:pt idx="6653">
                  <c:v>727.09521041267305</c:v>
                </c:pt>
                <c:pt idx="6654">
                  <c:v>723.03811341960102</c:v>
                </c:pt>
                <c:pt idx="6655">
                  <c:v>717.61220973148102</c:v>
                </c:pt>
                <c:pt idx="6656">
                  <c:v>721.701784829404</c:v>
                </c:pt>
                <c:pt idx="6657">
                  <c:v>712.77406279156696</c:v>
                </c:pt>
                <c:pt idx="6658">
                  <c:v>704.33545131780397</c:v>
                </c:pt>
                <c:pt idx="6659">
                  <c:v>704.33545131780397</c:v>
                </c:pt>
                <c:pt idx="6660">
                  <c:v>704.33545131780397</c:v>
                </c:pt>
                <c:pt idx="6661">
                  <c:v>707.67415202152495</c:v>
                </c:pt>
                <c:pt idx="6662">
                  <c:v>709.16608466629805</c:v>
                </c:pt>
                <c:pt idx="6663">
                  <c:v>702.10888333125399</c:v>
                </c:pt>
                <c:pt idx="6664">
                  <c:v>711.52377694182906</c:v>
                </c:pt>
                <c:pt idx="6665">
                  <c:v>727.609527864092</c:v>
                </c:pt>
                <c:pt idx="6666">
                  <c:v>727.609527864092</c:v>
                </c:pt>
                <c:pt idx="6667">
                  <c:v>727.609527864092</c:v>
                </c:pt>
                <c:pt idx="6668">
                  <c:v>728.31568427064701</c:v>
                </c:pt>
                <c:pt idx="6669">
                  <c:v>728.18722609475003</c:v>
                </c:pt>
                <c:pt idx="6670">
                  <c:v>730.74596753425499</c:v>
                </c:pt>
                <c:pt idx="6671">
                  <c:v>728.44644499875301</c:v>
                </c:pt>
                <c:pt idx="6672">
                  <c:v>726.51508844284695</c:v>
                </c:pt>
                <c:pt idx="6673">
                  <c:v>726.51508844284695</c:v>
                </c:pt>
                <c:pt idx="6674">
                  <c:v>726.51508844284695</c:v>
                </c:pt>
                <c:pt idx="6675">
                  <c:v>723.61060061104797</c:v>
                </c:pt>
                <c:pt idx="6676">
                  <c:v>714.70687359097303</c:v>
                </c:pt>
                <c:pt idx="6677">
                  <c:v>702.453175480048</c:v>
                </c:pt>
                <c:pt idx="6678">
                  <c:v>704.81619998174801</c:v>
                </c:pt>
                <c:pt idx="6679">
                  <c:v>704.31181986091804</c:v>
                </c:pt>
                <c:pt idx="6680">
                  <c:v>704.31181986091804</c:v>
                </c:pt>
                <c:pt idx="6681">
                  <c:v>704.31181986091804</c:v>
                </c:pt>
                <c:pt idx="6682">
                  <c:v>694.27099561024397</c:v>
                </c:pt>
                <c:pt idx="6683">
                  <c:v>699.39162935017202</c:v>
                </c:pt>
                <c:pt idx="6684">
                  <c:v>699.98750562458895</c:v>
                </c:pt>
                <c:pt idx="6685">
                  <c:v>700.74177325362496</c:v>
                </c:pt>
                <c:pt idx="6686">
                  <c:v>698.66135673889698</c:v>
                </c:pt>
                <c:pt idx="6687">
                  <c:v>698.66135673889698</c:v>
                </c:pt>
                <c:pt idx="6688">
                  <c:v>698.66135673889698</c:v>
                </c:pt>
                <c:pt idx="6689">
                  <c:v>690.10519391549303</c:v>
                </c:pt>
                <c:pt idx="6690">
                  <c:v>690.41664439856197</c:v>
                </c:pt>
                <c:pt idx="6691">
                  <c:v>701.27426874880302</c:v>
                </c:pt>
                <c:pt idx="6692">
                  <c:v>696.06432022054003</c:v>
                </c:pt>
                <c:pt idx="6693">
                  <c:v>697.60315221821099</c:v>
                </c:pt>
                <c:pt idx="6694">
                  <c:v>697.60315221821099</c:v>
                </c:pt>
                <c:pt idx="6695">
                  <c:v>697.60315221821099</c:v>
                </c:pt>
                <c:pt idx="6696">
                  <c:v>704.99349650187696</c:v>
                </c:pt>
                <c:pt idx="6697">
                  <c:v>705.56586250636599</c:v>
                </c:pt>
                <c:pt idx="6698">
                  <c:v>702.90762657402104</c:v>
                </c:pt>
                <c:pt idx="6699">
                  <c:v>694.468045604591</c:v>
                </c:pt>
                <c:pt idx="6700">
                  <c:v>711.09113950036703</c:v>
                </c:pt>
                <c:pt idx="6701">
                  <c:v>711.09113950036703</c:v>
                </c:pt>
                <c:pt idx="6702">
                  <c:v>711.09113950036703</c:v>
                </c:pt>
                <c:pt idx="6703">
                  <c:v>711.09113950036703</c:v>
                </c:pt>
                <c:pt idx="6704">
                  <c:v>714.20188753535103</c:v>
                </c:pt>
                <c:pt idx="6705">
                  <c:v>714.954943294803</c:v>
                </c:pt>
                <c:pt idx="6706">
                  <c:v>715.01674864358404</c:v>
                </c:pt>
                <c:pt idx="6707">
                  <c:v>717.87809391819496</c:v>
                </c:pt>
                <c:pt idx="6708">
                  <c:v>717.87809391819496</c:v>
                </c:pt>
                <c:pt idx="6709">
                  <c:v>717.87809391819496</c:v>
                </c:pt>
                <c:pt idx="6710">
                  <c:v>716.923019499102</c:v>
                </c:pt>
                <c:pt idx="6711">
                  <c:v>719.55435192668403</c:v>
                </c:pt>
                <c:pt idx="6712">
                  <c:v>724.65571694022697</c:v>
                </c:pt>
                <c:pt idx="6713">
                  <c:v>721.51018824818505</c:v>
                </c:pt>
                <c:pt idx="6714">
                  <c:v>728.31544189673002</c:v>
                </c:pt>
                <c:pt idx="6715">
                  <c:v>728.31544189673002</c:v>
                </c:pt>
                <c:pt idx="6716">
                  <c:v>728.31544189673002</c:v>
                </c:pt>
                <c:pt idx="6717">
                  <c:v>723.42591168645697</c:v>
                </c:pt>
                <c:pt idx="6718">
                  <c:v>726.15746572862997</c:v>
                </c:pt>
                <c:pt idx="6719">
                  <c:v>727.44701615288795</c:v>
                </c:pt>
                <c:pt idx="6720">
                  <c:v>724.80817013388503</c:v>
                </c:pt>
                <c:pt idx="6721">
                  <c:v>726.36990646669301</c:v>
                </c:pt>
                <c:pt idx="6722">
                  <c:v>726.36990646669301</c:v>
                </c:pt>
                <c:pt idx="6723">
                  <c:v>726.36990646669301</c:v>
                </c:pt>
                <c:pt idx="6724">
                  <c:v>724.54701223854897</c:v>
                </c:pt>
                <c:pt idx="6725">
                  <c:v>722.91401797420599</c:v>
                </c:pt>
                <c:pt idx="6726">
                  <c:v>725.14797836521802</c:v>
                </c:pt>
                <c:pt idx="6727">
                  <c:v>734.67181905138898</c:v>
                </c:pt>
                <c:pt idx="6728">
                  <c:v>732.855226545081</c:v>
                </c:pt>
                <c:pt idx="6729">
                  <c:v>732.855226545081</c:v>
                </c:pt>
                <c:pt idx="6730">
                  <c:v>732.855226545081</c:v>
                </c:pt>
                <c:pt idx="6731">
                  <c:v>731.79883982877197</c:v>
                </c:pt>
                <c:pt idx="6732">
                  <c:v>729.86263579452998</c:v>
                </c:pt>
                <c:pt idx="6733">
                  <c:v>733.20691109833695</c:v>
                </c:pt>
                <c:pt idx="6734">
                  <c:v>734.64176468570702</c:v>
                </c:pt>
                <c:pt idx="6735">
                  <c:v>750.02826685804405</c:v>
                </c:pt>
                <c:pt idx="6736">
                  <c:v>750.02826685804405</c:v>
                </c:pt>
                <c:pt idx="6737">
                  <c:v>750.02826685804405</c:v>
                </c:pt>
                <c:pt idx="6738">
                  <c:v>750.48683830860205</c:v>
                </c:pt>
                <c:pt idx="6739">
                  <c:v>749.67488568737099</c:v>
                </c:pt>
                <c:pt idx="6740">
                  <c:v>739.02570290556503</c:v>
                </c:pt>
                <c:pt idx="6741">
                  <c:v>742.37046295720495</c:v>
                </c:pt>
                <c:pt idx="6742">
                  <c:v>743.20931908319994</c:v>
                </c:pt>
                <c:pt idx="6743">
                  <c:v>743.20931908319994</c:v>
                </c:pt>
                <c:pt idx="6744">
                  <c:v>743.20931908319994</c:v>
                </c:pt>
                <c:pt idx="6745">
                  <c:v>745.71546538276198</c:v>
                </c:pt>
                <c:pt idx="6746">
                  <c:v>753.76324891570903</c:v>
                </c:pt>
                <c:pt idx="6747">
                  <c:v>747.26374996318805</c:v>
                </c:pt>
                <c:pt idx="6748">
                  <c:v>763.208924013716</c:v>
                </c:pt>
                <c:pt idx="6749">
                  <c:v>765.32145507241796</c:v>
                </c:pt>
                <c:pt idx="6750">
                  <c:v>765.32145507241796</c:v>
                </c:pt>
                <c:pt idx="6751">
                  <c:v>765.32145507241796</c:v>
                </c:pt>
                <c:pt idx="6752">
                  <c:v>761.70887184272999</c:v>
                </c:pt>
                <c:pt idx="6753">
                  <c:v>762.05425467415</c:v>
                </c:pt>
                <c:pt idx="6754">
                  <c:v>759.53635323962305</c:v>
                </c:pt>
                <c:pt idx="6755">
                  <c:v>748.46907545136298</c:v>
                </c:pt>
                <c:pt idx="6756">
                  <c:v>751.88376037799605</c:v>
                </c:pt>
                <c:pt idx="6757">
                  <c:v>751.88376037799605</c:v>
                </c:pt>
                <c:pt idx="6758">
                  <c:v>751.88376037799605</c:v>
                </c:pt>
                <c:pt idx="6759">
                  <c:v>753.26044422533698</c:v>
                </c:pt>
                <c:pt idx="6760">
                  <c:v>753.878861274016</c:v>
                </c:pt>
                <c:pt idx="6761">
                  <c:v>753.88152738710005</c:v>
                </c:pt>
                <c:pt idx="6762">
                  <c:v>754.42456614765797</c:v>
                </c:pt>
                <c:pt idx="6763">
                  <c:v>747.215275179831</c:v>
                </c:pt>
                <c:pt idx="6764">
                  <c:v>747.215275179831</c:v>
                </c:pt>
                <c:pt idx="6765">
                  <c:v>747.215275179831</c:v>
                </c:pt>
                <c:pt idx="6766">
                  <c:v>741.14429331218798</c:v>
                </c:pt>
                <c:pt idx="6767">
                  <c:v>744.61557254838999</c:v>
                </c:pt>
                <c:pt idx="6768">
                  <c:v>739.822870717873</c:v>
                </c:pt>
                <c:pt idx="6769">
                  <c:v>740.978630740065</c:v>
                </c:pt>
                <c:pt idx="6770">
                  <c:v>725.35714705540397</c:v>
                </c:pt>
                <c:pt idx="6771">
                  <c:v>725.35714705540397</c:v>
                </c:pt>
                <c:pt idx="6772">
                  <c:v>725.35714705540397</c:v>
                </c:pt>
                <c:pt idx="6773">
                  <c:v>725.14858430001004</c:v>
                </c:pt>
                <c:pt idx="6774">
                  <c:v>726.89028326603102</c:v>
                </c:pt>
                <c:pt idx="6775">
                  <c:v>714.79800618368495</c:v>
                </c:pt>
                <c:pt idx="6776">
                  <c:v>716.949317069073</c:v>
                </c:pt>
                <c:pt idx="6777">
                  <c:v>722.200347976231</c:v>
                </c:pt>
                <c:pt idx="6778">
                  <c:v>722.200347976231</c:v>
                </c:pt>
                <c:pt idx="6779">
                  <c:v>722.200347976231</c:v>
                </c:pt>
                <c:pt idx="6780">
                  <c:v>721.58241567538698</c:v>
                </c:pt>
                <c:pt idx="6781">
                  <c:v>724.26852460816201</c:v>
                </c:pt>
                <c:pt idx="6782">
                  <c:v>729.19622871032902</c:v>
                </c:pt>
                <c:pt idx="6783">
                  <c:v>729.19622871032902</c:v>
                </c:pt>
                <c:pt idx="6784">
                  <c:v>724.65026352709901</c:v>
                </c:pt>
                <c:pt idx="6785">
                  <c:v>724.65026352709901</c:v>
                </c:pt>
                <c:pt idx="6786">
                  <c:v>724.65026352709901</c:v>
                </c:pt>
                <c:pt idx="6787">
                  <c:v>728.66361202819201</c:v>
                </c:pt>
                <c:pt idx="6788">
                  <c:v>734.95369991661005</c:v>
                </c:pt>
                <c:pt idx="6789">
                  <c:v>742.52533989003098</c:v>
                </c:pt>
                <c:pt idx="6790">
                  <c:v>739.31873297095899</c:v>
                </c:pt>
                <c:pt idx="6791">
                  <c:v>737.62841727529701</c:v>
                </c:pt>
                <c:pt idx="6792">
                  <c:v>737.62841727529701</c:v>
                </c:pt>
                <c:pt idx="6793">
                  <c:v>737.62841727529701</c:v>
                </c:pt>
                <c:pt idx="6794">
                  <c:v>746.26092788248798</c:v>
                </c:pt>
                <c:pt idx="6795">
                  <c:v>753.58704307820597</c:v>
                </c:pt>
                <c:pt idx="6796">
                  <c:v>755.08006640560495</c:v>
                </c:pt>
                <c:pt idx="6797">
                  <c:v>750.853065296865</c:v>
                </c:pt>
                <c:pt idx="6798">
                  <c:v>752.36257005060497</c:v>
                </c:pt>
                <c:pt idx="6799">
                  <c:v>752.36257005060497</c:v>
                </c:pt>
                <c:pt idx="6800">
                  <c:v>752.36257005060497</c:v>
                </c:pt>
                <c:pt idx="6801">
                  <c:v>751.06974757847104</c:v>
                </c:pt>
                <c:pt idx="6802">
                  <c:v>750.56464033588998</c:v>
                </c:pt>
                <c:pt idx="6803">
                  <c:v>747.87816784224003</c:v>
                </c:pt>
                <c:pt idx="6804">
                  <c:v>745.09910851237703</c:v>
                </c:pt>
                <c:pt idx="6805">
                  <c:v>750.608267640912</c:v>
                </c:pt>
                <c:pt idx="6806">
                  <c:v>750.608267640912</c:v>
                </c:pt>
                <c:pt idx="6807">
                  <c:v>750.608267640912</c:v>
                </c:pt>
                <c:pt idx="6808">
                  <c:v>757.753329520791</c:v>
                </c:pt>
                <c:pt idx="6809">
                  <c:v>753.87377142176297</c:v>
                </c:pt>
                <c:pt idx="6810">
                  <c:v>753.63733566593896</c:v>
                </c:pt>
                <c:pt idx="6811">
                  <c:v>752.26259080993202</c:v>
                </c:pt>
                <c:pt idx="6812">
                  <c:v>755.62080261395295</c:v>
                </c:pt>
                <c:pt idx="6813">
                  <c:v>755.62080261395295</c:v>
                </c:pt>
                <c:pt idx="6814">
                  <c:v>755.62080261395295</c:v>
                </c:pt>
                <c:pt idx="6815">
                  <c:v>755.62080261395295</c:v>
                </c:pt>
                <c:pt idx="6816">
                  <c:v>752.81714233153696</c:v>
                </c:pt>
                <c:pt idx="6817">
                  <c:v>753.51057410746</c:v>
                </c:pt>
                <c:pt idx="6818">
                  <c:v>759.91494129764203</c:v>
                </c:pt>
                <c:pt idx="6819">
                  <c:v>755.47889268567496</c:v>
                </c:pt>
                <c:pt idx="6820">
                  <c:v>755.47889268567496</c:v>
                </c:pt>
                <c:pt idx="6821">
                  <c:v>755.47889268567496</c:v>
                </c:pt>
                <c:pt idx="6822">
                  <c:v>755.47889268567496</c:v>
                </c:pt>
                <c:pt idx="6823">
                  <c:v>749.01284133367096</c:v>
                </c:pt>
                <c:pt idx="6824">
                  <c:v>760.40138574863101</c:v>
                </c:pt>
                <c:pt idx="6825">
                  <c:v>762.00687057341804</c:v>
                </c:pt>
                <c:pt idx="6826">
                  <c:v>763.80564859684205</c:v>
                </c:pt>
                <c:pt idx="6827">
                  <c:v>763.80564859684205</c:v>
                </c:pt>
                <c:pt idx="6828">
                  <c:v>763.80564859684205</c:v>
                </c:pt>
                <c:pt idx="6829">
                  <c:v>764.73636443729799</c:v>
                </c:pt>
                <c:pt idx="6830">
                  <c:v>763.12784993855098</c:v>
                </c:pt>
                <c:pt idx="6831">
                  <c:v>767.56438329835203</c:v>
                </c:pt>
                <c:pt idx="6832">
                  <c:v>770.72166712535795</c:v>
                </c:pt>
                <c:pt idx="6833">
                  <c:v>772.784632718078</c:v>
                </c:pt>
                <c:pt idx="6834">
                  <c:v>772.784632718078</c:v>
                </c:pt>
                <c:pt idx="6835">
                  <c:v>772.784632718078</c:v>
                </c:pt>
                <c:pt idx="6836">
                  <c:v>773.51975280768897</c:v>
                </c:pt>
                <c:pt idx="6837">
                  <c:v>771.92990110053404</c:v>
                </c:pt>
                <c:pt idx="6838">
                  <c:v>780.04251965622097</c:v>
                </c:pt>
                <c:pt idx="6839">
                  <c:v>781.06351978068005</c:v>
                </c:pt>
                <c:pt idx="6840">
                  <c:v>780.33651921728199</c:v>
                </c:pt>
                <c:pt idx="6841">
                  <c:v>780.33651921728199</c:v>
                </c:pt>
                <c:pt idx="6842">
                  <c:v>780.33651921728199</c:v>
                </c:pt>
                <c:pt idx="6843">
                  <c:v>774.68472303871897</c:v>
                </c:pt>
                <c:pt idx="6844">
                  <c:v>785.70461672624697</c:v>
                </c:pt>
                <c:pt idx="6845">
                  <c:v>787.55380852436303</c:v>
                </c:pt>
                <c:pt idx="6846">
                  <c:v>794.56217151517399</c:v>
                </c:pt>
                <c:pt idx="6847">
                  <c:v>800.37514634839999</c:v>
                </c:pt>
                <c:pt idx="6848">
                  <c:v>800.37514634839999</c:v>
                </c:pt>
                <c:pt idx="6849">
                  <c:v>800.37514634839999</c:v>
                </c:pt>
                <c:pt idx="6850">
                  <c:v>803.69845630840405</c:v>
                </c:pt>
                <c:pt idx="6851">
                  <c:v>810.801223939804</c:v>
                </c:pt>
                <c:pt idx="6852">
                  <c:v>809.85814702959203</c:v>
                </c:pt>
                <c:pt idx="6853">
                  <c:v>809.61553073888899</c:v>
                </c:pt>
                <c:pt idx="6854">
                  <c:v>810.00017814482806</c:v>
                </c:pt>
                <c:pt idx="6855">
                  <c:v>810.00017814482806</c:v>
                </c:pt>
                <c:pt idx="6856">
                  <c:v>810.00017814482806</c:v>
                </c:pt>
                <c:pt idx="6857">
                  <c:v>808.04712912337004</c:v>
                </c:pt>
                <c:pt idx="6858">
                  <c:v>817.93344000209299</c:v>
                </c:pt>
                <c:pt idx="6859">
                  <c:v>815.26926590878702</c:v>
                </c:pt>
                <c:pt idx="6860">
                  <c:v>808.39554162874902</c:v>
                </c:pt>
                <c:pt idx="6861">
                  <c:v>797.63183717126299</c:v>
                </c:pt>
                <c:pt idx="6862">
                  <c:v>797.63183717126299</c:v>
                </c:pt>
                <c:pt idx="6863">
                  <c:v>797.63183717126299</c:v>
                </c:pt>
                <c:pt idx="6864">
                  <c:v>799.42625246418402</c:v>
                </c:pt>
                <c:pt idx="6865">
                  <c:v>797.64456180189404</c:v>
                </c:pt>
                <c:pt idx="6866">
                  <c:v>804.36074303602095</c:v>
                </c:pt>
                <c:pt idx="6867">
                  <c:v>805.93253788637503</c:v>
                </c:pt>
                <c:pt idx="6868">
                  <c:v>811.52846687711894</c:v>
                </c:pt>
                <c:pt idx="6869">
                  <c:v>811.52846687711894</c:v>
                </c:pt>
                <c:pt idx="6870">
                  <c:v>811.52846687711894</c:v>
                </c:pt>
                <c:pt idx="6871">
                  <c:v>811.52846687711894</c:v>
                </c:pt>
                <c:pt idx="6872">
                  <c:v>809.42284347504506</c:v>
                </c:pt>
                <c:pt idx="6873">
                  <c:v>795.596138644181</c:v>
                </c:pt>
                <c:pt idx="6874">
                  <c:v>798.929870682608</c:v>
                </c:pt>
                <c:pt idx="6875">
                  <c:v>785.49532684910298</c:v>
                </c:pt>
                <c:pt idx="6876">
                  <c:v>785.49532684910298</c:v>
                </c:pt>
                <c:pt idx="6877">
                  <c:v>785.49532684910298</c:v>
                </c:pt>
                <c:pt idx="6878">
                  <c:v>787.631974112526</c:v>
                </c:pt>
                <c:pt idx="6879">
                  <c:v>790.59560118002105</c:v>
                </c:pt>
                <c:pt idx="6880">
                  <c:v>786.04406139670596</c:v>
                </c:pt>
                <c:pt idx="6881">
                  <c:v>793.91515434431506</c:v>
                </c:pt>
                <c:pt idx="6882">
                  <c:v>797.29396793126398</c:v>
                </c:pt>
                <c:pt idx="6883">
                  <c:v>797.29396793126398</c:v>
                </c:pt>
                <c:pt idx="6884">
                  <c:v>797.29396793126398</c:v>
                </c:pt>
                <c:pt idx="6885">
                  <c:v>807.44155789228205</c:v>
                </c:pt>
                <c:pt idx="6886">
                  <c:v>804.94098619280601</c:v>
                </c:pt>
                <c:pt idx="6887">
                  <c:v>805.53262092367902</c:v>
                </c:pt>
                <c:pt idx="6888">
                  <c:v>805.46148417910297</c:v>
                </c:pt>
                <c:pt idx="6889">
                  <c:v>802.62789071796306</c:v>
                </c:pt>
                <c:pt idx="6890">
                  <c:v>802.62789071796306</c:v>
                </c:pt>
                <c:pt idx="6891">
                  <c:v>802.62789071796306</c:v>
                </c:pt>
                <c:pt idx="6892">
                  <c:v>809.40781629220396</c:v>
                </c:pt>
                <c:pt idx="6893">
                  <c:v>808.96390846361203</c:v>
                </c:pt>
                <c:pt idx="6894">
                  <c:v>813.190424824518</c:v>
                </c:pt>
                <c:pt idx="6895">
                  <c:v>820.80229886812504</c:v>
                </c:pt>
                <c:pt idx="6896">
                  <c:v>802.35182682674395</c:v>
                </c:pt>
                <c:pt idx="6897">
                  <c:v>802.35182682674395</c:v>
                </c:pt>
                <c:pt idx="6898">
                  <c:v>802.35182682674395</c:v>
                </c:pt>
                <c:pt idx="6899">
                  <c:v>794.77206732711102</c:v>
                </c:pt>
                <c:pt idx="6900">
                  <c:v>798.63744655200605</c:v>
                </c:pt>
                <c:pt idx="6901">
                  <c:v>796.34567998184104</c:v>
                </c:pt>
                <c:pt idx="6902">
                  <c:v>792.20605467010205</c:v>
                </c:pt>
                <c:pt idx="6903">
                  <c:v>792.20605467010205</c:v>
                </c:pt>
                <c:pt idx="6904">
                  <c:v>792.20605467010205</c:v>
                </c:pt>
                <c:pt idx="6905">
                  <c:v>792.20605467010205</c:v>
                </c:pt>
                <c:pt idx="6906">
                  <c:v>797.07764921053297</c:v>
                </c:pt>
                <c:pt idx="6907">
                  <c:v>799.91124267167299</c:v>
                </c:pt>
                <c:pt idx="6908">
                  <c:v>801.99614310386198</c:v>
                </c:pt>
                <c:pt idx="6909">
                  <c:v>802.57226590406106</c:v>
                </c:pt>
                <c:pt idx="6910">
                  <c:v>809.039044377815</c:v>
                </c:pt>
                <c:pt idx="6911">
                  <c:v>809.039044377815</c:v>
                </c:pt>
                <c:pt idx="6912">
                  <c:v>809.039044377815</c:v>
                </c:pt>
                <c:pt idx="6913">
                  <c:v>813.406985919166</c:v>
                </c:pt>
                <c:pt idx="6914">
                  <c:v>810.81079770951703</c:v>
                </c:pt>
                <c:pt idx="6915">
                  <c:v>813.38626294927997</c:v>
                </c:pt>
                <c:pt idx="6916">
                  <c:v>810.77783485683506</c:v>
                </c:pt>
                <c:pt idx="6917">
                  <c:v>815.91228391001903</c:v>
                </c:pt>
                <c:pt idx="6918">
                  <c:v>815.91228391001903</c:v>
                </c:pt>
                <c:pt idx="6919">
                  <c:v>815.91228391001903</c:v>
                </c:pt>
                <c:pt idx="6920">
                  <c:v>815.87108034416599</c:v>
                </c:pt>
                <c:pt idx="6921">
                  <c:v>819.68253137257602</c:v>
                </c:pt>
                <c:pt idx="6922">
                  <c:v>821.05557961116597</c:v>
                </c:pt>
                <c:pt idx="6923">
                  <c:v>814.01740462859004</c:v>
                </c:pt>
                <c:pt idx="6924">
                  <c:v>827.66123833923905</c:v>
                </c:pt>
                <c:pt idx="6925">
                  <c:v>827.66123833923905</c:v>
                </c:pt>
                <c:pt idx="6926">
                  <c:v>827.66123833923905</c:v>
                </c:pt>
                <c:pt idx="6927">
                  <c:v>828.70756653800197</c:v>
                </c:pt>
                <c:pt idx="6928">
                  <c:v>840.58122234740802</c:v>
                </c:pt>
                <c:pt idx="6929">
                  <c:v>843.69887803901997</c:v>
                </c:pt>
                <c:pt idx="6930">
                  <c:v>841.06184982439299</c:v>
                </c:pt>
                <c:pt idx="6931">
                  <c:v>850.46438236521305</c:v>
                </c:pt>
                <c:pt idx="6932">
                  <c:v>850.46438236521305</c:v>
                </c:pt>
                <c:pt idx="6933">
                  <c:v>850.46438236521305</c:v>
                </c:pt>
                <c:pt idx="6934">
                  <c:v>848.09929768521897</c:v>
                </c:pt>
                <c:pt idx="6935">
                  <c:v>842.90122547887904</c:v>
                </c:pt>
                <c:pt idx="6936">
                  <c:v>843.57163173270806</c:v>
                </c:pt>
                <c:pt idx="6937">
                  <c:v>850.85496793211303</c:v>
                </c:pt>
                <c:pt idx="6938">
                  <c:v>851.04462552199698</c:v>
                </c:pt>
                <c:pt idx="6939">
                  <c:v>851.04462552199698</c:v>
                </c:pt>
                <c:pt idx="6940">
                  <c:v>851.04462552199698</c:v>
                </c:pt>
                <c:pt idx="6941">
                  <c:v>849.86002300370797</c:v>
                </c:pt>
                <c:pt idx="6942">
                  <c:v>847.30588666862195</c:v>
                </c:pt>
                <c:pt idx="6943">
                  <c:v>847.57540646408802</c:v>
                </c:pt>
                <c:pt idx="6944">
                  <c:v>846.99782942038803</c:v>
                </c:pt>
                <c:pt idx="6945">
                  <c:v>846.82998548301396</c:v>
                </c:pt>
                <c:pt idx="6946">
                  <c:v>846.82998548301396</c:v>
                </c:pt>
                <c:pt idx="6947">
                  <c:v>846.82998548301396</c:v>
                </c:pt>
                <c:pt idx="6948">
                  <c:v>842.75289264180606</c:v>
                </c:pt>
                <c:pt idx="6949">
                  <c:v>841.02888697171102</c:v>
                </c:pt>
                <c:pt idx="6950">
                  <c:v>842.75943673755899</c:v>
                </c:pt>
                <c:pt idx="6951">
                  <c:v>845.97283012630203</c:v>
                </c:pt>
                <c:pt idx="6952">
                  <c:v>865.006211437552</c:v>
                </c:pt>
                <c:pt idx="6953">
                  <c:v>865.006211437552</c:v>
                </c:pt>
                <c:pt idx="6954">
                  <c:v>865.006211437552</c:v>
                </c:pt>
                <c:pt idx="6955">
                  <c:v>871.75329534606897</c:v>
                </c:pt>
                <c:pt idx="6956">
                  <c:v>869.836965973004</c:v>
                </c:pt>
                <c:pt idx="6957">
                  <c:v>875.92600469744798</c:v>
                </c:pt>
                <c:pt idx="6958">
                  <c:v>877.35516249777402</c:v>
                </c:pt>
                <c:pt idx="6959">
                  <c:v>886.405404550546</c:v>
                </c:pt>
                <c:pt idx="6960">
                  <c:v>886.405404550546</c:v>
                </c:pt>
                <c:pt idx="6961">
                  <c:v>886.405404550546</c:v>
                </c:pt>
                <c:pt idx="6962">
                  <c:v>888.68735497708099</c:v>
                </c:pt>
                <c:pt idx="6963">
                  <c:v>878.59926781263403</c:v>
                </c:pt>
                <c:pt idx="6964">
                  <c:v>880.97307795363201</c:v>
                </c:pt>
                <c:pt idx="6965">
                  <c:v>881.265623271192</c:v>
                </c:pt>
                <c:pt idx="6966">
                  <c:v>888.22090637422696</c:v>
                </c:pt>
                <c:pt idx="6967">
                  <c:v>888.22090637422696</c:v>
                </c:pt>
                <c:pt idx="6968">
                  <c:v>888.22090637422696</c:v>
                </c:pt>
                <c:pt idx="6969">
                  <c:v>888.22090637422696</c:v>
                </c:pt>
                <c:pt idx="6970">
                  <c:v>881.40716963859495</c:v>
                </c:pt>
                <c:pt idx="6971">
                  <c:v>885.47638532750705</c:v>
                </c:pt>
                <c:pt idx="6972">
                  <c:v>889.567899416763</c:v>
                </c:pt>
                <c:pt idx="6973">
                  <c:v>899.38719390749498</c:v>
                </c:pt>
                <c:pt idx="6974">
                  <c:v>899.38719390749498</c:v>
                </c:pt>
                <c:pt idx="6975">
                  <c:v>899.38719390749498</c:v>
                </c:pt>
                <c:pt idx="6976">
                  <c:v>889.89655844792401</c:v>
                </c:pt>
                <c:pt idx="6977">
                  <c:v>896.24408895462</c:v>
                </c:pt>
                <c:pt idx="6978">
                  <c:v>903.73768452683601</c:v>
                </c:pt>
                <c:pt idx="6979">
                  <c:v>903.204219535991</c:v>
                </c:pt>
                <c:pt idx="6980">
                  <c:v>903.36176258190198</c:v>
                </c:pt>
                <c:pt idx="6981">
                  <c:v>903.36176258190198</c:v>
                </c:pt>
                <c:pt idx="6982">
                  <c:v>903.36176258190198</c:v>
                </c:pt>
                <c:pt idx="6983">
                  <c:v>902.18382534632406</c:v>
                </c:pt>
                <c:pt idx="6984">
                  <c:v>895.79848450860902</c:v>
                </c:pt>
                <c:pt idx="6985">
                  <c:v>895.60482774909804</c:v>
                </c:pt>
                <c:pt idx="6986">
                  <c:v>885.26127847635905</c:v>
                </c:pt>
                <c:pt idx="6987">
                  <c:v>888.782123178544</c:v>
                </c:pt>
                <c:pt idx="6988">
                  <c:v>888.782123178544</c:v>
                </c:pt>
                <c:pt idx="6989">
                  <c:v>888.782123178544</c:v>
                </c:pt>
                <c:pt idx="6990">
                  <c:v>890.40833097321604</c:v>
                </c:pt>
                <c:pt idx="6991">
                  <c:v>888.69062702495705</c:v>
                </c:pt>
                <c:pt idx="6992">
                  <c:v>886.56876457045803</c:v>
                </c:pt>
                <c:pt idx="6993">
                  <c:v>894.42531508306104</c:v>
                </c:pt>
                <c:pt idx="6994">
                  <c:v>907.371839035118</c:v>
                </c:pt>
                <c:pt idx="6995">
                  <c:v>907.371839035118</c:v>
                </c:pt>
                <c:pt idx="6996">
                  <c:v>907.371839035118</c:v>
                </c:pt>
                <c:pt idx="6997">
                  <c:v>904.02732135739495</c:v>
                </c:pt>
                <c:pt idx="6998">
                  <c:v>909.15098477128197</c:v>
                </c:pt>
                <c:pt idx="6999">
                  <c:v>901.98435161280997</c:v>
                </c:pt>
                <c:pt idx="7000">
                  <c:v>885.02496390749297</c:v>
                </c:pt>
                <c:pt idx="7001">
                  <c:v>880.45415539779299</c:v>
                </c:pt>
                <c:pt idx="7002">
                  <c:v>880.45415539779299</c:v>
                </c:pt>
                <c:pt idx="7003">
                  <c:v>880.45415539779299</c:v>
                </c:pt>
                <c:pt idx="7004">
                  <c:v>884.15896190281796</c:v>
                </c:pt>
                <c:pt idx="7005">
                  <c:v>884.15896190281796</c:v>
                </c:pt>
                <c:pt idx="7006">
                  <c:v>888.18055111708202</c:v>
                </c:pt>
                <c:pt idx="7007">
                  <c:v>890.82582004487904</c:v>
                </c:pt>
                <c:pt idx="7008">
                  <c:v>900.13443269294396</c:v>
                </c:pt>
                <c:pt idx="7009">
                  <c:v>900.13443269294396</c:v>
                </c:pt>
                <c:pt idx="7010">
                  <c:v>900.13443269294396</c:v>
                </c:pt>
                <c:pt idx="7011">
                  <c:v>906.19887046483495</c:v>
                </c:pt>
                <c:pt idx="7012">
                  <c:v>910.96721371671401</c:v>
                </c:pt>
                <c:pt idx="7013">
                  <c:v>913.82661999999198</c:v>
                </c:pt>
                <c:pt idx="7014">
                  <c:v>914.21441826684895</c:v>
                </c:pt>
                <c:pt idx="7015">
                  <c:v>919.56482247988902</c:v>
                </c:pt>
                <c:pt idx="7016">
                  <c:v>919.56482247988902</c:v>
                </c:pt>
                <c:pt idx="7017">
                  <c:v>919.56482247988902</c:v>
                </c:pt>
                <c:pt idx="7018">
                  <c:v>921.30227990236597</c:v>
                </c:pt>
                <c:pt idx="7019">
                  <c:v>918.33986470445495</c:v>
                </c:pt>
                <c:pt idx="7020">
                  <c:v>930.49285645295595</c:v>
                </c:pt>
                <c:pt idx="7021">
                  <c:v>924.33995220143902</c:v>
                </c:pt>
                <c:pt idx="7022">
                  <c:v>930.97239324731595</c:v>
                </c:pt>
                <c:pt idx="7023">
                  <c:v>930.97239324731595</c:v>
                </c:pt>
                <c:pt idx="7024">
                  <c:v>930.97239324731595</c:v>
                </c:pt>
                <c:pt idx="7025">
                  <c:v>924.95255227611403</c:v>
                </c:pt>
                <c:pt idx="7026">
                  <c:v>925.60671947751803</c:v>
                </c:pt>
                <c:pt idx="7027">
                  <c:v>937.258603153065</c:v>
                </c:pt>
                <c:pt idx="7028">
                  <c:v>948.33484877624699</c:v>
                </c:pt>
                <c:pt idx="7029">
                  <c:v>948.81462794452398</c:v>
                </c:pt>
                <c:pt idx="7030">
                  <c:v>948.81462794452398</c:v>
                </c:pt>
                <c:pt idx="7031">
                  <c:v>948.81462794452398</c:v>
                </c:pt>
                <c:pt idx="7032">
                  <c:v>959.95134585994299</c:v>
                </c:pt>
                <c:pt idx="7033">
                  <c:v>953.84897657007605</c:v>
                </c:pt>
                <c:pt idx="7034">
                  <c:v>955.62763755840604</c:v>
                </c:pt>
                <c:pt idx="7035">
                  <c:v>957.16792379957803</c:v>
                </c:pt>
                <c:pt idx="7036">
                  <c:v>955.00231285309997</c:v>
                </c:pt>
                <c:pt idx="7037">
                  <c:v>955.00231285309997</c:v>
                </c:pt>
                <c:pt idx="7038">
                  <c:v>955.00231285309997</c:v>
                </c:pt>
                <c:pt idx="7039">
                  <c:v>970.46358737876506</c:v>
                </c:pt>
                <c:pt idx="7040">
                  <c:v>970.65518395998402</c:v>
                </c:pt>
                <c:pt idx="7041">
                  <c:v>964.13423491582796</c:v>
                </c:pt>
                <c:pt idx="7042">
                  <c:v>967.87188308657699</c:v>
                </c:pt>
                <c:pt idx="7043">
                  <c:v>958.34464916557204</c:v>
                </c:pt>
                <c:pt idx="7044">
                  <c:v>958.34464916557204</c:v>
                </c:pt>
                <c:pt idx="7045">
                  <c:v>958.34464916557204</c:v>
                </c:pt>
                <c:pt idx="7046">
                  <c:v>954.01912305965902</c:v>
                </c:pt>
                <c:pt idx="7047">
                  <c:v>958.66046237914395</c:v>
                </c:pt>
                <c:pt idx="7048">
                  <c:v>961.46933370077102</c:v>
                </c:pt>
                <c:pt idx="7049">
                  <c:v>958.15644581918798</c:v>
                </c:pt>
                <c:pt idx="7050">
                  <c:v>962.56001632630603</c:v>
                </c:pt>
                <c:pt idx="7051">
                  <c:v>962.56001632630603</c:v>
                </c:pt>
                <c:pt idx="7052">
                  <c:v>962.56001632630603</c:v>
                </c:pt>
                <c:pt idx="7053">
                  <c:v>947.82234912920399</c:v>
                </c:pt>
                <c:pt idx="7054">
                  <c:v>949.38311596634401</c:v>
                </c:pt>
                <c:pt idx="7055">
                  <c:v>959.15563229113695</c:v>
                </c:pt>
                <c:pt idx="7056">
                  <c:v>978.14659816694905</c:v>
                </c:pt>
                <c:pt idx="7057">
                  <c:v>975.47539523005605</c:v>
                </c:pt>
                <c:pt idx="7058">
                  <c:v>975.47539523005605</c:v>
                </c:pt>
                <c:pt idx="7059">
                  <c:v>975.47539523005605</c:v>
                </c:pt>
                <c:pt idx="7060">
                  <c:v>980.28978952612499</c:v>
                </c:pt>
                <c:pt idx="7061">
                  <c:v>974.20353810172401</c:v>
                </c:pt>
                <c:pt idx="7062">
                  <c:v>976.48427665867598</c:v>
                </c:pt>
                <c:pt idx="7063">
                  <c:v>978.71763111489599</c:v>
                </c:pt>
                <c:pt idx="7064">
                  <c:v>985.33710515622499</c:v>
                </c:pt>
                <c:pt idx="7065">
                  <c:v>985.33710515622499</c:v>
                </c:pt>
                <c:pt idx="7066">
                  <c:v>985.33710515622499</c:v>
                </c:pt>
                <c:pt idx="7067">
                  <c:v>985.33710515622499</c:v>
                </c:pt>
                <c:pt idx="7068">
                  <c:v>982.20890619923296</c:v>
                </c:pt>
                <c:pt idx="7069">
                  <c:v>972.98463967421003</c:v>
                </c:pt>
                <c:pt idx="7070">
                  <c:v>970.54975130618197</c:v>
                </c:pt>
                <c:pt idx="7071">
                  <c:v>971.69763417607896</c:v>
                </c:pt>
                <c:pt idx="7072">
                  <c:v>971.69763417607896</c:v>
                </c:pt>
                <c:pt idx="7073">
                  <c:v>971.69763417607896</c:v>
                </c:pt>
                <c:pt idx="7074">
                  <c:v>969.02012951734901</c:v>
                </c:pt>
                <c:pt idx="7075">
                  <c:v>971.98569557617805</c:v>
                </c:pt>
                <c:pt idx="7076">
                  <c:v>962.97944438930301</c:v>
                </c:pt>
                <c:pt idx="7077">
                  <c:v>956.62670284339595</c:v>
                </c:pt>
                <c:pt idx="7078">
                  <c:v>961.94571963421299</c:v>
                </c:pt>
                <c:pt idx="7079">
                  <c:v>961.94571963421299</c:v>
                </c:pt>
                <c:pt idx="7080">
                  <c:v>961.94571963421299</c:v>
                </c:pt>
                <c:pt idx="7081">
                  <c:v>966.65698382869004</c:v>
                </c:pt>
                <c:pt idx="7082">
                  <c:v>966.57336482739902</c:v>
                </c:pt>
                <c:pt idx="7083">
                  <c:v>966.35583423708397</c:v>
                </c:pt>
                <c:pt idx="7084">
                  <c:v>964.36994354990202</c:v>
                </c:pt>
                <c:pt idx="7085">
                  <c:v>968.14431136904398</c:v>
                </c:pt>
                <c:pt idx="7086">
                  <c:v>968.14431136904398</c:v>
                </c:pt>
                <c:pt idx="7087">
                  <c:v>968.14431136904398</c:v>
                </c:pt>
                <c:pt idx="7088">
                  <c:v>960.70149313239403</c:v>
                </c:pt>
                <c:pt idx="7089">
                  <c:v>961.01682159813299</c:v>
                </c:pt>
                <c:pt idx="7090">
                  <c:v>963.19939871878603</c:v>
                </c:pt>
                <c:pt idx="7091">
                  <c:v>973.13006402428095</c:v>
                </c:pt>
                <c:pt idx="7092">
                  <c:v>974.74633448836505</c:v>
                </c:pt>
                <c:pt idx="7093">
                  <c:v>974.74633448836505</c:v>
                </c:pt>
                <c:pt idx="7094">
                  <c:v>974.74633448836505</c:v>
                </c:pt>
                <c:pt idx="7095">
                  <c:v>979.61235442870998</c:v>
                </c:pt>
                <c:pt idx="7096">
                  <c:v>990.71877560453095</c:v>
                </c:pt>
                <c:pt idx="7097">
                  <c:v>997.103631694412</c:v>
                </c:pt>
                <c:pt idx="7098">
                  <c:v>997.18749306962002</c:v>
                </c:pt>
                <c:pt idx="7099">
                  <c:v>1002.31624633576</c:v>
                </c:pt>
                <c:pt idx="7100">
                  <c:v>1002.31624633576</c:v>
                </c:pt>
                <c:pt idx="7101">
                  <c:v>1002.31624633576</c:v>
                </c:pt>
                <c:pt idx="7102">
                  <c:v>1005.1658364754099</c:v>
                </c:pt>
                <c:pt idx="7103">
                  <c:v>1003.3080404032499</c:v>
                </c:pt>
                <c:pt idx="7104">
                  <c:v>997.34346068507102</c:v>
                </c:pt>
                <c:pt idx="7105">
                  <c:v>992.87347972475402</c:v>
                </c:pt>
                <c:pt idx="7106">
                  <c:v>932.137242291387</c:v>
                </c:pt>
                <c:pt idx="7107">
                  <c:v>932.137242291387</c:v>
                </c:pt>
                <c:pt idx="7108">
                  <c:v>932.137242291387</c:v>
                </c:pt>
                <c:pt idx="7109">
                  <c:v>958.02132236058003</c:v>
                </c:pt>
                <c:pt idx="7110">
                  <c:v>953.35211004066605</c:v>
                </c:pt>
                <c:pt idx="7111">
                  <c:v>955.04278929720294</c:v>
                </c:pt>
                <c:pt idx="7112">
                  <c:v>970.06585178132002</c:v>
                </c:pt>
                <c:pt idx="7113">
                  <c:v>970.15807505665703</c:v>
                </c:pt>
                <c:pt idx="7114">
                  <c:v>970.15807505665703</c:v>
                </c:pt>
                <c:pt idx="7115">
                  <c:v>970.15807505665703</c:v>
                </c:pt>
                <c:pt idx="7116">
                  <c:v>963.76134264485302</c:v>
                </c:pt>
                <c:pt idx="7117">
                  <c:v>960.61435970930995</c:v>
                </c:pt>
                <c:pt idx="7118">
                  <c:v>957.38339421160094</c:v>
                </c:pt>
                <c:pt idx="7119">
                  <c:v>944.79897689122095</c:v>
                </c:pt>
                <c:pt idx="7120">
                  <c:v>936.78609520229202</c:v>
                </c:pt>
                <c:pt idx="7121">
                  <c:v>936.78609520229202</c:v>
                </c:pt>
                <c:pt idx="7122">
                  <c:v>936.78609520229202</c:v>
                </c:pt>
                <c:pt idx="7123">
                  <c:v>936.97902484005294</c:v>
                </c:pt>
                <c:pt idx="7124">
                  <c:v>952.11297339110001</c:v>
                </c:pt>
                <c:pt idx="7125">
                  <c:v>954.49078270172402</c:v>
                </c:pt>
                <c:pt idx="7126">
                  <c:v>947.40764735758398</c:v>
                </c:pt>
                <c:pt idx="7127">
                  <c:v>945.03407959050298</c:v>
                </c:pt>
                <c:pt idx="7128">
                  <c:v>945.03407959050298</c:v>
                </c:pt>
                <c:pt idx="7129">
                  <c:v>945.03407959050298</c:v>
                </c:pt>
                <c:pt idx="7130">
                  <c:v>931.34637620091598</c:v>
                </c:pt>
                <c:pt idx="7131">
                  <c:v>937.921132254599</c:v>
                </c:pt>
                <c:pt idx="7132">
                  <c:v>947.31687832574801</c:v>
                </c:pt>
                <c:pt idx="7133">
                  <c:v>943.16792161821297</c:v>
                </c:pt>
                <c:pt idx="7134">
                  <c:v>950.53233189278296</c:v>
                </c:pt>
                <c:pt idx="7135">
                  <c:v>950.53233189278296</c:v>
                </c:pt>
                <c:pt idx="7136">
                  <c:v>950.53233189278296</c:v>
                </c:pt>
                <c:pt idx="7137">
                  <c:v>952.14690573944904</c:v>
                </c:pt>
                <c:pt idx="7138">
                  <c:v>947.90136302607596</c:v>
                </c:pt>
                <c:pt idx="7139">
                  <c:v>955.10350396335798</c:v>
                </c:pt>
                <c:pt idx="7140">
                  <c:v>955.38671788512204</c:v>
                </c:pt>
                <c:pt idx="7141">
                  <c:v>958.39954685772398</c:v>
                </c:pt>
                <c:pt idx="7142">
                  <c:v>958.39954685772398</c:v>
                </c:pt>
                <c:pt idx="7143">
                  <c:v>958.39954685772398</c:v>
                </c:pt>
                <c:pt idx="7144">
                  <c:v>952.16556853104203</c:v>
                </c:pt>
                <c:pt idx="7145">
                  <c:v>952.85306214600405</c:v>
                </c:pt>
                <c:pt idx="7146">
                  <c:v>959.36261961607102</c:v>
                </c:pt>
                <c:pt idx="7147">
                  <c:v>959.36261961607102</c:v>
                </c:pt>
                <c:pt idx="7148">
                  <c:v>965.25788039404597</c:v>
                </c:pt>
                <c:pt idx="7149">
                  <c:v>965.25788039404597</c:v>
                </c:pt>
                <c:pt idx="7150">
                  <c:v>965.25788039404597</c:v>
                </c:pt>
                <c:pt idx="7151">
                  <c:v>970.28374593250999</c:v>
                </c:pt>
                <c:pt idx="7152">
                  <c:v>970.88459087222202</c:v>
                </c:pt>
                <c:pt idx="7153">
                  <c:v>964.81397256545301</c:v>
                </c:pt>
                <c:pt idx="7154">
                  <c:v>971.53051736045495</c:v>
                </c:pt>
                <c:pt idx="7155">
                  <c:v>984.66063955447703</c:v>
                </c:pt>
                <c:pt idx="7156">
                  <c:v>984.66063955447703</c:v>
                </c:pt>
                <c:pt idx="7157">
                  <c:v>984.66063955447703</c:v>
                </c:pt>
                <c:pt idx="7158">
                  <c:v>987.29475928210195</c:v>
                </c:pt>
                <c:pt idx="7159">
                  <c:v>982.29943285715206</c:v>
                </c:pt>
                <c:pt idx="7160">
                  <c:v>979.41930360398999</c:v>
                </c:pt>
                <c:pt idx="7161">
                  <c:v>976.78918304599199</c:v>
                </c:pt>
                <c:pt idx="7162">
                  <c:v>979.88866069384505</c:v>
                </c:pt>
                <c:pt idx="7163">
                  <c:v>979.88866069384505</c:v>
                </c:pt>
                <c:pt idx="7164">
                  <c:v>979.88866069384505</c:v>
                </c:pt>
                <c:pt idx="7165">
                  <c:v>979.93931684245297</c:v>
                </c:pt>
                <c:pt idx="7166">
                  <c:v>988.924602685526</c:v>
                </c:pt>
                <c:pt idx="7167">
                  <c:v>991.82618203032405</c:v>
                </c:pt>
                <c:pt idx="7168">
                  <c:v>986.720090725403</c:v>
                </c:pt>
                <c:pt idx="7169">
                  <c:v>984.29077695746196</c:v>
                </c:pt>
                <c:pt idx="7170">
                  <c:v>984.29077695746196</c:v>
                </c:pt>
                <c:pt idx="7171">
                  <c:v>984.29077695746196</c:v>
                </c:pt>
                <c:pt idx="7172">
                  <c:v>966.44163460362597</c:v>
                </c:pt>
                <c:pt idx="7173">
                  <c:v>963.04197685983399</c:v>
                </c:pt>
                <c:pt idx="7174">
                  <c:v>964.13023574620104</c:v>
                </c:pt>
                <c:pt idx="7175">
                  <c:v>969.60279641330101</c:v>
                </c:pt>
                <c:pt idx="7176">
                  <c:v>977.55011595773999</c:v>
                </c:pt>
                <c:pt idx="7177">
                  <c:v>977.55011595773999</c:v>
                </c:pt>
                <c:pt idx="7178">
                  <c:v>977.55011595773999</c:v>
                </c:pt>
                <c:pt idx="7179">
                  <c:v>977.55011595773999</c:v>
                </c:pt>
                <c:pt idx="7180">
                  <c:v>976.04194426054198</c:v>
                </c:pt>
                <c:pt idx="7181">
                  <c:v>981.67059373005202</c:v>
                </c:pt>
                <c:pt idx="7182">
                  <c:v>986.92501787204503</c:v>
                </c:pt>
                <c:pt idx="7183">
                  <c:v>994.86167296414601</c:v>
                </c:pt>
                <c:pt idx="7184">
                  <c:v>994.86167296414601</c:v>
                </c:pt>
                <c:pt idx="7185">
                  <c:v>994.86167296414601</c:v>
                </c:pt>
                <c:pt idx="7186">
                  <c:v>994.86167296414601</c:v>
                </c:pt>
                <c:pt idx="7187">
                  <c:v>1012.56866301579</c:v>
                </c:pt>
                <c:pt idx="7188">
                  <c:v>1009.97041462785</c:v>
                </c:pt>
                <c:pt idx="7189">
                  <c:v>1001.70219201758</c:v>
                </c:pt>
                <c:pt idx="7190">
                  <c:v>991.95185290617701</c:v>
                </c:pt>
                <c:pt idx="7191">
                  <c:v>991.95185290617701</c:v>
                </c:pt>
                <c:pt idx="7192">
                  <c:v>991.95185290617701</c:v>
                </c:pt>
                <c:pt idx="7193">
                  <c:v>996.514541889665</c:v>
                </c:pt>
                <c:pt idx="7194">
                  <c:v>984.78025108241002</c:v>
                </c:pt>
                <c:pt idx="7195">
                  <c:v>978.28487248647502</c:v>
                </c:pt>
                <c:pt idx="7196">
                  <c:v>981.721371065619</c:v>
                </c:pt>
                <c:pt idx="7197">
                  <c:v>957.66345727244595</c:v>
                </c:pt>
                <c:pt idx="7198">
                  <c:v>957.66345727244595</c:v>
                </c:pt>
                <c:pt idx="7199">
                  <c:v>957.66345727244595</c:v>
                </c:pt>
                <c:pt idx="7200">
                  <c:v>949.40892878848194</c:v>
                </c:pt>
                <c:pt idx="7201">
                  <c:v>960.01860462185095</c:v>
                </c:pt>
                <c:pt idx="7202">
                  <c:v>950.61704157669897</c:v>
                </c:pt>
                <c:pt idx="7203">
                  <c:v>952.842882441499</c:v>
                </c:pt>
                <c:pt idx="7204">
                  <c:v>955.57589072717303</c:v>
                </c:pt>
                <c:pt idx="7205">
                  <c:v>955.57589072717303</c:v>
                </c:pt>
                <c:pt idx="7206">
                  <c:v>955.57589072717303</c:v>
                </c:pt>
                <c:pt idx="7207">
                  <c:v>930.96160760801899</c:v>
                </c:pt>
                <c:pt idx="7208">
                  <c:v>934.43325040509706</c:v>
                </c:pt>
                <c:pt idx="7209">
                  <c:v>913.64580905806997</c:v>
                </c:pt>
                <c:pt idx="7210">
                  <c:v>919.09667725961799</c:v>
                </c:pt>
                <c:pt idx="7211">
                  <c:v>918.39197509656401</c:v>
                </c:pt>
                <c:pt idx="7212">
                  <c:v>918.39197509656401</c:v>
                </c:pt>
                <c:pt idx="7213">
                  <c:v>918.39197509656401</c:v>
                </c:pt>
                <c:pt idx="7214">
                  <c:v>916.89240767341198</c:v>
                </c:pt>
                <c:pt idx="7215">
                  <c:v>910.864325989039</c:v>
                </c:pt>
                <c:pt idx="7216">
                  <c:v>928.07032915468506</c:v>
                </c:pt>
                <c:pt idx="7217">
                  <c:v>927.39059150506</c:v>
                </c:pt>
                <c:pt idx="7218">
                  <c:v>933.54519237399495</c:v>
                </c:pt>
                <c:pt idx="7219">
                  <c:v>933.54519237399495</c:v>
                </c:pt>
                <c:pt idx="7220">
                  <c:v>933.54519237399495</c:v>
                </c:pt>
                <c:pt idx="7221">
                  <c:v>936.84305307273701</c:v>
                </c:pt>
                <c:pt idx="7222">
                  <c:v>930.99917556512105</c:v>
                </c:pt>
                <c:pt idx="7223">
                  <c:v>942.736253672418</c:v>
                </c:pt>
                <c:pt idx="7224">
                  <c:v>940.55840284314195</c:v>
                </c:pt>
                <c:pt idx="7225">
                  <c:v>942.855016891643</c:v>
                </c:pt>
                <c:pt idx="7226">
                  <c:v>942.855016891643</c:v>
                </c:pt>
                <c:pt idx="7227">
                  <c:v>942.855016891643</c:v>
                </c:pt>
                <c:pt idx="7228">
                  <c:v>933.18962983807</c:v>
                </c:pt>
                <c:pt idx="7229">
                  <c:v>936.12708052255198</c:v>
                </c:pt>
                <c:pt idx="7230">
                  <c:v>938.983335944911</c:v>
                </c:pt>
                <c:pt idx="7231">
                  <c:v>947.19351000210395</c:v>
                </c:pt>
                <c:pt idx="7232">
                  <c:v>941.31339759392904</c:v>
                </c:pt>
                <c:pt idx="7233">
                  <c:v>941.31339759392904</c:v>
                </c:pt>
                <c:pt idx="7234">
                  <c:v>941.31339759392904</c:v>
                </c:pt>
                <c:pt idx="7235">
                  <c:v>941.31339759392904</c:v>
                </c:pt>
                <c:pt idx="7236">
                  <c:v>927.99943478402497</c:v>
                </c:pt>
                <c:pt idx="7237">
                  <c:v>927.09974280491701</c:v>
                </c:pt>
                <c:pt idx="7238">
                  <c:v>921.63893727278105</c:v>
                </c:pt>
                <c:pt idx="7239">
                  <c:v>917.48501189995295</c:v>
                </c:pt>
                <c:pt idx="7240">
                  <c:v>917.48501189995295</c:v>
                </c:pt>
                <c:pt idx="7241">
                  <c:v>917.48501189995295</c:v>
                </c:pt>
                <c:pt idx="7242">
                  <c:v>930.530424410058</c:v>
                </c:pt>
                <c:pt idx="7243">
                  <c:v>935.21320966931296</c:v>
                </c:pt>
                <c:pt idx="7244">
                  <c:v>940.02445310446399</c:v>
                </c:pt>
                <c:pt idx="7245">
                  <c:v>942.54514183903302</c:v>
                </c:pt>
                <c:pt idx="7246">
                  <c:v>950.48506897900995</c:v>
                </c:pt>
                <c:pt idx="7247">
                  <c:v>950.48506897900995</c:v>
                </c:pt>
                <c:pt idx="7248">
                  <c:v>950.48506897900995</c:v>
                </c:pt>
                <c:pt idx="7249">
                  <c:v>945.75453605814801</c:v>
                </c:pt>
                <c:pt idx="7250">
                  <c:v>957.71326511234599</c:v>
                </c:pt>
                <c:pt idx="7251">
                  <c:v>954.96704744820795</c:v>
                </c:pt>
                <c:pt idx="7252">
                  <c:v>964.40193690691797</c:v>
                </c:pt>
                <c:pt idx="7253">
                  <c:v>958.180804397825</c:v>
                </c:pt>
                <c:pt idx="7254">
                  <c:v>958.180804397825</c:v>
                </c:pt>
                <c:pt idx="7255">
                  <c:v>958.180804397825</c:v>
                </c:pt>
                <c:pt idx="7256">
                  <c:v>960.33853819200795</c:v>
                </c:pt>
                <c:pt idx="7257">
                  <c:v>952.80713228877403</c:v>
                </c:pt>
                <c:pt idx="7258">
                  <c:v>955.29122256190794</c:v>
                </c:pt>
                <c:pt idx="7259">
                  <c:v>958.71972280179796</c:v>
                </c:pt>
                <c:pt idx="7260">
                  <c:v>969.63769825731799</c:v>
                </c:pt>
                <c:pt idx="7261">
                  <c:v>969.63769825731799</c:v>
                </c:pt>
                <c:pt idx="7262">
                  <c:v>969.63769825731799</c:v>
                </c:pt>
                <c:pt idx="7263">
                  <c:v>974.27455365934202</c:v>
                </c:pt>
                <c:pt idx="7264">
                  <c:v>968.78672343548396</c:v>
                </c:pt>
                <c:pt idx="7265">
                  <c:v>963.60489028156803</c:v>
                </c:pt>
                <c:pt idx="7266">
                  <c:v>952.12351665647998</c:v>
                </c:pt>
                <c:pt idx="7267">
                  <c:v>956.47437083669695</c:v>
                </c:pt>
                <c:pt idx="7268">
                  <c:v>956.47437083669695</c:v>
                </c:pt>
                <c:pt idx="7269">
                  <c:v>956.47437083669695</c:v>
                </c:pt>
                <c:pt idx="7270">
                  <c:v>958.22164440280403</c:v>
                </c:pt>
                <c:pt idx="7271">
                  <c:v>969.24468895125096</c:v>
                </c:pt>
                <c:pt idx="7272">
                  <c:v>970.68935868225105</c:v>
                </c:pt>
                <c:pt idx="7273">
                  <c:v>967.25504146835794</c:v>
                </c:pt>
                <c:pt idx="7274">
                  <c:v>964.93334171947004</c:v>
                </c:pt>
                <c:pt idx="7275">
                  <c:v>964.93334171947004</c:v>
                </c:pt>
                <c:pt idx="7276">
                  <c:v>964.93334171947004</c:v>
                </c:pt>
                <c:pt idx="7277">
                  <c:v>961.60094273758602</c:v>
                </c:pt>
                <c:pt idx="7278">
                  <c:v>975.762244760572</c:v>
                </c:pt>
                <c:pt idx="7279">
                  <c:v>968.96462589040505</c:v>
                </c:pt>
                <c:pt idx="7280">
                  <c:v>967.96459110974797</c:v>
                </c:pt>
                <c:pt idx="7281">
                  <c:v>966.21174294355501</c:v>
                </c:pt>
                <c:pt idx="7282">
                  <c:v>966.21174294355501</c:v>
                </c:pt>
                <c:pt idx="7283">
                  <c:v>966.21174294355501</c:v>
                </c:pt>
                <c:pt idx="7284">
                  <c:v>969.89667478740398</c:v>
                </c:pt>
                <c:pt idx="7285">
                  <c:v>971.88559514854603</c:v>
                </c:pt>
                <c:pt idx="7286">
                  <c:v>971.46507640292305</c:v>
                </c:pt>
                <c:pt idx="7287">
                  <c:v>978.42896378000398</c:v>
                </c:pt>
                <c:pt idx="7288">
                  <c:v>978.42896378000398</c:v>
                </c:pt>
                <c:pt idx="7289">
                  <c:v>978.42896378000398</c:v>
                </c:pt>
                <c:pt idx="7290">
                  <c:v>978.42896378000398</c:v>
                </c:pt>
                <c:pt idx="7291">
                  <c:v>979.65925378160796</c:v>
                </c:pt>
                <c:pt idx="7292">
                  <c:v>979.50583109228205</c:v>
                </c:pt>
                <c:pt idx="7293">
                  <c:v>968.28925097128194</c:v>
                </c:pt>
                <c:pt idx="7294">
                  <c:v>960.83213267354199</c:v>
                </c:pt>
                <c:pt idx="7295">
                  <c:v>952.420061143667</c:v>
                </c:pt>
                <c:pt idx="7296">
                  <c:v>952.420061143667</c:v>
                </c:pt>
                <c:pt idx="7297">
                  <c:v>952.420061143667</c:v>
                </c:pt>
                <c:pt idx="7298">
                  <c:v>940.96098591892201</c:v>
                </c:pt>
                <c:pt idx="7299">
                  <c:v>939.06513714182597</c:v>
                </c:pt>
                <c:pt idx="7300">
                  <c:v>943.91734176891396</c:v>
                </c:pt>
                <c:pt idx="7301">
                  <c:v>946.60102696252204</c:v>
                </c:pt>
                <c:pt idx="7302">
                  <c:v>935.793452826097</c:v>
                </c:pt>
                <c:pt idx="7303">
                  <c:v>935.793452826097</c:v>
                </c:pt>
                <c:pt idx="7304">
                  <c:v>935.793452826097</c:v>
                </c:pt>
                <c:pt idx="7305">
                  <c:v>940.86040074345703</c:v>
                </c:pt>
                <c:pt idx="7306">
                  <c:v>945.23488638056006</c:v>
                </c:pt>
                <c:pt idx="7307">
                  <c:v>951.62458994877704</c:v>
                </c:pt>
                <c:pt idx="7308">
                  <c:v>955.01309849239703</c:v>
                </c:pt>
                <c:pt idx="7309">
                  <c:v>963.53375353699198</c:v>
                </c:pt>
                <c:pt idx="7310">
                  <c:v>963.53375353699198</c:v>
                </c:pt>
                <c:pt idx="7311">
                  <c:v>963.53375353699198</c:v>
                </c:pt>
                <c:pt idx="7312">
                  <c:v>969.91485283116299</c:v>
                </c:pt>
                <c:pt idx="7313">
                  <c:v>974.48347997561098</c:v>
                </c:pt>
                <c:pt idx="7314">
                  <c:v>977.11626664669404</c:v>
                </c:pt>
                <c:pt idx="7315">
                  <c:v>979.99457809548005</c:v>
                </c:pt>
                <c:pt idx="7316">
                  <c:v>1003.54108292424</c:v>
                </c:pt>
                <c:pt idx="7317">
                  <c:v>1003.54108292424</c:v>
                </c:pt>
                <c:pt idx="7318">
                  <c:v>1003.54108292424</c:v>
                </c:pt>
                <c:pt idx="7319">
                  <c:v>1011.86577865711</c:v>
                </c:pt>
                <c:pt idx="7320">
                  <c:v>1010.57659179373</c:v>
                </c:pt>
                <c:pt idx="7321">
                  <c:v>1009.9889562324799</c:v>
                </c:pt>
                <c:pt idx="7322">
                  <c:v>1011.37848589741</c:v>
                </c:pt>
                <c:pt idx="7323">
                  <c:v>1011.86917189194</c:v>
                </c:pt>
                <c:pt idx="7324">
                  <c:v>1011.86917189194</c:v>
                </c:pt>
                <c:pt idx="7325">
                  <c:v>1011.86917189194</c:v>
                </c:pt>
                <c:pt idx="7326">
                  <c:v>1021.68434602609</c:v>
                </c:pt>
                <c:pt idx="7327">
                  <c:v>1023.48506304085</c:v>
                </c:pt>
                <c:pt idx="7328">
                  <c:v>1025.9835745620301</c:v>
                </c:pt>
                <c:pt idx="7329">
                  <c:v>1023.6049169427</c:v>
                </c:pt>
                <c:pt idx="7330">
                  <c:v>1013.12636539831</c:v>
                </c:pt>
                <c:pt idx="7331">
                  <c:v>1013.12636539831</c:v>
                </c:pt>
                <c:pt idx="7332">
                  <c:v>1013.12636539831</c:v>
                </c:pt>
                <c:pt idx="7333">
                  <c:v>1013.12636539831</c:v>
                </c:pt>
                <c:pt idx="7334">
                  <c:v>1030.7127744263501</c:v>
                </c:pt>
                <c:pt idx="7335">
                  <c:v>1031.3473093405</c:v>
                </c:pt>
                <c:pt idx="7336">
                  <c:v>1032.5991706206901</c:v>
                </c:pt>
                <c:pt idx="7337">
                  <c:v>1038.2075818681501</c:v>
                </c:pt>
                <c:pt idx="7338">
                  <c:v>1038.2075818681501</c:v>
                </c:pt>
                <c:pt idx="7339">
                  <c:v>1038.2075818681501</c:v>
                </c:pt>
                <c:pt idx="7340">
                  <c:v>1050.5205404017299</c:v>
                </c:pt>
                <c:pt idx="7341">
                  <c:v>1048.4961122617799</c:v>
                </c:pt>
                <c:pt idx="7342">
                  <c:v>1043.73176817953</c:v>
                </c:pt>
                <c:pt idx="7343">
                  <c:v>1038.6011971090099</c:v>
                </c:pt>
                <c:pt idx="7344">
                  <c:v>1025.92285989588</c:v>
                </c:pt>
                <c:pt idx="7345">
                  <c:v>1025.92285989588</c:v>
                </c:pt>
                <c:pt idx="7346">
                  <c:v>1025.92285989588</c:v>
                </c:pt>
                <c:pt idx="7347">
                  <c:v>1034.72612292744</c:v>
                </c:pt>
                <c:pt idx="7348">
                  <c:v>1047.9939135062</c:v>
                </c:pt>
                <c:pt idx="7349">
                  <c:v>1044.1652539296999</c:v>
                </c:pt>
                <c:pt idx="7350">
                  <c:v>1038.4766169157799</c:v>
                </c:pt>
                <c:pt idx="7351">
                  <c:v>1038.5167297990099</c:v>
                </c:pt>
                <c:pt idx="7352">
                  <c:v>1038.5167297990099</c:v>
                </c:pt>
                <c:pt idx="7353">
                  <c:v>1038.5167297990099</c:v>
                </c:pt>
                <c:pt idx="7354">
                  <c:v>1021.32684449883</c:v>
                </c:pt>
                <c:pt idx="7355">
                  <c:v>1025.9515812050199</c:v>
                </c:pt>
                <c:pt idx="7356">
                  <c:v>1027.7745966201201</c:v>
                </c:pt>
                <c:pt idx="7357">
                  <c:v>1031.6957218458799</c:v>
                </c:pt>
                <c:pt idx="7358">
                  <c:v>1017.27362548843</c:v>
                </c:pt>
                <c:pt idx="7359">
                  <c:v>1017.27362548843</c:v>
                </c:pt>
                <c:pt idx="7360">
                  <c:v>1017.27362548843</c:v>
                </c:pt>
                <c:pt idx="7361">
                  <c:v>1008.93923479888</c:v>
                </c:pt>
                <c:pt idx="7362">
                  <c:v>1008.26337513193</c:v>
                </c:pt>
                <c:pt idx="7363">
                  <c:v>1017.10420612059</c:v>
                </c:pt>
                <c:pt idx="7364">
                  <c:v>1024.3213742407199</c:v>
                </c:pt>
                <c:pt idx="7365">
                  <c:v>1025.63322306532</c:v>
                </c:pt>
                <c:pt idx="7366">
                  <c:v>1025.63322306532</c:v>
                </c:pt>
                <c:pt idx="7367">
                  <c:v>1025.63322306532</c:v>
                </c:pt>
                <c:pt idx="7368">
                  <c:v>1030.00758751546</c:v>
                </c:pt>
                <c:pt idx="7369">
                  <c:v>1032.21646220609</c:v>
                </c:pt>
                <c:pt idx="7370">
                  <c:v>1032.21646220609</c:v>
                </c:pt>
                <c:pt idx="7371">
                  <c:v>1019.54006398429</c:v>
                </c:pt>
                <c:pt idx="7372">
                  <c:v>1027.39419075772</c:v>
                </c:pt>
                <c:pt idx="7373">
                  <c:v>1027.39419075772</c:v>
                </c:pt>
                <c:pt idx="7374">
                  <c:v>1027.39419075772</c:v>
                </c:pt>
                <c:pt idx="7375">
                  <c:v>1030.6361842686499</c:v>
                </c:pt>
                <c:pt idx="7376">
                  <c:v>1021.96440908694</c:v>
                </c:pt>
                <c:pt idx="7377">
                  <c:v>1035.56425193169</c:v>
                </c:pt>
                <c:pt idx="7378">
                  <c:v>1047.6332611180201</c:v>
                </c:pt>
                <c:pt idx="7379">
                  <c:v>1052.9942085964401</c:v>
                </c:pt>
                <c:pt idx="7380">
                  <c:v>1052.9942085964401</c:v>
                </c:pt>
                <c:pt idx="7381">
                  <c:v>1052.9942085964401</c:v>
                </c:pt>
                <c:pt idx="7382">
                  <c:v>1057.9135507984799</c:v>
                </c:pt>
                <c:pt idx="7383">
                  <c:v>1053.8390028834001</c:v>
                </c:pt>
                <c:pt idx="7384">
                  <c:v>1044.41380838136</c:v>
                </c:pt>
                <c:pt idx="7385">
                  <c:v>1047.5852710825</c:v>
                </c:pt>
                <c:pt idx="7386">
                  <c:v>1036.9580231401601</c:v>
                </c:pt>
                <c:pt idx="7387">
                  <c:v>1036.9580231401601</c:v>
                </c:pt>
                <c:pt idx="7388">
                  <c:v>1036.9580231401601</c:v>
                </c:pt>
                <c:pt idx="7389">
                  <c:v>1018.99811590636</c:v>
                </c:pt>
                <c:pt idx="7390">
                  <c:v>1020.38049554074</c:v>
                </c:pt>
                <c:pt idx="7391">
                  <c:v>1024.18915926911</c:v>
                </c:pt>
                <c:pt idx="7392">
                  <c:v>1020.88499684853</c:v>
                </c:pt>
                <c:pt idx="7393">
                  <c:v>1013.96643339389</c:v>
                </c:pt>
                <c:pt idx="7394">
                  <c:v>1013.96643339389</c:v>
                </c:pt>
                <c:pt idx="7395">
                  <c:v>1013.96643339389</c:v>
                </c:pt>
                <c:pt idx="7396">
                  <c:v>1020.26355012589</c:v>
                </c:pt>
                <c:pt idx="7397">
                  <c:v>1022.34396664062</c:v>
                </c:pt>
                <c:pt idx="7398">
                  <c:v>1020.58142351776</c:v>
                </c:pt>
                <c:pt idx="7399">
                  <c:v>1009.14755518036</c:v>
                </c:pt>
                <c:pt idx="7400">
                  <c:v>990.30431620682805</c:v>
                </c:pt>
                <c:pt idx="7401">
                  <c:v>990.30431620682805</c:v>
                </c:pt>
                <c:pt idx="7402">
                  <c:v>990.30431620682805</c:v>
                </c:pt>
                <c:pt idx="7403">
                  <c:v>961.02542587217795</c:v>
                </c:pt>
                <c:pt idx="7404">
                  <c:v>962.61442927062399</c:v>
                </c:pt>
                <c:pt idx="7405">
                  <c:v>972.74868866621898</c:v>
                </c:pt>
                <c:pt idx="7406">
                  <c:v>977.552660883866</c:v>
                </c:pt>
                <c:pt idx="7407">
                  <c:v>965.13269426602596</c:v>
                </c:pt>
                <c:pt idx="7408">
                  <c:v>965.13269426602596</c:v>
                </c:pt>
                <c:pt idx="7409">
                  <c:v>965.13269426602596</c:v>
                </c:pt>
                <c:pt idx="7410">
                  <c:v>974.98192193548095</c:v>
                </c:pt>
                <c:pt idx="7411">
                  <c:v>976.711259831745</c:v>
                </c:pt>
                <c:pt idx="7412">
                  <c:v>978.70854209301604</c:v>
                </c:pt>
                <c:pt idx="7413">
                  <c:v>956.82956981174596</c:v>
                </c:pt>
                <c:pt idx="7414">
                  <c:v>943.70877901352003</c:v>
                </c:pt>
                <c:pt idx="7415">
                  <c:v>943.70877901352003</c:v>
                </c:pt>
                <c:pt idx="7416">
                  <c:v>943.70877901352003</c:v>
                </c:pt>
                <c:pt idx="7417">
                  <c:v>945.85330342923805</c:v>
                </c:pt>
                <c:pt idx="7418">
                  <c:v>926.81022716131702</c:v>
                </c:pt>
                <c:pt idx="7419">
                  <c:v>911.55436453012703</c:v>
                </c:pt>
                <c:pt idx="7420">
                  <c:v>884.24658007373603</c:v>
                </c:pt>
                <c:pt idx="7421">
                  <c:v>897.06997807606604</c:v>
                </c:pt>
                <c:pt idx="7422">
                  <c:v>897.06997807606604</c:v>
                </c:pt>
                <c:pt idx="7423">
                  <c:v>897.06997807606604</c:v>
                </c:pt>
                <c:pt idx="7424">
                  <c:v>926.01136273159204</c:v>
                </c:pt>
                <c:pt idx="7425">
                  <c:v>926.06626042374398</c:v>
                </c:pt>
                <c:pt idx="7426">
                  <c:v>934.340057634093</c:v>
                </c:pt>
                <c:pt idx="7427">
                  <c:v>918.569392803651</c:v>
                </c:pt>
                <c:pt idx="7428">
                  <c:v>929.93369982693196</c:v>
                </c:pt>
                <c:pt idx="7429">
                  <c:v>929.93369982693196</c:v>
                </c:pt>
                <c:pt idx="7430">
                  <c:v>929.93369982693196</c:v>
                </c:pt>
                <c:pt idx="7431">
                  <c:v>929.93369982693196</c:v>
                </c:pt>
                <c:pt idx="7432">
                  <c:v>931.70096924117399</c:v>
                </c:pt>
                <c:pt idx="7433">
                  <c:v>935.45849207310005</c:v>
                </c:pt>
                <c:pt idx="7434">
                  <c:v>924.18010660331902</c:v>
                </c:pt>
                <c:pt idx="7435">
                  <c:v>932.66452674735399</c:v>
                </c:pt>
                <c:pt idx="7436">
                  <c:v>932.66452674735399</c:v>
                </c:pt>
                <c:pt idx="7437">
                  <c:v>932.66452674735399</c:v>
                </c:pt>
                <c:pt idx="7438">
                  <c:v>927.98973982735401</c:v>
                </c:pt>
                <c:pt idx="7439">
                  <c:v>926.443273051304</c:v>
                </c:pt>
                <c:pt idx="7440">
                  <c:v>930.77764580517896</c:v>
                </c:pt>
                <c:pt idx="7441">
                  <c:v>919.55779363630199</c:v>
                </c:pt>
                <c:pt idx="7442">
                  <c:v>914.33439335565697</c:v>
                </c:pt>
                <c:pt idx="7443">
                  <c:v>914.33439335565697</c:v>
                </c:pt>
                <c:pt idx="7444">
                  <c:v>914.33439335565697</c:v>
                </c:pt>
                <c:pt idx="7445">
                  <c:v>917.10775689847605</c:v>
                </c:pt>
                <c:pt idx="7446">
                  <c:v>920.01987950865396</c:v>
                </c:pt>
                <c:pt idx="7447">
                  <c:v>914.247259932573</c:v>
                </c:pt>
                <c:pt idx="7448">
                  <c:v>899.66725696833998</c:v>
                </c:pt>
                <c:pt idx="7449">
                  <c:v>899.20517109598802</c:v>
                </c:pt>
                <c:pt idx="7450">
                  <c:v>899.20517109598802</c:v>
                </c:pt>
                <c:pt idx="7451">
                  <c:v>899.20517109598802</c:v>
                </c:pt>
                <c:pt idx="7452">
                  <c:v>880.17372877607295</c:v>
                </c:pt>
                <c:pt idx="7453">
                  <c:v>890.87138634123505</c:v>
                </c:pt>
                <c:pt idx="7454">
                  <c:v>881.64942236842103</c:v>
                </c:pt>
                <c:pt idx="7455">
                  <c:v>869.98505643615999</c:v>
                </c:pt>
                <c:pt idx="7456">
                  <c:v>884.67800564561503</c:v>
                </c:pt>
                <c:pt idx="7457">
                  <c:v>884.67800564561503</c:v>
                </c:pt>
                <c:pt idx="7458">
                  <c:v>884.67800564561503</c:v>
                </c:pt>
                <c:pt idx="7459">
                  <c:v>910.67054804256895</c:v>
                </c:pt>
                <c:pt idx="7460">
                  <c:v>911.45705140253801</c:v>
                </c:pt>
                <c:pt idx="7461">
                  <c:v>901.01255339345801</c:v>
                </c:pt>
                <c:pt idx="7462">
                  <c:v>904.77116690800904</c:v>
                </c:pt>
                <c:pt idx="7463">
                  <c:v>901.34824126820604</c:v>
                </c:pt>
                <c:pt idx="7464">
                  <c:v>901.34824126820604</c:v>
                </c:pt>
                <c:pt idx="7465">
                  <c:v>901.34824126820604</c:v>
                </c:pt>
                <c:pt idx="7466">
                  <c:v>907.07747591318196</c:v>
                </c:pt>
                <c:pt idx="7467">
                  <c:v>882.898738722492</c:v>
                </c:pt>
                <c:pt idx="7468">
                  <c:v>869.28059664702198</c:v>
                </c:pt>
                <c:pt idx="7469">
                  <c:v>855.022587431239</c:v>
                </c:pt>
                <c:pt idx="7470">
                  <c:v>868.24747782672398</c:v>
                </c:pt>
                <c:pt idx="7471">
                  <c:v>868.24747782672398</c:v>
                </c:pt>
                <c:pt idx="7472">
                  <c:v>868.24747782672398</c:v>
                </c:pt>
                <c:pt idx="7473">
                  <c:v>877.70478687273703</c:v>
                </c:pt>
                <c:pt idx="7474">
                  <c:v>865.26118879801004</c:v>
                </c:pt>
                <c:pt idx="7475">
                  <c:v>864.83570138709297</c:v>
                </c:pt>
                <c:pt idx="7476">
                  <c:v>885.05550302100801</c:v>
                </c:pt>
                <c:pt idx="7477">
                  <c:v>904.59544581833995</c:v>
                </c:pt>
                <c:pt idx="7478">
                  <c:v>904.59544581833995</c:v>
                </c:pt>
                <c:pt idx="7479">
                  <c:v>904.59544581833995</c:v>
                </c:pt>
                <c:pt idx="7480">
                  <c:v>911.30290159146205</c:v>
                </c:pt>
                <c:pt idx="7481">
                  <c:v>904.36010074514104</c:v>
                </c:pt>
                <c:pt idx="7482">
                  <c:v>905.08976742162395</c:v>
                </c:pt>
                <c:pt idx="7483">
                  <c:v>898.11473084437</c:v>
                </c:pt>
                <c:pt idx="7484">
                  <c:v>882.51930235576401</c:v>
                </c:pt>
                <c:pt idx="7485">
                  <c:v>882.51930235576401</c:v>
                </c:pt>
                <c:pt idx="7486">
                  <c:v>882.51930235576401</c:v>
                </c:pt>
                <c:pt idx="7487">
                  <c:v>874.50823847121001</c:v>
                </c:pt>
                <c:pt idx="7488">
                  <c:v>881.07257244647099</c:v>
                </c:pt>
                <c:pt idx="7489">
                  <c:v>880.91030310918302</c:v>
                </c:pt>
                <c:pt idx="7490">
                  <c:v>889.82372508592903</c:v>
                </c:pt>
                <c:pt idx="7491">
                  <c:v>903.92382769492701</c:v>
                </c:pt>
                <c:pt idx="7492">
                  <c:v>903.92382769492701</c:v>
                </c:pt>
                <c:pt idx="7493">
                  <c:v>903.92382769492701</c:v>
                </c:pt>
                <c:pt idx="7494">
                  <c:v>913.02824031809996</c:v>
                </c:pt>
                <c:pt idx="7495">
                  <c:v>904.62319763181199</c:v>
                </c:pt>
                <c:pt idx="7496">
                  <c:v>888.41589619028105</c:v>
                </c:pt>
                <c:pt idx="7497">
                  <c:v>893.513989155947</c:v>
                </c:pt>
                <c:pt idx="7498">
                  <c:v>911.72935849804605</c:v>
                </c:pt>
                <c:pt idx="7499">
                  <c:v>911.72935849804605</c:v>
                </c:pt>
                <c:pt idx="7500">
                  <c:v>911.72935849804605</c:v>
                </c:pt>
                <c:pt idx="7501">
                  <c:v>928.409773825142</c:v>
                </c:pt>
                <c:pt idx="7502">
                  <c:v>923.28356548512897</c:v>
                </c:pt>
                <c:pt idx="7503">
                  <c:v>931.37509751005496</c:v>
                </c:pt>
                <c:pt idx="7504">
                  <c:v>921.59337097642504</c:v>
                </c:pt>
                <c:pt idx="7505">
                  <c:v>922.17191751579196</c:v>
                </c:pt>
                <c:pt idx="7506">
                  <c:v>922.17191751579196</c:v>
                </c:pt>
                <c:pt idx="7507">
                  <c:v>922.17191751579196</c:v>
                </c:pt>
                <c:pt idx="7508">
                  <c:v>928.66535712039297</c:v>
                </c:pt>
                <c:pt idx="7509">
                  <c:v>916.963180857113</c:v>
                </c:pt>
                <c:pt idx="7510">
                  <c:v>919.12103583825399</c:v>
                </c:pt>
                <c:pt idx="7511">
                  <c:v>919.12103583825399</c:v>
                </c:pt>
                <c:pt idx="7512">
                  <c:v>916.42208108788896</c:v>
                </c:pt>
                <c:pt idx="7513">
                  <c:v>916.42208108788896</c:v>
                </c:pt>
                <c:pt idx="7514">
                  <c:v>916.42208108788896</c:v>
                </c:pt>
                <c:pt idx="7515">
                  <c:v>920.83983046913897</c:v>
                </c:pt>
                <c:pt idx="7516">
                  <c:v>925.81201018503498</c:v>
                </c:pt>
                <c:pt idx="7517">
                  <c:v>925.39864146995797</c:v>
                </c:pt>
                <c:pt idx="7518">
                  <c:v>920.96307760582397</c:v>
                </c:pt>
                <c:pt idx="7519">
                  <c:v>937.85314637093995</c:v>
                </c:pt>
                <c:pt idx="7520">
                  <c:v>937.85314637093995</c:v>
                </c:pt>
                <c:pt idx="7521">
                  <c:v>937.85314637093995</c:v>
                </c:pt>
                <c:pt idx="7522">
                  <c:v>943.97696575244299</c:v>
                </c:pt>
                <c:pt idx="7523">
                  <c:v>950.70805298245205</c:v>
                </c:pt>
                <c:pt idx="7524">
                  <c:v>961.119709325808</c:v>
                </c:pt>
                <c:pt idx="7525">
                  <c:v>958.69887864495399</c:v>
                </c:pt>
                <c:pt idx="7526">
                  <c:v>954.89397171229598</c:v>
                </c:pt>
                <c:pt idx="7527">
                  <c:v>954.89397171229598</c:v>
                </c:pt>
                <c:pt idx="7528">
                  <c:v>954.89397171229598</c:v>
                </c:pt>
                <c:pt idx="7529">
                  <c:v>958.39603243593001</c:v>
                </c:pt>
                <c:pt idx="7530">
                  <c:v>951.62374164006803</c:v>
                </c:pt>
                <c:pt idx="7531">
                  <c:v>962.56147056980603</c:v>
                </c:pt>
                <c:pt idx="7532">
                  <c:v>960.13603478453399</c:v>
                </c:pt>
                <c:pt idx="7533">
                  <c:v>952.79234747984901</c:v>
                </c:pt>
                <c:pt idx="7534">
                  <c:v>952.79234747984901</c:v>
                </c:pt>
                <c:pt idx="7535">
                  <c:v>952.79234747984901</c:v>
                </c:pt>
                <c:pt idx="7536">
                  <c:v>950.51245723160605</c:v>
                </c:pt>
                <c:pt idx="7537">
                  <c:v>962.32030852260505</c:v>
                </c:pt>
                <c:pt idx="7538">
                  <c:v>962.81596318243101</c:v>
                </c:pt>
                <c:pt idx="7539">
                  <c:v>962.58558677452697</c:v>
                </c:pt>
                <c:pt idx="7540">
                  <c:v>967.34144776969197</c:v>
                </c:pt>
                <c:pt idx="7541">
                  <c:v>967.34144776969197</c:v>
                </c:pt>
                <c:pt idx="7542">
                  <c:v>967.34144776969197</c:v>
                </c:pt>
                <c:pt idx="7543">
                  <c:v>962.65260316251795</c:v>
                </c:pt>
                <c:pt idx="7544">
                  <c:v>962.65260316251795</c:v>
                </c:pt>
                <c:pt idx="7545">
                  <c:v>965.49770938470499</c:v>
                </c:pt>
                <c:pt idx="7546">
                  <c:v>958.05331571759598</c:v>
                </c:pt>
                <c:pt idx="7547">
                  <c:v>959.59117821960001</c:v>
                </c:pt>
                <c:pt idx="7548">
                  <c:v>959.59117821960001</c:v>
                </c:pt>
                <c:pt idx="7549">
                  <c:v>959.59117821960001</c:v>
                </c:pt>
                <c:pt idx="7550">
                  <c:v>963.97875204821003</c:v>
                </c:pt>
                <c:pt idx="7551">
                  <c:v>963.97875204821003</c:v>
                </c:pt>
                <c:pt idx="7552">
                  <c:v>952.99678987865798</c:v>
                </c:pt>
                <c:pt idx="7553">
                  <c:v>939.76075028300102</c:v>
                </c:pt>
                <c:pt idx="7554">
                  <c:v>937.42523522085503</c:v>
                </c:pt>
                <c:pt idx="7555">
                  <c:v>937.42523522085503</c:v>
                </c:pt>
                <c:pt idx="7556">
                  <c:v>937.42523522085503</c:v>
                </c:pt>
                <c:pt idx="7557">
                  <c:v>921.38395991232301</c:v>
                </c:pt>
                <c:pt idx="7558">
                  <c:v>919.81252862284396</c:v>
                </c:pt>
                <c:pt idx="7559">
                  <c:v>909.92209738753502</c:v>
                </c:pt>
                <c:pt idx="7560">
                  <c:v>918.80546499859997</c:v>
                </c:pt>
                <c:pt idx="7561">
                  <c:v>920.856069521564</c:v>
                </c:pt>
                <c:pt idx="7562">
                  <c:v>920.856069521564</c:v>
                </c:pt>
                <c:pt idx="7563">
                  <c:v>920.856069521564</c:v>
                </c:pt>
                <c:pt idx="7564">
                  <c:v>913.07986596237595</c:v>
                </c:pt>
                <c:pt idx="7565">
                  <c:v>916.73219851441695</c:v>
                </c:pt>
                <c:pt idx="7566">
                  <c:v>923.90004354247299</c:v>
                </c:pt>
                <c:pt idx="7567">
                  <c:v>958.38149000092403</c:v>
                </c:pt>
                <c:pt idx="7568">
                  <c:v>970.92930885986902</c:v>
                </c:pt>
                <c:pt idx="7569">
                  <c:v>970.92930885986902</c:v>
                </c:pt>
                <c:pt idx="7570">
                  <c:v>970.92930885986902</c:v>
                </c:pt>
                <c:pt idx="7571">
                  <c:v>967.51001882881701</c:v>
                </c:pt>
                <c:pt idx="7572">
                  <c:v>959.493622718094</c:v>
                </c:pt>
                <c:pt idx="7573">
                  <c:v>965.08155336958396</c:v>
                </c:pt>
                <c:pt idx="7574">
                  <c:v>978.60165519571399</c:v>
                </c:pt>
                <c:pt idx="7575">
                  <c:v>982.41625708504296</c:v>
                </c:pt>
                <c:pt idx="7576">
                  <c:v>982.41625708504296</c:v>
                </c:pt>
                <c:pt idx="7577">
                  <c:v>982.41625708504296</c:v>
                </c:pt>
                <c:pt idx="7578">
                  <c:v>982.48933282095402</c:v>
                </c:pt>
                <c:pt idx="7579">
                  <c:v>982.19702987731102</c:v>
                </c:pt>
                <c:pt idx="7580">
                  <c:v>997.11829531637795</c:v>
                </c:pt>
                <c:pt idx="7581">
                  <c:v>1005.96021698767</c:v>
                </c:pt>
                <c:pt idx="7582">
                  <c:v>1003.44486047927</c:v>
                </c:pt>
                <c:pt idx="7583">
                  <c:v>1003.44486047927</c:v>
                </c:pt>
                <c:pt idx="7584">
                  <c:v>1003.44486047927</c:v>
                </c:pt>
                <c:pt idx="7585">
                  <c:v>1019.63216607267</c:v>
                </c:pt>
                <c:pt idx="7586">
                  <c:v>1028.7500304482201</c:v>
                </c:pt>
                <c:pt idx="7587">
                  <c:v>1048.7329115784801</c:v>
                </c:pt>
                <c:pt idx="7588">
                  <c:v>1044.5066375914901</c:v>
                </c:pt>
                <c:pt idx="7589">
                  <c:v>1052.9499753566299</c:v>
                </c:pt>
                <c:pt idx="7590">
                  <c:v>1052.9499753566299</c:v>
                </c:pt>
                <c:pt idx="7591">
                  <c:v>1052.9499753566299</c:v>
                </c:pt>
                <c:pt idx="7592">
                  <c:v>1080.4817133121301</c:v>
                </c:pt>
                <c:pt idx="7593">
                  <c:v>1071.61700849266</c:v>
                </c:pt>
                <c:pt idx="7594">
                  <c:v>1082.1630611728699</c:v>
                </c:pt>
                <c:pt idx="7595">
                  <c:v>1068.1220977995699</c:v>
                </c:pt>
                <c:pt idx="7596">
                  <c:v>1082.53013646985</c:v>
                </c:pt>
                <c:pt idx="7597">
                  <c:v>1082.53013646985</c:v>
                </c:pt>
                <c:pt idx="7598">
                  <c:v>1082.53013646985</c:v>
                </c:pt>
                <c:pt idx="7599">
                  <c:v>1082.53013646985</c:v>
                </c:pt>
                <c:pt idx="7600">
                  <c:v>1083.5802214643199</c:v>
                </c:pt>
                <c:pt idx="7601">
                  <c:v>1071.1395318765899</c:v>
                </c:pt>
                <c:pt idx="7602">
                  <c:v>1070.6555111647699</c:v>
                </c:pt>
                <c:pt idx="7603">
                  <c:v>1072.9231615302201</c:v>
                </c:pt>
                <c:pt idx="7604">
                  <c:v>1072.9231615302201</c:v>
                </c:pt>
                <c:pt idx="7605">
                  <c:v>1072.9231615302201</c:v>
                </c:pt>
                <c:pt idx="7606">
                  <c:v>1078.0053790043301</c:v>
                </c:pt>
                <c:pt idx="7607">
                  <c:v>1065.1313248534</c:v>
                </c:pt>
                <c:pt idx="7608">
                  <c:v>1079.65158264714</c:v>
                </c:pt>
                <c:pt idx="7609">
                  <c:v>1077.90188534187</c:v>
                </c:pt>
                <c:pt idx="7610">
                  <c:v>1087.97700550177</c:v>
                </c:pt>
                <c:pt idx="7611">
                  <c:v>1087.97700550177</c:v>
                </c:pt>
                <c:pt idx="7612">
                  <c:v>1087.97700550177</c:v>
                </c:pt>
                <c:pt idx="7613">
                  <c:v>1084.9844147512199</c:v>
                </c:pt>
                <c:pt idx="7614">
                  <c:v>1106.8145486882499</c:v>
                </c:pt>
                <c:pt idx="7615">
                  <c:v>1105.2397241639401</c:v>
                </c:pt>
                <c:pt idx="7616">
                  <c:v>1104.5670153578999</c:v>
                </c:pt>
                <c:pt idx="7617">
                  <c:v>1101.93713717382</c:v>
                </c:pt>
                <c:pt idx="7618">
                  <c:v>1101.93713717382</c:v>
                </c:pt>
                <c:pt idx="7619">
                  <c:v>1101.93713717382</c:v>
                </c:pt>
                <c:pt idx="7620">
                  <c:v>1096.4002262318099</c:v>
                </c:pt>
                <c:pt idx="7621">
                  <c:v>1087.8397006779101</c:v>
                </c:pt>
                <c:pt idx="7622">
                  <c:v>1101.2455232022701</c:v>
                </c:pt>
                <c:pt idx="7623">
                  <c:v>1098.12617089324</c:v>
                </c:pt>
                <c:pt idx="7624">
                  <c:v>1098.39072202342</c:v>
                </c:pt>
                <c:pt idx="7625">
                  <c:v>1098.39072202342</c:v>
                </c:pt>
                <c:pt idx="7626">
                  <c:v>1098.39072202342</c:v>
                </c:pt>
                <c:pt idx="7627">
                  <c:v>1094.0599848782899</c:v>
                </c:pt>
                <c:pt idx="7628">
                  <c:v>1077.8980073591999</c:v>
                </c:pt>
                <c:pt idx="7629">
                  <c:v>1081.8262826155001</c:v>
                </c:pt>
                <c:pt idx="7630">
                  <c:v>1077.9038243332</c:v>
                </c:pt>
                <c:pt idx="7631">
                  <c:v>1081.04135468599</c:v>
                </c:pt>
                <c:pt idx="7632">
                  <c:v>1081.04135468599</c:v>
                </c:pt>
                <c:pt idx="7633">
                  <c:v>1081.04135468599</c:v>
                </c:pt>
                <c:pt idx="7634">
                  <c:v>1088.1074026690001</c:v>
                </c:pt>
                <c:pt idx="7635">
                  <c:v>1107.14332890637</c:v>
                </c:pt>
                <c:pt idx="7636">
                  <c:v>1104.3746916549301</c:v>
                </c:pt>
                <c:pt idx="7637">
                  <c:v>1104.0039807492101</c:v>
                </c:pt>
                <c:pt idx="7638">
                  <c:v>1104.0039807492101</c:v>
                </c:pt>
                <c:pt idx="7639">
                  <c:v>1104.0039807492101</c:v>
                </c:pt>
                <c:pt idx="7640">
                  <c:v>1104.0039807492101</c:v>
                </c:pt>
                <c:pt idx="7641">
                  <c:v>1092.75564964511</c:v>
                </c:pt>
                <c:pt idx="7642">
                  <c:v>1116.94747502731</c:v>
                </c:pt>
                <c:pt idx="7643">
                  <c:v>1115.3964031468399</c:v>
                </c:pt>
                <c:pt idx="7644">
                  <c:v>1118.33118771824</c:v>
                </c:pt>
                <c:pt idx="7645">
                  <c:v>1105.36830352679</c:v>
                </c:pt>
                <c:pt idx="7646">
                  <c:v>1105.36830352679</c:v>
                </c:pt>
                <c:pt idx="7647">
                  <c:v>1105.36830352679</c:v>
                </c:pt>
                <c:pt idx="7648">
                  <c:v>1115.11270447724</c:v>
                </c:pt>
                <c:pt idx="7649">
                  <c:v>1100.1761694814199</c:v>
                </c:pt>
                <c:pt idx="7650">
                  <c:v>1098.9746007889501</c:v>
                </c:pt>
                <c:pt idx="7651">
                  <c:v>1112.1687096969999</c:v>
                </c:pt>
                <c:pt idx="7652">
                  <c:v>1120.3267733620901</c:v>
                </c:pt>
                <c:pt idx="7653">
                  <c:v>1120.3267733620901</c:v>
                </c:pt>
                <c:pt idx="7654">
                  <c:v>1120.3267733620901</c:v>
                </c:pt>
                <c:pt idx="7655">
                  <c:v>1122.8653977665001</c:v>
                </c:pt>
                <c:pt idx="7656">
                  <c:v>1141.82388553746</c:v>
                </c:pt>
                <c:pt idx="7657">
                  <c:v>1150.2015399711499</c:v>
                </c:pt>
                <c:pt idx="7658">
                  <c:v>1144.33936323282</c:v>
                </c:pt>
                <c:pt idx="7659">
                  <c:v>1131.8343233701901</c:v>
                </c:pt>
                <c:pt idx="7660">
                  <c:v>1131.8343233701901</c:v>
                </c:pt>
                <c:pt idx="7661">
                  <c:v>1131.8343233701901</c:v>
                </c:pt>
                <c:pt idx="7662">
                  <c:v>1122.3453845280401</c:v>
                </c:pt>
                <c:pt idx="7663">
                  <c:v>1124.7347065997101</c:v>
                </c:pt>
                <c:pt idx="7664">
                  <c:v>1127.7603813899</c:v>
                </c:pt>
                <c:pt idx="7665">
                  <c:v>1117.4746382963101</c:v>
                </c:pt>
                <c:pt idx="7666">
                  <c:v>1116.9088163875799</c:v>
                </c:pt>
                <c:pt idx="7667">
                  <c:v>1116.9088163875799</c:v>
                </c:pt>
                <c:pt idx="7668">
                  <c:v>1116.9088163875799</c:v>
                </c:pt>
                <c:pt idx="7669">
                  <c:v>1101.32889982965</c:v>
                </c:pt>
                <c:pt idx="7670">
                  <c:v>1106.6166503852</c:v>
                </c:pt>
                <c:pt idx="7671">
                  <c:v>1121.1867160188399</c:v>
                </c:pt>
                <c:pt idx="7672">
                  <c:v>1121.9060818038599</c:v>
                </c:pt>
                <c:pt idx="7673">
                  <c:v>1122.86430708387</c:v>
                </c:pt>
                <c:pt idx="7674">
                  <c:v>1122.86430708387</c:v>
                </c:pt>
                <c:pt idx="7675">
                  <c:v>1122.86430708387</c:v>
                </c:pt>
                <c:pt idx="7676">
                  <c:v>1121.4902893496201</c:v>
                </c:pt>
                <c:pt idx="7677">
                  <c:v>1113.89816878023</c:v>
                </c:pt>
                <c:pt idx="7678">
                  <c:v>1117.4230126520399</c:v>
                </c:pt>
                <c:pt idx="7679">
                  <c:v>1131.9358780413199</c:v>
                </c:pt>
                <c:pt idx="7680">
                  <c:v>1109.9497764888299</c:v>
                </c:pt>
                <c:pt idx="7681">
                  <c:v>1109.9497764888299</c:v>
                </c:pt>
                <c:pt idx="7682">
                  <c:v>1109.9497764888299</c:v>
                </c:pt>
                <c:pt idx="7683">
                  <c:v>1113.2790246098</c:v>
                </c:pt>
                <c:pt idx="7684">
                  <c:v>1098.19136947686</c:v>
                </c:pt>
                <c:pt idx="7685">
                  <c:v>1089.3230290486399</c:v>
                </c:pt>
                <c:pt idx="7686">
                  <c:v>1100.22597732132</c:v>
                </c:pt>
                <c:pt idx="7687">
                  <c:v>1101.3759203694999</c:v>
                </c:pt>
                <c:pt idx="7688">
                  <c:v>1101.3759203694999</c:v>
                </c:pt>
                <c:pt idx="7689">
                  <c:v>1101.3759203694999</c:v>
                </c:pt>
                <c:pt idx="7690">
                  <c:v>1101.29605816392</c:v>
                </c:pt>
                <c:pt idx="7691">
                  <c:v>1110.4992381581901</c:v>
                </c:pt>
                <c:pt idx="7692">
                  <c:v>1113.0199268927599</c:v>
                </c:pt>
                <c:pt idx="7693">
                  <c:v>1109.41619031103</c:v>
                </c:pt>
                <c:pt idx="7694">
                  <c:v>1117.1976049094301</c:v>
                </c:pt>
                <c:pt idx="7695">
                  <c:v>1117.1976049094301</c:v>
                </c:pt>
                <c:pt idx="7696">
                  <c:v>1117.1976049094301</c:v>
                </c:pt>
                <c:pt idx="7697">
                  <c:v>1117.1976049094301</c:v>
                </c:pt>
                <c:pt idx="7698">
                  <c:v>1130.7138287528901</c:v>
                </c:pt>
                <c:pt idx="7699">
                  <c:v>1133.2627540487699</c:v>
                </c:pt>
                <c:pt idx="7700">
                  <c:v>1145.6525451139701</c:v>
                </c:pt>
                <c:pt idx="7701">
                  <c:v>1154.35691958748</c:v>
                </c:pt>
                <c:pt idx="7702">
                  <c:v>1154.35691958748</c:v>
                </c:pt>
                <c:pt idx="7703">
                  <c:v>1154.35691958748</c:v>
                </c:pt>
                <c:pt idx="7704">
                  <c:v>1149.4975649298499</c:v>
                </c:pt>
                <c:pt idx="7705">
                  <c:v>1148.67700803457</c:v>
                </c:pt>
                <c:pt idx="7706">
                  <c:v>1140.8413016788199</c:v>
                </c:pt>
                <c:pt idx="7707">
                  <c:v>1136.5929716654</c:v>
                </c:pt>
                <c:pt idx="7708">
                  <c:v>1124.1644007735099</c:v>
                </c:pt>
                <c:pt idx="7709">
                  <c:v>1124.1644007735099</c:v>
                </c:pt>
                <c:pt idx="7710">
                  <c:v>1124.1644007735099</c:v>
                </c:pt>
                <c:pt idx="7711">
                  <c:v>1121.97491599623</c:v>
                </c:pt>
                <c:pt idx="7712">
                  <c:v>1129.5500703914499</c:v>
                </c:pt>
                <c:pt idx="7713">
                  <c:v>1116.5101112944701</c:v>
                </c:pt>
                <c:pt idx="7714">
                  <c:v>1119.5099732625199</c:v>
                </c:pt>
                <c:pt idx="7715">
                  <c:v>1133.3249229584201</c:v>
                </c:pt>
                <c:pt idx="7716">
                  <c:v>1133.3249229584201</c:v>
                </c:pt>
                <c:pt idx="7717">
                  <c:v>1133.3249229584201</c:v>
                </c:pt>
                <c:pt idx="7718">
                  <c:v>1126.9600627166801</c:v>
                </c:pt>
                <c:pt idx="7719">
                  <c:v>1122.49226312161</c:v>
                </c:pt>
                <c:pt idx="7720">
                  <c:v>1112.1208408484399</c:v>
                </c:pt>
                <c:pt idx="7721">
                  <c:v>1113.11118067243</c:v>
                </c:pt>
                <c:pt idx="7722">
                  <c:v>1120.0195644225601</c:v>
                </c:pt>
                <c:pt idx="7723">
                  <c:v>1120.0195644225601</c:v>
                </c:pt>
                <c:pt idx="7724">
                  <c:v>1120.0195644225601</c:v>
                </c:pt>
                <c:pt idx="7725">
                  <c:v>1100.4180586503701</c:v>
                </c:pt>
                <c:pt idx="7726">
                  <c:v>1099.6230722033099</c:v>
                </c:pt>
                <c:pt idx="7727">
                  <c:v>1102.4415172946501</c:v>
                </c:pt>
                <c:pt idx="7728">
                  <c:v>1110.78414869737</c:v>
                </c:pt>
                <c:pt idx="7729">
                  <c:v>1101.4712945057599</c:v>
                </c:pt>
                <c:pt idx="7730">
                  <c:v>1101.4712945057599</c:v>
                </c:pt>
                <c:pt idx="7731">
                  <c:v>1101.4712945057599</c:v>
                </c:pt>
                <c:pt idx="7732">
                  <c:v>1121.5741507248299</c:v>
                </c:pt>
                <c:pt idx="7733">
                  <c:v>1120.23867044334</c:v>
                </c:pt>
                <c:pt idx="7734">
                  <c:v>1108.4033097127799</c:v>
                </c:pt>
                <c:pt idx="7735">
                  <c:v>1108.4033097127799</c:v>
                </c:pt>
                <c:pt idx="7736">
                  <c:v>1110.8169903630901</c:v>
                </c:pt>
                <c:pt idx="7737">
                  <c:v>1110.8169903630901</c:v>
                </c:pt>
                <c:pt idx="7738">
                  <c:v>1110.8169903630901</c:v>
                </c:pt>
                <c:pt idx="7739">
                  <c:v>1122.2940012576801</c:v>
                </c:pt>
                <c:pt idx="7740">
                  <c:v>1116.96965224069</c:v>
                </c:pt>
                <c:pt idx="7741">
                  <c:v>1115.87375857595</c:v>
                </c:pt>
                <c:pt idx="7742">
                  <c:v>1119.5296055497799</c:v>
                </c:pt>
                <c:pt idx="7743">
                  <c:v>1129.27061326539</c:v>
                </c:pt>
                <c:pt idx="7744">
                  <c:v>1129.27061326539</c:v>
                </c:pt>
                <c:pt idx="7745">
                  <c:v>1129.27061326539</c:v>
                </c:pt>
                <c:pt idx="7746">
                  <c:v>1135.8279183970701</c:v>
                </c:pt>
                <c:pt idx="7747">
                  <c:v>1133.33280011072</c:v>
                </c:pt>
                <c:pt idx="7748">
                  <c:v>1132.3229491864299</c:v>
                </c:pt>
                <c:pt idx="7749">
                  <c:v>1144.7695769351201</c:v>
                </c:pt>
                <c:pt idx="7750">
                  <c:v>1141.3683437608699</c:v>
                </c:pt>
                <c:pt idx="7751">
                  <c:v>1141.3683437608699</c:v>
                </c:pt>
                <c:pt idx="7752">
                  <c:v>1141.3683437608699</c:v>
                </c:pt>
                <c:pt idx="7753">
                  <c:v>1137.470849992</c:v>
                </c:pt>
                <c:pt idx="7754">
                  <c:v>1127.2007400160401</c:v>
                </c:pt>
                <c:pt idx="7755">
                  <c:v>1124.91309380246</c:v>
                </c:pt>
                <c:pt idx="7756">
                  <c:v>1131.8591666966599</c:v>
                </c:pt>
                <c:pt idx="7757">
                  <c:v>1131.8413522137801</c:v>
                </c:pt>
                <c:pt idx="7758">
                  <c:v>1131.8413522137801</c:v>
                </c:pt>
                <c:pt idx="7759">
                  <c:v>1131.8413522137801</c:v>
                </c:pt>
                <c:pt idx="7760">
                  <c:v>1138.64854485366</c:v>
                </c:pt>
                <c:pt idx="7761">
                  <c:v>1149.4747817816699</c:v>
                </c:pt>
                <c:pt idx="7762">
                  <c:v>1152.8100892505599</c:v>
                </c:pt>
                <c:pt idx="7763">
                  <c:v>1150.8183815893699</c:v>
                </c:pt>
                <c:pt idx="7764">
                  <c:v>1151.1573415119999</c:v>
                </c:pt>
                <c:pt idx="7765">
                  <c:v>1151.1573415119999</c:v>
                </c:pt>
                <c:pt idx="7766">
                  <c:v>1151.1573415119999</c:v>
                </c:pt>
                <c:pt idx="7767">
                  <c:v>1145.3150394348399</c:v>
                </c:pt>
                <c:pt idx="7768">
                  <c:v>1162.4147616379801</c:v>
                </c:pt>
                <c:pt idx="7769">
                  <c:v>1162.69749081191</c:v>
                </c:pt>
                <c:pt idx="7770">
                  <c:v>1159.18755293598</c:v>
                </c:pt>
                <c:pt idx="7771">
                  <c:v>1153.01525877112</c:v>
                </c:pt>
                <c:pt idx="7772">
                  <c:v>1153.01525877112</c:v>
                </c:pt>
                <c:pt idx="7773">
                  <c:v>1153.01525877112</c:v>
                </c:pt>
                <c:pt idx="7774">
                  <c:v>1156.01451480438</c:v>
                </c:pt>
                <c:pt idx="7775">
                  <c:v>1160.84090660933</c:v>
                </c:pt>
                <c:pt idx="7776">
                  <c:v>1161.84203207261</c:v>
                </c:pt>
                <c:pt idx="7777">
                  <c:v>1160.2239438041499</c:v>
                </c:pt>
                <c:pt idx="7778">
                  <c:v>1149.2246518995501</c:v>
                </c:pt>
                <c:pt idx="7779">
                  <c:v>1149.2246518995501</c:v>
                </c:pt>
                <c:pt idx="7780">
                  <c:v>1149.2246518995501</c:v>
                </c:pt>
                <c:pt idx="7781">
                  <c:v>1122.2956978750999</c:v>
                </c:pt>
                <c:pt idx="7782">
                  <c:v>1131.14961705527</c:v>
                </c:pt>
                <c:pt idx="7783">
                  <c:v>1164.4463398084699</c:v>
                </c:pt>
                <c:pt idx="7784">
                  <c:v>1166.7001748606599</c:v>
                </c:pt>
                <c:pt idx="7785">
                  <c:v>1175.17332461757</c:v>
                </c:pt>
                <c:pt idx="7786">
                  <c:v>1175.17332461757</c:v>
                </c:pt>
                <c:pt idx="7787">
                  <c:v>1175.17332461757</c:v>
                </c:pt>
                <c:pt idx="7788">
                  <c:v>1174.6128349349999</c:v>
                </c:pt>
                <c:pt idx="7789">
                  <c:v>1172.5251472027701</c:v>
                </c:pt>
                <c:pt idx="7790">
                  <c:v>1183.3804690008001</c:v>
                </c:pt>
                <c:pt idx="7791">
                  <c:v>1182.89123724977</c:v>
                </c:pt>
                <c:pt idx="7792">
                  <c:v>1180.12247881137</c:v>
                </c:pt>
                <c:pt idx="7793">
                  <c:v>1180.12247881137</c:v>
                </c:pt>
                <c:pt idx="7794">
                  <c:v>1180.12247881137</c:v>
                </c:pt>
                <c:pt idx="7795">
                  <c:v>1180.12247881137</c:v>
                </c:pt>
                <c:pt idx="7796">
                  <c:v>1170.4947809018599</c:v>
                </c:pt>
                <c:pt idx="7797">
                  <c:v>1164.06254071124</c:v>
                </c:pt>
                <c:pt idx="7798">
                  <c:v>1161.61771501263</c:v>
                </c:pt>
                <c:pt idx="7799">
                  <c:v>1161.52524936338</c:v>
                </c:pt>
                <c:pt idx="7800">
                  <c:v>1161.52524936338</c:v>
                </c:pt>
                <c:pt idx="7801">
                  <c:v>1161.52524936338</c:v>
                </c:pt>
                <c:pt idx="7802">
                  <c:v>1160.3670656020199</c:v>
                </c:pt>
                <c:pt idx="7803">
                  <c:v>1148.7952865059699</c:v>
                </c:pt>
                <c:pt idx="7804">
                  <c:v>1150.38453227833</c:v>
                </c:pt>
                <c:pt idx="7805">
                  <c:v>1157.1299195694301</c:v>
                </c:pt>
                <c:pt idx="7806">
                  <c:v>1145.9630261013699</c:v>
                </c:pt>
                <c:pt idx="7807">
                  <c:v>1145.9630261013699</c:v>
                </c:pt>
                <c:pt idx="7808">
                  <c:v>1145.9630261013699</c:v>
                </c:pt>
                <c:pt idx="7809">
                  <c:v>1152.9807204879801</c:v>
                </c:pt>
                <c:pt idx="7810">
                  <c:v>1152.23941986349</c:v>
                </c:pt>
                <c:pt idx="7811">
                  <c:v>1156.5465255517299</c:v>
                </c:pt>
                <c:pt idx="7812">
                  <c:v>1158.4146225153499</c:v>
                </c:pt>
                <c:pt idx="7813">
                  <c:v>1159.69981020911</c:v>
                </c:pt>
                <c:pt idx="7814">
                  <c:v>1159.69981020911</c:v>
                </c:pt>
                <c:pt idx="7815">
                  <c:v>1159.69981020911</c:v>
                </c:pt>
                <c:pt idx="7816">
                  <c:v>1153.7328067517601</c:v>
                </c:pt>
                <c:pt idx="7817">
                  <c:v>1159.5325722065199</c:v>
                </c:pt>
                <c:pt idx="7818">
                  <c:v>1157.1310102520499</c:v>
                </c:pt>
                <c:pt idx="7819">
                  <c:v>1155.9645857775199</c:v>
                </c:pt>
                <c:pt idx="7820">
                  <c:v>1154.20579945037</c:v>
                </c:pt>
                <c:pt idx="7821">
                  <c:v>1154.20579945037</c:v>
                </c:pt>
                <c:pt idx="7822">
                  <c:v>1154.20579945037</c:v>
                </c:pt>
                <c:pt idx="7823">
                  <c:v>1160.37324613689</c:v>
                </c:pt>
                <c:pt idx="7824">
                  <c:v>1164.4269498951301</c:v>
                </c:pt>
                <c:pt idx="7825">
                  <c:v>1161.61771501263</c:v>
                </c:pt>
                <c:pt idx="7826">
                  <c:v>1150.3053971945001</c:v>
                </c:pt>
                <c:pt idx="7827">
                  <c:v>1141.21601175417</c:v>
                </c:pt>
                <c:pt idx="7828">
                  <c:v>1141.21601175417</c:v>
                </c:pt>
                <c:pt idx="7829">
                  <c:v>1141.21601175417</c:v>
                </c:pt>
                <c:pt idx="7830">
                  <c:v>1136.0792601487699</c:v>
                </c:pt>
                <c:pt idx="7831">
                  <c:v>1139.66857548245</c:v>
                </c:pt>
                <c:pt idx="7832">
                  <c:v>1128.0854048123099</c:v>
                </c:pt>
                <c:pt idx="7833">
                  <c:v>1139.3153154987299</c:v>
                </c:pt>
                <c:pt idx="7834">
                  <c:v>1142.20138291286</c:v>
                </c:pt>
                <c:pt idx="7835">
                  <c:v>1142.20138291286</c:v>
                </c:pt>
                <c:pt idx="7836">
                  <c:v>1142.20138291286</c:v>
                </c:pt>
                <c:pt idx="7837">
                  <c:v>1157.23317085798</c:v>
                </c:pt>
                <c:pt idx="7838">
                  <c:v>1170.87555032513</c:v>
                </c:pt>
                <c:pt idx="7839">
                  <c:v>1176.2535851646801</c:v>
                </c:pt>
                <c:pt idx="7840">
                  <c:v>1173.66030544204</c:v>
                </c:pt>
                <c:pt idx="7841">
                  <c:v>1175.3972781166799</c:v>
                </c:pt>
                <c:pt idx="7842">
                  <c:v>1175.3972781166799</c:v>
                </c:pt>
                <c:pt idx="7843">
                  <c:v>1175.3972781166799</c:v>
                </c:pt>
                <c:pt idx="7844">
                  <c:v>1168.03335258994</c:v>
                </c:pt>
                <c:pt idx="7845">
                  <c:v>1161.48671191061</c:v>
                </c:pt>
                <c:pt idx="7846">
                  <c:v>1161.8162192504799</c:v>
                </c:pt>
                <c:pt idx="7847">
                  <c:v>1153.2240639004301</c:v>
                </c:pt>
                <c:pt idx="7848">
                  <c:v>1150.68434881339</c:v>
                </c:pt>
                <c:pt idx="7849">
                  <c:v>1150.68434881339</c:v>
                </c:pt>
                <c:pt idx="7850">
                  <c:v>1150.68434881339</c:v>
                </c:pt>
                <c:pt idx="7851">
                  <c:v>1166.86947304154</c:v>
                </c:pt>
                <c:pt idx="7852">
                  <c:v>1173.0255281539701</c:v>
                </c:pt>
                <c:pt idx="7853">
                  <c:v>1177.4601225224401</c:v>
                </c:pt>
                <c:pt idx="7854">
                  <c:v>1175.97388566471</c:v>
                </c:pt>
                <c:pt idx="7855">
                  <c:v>1172.60597890402</c:v>
                </c:pt>
                <c:pt idx="7856">
                  <c:v>1172.60597890402</c:v>
                </c:pt>
                <c:pt idx="7857">
                  <c:v>1172.60597890402</c:v>
                </c:pt>
                <c:pt idx="7858">
                  <c:v>1170.46945282755</c:v>
                </c:pt>
                <c:pt idx="7859">
                  <c:v>1166.3637598641601</c:v>
                </c:pt>
                <c:pt idx="7860">
                  <c:v>1170.4446095010801</c:v>
                </c:pt>
                <c:pt idx="7861">
                  <c:v>1181.8617540382199</c:v>
                </c:pt>
                <c:pt idx="7862">
                  <c:v>1179.9496662086999</c:v>
                </c:pt>
                <c:pt idx="7863">
                  <c:v>1179.9496662086999</c:v>
                </c:pt>
                <c:pt idx="7864">
                  <c:v>1179.9496662086999</c:v>
                </c:pt>
                <c:pt idx="7865">
                  <c:v>1180.6404318715399</c:v>
                </c:pt>
                <c:pt idx="7866">
                  <c:v>1191.5933091710799</c:v>
                </c:pt>
                <c:pt idx="7867">
                  <c:v>1193.7316530519199</c:v>
                </c:pt>
                <c:pt idx="7868">
                  <c:v>1193.07094175476</c:v>
                </c:pt>
                <c:pt idx="7869">
                  <c:v>1149.43066972882</c:v>
                </c:pt>
                <c:pt idx="7870">
                  <c:v>1149.43066972882</c:v>
                </c:pt>
                <c:pt idx="7871">
                  <c:v>1149.43066972882</c:v>
                </c:pt>
                <c:pt idx="7872">
                  <c:v>1157.68895500849</c:v>
                </c:pt>
                <c:pt idx="7873">
                  <c:v>1140.24724320877</c:v>
                </c:pt>
                <c:pt idx="7874">
                  <c:v>1137.64475327729</c:v>
                </c:pt>
                <c:pt idx="7875">
                  <c:v>1142.2550687354301</c:v>
                </c:pt>
                <c:pt idx="7876">
                  <c:v>1130.7951452019699</c:v>
                </c:pt>
                <c:pt idx="7877">
                  <c:v>1130.7951452019699</c:v>
                </c:pt>
                <c:pt idx="7878">
                  <c:v>1130.7951452019699</c:v>
                </c:pt>
                <c:pt idx="7879">
                  <c:v>1128.6878251824801</c:v>
                </c:pt>
                <c:pt idx="7880">
                  <c:v>1136.5753995564301</c:v>
                </c:pt>
                <c:pt idx="7881">
                  <c:v>1132.50376012835</c:v>
                </c:pt>
                <c:pt idx="7882">
                  <c:v>1132.50376012835</c:v>
                </c:pt>
                <c:pt idx="7883">
                  <c:v>1128.5908756157701</c:v>
                </c:pt>
                <c:pt idx="7884">
                  <c:v>1128.5908756157701</c:v>
                </c:pt>
                <c:pt idx="7885">
                  <c:v>1128.5908756157701</c:v>
                </c:pt>
                <c:pt idx="7886">
                  <c:v>1147.63637562286</c:v>
                </c:pt>
                <c:pt idx="7887">
                  <c:v>1146.57114225858</c:v>
                </c:pt>
                <c:pt idx="7888">
                  <c:v>1143.9738633663101</c:v>
                </c:pt>
                <c:pt idx="7889">
                  <c:v>1135.9675257731301</c:v>
                </c:pt>
                <c:pt idx="7890">
                  <c:v>1141.1297266397901</c:v>
                </c:pt>
                <c:pt idx="7891">
                  <c:v>1141.1297266397901</c:v>
                </c:pt>
                <c:pt idx="7892">
                  <c:v>1141.1297266397901</c:v>
                </c:pt>
                <c:pt idx="7893">
                  <c:v>1138.7818505078901</c:v>
                </c:pt>
                <c:pt idx="7894">
                  <c:v>1138.09544757555</c:v>
                </c:pt>
                <c:pt idx="7895">
                  <c:v>1137.50514590122</c:v>
                </c:pt>
                <c:pt idx="7896">
                  <c:v>1149.1301260720099</c:v>
                </c:pt>
                <c:pt idx="7897">
                  <c:v>1157.93351029053</c:v>
                </c:pt>
                <c:pt idx="7898">
                  <c:v>1157.93351029053</c:v>
                </c:pt>
                <c:pt idx="7899">
                  <c:v>1157.93351029053</c:v>
                </c:pt>
                <c:pt idx="7900">
                  <c:v>1157.9545968212899</c:v>
                </c:pt>
                <c:pt idx="7901">
                  <c:v>1152.9277617871601</c:v>
                </c:pt>
                <c:pt idx="7902">
                  <c:v>1155.1599043737999</c:v>
                </c:pt>
                <c:pt idx="7903">
                  <c:v>1152.2800174945501</c:v>
                </c:pt>
                <c:pt idx="7904">
                  <c:v>1165.9230028964901</c:v>
                </c:pt>
                <c:pt idx="7905">
                  <c:v>1165.9230028964901</c:v>
                </c:pt>
                <c:pt idx="7906">
                  <c:v>1165.9230028964901</c:v>
                </c:pt>
                <c:pt idx="7907">
                  <c:v>1195.3993067863601</c:v>
                </c:pt>
                <c:pt idx="7908">
                  <c:v>1203.7167313017301</c:v>
                </c:pt>
                <c:pt idx="7909">
                  <c:v>1203.7167313017301</c:v>
                </c:pt>
                <c:pt idx="7910">
                  <c:v>1220.40114579846</c:v>
                </c:pt>
                <c:pt idx="7911">
                  <c:v>1225.5976425743399</c:v>
                </c:pt>
                <c:pt idx="7912">
                  <c:v>1225.5976425743399</c:v>
                </c:pt>
                <c:pt idx="7913">
                  <c:v>1225.5976425743399</c:v>
                </c:pt>
                <c:pt idx="7914">
                  <c:v>1251.7800849350899</c:v>
                </c:pt>
                <c:pt idx="7915">
                  <c:v>1257.6624998954801</c:v>
                </c:pt>
                <c:pt idx="7916">
                  <c:v>1257.6624998954801</c:v>
                </c:pt>
                <c:pt idx="7917">
                  <c:v>1258.2029937299101</c:v>
                </c:pt>
                <c:pt idx="7918">
                  <c:v>1264.4986562184099</c:v>
                </c:pt>
                <c:pt idx="7919">
                  <c:v>1264.4986562184099</c:v>
                </c:pt>
                <c:pt idx="7920">
                  <c:v>1264.4986562184099</c:v>
                </c:pt>
                <c:pt idx="7921">
                  <c:v>1260.85577624913</c:v>
                </c:pt>
                <c:pt idx="7922">
                  <c:v>1259.2185404412401</c:v>
                </c:pt>
                <c:pt idx="7923">
                  <c:v>1261.3296172564401</c:v>
                </c:pt>
                <c:pt idx="7924">
                  <c:v>1259.9299078870099</c:v>
                </c:pt>
                <c:pt idx="7925">
                  <c:v>1252.3605704658</c:v>
                </c:pt>
                <c:pt idx="7926">
                  <c:v>1252.3605704658</c:v>
                </c:pt>
                <c:pt idx="7927">
                  <c:v>1252.3605704658</c:v>
                </c:pt>
                <c:pt idx="7928">
                  <c:v>1250.1004336917699</c:v>
                </c:pt>
                <c:pt idx="7929">
                  <c:v>1268.5438768895599</c:v>
                </c:pt>
                <c:pt idx="7930">
                  <c:v>1269.63334764551</c:v>
                </c:pt>
                <c:pt idx="7931">
                  <c:v>1261.9513063530001</c:v>
                </c:pt>
                <c:pt idx="7932">
                  <c:v>1263.9872472540001</c:v>
                </c:pt>
                <c:pt idx="7933">
                  <c:v>1263.9872472540001</c:v>
                </c:pt>
                <c:pt idx="7934">
                  <c:v>1263.9872472540001</c:v>
                </c:pt>
                <c:pt idx="7935">
                  <c:v>1256.44335909405</c:v>
                </c:pt>
                <c:pt idx="7936">
                  <c:v>1245.24810787772</c:v>
                </c:pt>
                <c:pt idx="7937">
                  <c:v>1261.8155769596001</c:v>
                </c:pt>
                <c:pt idx="7938">
                  <c:v>1252.2672565078301</c:v>
                </c:pt>
                <c:pt idx="7939">
                  <c:v>1253.8451107061101</c:v>
                </c:pt>
                <c:pt idx="7940">
                  <c:v>1253.8451107061101</c:v>
                </c:pt>
                <c:pt idx="7941">
                  <c:v>1253.8451107061101</c:v>
                </c:pt>
                <c:pt idx="7942">
                  <c:v>1252.6017325129999</c:v>
                </c:pt>
                <c:pt idx="7943">
                  <c:v>1252.68050403595</c:v>
                </c:pt>
                <c:pt idx="7944">
                  <c:v>1238.82762282208</c:v>
                </c:pt>
                <c:pt idx="7945">
                  <c:v>1242.7310547519101</c:v>
                </c:pt>
                <c:pt idx="7946">
                  <c:v>1234.2261540119</c:v>
                </c:pt>
                <c:pt idx="7947">
                  <c:v>1234.2261540119</c:v>
                </c:pt>
                <c:pt idx="7948">
                  <c:v>1234.2261540119</c:v>
                </c:pt>
                <c:pt idx="7949">
                  <c:v>1236.7953175298301</c:v>
                </c:pt>
                <c:pt idx="7950">
                  <c:v>1250.3282651735501</c:v>
                </c:pt>
                <c:pt idx="7951">
                  <c:v>1250.7996824417</c:v>
                </c:pt>
                <c:pt idx="7952">
                  <c:v>1251.08083618517</c:v>
                </c:pt>
                <c:pt idx="7953">
                  <c:v>1243.0691663658199</c:v>
                </c:pt>
                <c:pt idx="7954">
                  <c:v>1243.0691663658199</c:v>
                </c:pt>
                <c:pt idx="7955">
                  <c:v>1243.0691663658199</c:v>
                </c:pt>
                <c:pt idx="7956">
                  <c:v>1251.79341550052</c:v>
                </c:pt>
                <c:pt idx="7957">
                  <c:v>1251.8988481543199</c:v>
                </c:pt>
                <c:pt idx="7958">
                  <c:v>1262.1621716606001</c:v>
                </c:pt>
                <c:pt idx="7959">
                  <c:v>1251.8321953272</c:v>
                </c:pt>
                <c:pt idx="7960">
                  <c:v>1248.60256288604</c:v>
                </c:pt>
                <c:pt idx="7961">
                  <c:v>1248.60256288604</c:v>
                </c:pt>
                <c:pt idx="7962">
                  <c:v>1248.60256288604</c:v>
                </c:pt>
                <c:pt idx="7963">
                  <c:v>1248.60256288604</c:v>
                </c:pt>
                <c:pt idx="7964">
                  <c:v>1233.2348446922499</c:v>
                </c:pt>
                <c:pt idx="7965">
                  <c:v>1235.93852573399</c:v>
                </c:pt>
                <c:pt idx="7966">
                  <c:v>1253.0998109119901</c:v>
                </c:pt>
                <c:pt idx="7967">
                  <c:v>1245.7158895371199</c:v>
                </c:pt>
                <c:pt idx="7968">
                  <c:v>1245.7158895371199</c:v>
                </c:pt>
                <c:pt idx="7969">
                  <c:v>1245.7158895371199</c:v>
                </c:pt>
                <c:pt idx="7970">
                  <c:v>1248.4801640580599</c:v>
                </c:pt>
                <c:pt idx="7971">
                  <c:v>1243.3018453259399</c:v>
                </c:pt>
                <c:pt idx="7972">
                  <c:v>1258.1472477290499</c:v>
                </c:pt>
                <c:pt idx="7973">
                  <c:v>1253.6948388777</c:v>
                </c:pt>
                <c:pt idx="7974">
                  <c:v>1250.2107138239101</c:v>
                </c:pt>
                <c:pt idx="7975">
                  <c:v>1250.2107138239101</c:v>
                </c:pt>
                <c:pt idx="7976">
                  <c:v>1250.2107138239101</c:v>
                </c:pt>
                <c:pt idx="7977">
                  <c:v>1249.87139034041</c:v>
                </c:pt>
                <c:pt idx="7978">
                  <c:v>1251.5013549307901</c:v>
                </c:pt>
                <c:pt idx="7979">
                  <c:v>1240.9108266368501</c:v>
                </c:pt>
                <c:pt idx="7980">
                  <c:v>1232.4374345060301</c:v>
                </c:pt>
                <c:pt idx="7981">
                  <c:v>1226.3974764997299</c:v>
                </c:pt>
                <c:pt idx="7982">
                  <c:v>1226.3974764997299</c:v>
                </c:pt>
                <c:pt idx="7983">
                  <c:v>1226.3974764997299</c:v>
                </c:pt>
                <c:pt idx="7984">
                  <c:v>1228.9908774093401</c:v>
                </c:pt>
                <c:pt idx="7985">
                  <c:v>1234.2552388819199</c:v>
                </c:pt>
                <c:pt idx="7986">
                  <c:v>1225.5988544439199</c:v>
                </c:pt>
                <c:pt idx="7987">
                  <c:v>1225.19772561164</c:v>
                </c:pt>
                <c:pt idx="7988">
                  <c:v>1231.15285274706</c:v>
                </c:pt>
                <c:pt idx="7989">
                  <c:v>1231.15285274706</c:v>
                </c:pt>
                <c:pt idx="7990">
                  <c:v>1231.15285274706</c:v>
                </c:pt>
                <c:pt idx="7991">
                  <c:v>1232.8785550345799</c:v>
                </c:pt>
                <c:pt idx="7992">
                  <c:v>1242.67773249021</c:v>
                </c:pt>
                <c:pt idx="7993">
                  <c:v>1241.37618455708</c:v>
                </c:pt>
                <c:pt idx="7994">
                  <c:v>1243.3721337617999</c:v>
                </c:pt>
                <c:pt idx="7995">
                  <c:v>1247.9360346148801</c:v>
                </c:pt>
                <c:pt idx="7996">
                  <c:v>1247.9360346148801</c:v>
                </c:pt>
                <c:pt idx="7997">
                  <c:v>1247.9360346148801</c:v>
                </c:pt>
                <c:pt idx="7998">
                  <c:v>1243.7272115498999</c:v>
                </c:pt>
                <c:pt idx="7999">
                  <c:v>1240.6078592408701</c:v>
                </c:pt>
                <c:pt idx="8000">
                  <c:v>1237.11646296957</c:v>
                </c:pt>
                <c:pt idx="8001">
                  <c:v>1238.19017942093</c:v>
                </c:pt>
                <c:pt idx="8002">
                  <c:v>1224.9783772169501</c:v>
                </c:pt>
                <c:pt idx="8003">
                  <c:v>1224.9783772169501</c:v>
                </c:pt>
                <c:pt idx="8004">
                  <c:v>1224.9783772169501</c:v>
                </c:pt>
                <c:pt idx="8005">
                  <c:v>1223.7519651980199</c:v>
                </c:pt>
                <c:pt idx="8006">
                  <c:v>1225.8957624919799</c:v>
                </c:pt>
                <c:pt idx="8007">
                  <c:v>1227.57904934406</c:v>
                </c:pt>
                <c:pt idx="8008">
                  <c:v>1216.29048416977</c:v>
                </c:pt>
                <c:pt idx="8009">
                  <c:v>1219.5770744813899</c:v>
                </c:pt>
                <c:pt idx="8010">
                  <c:v>1219.5770744813899</c:v>
                </c:pt>
                <c:pt idx="8011">
                  <c:v>1219.5770744813899</c:v>
                </c:pt>
                <c:pt idx="8012">
                  <c:v>1232.3816885051699</c:v>
                </c:pt>
                <c:pt idx="8013">
                  <c:v>1209.5530952179299</c:v>
                </c:pt>
                <c:pt idx="8014">
                  <c:v>1198.7355837509199</c:v>
                </c:pt>
                <c:pt idx="8015">
                  <c:v>1217.5047774928701</c:v>
                </c:pt>
                <c:pt idx="8016">
                  <c:v>1228.7097236658601</c:v>
                </c:pt>
                <c:pt idx="8017">
                  <c:v>1228.7097236658601</c:v>
                </c:pt>
                <c:pt idx="8018">
                  <c:v>1228.7097236658601</c:v>
                </c:pt>
                <c:pt idx="8019">
                  <c:v>1234.1740436197899</c:v>
                </c:pt>
                <c:pt idx="8020">
                  <c:v>1253.3518797854499</c:v>
                </c:pt>
                <c:pt idx="8021">
                  <c:v>1265.1736675766599</c:v>
                </c:pt>
                <c:pt idx="8022">
                  <c:v>1264.51804613176</c:v>
                </c:pt>
                <c:pt idx="8023">
                  <c:v>1264.51804613176</c:v>
                </c:pt>
                <c:pt idx="8024">
                  <c:v>1264.51804613176</c:v>
                </c:pt>
                <c:pt idx="8025">
                  <c:v>1264.51804613176</c:v>
                </c:pt>
                <c:pt idx="8026">
                  <c:v>1246.7532499009601</c:v>
                </c:pt>
                <c:pt idx="8027">
                  <c:v>1247.09014964529</c:v>
                </c:pt>
                <c:pt idx="8028">
                  <c:v>1245.7219488850401</c:v>
                </c:pt>
                <c:pt idx="8029">
                  <c:v>1251.1814213606301</c:v>
                </c:pt>
                <c:pt idx="8030">
                  <c:v>1243.4084898493199</c:v>
                </c:pt>
                <c:pt idx="8031">
                  <c:v>1243.4084898493199</c:v>
                </c:pt>
                <c:pt idx="8032">
                  <c:v>1243.4084898493199</c:v>
                </c:pt>
                <c:pt idx="8033">
                  <c:v>1241.8863816519099</c:v>
                </c:pt>
                <c:pt idx="8034">
                  <c:v>1244.12106916467</c:v>
                </c:pt>
                <c:pt idx="8035">
                  <c:v>1252.9701408665101</c:v>
                </c:pt>
                <c:pt idx="8036">
                  <c:v>1261.8895010042199</c:v>
                </c:pt>
                <c:pt idx="8037">
                  <c:v>1254.54799506479</c:v>
                </c:pt>
                <c:pt idx="8038">
                  <c:v>1254.54799506479</c:v>
                </c:pt>
                <c:pt idx="8039">
                  <c:v>1254.54799506479</c:v>
                </c:pt>
                <c:pt idx="8040">
                  <c:v>1268.5014614541301</c:v>
                </c:pt>
                <c:pt idx="8041">
                  <c:v>1268.4954021062099</c:v>
                </c:pt>
                <c:pt idx="8042">
                  <c:v>1268.45541040994</c:v>
                </c:pt>
                <c:pt idx="8043">
                  <c:v>1266.62912294696</c:v>
                </c:pt>
                <c:pt idx="8044">
                  <c:v>1267.2847443918599</c:v>
                </c:pt>
                <c:pt idx="8045">
                  <c:v>1267.2847443918599</c:v>
                </c:pt>
                <c:pt idx="8046">
                  <c:v>1267.2847443918599</c:v>
                </c:pt>
                <c:pt idx="8047">
                  <c:v>1275.2830836457899</c:v>
                </c:pt>
                <c:pt idx="8048">
                  <c:v>1268.6577926304501</c:v>
                </c:pt>
                <c:pt idx="8049">
                  <c:v>1269.2407019003199</c:v>
                </c:pt>
                <c:pt idx="8050">
                  <c:v>1259.25247278959</c:v>
                </c:pt>
                <c:pt idx="8051">
                  <c:v>1250.59972396035</c:v>
                </c:pt>
                <c:pt idx="8052">
                  <c:v>1250.59972396035</c:v>
                </c:pt>
                <c:pt idx="8053">
                  <c:v>1250.59972396035</c:v>
                </c:pt>
                <c:pt idx="8054">
                  <c:v>1259.38820218299</c:v>
                </c:pt>
                <c:pt idx="8055">
                  <c:v>1270.3035115254299</c:v>
                </c:pt>
                <c:pt idx="8056">
                  <c:v>1267.3841176977501</c:v>
                </c:pt>
                <c:pt idx="8057">
                  <c:v>1258.88042882733</c:v>
                </c:pt>
                <c:pt idx="8058">
                  <c:v>1263.4940163333399</c:v>
                </c:pt>
                <c:pt idx="8059">
                  <c:v>1263.4940163333399</c:v>
                </c:pt>
                <c:pt idx="8060">
                  <c:v>1263.4940163333399</c:v>
                </c:pt>
                <c:pt idx="8061">
                  <c:v>1263.4940163333399</c:v>
                </c:pt>
                <c:pt idx="8062">
                  <c:v>1255.87620412877</c:v>
                </c:pt>
                <c:pt idx="8063">
                  <c:v>1258.2393498174299</c:v>
                </c:pt>
                <c:pt idx="8064">
                  <c:v>1272.28491829515</c:v>
                </c:pt>
                <c:pt idx="8065">
                  <c:v>1268.0748833605901</c:v>
                </c:pt>
                <c:pt idx="8066">
                  <c:v>1268.0748833605901</c:v>
                </c:pt>
                <c:pt idx="8067">
                  <c:v>1268.0748833605901</c:v>
                </c:pt>
                <c:pt idx="8068">
                  <c:v>1274.45537671996</c:v>
                </c:pt>
                <c:pt idx="8069">
                  <c:v>1263.2625492428101</c:v>
                </c:pt>
                <c:pt idx="8070">
                  <c:v>1266.63518229488</c:v>
                </c:pt>
                <c:pt idx="8071">
                  <c:v>1262.7281147563001</c:v>
                </c:pt>
                <c:pt idx="8072">
                  <c:v>1263.4091854624601</c:v>
                </c:pt>
                <c:pt idx="8073">
                  <c:v>1263.4091854624601</c:v>
                </c:pt>
                <c:pt idx="8074">
                  <c:v>1263.4091854624601</c:v>
                </c:pt>
                <c:pt idx="8075">
                  <c:v>1263.1862014590199</c:v>
                </c:pt>
                <c:pt idx="8076">
                  <c:v>1253.63060978975</c:v>
                </c:pt>
                <c:pt idx="8077">
                  <c:v>1245.05542061388</c:v>
                </c:pt>
                <c:pt idx="8078">
                  <c:v>1250.58518152534</c:v>
                </c:pt>
                <c:pt idx="8079">
                  <c:v>1252.7895722985099</c:v>
                </c:pt>
                <c:pt idx="8080">
                  <c:v>1252.7895722985099</c:v>
                </c:pt>
                <c:pt idx="8081">
                  <c:v>1252.7895722985099</c:v>
                </c:pt>
                <c:pt idx="8082">
                  <c:v>1254.4595285851599</c:v>
                </c:pt>
                <c:pt idx="8083">
                  <c:v>1248.5528762331001</c:v>
                </c:pt>
                <c:pt idx="8084">
                  <c:v>1230.02581403401</c:v>
                </c:pt>
                <c:pt idx="8085">
                  <c:v>1226.08723788625</c:v>
                </c:pt>
                <c:pt idx="8086">
                  <c:v>1234.3861207969801</c:v>
                </c:pt>
                <c:pt idx="8087">
                  <c:v>1234.3861207969801</c:v>
                </c:pt>
                <c:pt idx="8088">
                  <c:v>1234.3861207969801</c:v>
                </c:pt>
                <c:pt idx="8089">
                  <c:v>1233.57901565409</c:v>
                </c:pt>
                <c:pt idx="8090">
                  <c:v>1235.5483037279701</c:v>
                </c:pt>
                <c:pt idx="8091">
                  <c:v>1235.5749648588101</c:v>
                </c:pt>
                <c:pt idx="8092">
                  <c:v>1233.43359130401</c:v>
                </c:pt>
                <c:pt idx="8093">
                  <c:v>1234.7702834550901</c:v>
                </c:pt>
                <c:pt idx="8094">
                  <c:v>1234.7702834550901</c:v>
                </c:pt>
                <c:pt idx="8095">
                  <c:v>1234.7702834550901</c:v>
                </c:pt>
                <c:pt idx="8096">
                  <c:v>1251.64920302003</c:v>
                </c:pt>
                <c:pt idx="8097">
                  <c:v>1249.2097095475799</c:v>
                </c:pt>
                <c:pt idx="8098">
                  <c:v>1263.7388139892901</c:v>
                </c:pt>
                <c:pt idx="8099">
                  <c:v>1260.3601215893</c:v>
                </c:pt>
                <c:pt idx="8100">
                  <c:v>1260.3601215893</c:v>
                </c:pt>
                <c:pt idx="8101">
                  <c:v>1260.3601215893</c:v>
                </c:pt>
                <c:pt idx="8102">
                  <c:v>1260.3601215893</c:v>
                </c:pt>
                <c:pt idx="8103">
                  <c:v>1267.33200730564</c:v>
                </c:pt>
                <c:pt idx="8104">
                  <c:v>1253.0501242590501</c:v>
                </c:pt>
                <c:pt idx="8105">
                  <c:v>1256.4797151815701</c:v>
                </c:pt>
                <c:pt idx="8106">
                  <c:v>1268.6747588046301</c:v>
                </c:pt>
                <c:pt idx="8107">
                  <c:v>1269.8720859535499</c:v>
                </c:pt>
                <c:pt idx="8108">
                  <c:v>1269.8720859535499</c:v>
                </c:pt>
                <c:pt idx="8109">
                  <c:v>1269.8720859535499</c:v>
                </c:pt>
                <c:pt idx="8110">
                  <c:v>1270.6525299656</c:v>
                </c:pt>
                <c:pt idx="8111">
                  <c:v>1279.293160099</c:v>
                </c:pt>
                <c:pt idx="8112">
                  <c:v>1277.51655928897</c:v>
                </c:pt>
                <c:pt idx="8113">
                  <c:v>1278.9623197025901</c:v>
                </c:pt>
                <c:pt idx="8114">
                  <c:v>1273.12716765598</c:v>
                </c:pt>
                <c:pt idx="8115">
                  <c:v>1273.12716765598</c:v>
                </c:pt>
                <c:pt idx="8116">
                  <c:v>1273.12716765598</c:v>
                </c:pt>
                <c:pt idx="8117">
                  <c:v>1267.5028809169701</c:v>
                </c:pt>
                <c:pt idx="8118">
                  <c:v>1267.56468626575</c:v>
                </c:pt>
                <c:pt idx="8119">
                  <c:v>1258.89497126233</c:v>
                </c:pt>
                <c:pt idx="8120">
                  <c:v>1262.4360541865699</c:v>
                </c:pt>
                <c:pt idx="8121">
                  <c:v>1260.9660563812699</c:v>
                </c:pt>
                <c:pt idx="8122">
                  <c:v>1260.9660563812699</c:v>
                </c:pt>
                <c:pt idx="8123">
                  <c:v>1260.9660563812699</c:v>
                </c:pt>
                <c:pt idx="8124">
                  <c:v>1261.03028546921</c:v>
                </c:pt>
                <c:pt idx="8125">
                  <c:v>1279.5440171028799</c:v>
                </c:pt>
                <c:pt idx="8126">
                  <c:v>1294.0731215445801</c:v>
                </c:pt>
                <c:pt idx="8127">
                  <c:v>1299.2829488858899</c:v>
                </c:pt>
                <c:pt idx="8128">
                  <c:v>1300.24274959636</c:v>
                </c:pt>
                <c:pt idx="8129">
                  <c:v>1300.24274959636</c:v>
                </c:pt>
                <c:pt idx="8130">
                  <c:v>1300.24274959636</c:v>
                </c:pt>
                <c:pt idx="8131">
                  <c:v>1303.32574581787</c:v>
                </c:pt>
                <c:pt idx="8132">
                  <c:v>1301.6024672695301</c:v>
                </c:pt>
                <c:pt idx="8133">
                  <c:v>1294.9589982104401</c:v>
                </c:pt>
                <c:pt idx="8134">
                  <c:v>1290.52113179409</c:v>
                </c:pt>
                <c:pt idx="8135">
                  <c:v>1285.8081709822</c:v>
                </c:pt>
                <c:pt idx="8136">
                  <c:v>1285.8081709822</c:v>
                </c:pt>
                <c:pt idx="8137">
                  <c:v>1285.8081709822</c:v>
                </c:pt>
                <c:pt idx="8138">
                  <c:v>1288.0452822341299</c:v>
                </c:pt>
                <c:pt idx="8139">
                  <c:v>1286.5013603842001</c:v>
                </c:pt>
                <c:pt idx="8140">
                  <c:v>1283.1323629408901</c:v>
                </c:pt>
                <c:pt idx="8141">
                  <c:v>1283.0487439395899</c:v>
                </c:pt>
                <c:pt idx="8142">
                  <c:v>1289.9782142204899</c:v>
                </c:pt>
                <c:pt idx="8143">
                  <c:v>1289.9782142204899</c:v>
                </c:pt>
                <c:pt idx="8144">
                  <c:v>1289.9782142204899</c:v>
                </c:pt>
                <c:pt idx="8145">
                  <c:v>1292.7643023939399</c:v>
                </c:pt>
                <c:pt idx="8146">
                  <c:v>1294.8874979049799</c:v>
                </c:pt>
                <c:pt idx="8147">
                  <c:v>1285.21920236441</c:v>
                </c:pt>
                <c:pt idx="8148">
                  <c:v>1285.5233816299699</c:v>
                </c:pt>
                <c:pt idx="8149">
                  <c:v>1275.0710064686</c:v>
                </c:pt>
                <c:pt idx="8150">
                  <c:v>1275.0710064686</c:v>
                </c:pt>
                <c:pt idx="8151">
                  <c:v>1275.0710064686</c:v>
                </c:pt>
                <c:pt idx="8152">
                  <c:v>1262.52088505745</c:v>
                </c:pt>
                <c:pt idx="8153">
                  <c:v>1265.46330440722</c:v>
                </c:pt>
                <c:pt idx="8154">
                  <c:v>1271.5747627189701</c:v>
                </c:pt>
                <c:pt idx="8155">
                  <c:v>1271.67898350319</c:v>
                </c:pt>
                <c:pt idx="8156">
                  <c:v>1275.7266279134999</c:v>
                </c:pt>
                <c:pt idx="8157">
                  <c:v>1275.7266279134999</c:v>
                </c:pt>
                <c:pt idx="8158">
                  <c:v>1275.7266279134999</c:v>
                </c:pt>
                <c:pt idx="8159">
                  <c:v>1273.6325172724801</c:v>
                </c:pt>
                <c:pt idx="8160">
                  <c:v>1280.2032741565299</c:v>
                </c:pt>
                <c:pt idx="8161">
                  <c:v>1286.1850624228</c:v>
                </c:pt>
                <c:pt idx="8162">
                  <c:v>1286.2577745978299</c:v>
                </c:pt>
                <c:pt idx="8163">
                  <c:v>1283.62438199196</c:v>
                </c:pt>
                <c:pt idx="8164">
                  <c:v>1283.62438199196</c:v>
                </c:pt>
                <c:pt idx="8165">
                  <c:v>1283.62438199196</c:v>
                </c:pt>
                <c:pt idx="8166">
                  <c:v>1283.62438199196</c:v>
                </c:pt>
                <c:pt idx="8167">
                  <c:v>1275.5702967371799</c:v>
                </c:pt>
                <c:pt idx="8168">
                  <c:v>1281.98351057532</c:v>
                </c:pt>
                <c:pt idx="8169">
                  <c:v>1293.08665970327</c:v>
                </c:pt>
                <c:pt idx="8170">
                  <c:v>1291.9511379031301</c:v>
                </c:pt>
                <c:pt idx="8171">
                  <c:v>1291.9511379031301</c:v>
                </c:pt>
                <c:pt idx="8172">
                  <c:v>1291.9511379031301</c:v>
                </c:pt>
                <c:pt idx="8173">
                  <c:v>1310.056469487</c:v>
                </c:pt>
                <c:pt idx="8174">
                  <c:v>1293.24905022751</c:v>
                </c:pt>
                <c:pt idx="8175">
                  <c:v>1293.7107725389901</c:v>
                </c:pt>
                <c:pt idx="8176">
                  <c:v>1293.7822728444401</c:v>
                </c:pt>
                <c:pt idx="8177">
                  <c:v>1303.02520216106</c:v>
                </c:pt>
                <c:pt idx="8178">
                  <c:v>1303.02520216106</c:v>
                </c:pt>
                <c:pt idx="8179">
                  <c:v>1303.02520216106</c:v>
                </c:pt>
                <c:pt idx="8180">
                  <c:v>1300.85231999707</c:v>
                </c:pt>
                <c:pt idx="8181">
                  <c:v>1285.4627881507799</c:v>
                </c:pt>
                <c:pt idx="8182">
                  <c:v>1286.4189532524999</c:v>
                </c:pt>
                <c:pt idx="8183">
                  <c:v>1290.2060457022701</c:v>
                </c:pt>
                <c:pt idx="8184">
                  <c:v>1277.5529153764801</c:v>
                </c:pt>
                <c:pt idx="8185">
                  <c:v>1277.5529153764801</c:v>
                </c:pt>
                <c:pt idx="8186">
                  <c:v>1277.5529153764801</c:v>
                </c:pt>
                <c:pt idx="8187">
                  <c:v>1284.7829293141899</c:v>
                </c:pt>
                <c:pt idx="8188">
                  <c:v>1285.44945758535</c:v>
                </c:pt>
                <c:pt idx="8189">
                  <c:v>1288.5978947644001</c:v>
                </c:pt>
                <c:pt idx="8190">
                  <c:v>1283.9624936058799</c:v>
                </c:pt>
                <c:pt idx="8191">
                  <c:v>1266.0207644158299</c:v>
                </c:pt>
                <c:pt idx="8192">
                  <c:v>1266.0207644158299</c:v>
                </c:pt>
                <c:pt idx="8193">
                  <c:v>1266.0207644158299</c:v>
                </c:pt>
                <c:pt idx="8194">
                  <c:v>1257.70855093967</c:v>
                </c:pt>
                <c:pt idx="8195">
                  <c:v>1256.5548510957699</c:v>
                </c:pt>
                <c:pt idx="8196">
                  <c:v>1247.5130921300899</c:v>
                </c:pt>
                <c:pt idx="8197">
                  <c:v>1258.4126471679299</c:v>
                </c:pt>
                <c:pt idx="8198">
                  <c:v>1242.74317344775</c:v>
                </c:pt>
                <c:pt idx="8199">
                  <c:v>1242.74317344775</c:v>
                </c:pt>
                <c:pt idx="8200">
                  <c:v>1242.74317344775</c:v>
                </c:pt>
                <c:pt idx="8201">
                  <c:v>1257.49647376248</c:v>
                </c:pt>
                <c:pt idx="8202">
                  <c:v>1263.24315932947</c:v>
                </c:pt>
                <c:pt idx="8203">
                  <c:v>1263.47462642</c:v>
                </c:pt>
                <c:pt idx="8204">
                  <c:v>1264.2829434324799</c:v>
                </c:pt>
                <c:pt idx="8205">
                  <c:v>1270.85733592528</c:v>
                </c:pt>
                <c:pt idx="8206">
                  <c:v>1270.85733592528</c:v>
                </c:pt>
                <c:pt idx="8207">
                  <c:v>1270.85733592528</c:v>
                </c:pt>
                <c:pt idx="8208">
                  <c:v>1281.02249799527</c:v>
                </c:pt>
                <c:pt idx="8209">
                  <c:v>1282.6245895852201</c:v>
                </c:pt>
                <c:pt idx="8210">
                  <c:v>1283.2111344638399</c:v>
                </c:pt>
                <c:pt idx="8211">
                  <c:v>1280.83344634017</c:v>
                </c:pt>
                <c:pt idx="8212">
                  <c:v>1279.3089144035901</c:v>
                </c:pt>
                <c:pt idx="8213">
                  <c:v>1279.3089144035901</c:v>
                </c:pt>
                <c:pt idx="8214">
                  <c:v>1279.3089144035901</c:v>
                </c:pt>
                <c:pt idx="8215">
                  <c:v>1291.1719057606599</c:v>
                </c:pt>
                <c:pt idx="8216">
                  <c:v>1292.43467386711</c:v>
                </c:pt>
                <c:pt idx="8217">
                  <c:v>1297.5027124671001</c:v>
                </c:pt>
                <c:pt idx="8218">
                  <c:v>1299.7640611107099</c:v>
                </c:pt>
                <c:pt idx="8219">
                  <c:v>1293.05030361575</c:v>
                </c:pt>
                <c:pt idx="8220">
                  <c:v>1293.05030361575</c:v>
                </c:pt>
                <c:pt idx="8221">
                  <c:v>1293.05030361575</c:v>
                </c:pt>
                <c:pt idx="8222">
                  <c:v>1306.0391218162799</c:v>
                </c:pt>
                <c:pt idx="8223">
                  <c:v>1297.6796454263499</c:v>
                </c:pt>
                <c:pt idx="8224">
                  <c:v>1289.2922960359899</c:v>
                </c:pt>
                <c:pt idx="8225">
                  <c:v>1293.98829067371</c:v>
                </c:pt>
                <c:pt idx="8226">
                  <c:v>1292.2153254724201</c:v>
                </c:pt>
                <c:pt idx="8227">
                  <c:v>1292.2153254724201</c:v>
                </c:pt>
                <c:pt idx="8228">
                  <c:v>1292.2153254724201</c:v>
                </c:pt>
                <c:pt idx="8229">
                  <c:v>1295.4704071748499</c:v>
                </c:pt>
                <c:pt idx="8230">
                  <c:v>1295.63522143827</c:v>
                </c:pt>
                <c:pt idx="8231">
                  <c:v>1306.7153450441201</c:v>
                </c:pt>
                <c:pt idx="8232">
                  <c:v>1308.8882272081</c:v>
                </c:pt>
                <c:pt idx="8233">
                  <c:v>1307.6218234928899</c:v>
                </c:pt>
                <c:pt idx="8234">
                  <c:v>1307.6218234928899</c:v>
                </c:pt>
                <c:pt idx="8235">
                  <c:v>1307.6218234928899</c:v>
                </c:pt>
                <c:pt idx="8236">
                  <c:v>1302.5574205016601</c:v>
                </c:pt>
                <c:pt idx="8237">
                  <c:v>1298.47705561258</c:v>
                </c:pt>
                <c:pt idx="8238">
                  <c:v>1309.6044421321999</c:v>
                </c:pt>
                <c:pt idx="8239">
                  <c:v>1312.0293931696399</c:v>
                </c:pt>
                <c:pt idx="8240">
                  <c:v>1321.55953557764</c:v>
                </c:pt>
                <c:pt idx="8241">
                  <c:v>1321.55953557764</c:v>
                </c:pt>
                <c:pt idx="8242">
                  <c:v>1321.55953557764</c:v>
                </c:pt>
                <c:pt idx="8243">
                  <c:v>1316.99078724624</c:v>
                </c:pt>
                <c:pt idx="8244">
                  <c:v>1325.0981947627099</c:v>
                </c:pt>
                <c:pt idx="8245">
                  <c:v>1330.1092754922499</c:v>
                </c:pt>
                <c:pt idx="8246">
                  <c:v>1330.1092754922499</c:v>
                </c:pt>
                <c:pt idx="8247">
                  <c:v>1333.13652571291</c:v>
                </c:pt>
                <c:pt idx="8248">
                  <c:v>1333.13652571291</c:v>
                </c:pt>
                <c:pt idx="8249">
                  <c:v>1333.13652571291</c:v>
                </c:pt>
                <c:pt idx="8250">
                  <c:v>1337.07873746942</c:v>
                </c:pt>
                <c:pt idx="8251">
                  <c:v>1335.7590114925199</c:v>
                </c:pt>
                <c:pt idx="8252">
                  <c:v>1333.18500049626</c:v>
                </c:pt>
                <c:pt idx="8253">
                  <c:v>1333.33648419425</c:v>
                </c:pt>
                <c:pt idx="8254">
                  <c:v>1340.10356395091</c:v>
                </c:pt>
                <c:pt idx="8255">
                  <c:v>1340.10356395091</c:v>
                </c:pt>
                <c:pt idx="8256">
                  <c:v>1340.10356395091</c:v>
                </c:pt>
                <c:pt idx="8257">
                  <c:v>1350.34265006551</c:v>
                </c:pt>
                <c:pt idx="8258">
                  <c:v>1355.61913023393</c:v>
                </c:pt>
                <c:pt idx="8259">
                  <c:v>1351.92171613337</c:v>
                </c:pt>
                <c:pt idx="8260">
                  <c:v>1348.7902451284999</c:v>
                </c:pt>
                <c:pt idx="8261">
                  <c:v>1346.01264004214</c:v>
                </c:pt>
                <c:pt idx="8262">
                  <c:v>1346.01264004214</c:v>
                </c:pt>
                <c:pt idx="8263">
                  <c:v>1346.01264004214</c:v>
                </c:pt>
                <c:pt idx="8264">
                  <c:v>1343.3319845224901</c:v>
                </c:pt>
                <c:pt idx="8265">
                  <c:v>1342.62061707672</c:v>
                </c:pt>
                <c:pt idx="8266">
                  <c:v>1339.3655353742899</c:v>
                </c:pt>
                <c:pt idx="8267">
                  <c:v>1351.5726976932001</c:v>
                </c:pt>
                <c:pt idx="8268">
                  <c:v>1369.7519533216901</c:v>
                </c:pt>
                <c:pt idx="8269">
                  <c:v>1369.7519533216901</c:v>
                </c:pt>
                <c:pt idx="8270">
                  <c:v>1369.7519533216901</c:v>
                </c:pt>
                <c:pt idx="8271">
                  <c:v>1367.97050503332</c:v>
                </c:pt>
                <c:pt idx="8272">
                  <c:v>1366.7634829277299</c:v>
                </c:pt>
                <c:pt idx="8273">
                  <c:v>1362.8212711712099</c:v>
                </c:pt>
                <c:pt idx="8274">
                  <c:v>1365.8351908264401</c:v>
                </c:pt>
                <c:pt idx="8275">
                  <c:v>1365.8351908264401</c:v>
                </c:pt>
                <c:pt idx="8276">
                  <c:v>1365.8351908264401</c:v>
                </c:pt>
                <c:pt idx="8277">
                  <c:v>1365.8351908264401</c:v>
                </c:pt>
                <c:pt idx="8278">
                  <c:v>1364.0149627113799</c:v>
                </c:pt>
                <c:pt idx="8279">
                  <c:v>1360.4520661346301</c:v>
                </c:pt>
                <c:pt idx="8280">
                  <c:v>1363.0963655667599</c:v>
                </c:pt>
                <c:pt idx="8281">
                  <c:v>1353.4886635053899</c:v>
                </c:pt>
                <c:pt idx="8282">
                  <c:v>1353.4886635053899</c:v>
                </c:pt>
                <c:pt idx="8283">
                  <c:v>1353.4886635053899</c:v>
                </c:pt>
                <c:pt idx="8284">
                  <c:v>1353.4886635053899</c:v>
                </c:pt>
                <c:pt idx="8285">
                  <c:v>1353.0196699764099</c:v>
                </c:pt>
                <c:pt idx="8286">
                  <c:v>1350.0384707999399</c:v>
                </c:pt>
                <c:pt idx="8287">
                  <c:v>1350.59835454772</c:v>
                </c:pt>
                <c:pt idx="8288">
                  <c:v>1338.81777032236</c:v>
                </c:pt>
                <c:pt idx="8289">
                  <c:v>1333.6309685031499</c:v>
                </c:pt>
                <c:pt idx="8290">
                  <c:v>1333.6309685031499</c:v>
                </c:pt>
                <c:pt idx="8291">
                  <c:v>1333.6309685031499</c:v>
                </c:pt>
                <c:pt idx="8292">
                  <c:v>1339.6479009873501</c:v>
                </c:pt>
                <c:pt idx="8293">
                  <c:v>1339.9278428612399</c:v>
                </c:pt>
                <c:pt idx="8294">
                  <c:v>1346.2380477847501</c:v>
                </c:pt>
                <c:pt idx="8295">
                  <c:v>1355.28586609835</c:v>
                </c:pt>
                <c:pt idx="8296">
                  <c:v>1359.1808149410899</c:v>
                </c:pt>
                <c:pt idx="8297">
                  <c:v>1359.1808149410899</c:v>
                </c:pt>
                <c:pt idx="8298">
                  <c:v>1359.1808149410899</c:v>
                </c:pt>
                <c:pt idx="8299">
                  <c:v>1358.21737862187</c:v>
                </c:pt>
                <c:pt idx="8300">
                  <c:v>1352.9433221926199</c:v>
                </c:pt>
                <c:pt idx="8301">
                  <c:v>1347.47173102119</c:v>
                </c:pt>
                <c:pt idx="8302">
                  <c:v>1354.0630896881701</c:v>
                </c:pt>
                <c:pt idx="8303">
                  <c:v>1355.9911741962001</c:v>
                </c:pt>
                <c:pt idx="8304">
                  <c:v>1355.9911741962001</c:v>
                </c:pt>
                <c:pt idx="8305">
                  <c:v>1355.9911741962001</c:v>
                </c:pt>
                <c:pt idx="8306">
                  <c:v>1368.42495612729</c:v>
                </c:pt>
                <c:pt idx="8307">
                  <c:v>1368.3837525614399</c:v>
                </c:pt>
                <c:pt idx="8308">
                  <c:v>1362.66130438613</c:v>
                </c:pt>
                <c:pt idx="8309">
                  <c:v>1364.3724642386401</c:v>
                </c:pt>
                <c:pt idx="8310">
                  <c:v>1364.8038898105201</c:v>
                </c:pt>
                <c:pt idx="8311">
                  <c:v>1364.8038898105201</c:v>
                </c:pt>
                <c:pt idx="8312">
                  <c:v>1364.8038898105201</c:v>
                </c:pt>
                <c:pt idx="8313">
                  <c:v>1376.70444912469</c:v>
                </c:pt>
                <c:pt idx="8314">
                  <c:v>1377.2025275236799</c:v>
                </c:pt>
                <c:pt idx="8315">
                  <c:v>1391.7037589649599</c:v>
                </c:pt>
                <c:pt idx="8316">
                  <c:v>1399.92629409191</c:v>
                </c:pt>
                <c:pt idx="8317">
                  <c:v>1398.1048541072601</c:v>
                </c:pt>
                <c:pt idx="8318">
                  <c:v>1398.1048541072601</c:v>
                </c:pt>
                <c:pt idx="8319">
                  <c:v>1398.1048541072601</c:v>
                </c:pt>
                <c:pt idx="8320">
                  <c:v>1395.30785910756</c:v>
                </c:pt>
                <c:pt idx="8321">
                  <c:v>1387.7869964697099</c:v>
                </c:pt>
                <c:pt idx="8322">
                  <c:v>1390.6627629923701</c:v>
                </c:pt>
                <c:pt idx="8323">
                  <c:v>1395.1478923224799</c:v>
                </c:pt>
                <c:pt idx="8324">
                  <c:v>1385.85770009209</c:v>
                </c:pt>
                <c:pt idx="8325">
                  <c:v>1385.85770009209</c:v>
                </c:pt>
                <c:pt idx="8326">
                  <c:v>1385.85770009209</c:v>
                </c:pt>
                <c:pt idx="8327">
                  <c:v>1385.85770009209</c:v>
                </c:pt>
                <c:pt idx="8328">
                  <c:v>1352.8184996254699</c:v>
                </c:pt>
                <c:pt idx="8329">
                  <c:v>1350.9728222491501</c:v>
                </c:pt>
                <c:pt idx="8330">
                  <c:v>1346.69734635706</c:v>
                </c:pt>
                <c:pt idx="8331">
                  <c:v>1353.9976487306401</c:v>
                </c:pt>
                <c:pt idx="8332">
                  <c:v>1353.9976487306401</c:v>
                </c:pt>
                <c:pt idx="8333">
                  <c:v>1353.9976487306401</c:v>
                </c:pt>
                <c:pt idx="8334">
                  <c:v>1357.4866212627601</c:v>
                </c:pt>
                <c:pt idx="8335">
                  <c:v>1356.44198968142</c:v>
                </c:pt>
                <c:pt idx="8336">
                  <c:v>1375.45622345324</c:v>
                </c:pt>
                <c:pt idx="8337">
                  <c:v>1380.07950591593</c:v>
                </c:pt>
                <c:pt idx="8338">
                  <c:v>1383.40608792381</c:v>
                </c:pt>
                <c:pt idx="8339">
                  <c:v>1383.40608792381</c:v>
                </c:pt>
                <c:pt idx="8340">
                  <c:v>1383.40608792381</c:v>
                </c:pt>
                <c:pt idx="8341">
                  <c:v>1379.41540138393</c:v>
                </c:pt>
                <c:pt idx="8342">
                  <c:v>1398.1581763689601</c:v>
                </c:pt>
                <c:pt idx="8343">
                  <c:v>1402.71844161328</c:v>
                </c:pt>
                <c:pt idx="8344">
                  <c:v>1396.8675352620801</c:v>
                </c:pt>
                <c:pt idx="8345">
                  <c:v>1393.31675738117</c:v>
                </c:pt>
                <c:pt idx="8346">
                  <c:v>1393.31675738117</c:v>
                </c:pt>
                <c:pt idx="8347">
                  <c:v>1393.31675738117</c:v>
                </c:pt>
                <c:pt idx="8348">
                  <c:v>1420.3366016244199</c:v>
                </c:pt>
                <c:pt idx="8349">
                  <c:v>1419.7052175711899</c:v>
                </c:pt>
                <c:pt idx="8350">
                  <c:v>1425.7391162295701</c:v>
                </c:pt>
                <c:pt idx="8351">
                  <c:v>1417.62443749559</c:v>
                </c:pt>
                <c:pt idx="8352">
                  <c:v>1405.5142247434001</c:v>
                </c:pt>
                <c:pt idx="8353">
                  <c:v>1405.5142247434001</c:v>
                </c:pt>
                <c:pt idx="8354">
                  <c:v>1405.5142247434001</c:v>
                </c:pt>
                <c:pt idx="8355">
                  <c:v>1410.5798396042201</c:v>
                </c:pt>
                <c:pt idx="8356">
                  <c:v>1410.48894938542</c:v>
                </c:pt>
                <c:pt idx="8357">
                  <c:v>1400.99516306493</c:v>
                </c:pt>
                <c:pt idx="8358">
                  <c:v>1412.2049567162601</c:v>
                </c:pt>
                <c:pt idx="8359">
                  <c:v>1406.86061185114</c:v>
                </c:pt>
                <c:pt idx="8360">
                  <c:v>1406.86061185114</c:v>
                </c:pt>
                <c:pt idx="8361">
                  <c:v>1406.86061185114</c:v>
                </c:pt>
                <c:pt idx="8362">
                  <c:v>1402.81054370166</c:v>
                </c:pt>
                <c:pt idx="8363">
                  <c:v>1402.44213534814</c:v>
                </c:pt>
                <c:pt idx="8364">
                  <c:v>1400.2862193583401</c:v>
                </c:pt>
                <c:pt idx="8365">
                  <c:v>1409.71698846046</c:v>
                </c:pt>
                <c:pt idx="8366">
                  <c:v>1400.0462691807199</c:v>
                </c:pt>
                <c:pt idx="8367">
                  <c:v>1400.0462691807199</c:v>
                </c:pt>
                <c:pt idx="8368">
                  <c:v>1400.0462691807199</c:v>
                </c:pt>
                <c:pt idx="8369">
                  <c:v>1409.6297338504201</c:v>
                </c:pt>
                <c:pt idx="8370">
                  <c:v>1413.4955978231501</c:v>
                </c:pt>
                <c:pt idx="8371">
                  <c:v>1412.5939668527001</c:v>
                </c:pt>
                <c:pt idx="8372">
                  <c:v>1408.31243161269</c:v>
                </c:pt>
                <c:pt idx="8373">
                  <c:v>1381.1071713230999</c:v>
                </c:pt>
                <c:pt idx="8374">
                  <c:v>1381.1071713230999</c:v>
                </c:pt>
                <c:pt idx="8375">
                  <c:v>1381.1071713230999</c:v>
                </c:pt>
                <c:pt idx="8376">
                  <c:v>1384.0823111516399</c:v>
                </c:pt>
                <c:pt idx="8377">
                  <c:v>1380.5460757057399</c:v>
                </c:pt>
                <c:pt idx="8378">
                  <c:v>1385.45899499898</c:v>
                </c:pt>
                <c:pt idx="8379">
                  <c:v>1382.7771276097501</c:v>
                </c:pt>
                <c:pt idx="8380">
                  <c:v>1382.7771276097501</c:v>
                </c:pt>
                <c:pt idx="8381">
                  <c:v>1382.7771276097501</c:v>
                </c:pt>
                <c:pt idx="8382">
                  <c:v>1382.7771276097501</c:v>
                </c:pt>
                <c:pt idx="8383">
                  <c:v>1403.2298505777001</c:v>
                </c:pt>
                <c:pt idx="8384">
                  <c:v>1405.91414170609</c:v>
                </c:pt>
                <c:pt idx="8385">
                  <c:v>1404.1617782877399</c:v>
                </c:pt>
                <c:pt idx="8386">
                  <c:v>1403.4479871028</c:v>
                </c:pt>
                <c:pt idx="8387">
                  <c:v>1405.13854517238</c:v>
                </c:pt>
                <c:pt idx="8388">
                  <c:v>1405.13854517238</c:v>
                </c:pt>
                <c:pt idx="8389">
                  <c:v>1405.13854517238</c:v>
                </c:pt>
                <c:pt idx="8390">
                  <c:v>1400.6412971464299</c:v>
                </c:pt>
                <c:pt idx="8391">
                  <c:v>1393.28767251115</c:v>
                </c:pt>
                <c:pt idx="8392">
                  <c:v>1388.6862037009801</c:v>
                </c:pt>
                <c:pt idx="8393">
                  <c:v>1376.2596929873901</c:v>
                </c:pt>
                <c:pt idx="8394">
                  <c:v>1368.0262510341799</c:v>
                </c:pt>
                <c:pt idx="8395">
                  <c:v>1368.0262510341799</c:v>
                </c:pt>
                <c:pt idx="8396">
                  <c:v>1368.0262510341799</c:v>
                </c:pt>
                <c:pt idx="8397">
                  <c:v>1357.4369346098199</c:v>
                </c:pt>
                <c:pt idx="8398">
                  <c:v>1371.60490191552</c:v>
                </c:pt>
                <c:pt idx="8399">
                  <c:v>1371.6364105247001</c:v>
                </c:pt>
                <c:pt idx="8400">
                  <c:v>1374.36432895812</c:v>
                </c:pt>
                <c:pt idx="8401">
                  <c:v>1378.4507531951299</c:v>
                </c:pt>
                <c:pt idx="8402">
                  <c:v>1378.4507531951299</c:v>
                </c:pt>
                <c:pt idx="8403">
                  <c:v>1378.4507531951299</c:v>
                </c:pt>
                <c:pt idx="8404">
                  <c:v>1385.92798852796</c:v>
                </c:pt>
                <c:pt idx="8405">
                  <c:v>1391.2880876976701</c:v>
                </c:pt>
                <c:pt idx="8406">
                  <c:v>1393.0198493331</c:v>
                </c:pt>
                <c:pt idx="8407">
                  <c:v>1389.4133254513399</c:v>
                </c:pt>
                <c:pt idx="8408">
                  <c:v>1387.0562391106</c:v>
                </c:pt>
                <c:pt idx="8409">
                  <c:v>1387.0562391106</c:v>
                </c:pt>
                <c:pt idx="8410">
                  <c:v>1387.0562391106</c:v>
                </c:pt>
                <c:pt idx="8411">
                  <c:v>1389.37333375507</c:v>
                </c:pt>
                <c:pt idx="8412">
                  <c:v>1394.3347278316701</c:v>
                </c:pt>
                <c:pt idx="8413">
                  <c:v>1395.7962425498799</c:v>
                </c:pt>
                <c:pt idx="8414">
                  <c:v>1378.4119733684399</c:v>
                </c:pt>
                <c:pt idx="8415">
                  <c:v>1380.2128115701601</c:v>
                </c:pt>
                <c:pt idx="8416">
                  <c:v>1380.2128115701601</c:v>
                </c:pt>
                <c:pt idx="8417">
                  <c:v>1380.2128115701601</c:v>
                </c:pt>
                <c:pt idx="8418">
                  <c:v>1383.08615435365</c:v>
                </c:pt>
                <c:pt idx="8419">
                  <c:v>1383.1491715720199</c:v>
                </c:pt>
                <c:pt idx="8420">
                  <c:v>1405.99533696822</c:v>
                </c:pt>
                <c:pt idx="8421">
                  <c:v>1415.53880994165</c:v>
                </c:pt>
                <c:pt idx="8422">
                  <c:v>1400.6352377985099</c:v>
                </c:pt>
                <c:pt idx="8423">
                  <c:v>1400.6352377985099</c:v>
                </c:pt>
                <c:pt idx="8424">
                  <c:v>1400.6352377985099</c:v>
                </c:pt>
                <c:pt idx="8425">
                  <c:v>1407.7392172994901</c:v>
                </c:pt>
                <c:pt idx="8426">
                  <c:v>1410.7676793897299</c:v>
                </c:pt>
                <c:pt idx="8427">
                  <c:v>1425.2349784826499</c:v>
                </c:pt>
                <c:pt idx="8428">
                  <c:v>1422.0235240852401</c:v>
                </c:pt>
                <c:pt idx="8429">
                  <c:v>1415.3243090252899</c:v>
                </c:pt>
                <c:pt idx="8430">
                  <c:v>1415.3243090252899</c:v>
                </c:pt>
                <c:pt idx="8431">
                  <c:v>1415.3243090252899</c:v>
                </c:pt>
                <c:pt idx="8432">
                  <c:v>1415.3243090252899</c:v>
                </c:pt>
                <c:pt idx="8433">
                  <c:v>1426.96674011809</c:v>
                </c:pt>
                <c:pt idx="8434">
                  <c:v>1427.50723395252</c:v>
                </c:pt>
                <c:pt idx="8435">
                  <c:v>1423.34325006214</c:v>
                </c:pt>
                <c:pt idx="8436">
                  <c:v>1415.77148890176</c:v>
                </c:pt>
                <c:pt idx="8437">
                  <c:v>1415.77148890176</c:v>
                </c:pt>
                <c:pt idx="8438">
                  <c:v>1415.77148890176</c:v>
                </c:pt>
                <c:pt idx="8439">
                  <c:v>1408.48572896319</c:v>
                </c:pt>
                <c:pt idx="8440">
                  <c:v>1399.1894773848801</c:v>
                </c:pt>
                <c:pt idx="8441">
                  <c:v>1403.13411288057</c:v>
                </c:pt>
                <c:pt idx="8442">
                  <c:v>1401.9258789053899</c:v>
                </c:pt>
                <c:pt idx="8443">
                  <c:v>1407.88100604081</c:v>
                </c:pt>
                <c:pt idx="8444">
                  <c:v>1407.88100604081</c:v>
                </c:pt>
                <c:pt idx="8445">
                  <c:v>1407.88100604081</c:v>
                </c:pt>
                <c:pt idx="8446">
                  <c:v>1409.3643344115401</c:v>
                </c:pt>
                <c:pt idx="8447">
                  <c:v>1404.9228323864399</c:v>
                </c:pt>
                <c:pt idx="8448">
                  <c:v>1408.6020684432499</c:v>
                </c:pt>
                <c:pt idx="8449">
                  <c:v>1412.1383038891499</c:v>
                </c:pt>
                <c:pt idx="8450">
                  <c:v>1396.85299282707</c:v>
                </c:pt>
                <c:pt idx="8451">
                  <c:v>1396.85299282707</c:v>
                </c:pt>
                <c:pt idx="8452">
                  <c:v>1396.85299282707</c:v>
                </c:pt>
                <c:pt idx="8453">
                  <c:v>1404.8876881685101</c:v>
                </c:pt>
                <c:pt idx="8454">
                  <c:v>1403.98120971973</c:v>
                </c:pt>
                <c:pt idx="8455">
                  <c:v>1395.3539101517499</c:v>
                </c:pt>
                <c:pt idx="8456">
                  <c:v>1406.8145608069501</c:v>
                </c:pt>
                <c:pt idx="8457">
                  <c:v>1409.91088759389</c:v>
                </c:pt>
                <c:pt idx="8458">
                  <c:v>1409.91088759389</c:v>
                </c:pt>
                <c:pt idx="8459">
                  <c:v>1409.91088759389</c:v>
                </c:pt>
                <c:pt idx="8460">
                  <c:v>1423.5625984568301</c:v>
                </c:pt>
                <c:pt idx="8461">
                  <c:v>1419.9706170100701</c:v>
                </c:pt>
                <c:pt idx="8462">
                  <c:v>1419.47011487191</c:v>
                </c:pt>
                <c:pt idx="8463">
                  <c:v>1414.7910864083699</c:v>
                </c:pt>
                <c:pt idx="8464">
                  <c:v>1405.4960466996399</c:v>
                </c:pt>
                <c:pt idx="8465">
                  <c:v>1405.4960466996399</c:v>
                </c:pt>
                <c:pt idx="8466">
                  <c:v>1405.4960466996399</c:v>
                </c:pt>
                <c:pt idx="8467">
                  <c:v>1405.4960466996399</c:v>
                </c:pt>
                <c:pt idx="8468">
                  <c:v>1391.6819453124499</c:v>
                </c:pt>
                <c:pt idx="8469">
                  <c:v>1396.0955743371101</c:v>
                </c:pt>
                <c:pt idx="8470">
                  <c:v>1414.4129830981799</c:v>
                </c:pt>
                <c:pt idx="8471">
                  <c:v>1412.90905294453</c:v>
                </c:pt>
                <c:pt idx="8472">
                  <c:v>1412.90905294453</c:v>
                </c:pt>
                <c:pt idx="8473">
                  <c:v>1412.90905294453</c:v>
                </c:pt>
                <c:pt idx="8474">
                  <c:v>1415.6115221166799</c:v>
                </c:pt>
                <c:pt idx="8475">
                  <c:v>1412.81089150823</c:v>
                </c:pt>
                <c:pt idx="8476">
                  <c:v>1419.1235201709101</c:v>
                </c:pt>
                <c:pt idx="8477">
                  <c:v>1416.5131530871299</c:v>
                </c:pt>
                <c:pt idx="8478">
                  <c:v>1405.5711826138399</c:v>
                </c:pt>
                <c:pt idx="8479">
                  <c:v>1405.5711826138399</c:v>
                </c:pt>
                <c:pt idx="8480">
                  <c:v>1405.5711826138399</c:v>
                </c:pt>
                <c:pt idx="8481">
                  <c:v>1406.5927886730899</c:v>
                </c:pt>
                <c:pt idx="8482">
                  <c:v>1410.6925434755201</c:v>
                </c:pt>
                <c:pt idx="8483">
                  <c:v>1410.2817196865701</c:v>
                </c:pt>
                <c:pt idx="8484">
                  <c:v>1401.8616498174399</c:v>
                </c:pt>
                <c:pt idx="8485">
                  <c:v>1410.02965081311</c:v>
                </c:pt>
                <c:pt idx="8486">
                  <c:v>1410.02965081311</c:v>
                </c:pt>
                <c:pt idx="8487">
                  <c:v>1410.02965081311</c:v>
                </c:pt>
                <c:pt idx="8488">
                  <c:v>1416.52648365255</c:v>
                </c:pt>
                <c:pt idx="8489">
                  <c:v>1414.0882020496899</c:v>
                </c:pt>
                <c:pt idx="8490">
                  <c:v>1410.77616247681</c:v>
                </c:pt>
                <c:pt idx="8491">
                  <c:v>1420.3984069732001</c:v>
                </c:pt>
                <c:pt idx="8492">
                  <c:v>1413.7597853924401</c:v>
                </c:pt>
                <c:pt idx="8493">
                  <c:v>1413.7597853924401</c:v>
                </c:pt>
                <c:pt idx="8494">
                  <c:v>1413.7597853924401</c:v>
                </c:pt>
                <c:pt idx="8495">
                  <c:v>1420.5523144103599</c:v>
                </c:pt>
                <c:pt idx="8496">
                  <c:v>1418.2958132450799</c:v>
                </c:pt>
                <c:pt idx="8497">
                  <c:v>1416.1205073419301</c:v>
                </c:pt>
                <c:pt idx="8498">
                  <c:v>1415.02618910765</c:v>
                </c:pt>
                <c:pt idx="8499">
                  <c:v>1416.8536884402099</c:v>
                </c:pt>
                <c:pt idx="8500">
                  <c:v>1416.8536884402099</c:v>
                </c:pt>
                <c:pt idx="8501">
                  <c:v>1416.8536884402099</c:v>
                </c:pt>
                <c:pt idx="8502">
                  <c:v>1424.3600086430599</c:v>
                </c:pt>
                <c:pt idx="8503">
                  <c:v>1420.4662716698999</c:v>
                </c:pt>
                <c:pt idx="8504">
                  <c:v>1423.7407432856701</c:v>
                </c:pt>
                <c:pt idx="8505">
                  <c:v>1419.0859522138001</c:v>
                </c:pt>
                <c:pt idx="8506">
                  <c:v>1422.9190957077701</c:v>
                </c:pt>
                <c:pt idx="8507">
                  <c:v>1422.9190957077701</c:v>
                </c:pt>
                <c:pt idx="8508">
                  <c:v>1422.9190957077701</c:v>
                </c:pt>
                <c:pt idx="8509">
                  <c:v>1430.3733055185101</c:v>
                </c:pt>
                <c:pt idx="8510">
                  <c:v>1432.9909438197899</c:v>
                </c:pt>
                <c:pt idx="8511">
                  <c:v>1442.21327135348</c:v>
                </c:pt>
                <c:pt idx="8512">
                  <c:v>1443.55723472205</c:v>
                </c:pt>
                <c:pt idx="8513">
                  <c:v>1442.7380108833199</c:v>
                </c:pt>
                <c:pt idx="8514">
                  <c:v>1442.7380108833199</c:v>
                </c:pt>
                <c:pt idx="8515">
                  <c:v>1442.7380108833199</c:v>
                </c:pt>
                <c:pt idx="8516">
                  <c:v>1439.93253279653</c:v>
                </c:pt>
                <c:pt idx="8517">
                  <c:v>1454.3658995411099</c:v>
                </c:pt>
                <c:pt idx="8518">
                  <c:v>1455.6904729963401</c:v>
                </c:pt>
                <c:pt idx="8519">
                  <c:v>1458.9079867416699</c:v>
                </c:pt>
                <c:pt idx="8520">
                  <c:v>1457.3325562825601</c:v>
                </c:pt>
                <c:pt idx="8521">
                  <c:v>1457.3325562825601</c:v>
                </c:pt>
                <c:pt idx="8522">
                  <c:v>1457.3325562825601</c:v>
                </c:pt>
                <c:pt idx="8523">
                  <c:v>1461.91827078814</c:v>
                </c:pt>
                <c:pt idx="8524">
                  <c:v>1467.4031925249999</c:v>
                </c:pt>
                <c:pt idx="8525">
                  <c:v>1466.2943318557</c:v>
                </c:pt>
                <c:pt idx="8526">
                  <c:v>1460.60218042</c:v>
                </c:pt>
                <c:pt idx="8527">
                  <c:v>1460.9827074693501</c:v>
                </c:pt>
                <c:pt idx="8528">
                  <c:v>1460.9827074693501</c:v>
                </c:pt>
                <c:pt idx="8529">
                  <c:v>1460.9827074693501</c:v>
                </c:pt>
                <c:pt idx="8530">
                  <c:v>1460.9827074693501</c:v>
                </c:pt>
                <c:pt idx="8531">
                  <c:v>1452.0778897666501</c:v>
                </c:pt>
                <c:pt idx="8532">
                  <c:v>1446.20274602377</c:v>
                </c:pt>
                <c:pt idx="8533">
                  <c:v>1449.48085324829</c:v>
                </c:pt>
                <c:pt idx="8534">
                  <c:v>1462.87564775944</c:v>
                </c:pt>
                <c:pt idx="8535">
                  <c:v>1462.87564775944</c:v>
                </c:pt>
                <c:pt idx="8536">
                  <c:v>1462.87564775944</c:v>
                </c:pt>
                <c:pt idx="8537">
                  <c:v>1464.5262141327501</c:v>
                </c:pt>
                <c:pt idx="8538">
                  <c:v>1457.7530750281801</c:v>
                </c:pt>
                <c:pt idx="8539">
                  <c:v>1463.2173949821099</c:v>
                </c:pt>
                <c:pt idx="8540">
                  <c:v>1456.39941670294</c:v>
                </c:pt>
                <c:pt idx="8541">
                  <c:v>1454.49799332575</c:v>
                </c:pt>
                <c:pt idx="8542">
                  <c:v>1454.49799332575</c:v>
                </c:pt>
                <c:pt idx="8543">
                  <c:v>1454.49799332575</c:v>
                </c:pt>
                <c:pt idx="8544">
                  <c:v>1442.7973924929299</c:v>
                </c:pt>
                <c:pt idx="8545">
                  <c:v>1436.1454403467501</c:v>
                </c:pt>
                <c:pt idx="8546">
                  <c:v>1446.46814546265</c:v>
                </c:pt>
                <c:pt idx="8547">
                  <c:v>1451.3580392337999</c:v>
                </c:pt>
                <c:pt idx="8548">
                  <c:v>1451.6367692381</c:v>
                </c:pt>
                <c:pt idx="8549">
                  <c:v>1451.6367692381</c:v>
                </c:pt>
                <c:pt idx="8550">
                  <c:v>1451.6367692381</c:v>
                </c:pt>
                <c:pt idx="8551">
                  <c:v>1465.07397918469</c:v>
                </c:pt>
                <c:pt idx="8552">
                  <c:v>1464.2293060846901</c:v>
                </c:pt>
                <c:pt idx="8553">
                  <c:v>1459.8205245383599</c:v>
                </c:pt>
                <c:pt idx="8554">
                  <c:v>1456.1485596990599</c:v>
                </c:pt>
                <c:pt idx="8555">
                  <c:v>1463.7797024690501</c:v>
                </c:pt>
                <c:pt idx="8556">
                  <c:v>1463.7797024690501</c:v>
                </c:pt>
                <c:pt idx="8557">
                  <c:v>1463.7797024690501</c:v>
                </c:pt>
                <c:pt idx="8558">
                  <c:v>1464.52863787192</c:v>
                </c:pt>
                <c:pt idx="8559">
                  <c:v>1464.1856787796701</c:v>
                </c:pt>
                <c:pt idx="8560">
                  <c:v>1462.74113023563</c:v>
                </c:pt>
                <c:pt idx="8561">
                  <c:v>1457.8233634640501</c:v>
                </c:pt>
                <c:pt idx="8562">
                  <c:v>1461.55107430421</c:v>
                </c:pt>
                <c:pt idx="8563">
                  <c:v>1461.55107430421</c:v>
                </c:pt>
                <c:pt idx="8564">
                  <c:v>1461.55107430421</c:v>
                </c:pt>
                <c:pt idx="8565">
                  <c:v>1463.36039559301</c:v>
                </c:pt>
                <c:pt idx="8566">
                  <c:v>1464.12872090922</c:v>
                </c:pt>
                <c:pt idx="8567">
                  <c:v>1465.30423440564</c:v>
                </c:pt>
                <c:pt idx="8568">
                  <c:v>1482.3928074086</c:v>
                </c:pt>
                <c:pt idx="8569">
                  <c:v>1490.87104701776</c:v>
                </c:pt>
                <c:pt idx="8570">
                  <c:v>1490.87104701776</c:v>
                </c:pt>
                <c:pt idx="8571">
                  <c:v>1490.87104701776</c:v>
                </c:pt>
                <c:pt idx="8572">
                  <c:v>1487.68988935995</c:v>
                </c:pt>
                <c:pt idx="8573">
                  <c:v>1480.6295371639801</c:v>
                </c:pt>
                <c:pt idx="8574">
                  <c:v>1480.18478102668</c:v>
                </c:pt>
                <c:pt idx="8575">
                  <c:v>1477.93070360058</c:v>
                </c:pt>
                <c:pt idx="8576">
                  <c:v>1471.2920820198201</c:v>
                </c:pt>
                <c:pt idx="8577">
                  <c:v>1471.2920820198201</c:v>
                </c:pt>
                <c:pt idx="8578">
                  <c:v>1471.2920820198201</c:v>
                </c:pt>
                <c:pt idx="8579">
                  <c:v>1474.47445154722</c:v>
                </c:pt>
                <c:pt idx="8580">
                  <c:v>1475.03675903416</c:v>
                </c:pt>
                <c:pt idx="8581">
                  <c:v>1476.0220090058899</c:v>
                </c:pt>
                <c:pt idx="8582">
                  <c:v>1485.9338903328401</c:v>
                </c:pt>
                <c:pt idx="8583">
                  <c:v>1486.27079007717</c:v>
                </c:pt>
                <c:pt idx="8584">
                  <c:v>1486.27079007717</c:v>
                </c:pt>
                <c:pt idx="8585">
                  <c:v>1486.27079007717</c:v>
                </c:pt>
                <c:pt idx="8586">
                  <c:v>1490.6480630143101</c:v>
                </c:pt>
                <c:pt idx="8587">
                  <c:v>1488.99264916267</c:v>
                </c:pt>
                <c:pt idx="8588">
                  <c:v>1471.87862689844</c:v>
                </c:pt>
                <c:pt idx="8589">
                  <c:v>1454.8239862438299</c:v>
                </c:pt>
                <c:pt idx="8590">
                  <c:v>1462.2878910112399</c:v>
                </c:pt>
                <c:pt idx="8591">
                  <c:v>1462.2878910112399</c:v>
                </c:pt>
                <c:pt idx="8592">
                  <c:v>1462.2878910112399</c:v>
                </c:pt>
                <c:pt idx="8593">
                  <c:v>1464.6110450036299</c:v>
                </c:pt>
                <c:pt idx="8594">
                  <c:v>1465.1357845334701</c:v>
                </c:pt>
                <c:pt idx="8595">
                  <c:v>1475.99292413588</c:v>
                </c:pt>
                <c:pt idx="8596">
                  <c:v>1472.5548501262699</c:v>
                </c:pt>
                <c:pt idx="8597">
                  <c:v>1481.34575208809</c:v>
                </c:pt>
                <c:pt idx="8598">
                  <c:v>1481.34575208809</c:v>
                </c:pt>
                <c:pt idx="8599">
                  <c:v>1481.34575208809</c:v>
                </c:pt>
                <c:pt idx="8600">
                  <c:v>1476.53947731823</c:v>
                </c:pt>
                <c:pt idx="8601">
                  <c:v>1486.31805299094</c:v>
                </c:pt>
                <c:pt idx="8602">
                  <c:v>1480.2732475063101</c:v>
                </c:pt>
                <c:pt idx="8603">
                  <c:v>1476.5346298398899</c:v>
                </c:pt>
                <c:pt idx="8604">
                  <c:v>1473.4673879229699</c:v>
                </c:pt>
                <c:pt idx="8605">
                  <c:v>1473.4673879229699</c:v>
                </c:pt>
                <c:pt idx="8606">
                  <c:v>1473.4673879229699</c:v>
                </c:pt>
                <c:pt idx="8607">
                  <c:v>1462.46967144883</c:v>
                </c:pt>
                <c:pt idx="8608">
                  <c:v>1468.71201167564</c:v>
                </c:pt>
                <c:pt idx="8609">
                  <c:v>1473.4746591404801</c:v>
                </c:pt>
                <c:pt idx="8610">
                  <c:v>1473.4746591404801</c:v>
                </c:pt>
                <c:pt idx="8611">
                  <c:v>1475.74449087117</c:v>
                </c:pt>
                <c:pt idx="8612">
                  <c:v>1475.74449087117</c:v>
                </c:pt>
                <c:pt idx="8613">
                  <c:v>1475.74449087117</c:v>
                </c:pt>
                <c:pt idx="8614">
                  <c:v>1472.31489994866</c:v>
                </c:pt>
                <c:pt idx="8615">
                  <c:v>1472.10403464105</c:v>
                </c:pt>
                <c:pt idx="8616">
                  <c:v>1472.5439433000199</c:v>
                </c:pt>
                <c:pt idx="8617">
                  <c:v>1476.7236814949799</c:v>
                </c:pt>
                <c:pt idx="8618">
                  <c:v>1482.4000786260999</c:v>
                </c:pt>
                <c:pt idx="8619">
                  <c:v>1482.4000786260999</c:v>
                </c:pt>
                <c:pt idx="8620">
                  <c:v>1482.4000786260999</c:v>
                </c:pt>
                <c:pt idx="8621">
                  <c:v>1487.5723380103</c:v>
                </c:pt>
                <c:pt idx="8622">
                  <c:v>1488.71755476712</c:v>
                </c:pt>
                <c:pt idx="8623">
                  <c:v>1487.2245314397201</c:v>
                </c:pt>
                <c:pt idx="8624">
                  <c:v>1481.0112760829199</c:v>
                </c:pt>
                <c:pt idx="8625">
                  <c:v>1480.26476441922</c:v>
                </c:pt>
                <c:pt idx="8626">
                  <c:v>1480.26476441922</c:v>
                </c:pt>
                <c:pt idx="8627">
                  <c:v>1480.26476441922</c:v>
                </c:pt>
                <c:pt idx="8628">
                  <c:v>1485.98842446411</c:v>
                </c:pt>
                <c:pt idx="8629">
                  <c:v>1477.6640922921099</c:v>
                </c:pt>
                <c:pt idx="8630">
                  <c:v>1473.81155888481</c:v>
                </c:pt>
                <c:pt idx="8631">
                  <c:v>1478.6590372205201</c:v>
                </c:pt>
                <c:pt idx="8632">
                  <c:v>1488.3867143707</c:v>
                </c:pt>
                <c:pt idx="8633">
                  <c:v>1488.3867143707</c:v>
                </c:pt>
                <c:pt idx="8634">
                  <c:v>1488.3867143707</c:v>
                </c:pt>
                <c:pt idx="8635">
                  <c:v>1486.7203936927999</c:v>
                </c:pt>
                <c:pt idx="8636">
                  <c:v>1484.9874201877899</c:v>
                </c:pt>
                <c:pt idx="8637">
                  <c:v>1491.45032067887</c:v>
                </c:pt>
                <c:pt idx="8638">
                  <c:v>1491.6417960731301</c:v>
                </c:pt>
                <c:pt idx="8639">
                  <c:v>1491.6417960731301</c:v>
                </c:pt>
                <c:pt idx="8640">
                  <c:v>1491.6417960731301</c:v>
                </c:pt>
                <c:pt idx="8641">
                  <c:v>1491.6417960731301</c:v>
                </c:pt>
                <c:pt idx="8642">
                  <c:v>1502.7485808098299</c:v>
                </c:pt>
                <c:pt idx="8643">
                  <c:v>1504.0610355692199</c:v>
                </c:pt>
                <c:pt idx="8644">
                  <c:v>1502.94611555201</c:v>
                </c:pt>
                <c:pt idx="8645">
                  <c:v>1496.8201148052599</c:v>
                </c:pt>
                <c:pt idx="8646">
                  <c:v>1489.9027632202001</c:v>
                </c:pt>
                <c:pt idx="8647">
                  <c:v>1489.9027632202001</c:v>
                </c:pt>
                <c:pt idx="8648">
                  <c:v>1489.9027632202001</c:v>
                </c:pt>
                <c:pt idx="8649">
                  <c:v>1486.99912369711</c:v>
                </c:pt>
                <c:pt idx="8650">
                  <c:v>1492.18471364673</c:v>
                </c:pt>
                <c:pt idx="8651">
                  <c:v>1494.3479008540401</c:v>
                </c:pt>
                <c:pt idx="8652">
                  <c:v>1492.9736407458699</c:v>
                </c:pt>
                <c:pt idx="8653">
                  <c:v>1501.8651278831501</c:v>
                </c:pt>
                <c:pt idx="8654">
                  <c:v>1501.8651278831501</c:v>
                </c:pt>
                <c:pt idx="8655">
                  <c:v>1501.8651278831501</c:v>
                </c:pt>
                <c:pt idx="8656">
                  <c:v>1519.1851679766401</c:v>
                </c:pt>
                <c:pt idx="8657">
                  <c:v>1515.54107613777</c:v>
                </c:pt>
                <c:pt idx="8658">
                  <c:v>1515.6695343136701</c:v>
                </c:pt>
                <c:pt idx="8659">
                  <c:v>1510.37851171024</c:v>
                </c:pt>
                <c:pt idx="8660">
                  <c:v>1518.3138337457999</c:v>
                </c:pt>
                <c:pt idx="8661">
                  <c:v>1518.3138337457999</c:v>
                </c:pt>
                <c:pt idx="8662">
                  <c:v>1518.3138337457999</c:v>
                </c:pt>
                <c:pt idx="8663">
                  <c:v>1513.16581175327</c:v>
                </c:pt>
                <c:pt idx="8664">
                  <c:v>1516.2257824526901</c:v>
                </c:pt>
                <c:pt idx="8665">
                  <c:v>1516.41119849903</c:v>
                </c:pt>
                <c:pt idx="8666">
                  <c:v>1518.5852925326001</c:v>
                </c:pt>
                <c:pt idx="8667">
                  <c:v>1517.7539499980201</c:v>
                </c:pt>
                <c:pt idx="8668">
                  <c:v>1517.7539499980201</c:v>
                </c:pt>
                <c:pt idx="8669">
                  <c:v>1517.7539499980201</c:v>
                </c:pt>
                <c:pt idx="8670">
                  <c:v>1509.1375572562999</c:v>
                </c:pt>
                <c:pt idx="8671">
                  <c:v>1505.93943342431</c:v>
                </c:pt>
                <c:pt idx="8672">
                  <c:v>1513.2918461899999</c:v>
                </c:pt>
                <c:pt idx="8673">
                  <c:v>1525.6044411627099</c:v>
                </c:pt>
                <c:pt idx="8674">
                  <c:v>1530.9415148103201</c:v>
                </c:pt>
                <c:pt idx="8675">
                  <c:v>1530.9415148103201</c:v>
                </c:pt>
                <c:pt idx="8676">
                  <c:v>1530.9415148103201</c:v>
                </c:pt>
                <c:pt idx="8677">
                  <c:v>1540.5552762196201</c:v>
                </c:pt>
                <c:pt idx="8678">
                  <c:v>1534.64377638922</c:v>
                </c:pt>
                <c:pt idx="8679">
                  <c:v>1542.32339394257</c:v>
                </c:pt>
                <c:pt idx="8680">
                  <c:v>1538.3714872293799</c:v>
                </c:pt>
                <c:pt idx="8681">
                  <c:v>1504.27674835516</c:v>
                </c:pt>
                <c:pt idx="8682">
                  <c:v>1504.27674835516</c:v>
                </c:pt>
                <c:pt idx="8683">
                  <c:v>1504.27674835516</c:v>
                </c:pt>
                <c:pt idx="8684">
                  <c:v>1510.88143758757</c:v>
                </c:pt>
                <c:pt idx="8685">
                  <c:v>1508.6625043793999</c:v>
                </c:pt>
                <c:pt idx="8686">
                  <c:v>1514.5618855139601</c:v>
                </c:pt>
                <c:pt idx="8687">
                  <c:v>1502.36926563006</c:v>
                </c:pt>
                <c:pt idx="8688">
                  <c:v>1506.4447830408101</c:v>
                </c:pt>
                <c:pt idx="8689">
                  <c:v>1506.4447830408101</c:v>
                </c:pt>
                <c:pt idx="8690">
                  <c:v>1506.4447830408101</c:v>
                </c:pt>
                <c:pt idx="8691">
                  <c:v>1506.96952257065</c:v>
                </c:pt>
                <c:pt idx="8692">
                  <c:v>1514.6479282544201</c:v>
                </c:pt>
                <c:pt idx="8693">
                  <c:v>1515.59076279071</c:v>
                </c:pt>
                <c:pt idx="8694">
                  <c:v>1507.75966153937</c:v>
                </c:pt>
                <c:pt idx="8695">
                  <c:v>1499.5298551949199</c:v>
                </c:pt>
                <c:pt idx="8696">
                  <c:v>1499.5298551949199</c:v>
                </c:pt>
                <c:pt idx="8697">
                  <c:v>1499.5298551949199</c:v>
                </c:pt>
                <c:pt idx="8698">
                  <c:v>1499.5298551949199</c:v>
                </c:pt>
                <c:pt idx="8699">
                  <c:v>1511.8618400809701</c:v>
                </c:pt>
                <c:pt idx="8700">
                  <c:v>1509.70350035199</c:v>
                </c:pt>
                <c:pt idx="8701">
                  <c:v>1489.1465565998301</c:v>
                </c:pt>
                <c:pt idx="8702">
                  <c:v>1494.9780730376899</c:v>
                </c:pt>
                <c:pt idx="8703">
                  <c:v>1494.9780730376899</c:v>
                </c:pt>
                <c:pt idx="8704">
                  <c:v>1494.9780730376899</c:v>
                </c:pt>
                <c:pt idx="8705">
                  <c:v>1498.74092809578</c:v>
                </c:pt>
                <c:pt idx="8706">
                  <c:v>1490.22875613827</c:v>
                </c:pt>
                <c:pt idx="8707">
                  <c:v>1491.9908145133099</c:v>
                </c:pt>
                <c:pt idx="8708">
                  <c:v>1486.3119936430201</c:v>
                </c:pt>
                <c:pt idx="8709">
                  <c:v>1491.9908145132999</c:v>
                </c:pt>
                <c:pt idx="8710">
                  <c:v>1491.9908145132999</c:v>
                </c:pt>
                <c:pt idx="8711">
                  <c:v>1491.9908145132999</c:v>
                </c:pt>
                <c:pt idx="8712">
                  <c:v>1499.1275144930501</c:v>
                </c:pt>
                <c:pt idx="8713">
                  <c:v>1495.8748565297899</c:v>
                </c:pt>
                <c:pt idx="8714">
                  <c:v>1500.3090873373801</c:v>
                </c:pt>
                <c:pt idx="8715">
                  <c:v>1490.2033068770099</c:v>
                </c:pt>
                <c:pt idx="8716">
                  <c:v>1498.3822146989401</c:v>
                </c:pt>
                <c:pt idx="8717">
                  <c:v>1498.3822146989401</c:v>
                </c:pt>
                <c:pt idx="8718">
                  <c:v>1498.3822146989401</c:v>
                </c:pt>
                <c:pt idx="8719">
                  <c:v>1501.4979313992201</c:v>
                </c:pt>
                <c:pt idx="8720">
                  <c:v>1500.4157318607699</c:v>
                </c:pt>
                <c:pt idx="8721">
                  <c:v>1508.2165363725101</c:v>
                </c:pt>
                <c:pt idx="8722">
                  <c:v>1513.05189601238</c:v>
                </c:pt>
                <c:pt idx="8723">
                  <c:v>1513.56572871597</c:v>
                </c:pt>
                <c:pt idx="8724">
                  <c:v>1513.56572871597</c:v>
                </c:pt>
                <c:pt idx="8725">
                  <c:v>1513.56572871597</c:v>
                </c:pt>
                <c:pt idx="8726">
                  <c:v>1505.4825585911699</c:v>
                </c:pt>
                <c:pt idx="8727">
                  <c:v>1506.32359608242</c:v>
                </c:pt>
                <c:pt idx="8728">
                  <c:v>1505.4886179390901</c:v>
                </c:pt>
                <c:pt idx="8729">
                  <c:v>1492.0574673404201</c:v>
                </c:pt>
                <c:pt idx="8730">
                  <c:v>1480.77253777489</c:v>
                </c:pt>
                <c:pt idx="8731">
                  <c:v>1480.77253777489</c:v>
                </c:pt>
                <c:pt idx="8732">
                  <c:v>1480.77253777489</c:v>
                </c:pt>
                <c:pt idx="8733">
                  <c:v>1478.92080105065</c:v>
                </c:pt>
                <c:pt idx="8734">
                  <c:v>1454.85549485301</c:v>
                </c:pt>
                <c:pt idx="8735">
                  <c:v>1432.6249592054401</c:v>
                </c:pt>
                <c:pt idx="8736">
                  <c:v>1433.4005557391599</c:v>
                </c:pt>
                <c:pt idx="8737">
                  <c:v>1433.4005557391599</c:v>
                </c:pt>
                <c:pt idx="8738">
                  <c:v>1433.4005557391599</c:v>
                </c:pt>
                <c:pt idx="8739">
                  <c:v>1433.4005557391599</c:v>
                </c:pt>
                <c:pt idx="8740">
                  <c:v>1411.68870027351</c:v>
                </c:pt>
                <c:pt idx="8741">
                  <c:v>1442.22417817973</c:v>
                </c:pt>
                <c:pt idx="8742">
                  <c:v>1441.4522172547699</c:v>
                </c:pt>
                <c:pt idx="8743">
                  <c:v>1450.5630527867399</c:v>
                </c:pt>
                <c:pt idx="8744">
                  <c:v>1438.50858603541</c:v>
                </c:pt>
                <c:pt idx="8745">
                  <c:v>1438.50858603541</c:v>
                </c:pt>
                <c:pt idx="8746">
                  <c:v>1438.50858603541</c:v>
                </c:pt>
                <c:pt idx="8747">
                  <c:v>1447.55882808818</c:v>
                </c:pt>
                <c:pt idx="8748">
                  <c:v>1440.1967203658201</c:v>
                </c:pt>
                <c:pt idx="8749">
                  <c:v>1436.0036516054299</c:v>
                </c:pt>
                <c:pt idx="8750">
                  <c:v>1436.50900122193</c:v>
                </c:pt>
                <c:pt idx="8751">
                  <c:v>1435.8654984728701</c:v>
                </c:pt>
                <c:pt idx="8752">
                  <c:v>1435.8654984728701</c:v>
                </c:pt>
                <c:pt idx="8753">
                  <c:v>1435.8654984728701</c:v>
                </c:pt>
                <c:pt idx="8754">
                  <c:v>1424.0267445074801</c:v>
                </c:pt>
                <c:pt idx="8755">
                  <c:v>1424.3418305993</c:v>
                </c:pt>
                <c:pt idx="8756">
                  <c:v>1422.47433957047</c:v>
                </c:pt>
                <c:pt idx="8757">
                  <c:v>1444.29647516825</c:v>
                </c:pt>
                <c:pt idx="8758">
                  <c:v>1440.7238836348299</c:v>
                </c:pt>
                <c:pt idx="8759">
                  <c:v>1440.7238836348299</c:v>
                </c:pt>
                <c:pt idx="8760">
                  <c:v>1440.7238836348299</c:v>
                </c:pt>
                <c:pt idx="8761">
                  <c:v>1457.2998358037901</c:v>
                </c:pt>
                <c:pt idx="8762">
                  <c:v>1454.84943550509</c:v>
                </c:pt>
                <c:pt idx="8763">
                  <c:v>1454.84943550509</c:v>
                </c:pt>
                <c:pt idx="8764">
                  <c:v>1445.93855845447</c:v>
                </c:pt>
                <c:pt idx="8765">
                  <c:v>1451.78219358817</c:v>
                </c:pt>
                <c:pt idx="8766">
                  <c:v>1451.78219358817</c:v>
                </c:pt>
                <c:pt idx="8767">
                  <c:v>1451.78219358817</c:v>
                </c:pt>
                <c:pt idx="8768">
                  <c:v>1459.05219922215</c:v>
                </c:pt>
                <c:pt idx="8769">
                  <c:v>1459.32244613937</c:v>
                </c:pt>
                <c:pt idx="8770">
                  <c:v>1455.2893441640599</c:v>
                </c:pt>
                <c:pt idx="8771">
                  <c:v>1454.7027992854401</c:v>
                </c:pt>
                <c:pt idx="8772">
                  <c:v>1443.3875729803001</c:v>
                </c:pt>
                <c:pt idx="8773">
                  <c:v>1443.3875729803001</c:v>
                </c:pt>
                <c:pt idx="8774">
                  <c:v>1443.3875729803001</c:v>
                </c:pt>
                <c:pt idx="8775">
                  <c:v>1426.80434959384</c:v>
                </c:pt>
                <c:pt idx="8776">
                  <c:v>1438.82003651848</c:v>
                </c:pt>
                <c:pt idx="8777">
                  <c:v>1424.3454662080501</c:v>
                </c:pt>
                <c:pt idx="8778">
                  <c:v>1431.71363327833</c:v>
                </c:pt>
                <c:pt idx="8779">
                  <c:v>1433.0079099939601</c:v>
                </c:pt>
                <c:pt idx="8780">
                  <c:v>1433.0079099939601</c:v>
                </c:pt>
                <c:pt idx="8781">
                  <c:v>1433.0079099939601</c:v>
                </c:pt>
                <c:pt idx="8782">
                  <c:v>1434.5797048443201</c:v>
                </c:pt>
                <c:pt idx="8783">
                  <c:v>1450.5812308305001</c:v>
                </c:pt>
                <c:pt idx="8784">
                  <c:v>1464.6098331340399</c:v>
                </c:pt>
                <c:pt idx="8785">
                  <c:v>1473.69764314392</c:v>
                </c:pt>
                <c:pt idx="8786">
                  <c:v>1469.32279394594</c:v>
                </c:pt>
                <c:pt idx="8787">
                  <c:v>1469.32279394594</c:v>
                </c:pt>
                <c:pt idx="8788">
                  <c:v>1469.32279394594</c:v>
                </c:pt>
                <c:pt idx="8789">
                  <c:v>1463.9420929933001</c:v>
                </c:pt>
                <c:pt idx="8790">
                  <c:v>1469.4233791214001</c:v>
                </c:pt>
                <c:pt idx="8791">
                  <c:v>1474.76772398652</c:v>
                </c:pt>
                <c:pt idx="8792">
                  <c:v>1477.09451358767</c:v>
                </c:pt>
                <c:pt idx="8793">
                  <c:v>1478.2579083882399</c:v>
                </c:pt>
                <c:pt idx="8794">
                  <c:v>1478.2579083882399</c:v>
                </c:pt>
                <c:pt idx="8795">
                  <c:v>1478.2579083882399</c:v>
                </c:pt>
                <c:pt idx="8796">
                  <c:v>1478.2579083882399</c:v>
                </c:pt>
                <c:pt idx="8797">
                  <c:v>1475.6075496081901</c:v>
                </c:pt>
                <c:pt idx="8798">
                  <c:v>1479.3764640142001</c:v>
                </c:pt>
                <c:pt idx="8799">
                  <c:v>1479.7872878031501</c:v>
                </c:pt>
                <c:pt idx="8800">
                  <c:v>1487.88015288462</c:v>
                </c:pt>
                <c:pt idx="8801">
                  <c:v>1487.88015288462</c:v>
                </c:pt>
                <c:pt idx="8802">
                  <c:v>1487.88015288462</c:v>
                </c:pt>
                <c:pt idx="8803">
                  <c:v>1484.14880643571</c:v>
                </c:pt>
                <c:pt idx="8804">
                  <c:v>1482.0656026209399</c:v>
                </c:pt>
                <c:pt idx="8805">
                  <c:v>1478.3657647812099</c:v>
                </c:pt>
                <c:pt idx="8806">
                  <c:v>1481.6390245273899</c:v>
                </c:pt>
                <c:pt idx="8807">
                  <c:v>1484.2736290028499</c:v>
                </c:pt>
                <c:pt idx="8808">
                  <c:v>1484.2736290028499</c:v>
                </c:pt>
                <c:pt idx="8809">
                  <c:v>1484.2736290028499</c:v>
                </c:pt>
                <c:pt idx="8810">
                  <c:v>1485.7327199818999</c:v>
                </c:pt>
                <c:pt idx="8811">
                  <c:v>1496.3886892333801</c:v>
                </c:pt>
                <c:pt idx="8812">
                  <c:v>1490.76803810312</c:v>
                </c:pt>
                <c:pt idx="8813">
                  <c:v>1495.14409917068</c:v>
                </c:pt>
                <c:pt idx="8814">
                  <c:v>1483.8797713880799</c:v>
                </c:pt>
                <c:pt idx="8815">
                  <c:v>1483.8797713880799</c:v>
                </c:pt>
                <c:pt idx="8816">
                  <c:v>1483.8797713880799</c:v>
                </c:pt>
                <c:pt idx="8817">
                  <c:v>1474.2890355008701</c:v>
                </c:pt>
                <c:pt idx="8818">
                  <c:v>1460.9015122072201</c:v>
                </c:pt>
                <c:pt idx="8819">
                  <c:v>1466.5730618600101</c:v>
                </c:pt>
                <c:pt idx="8820">
                  <c:v>1455.3826581220201</c:v>
                </c:pt>
                <c:pt idx="8821">
                  <c:v>1433.9131765731599</c:v>
                </c:pt>
                <c:pt idx="8822">
                  <c:v>1433.9131765731599</c:v>
                </c:pt>
                <c:pt idx="8823">
                  <c:v>1433.9131765731599</c:v>
                </c:pt>
                <c:pt idx="8824">
                  <c:v>1448.70889232333</c:v>
                </c:pt>
                <c:pt idx="8825">
                  <c:v>1445.05874113654</c:v>
                </c:pt>
                <c:pt idx="8826">
                  <c:v>1450.2576616515901</c:v>
                </c:pt>
                <c:pt idx="8827">
                  <c:v>1439.4368781367</c:v>
                </c:pt>
                <c:pt idx="8828">
                  <c:v>1446.0173299774301</c:v>
                </c:pt>
                <c:pt idx="8829">
                  <c:v>1446.0173299774301</c:v>
                </c:pt>
                <c:pt idx="8830">
                  <c:v>1446.0173299774301</c:v>
                </c:pt>
                <c:pt idx="8831">
                  <c:v>1446.0173299774301</c:v>
                </c:pt>
                <c:pt idx="8832">
                  <c:v>1446.9674357312199</c:v>
                </c:pt>
                <c:pt idx="8833">
                  <c:v>1446.2281952850301</c:v>
                </c:pt>
                <c:pt idx="8834">
                  <c:v>1453.5224383106899</c:v>
                </c:pt>
                <c:pt idx="8835">
                  <c:v>1457.3143782387999</c:v>
                </c:pt>
                <c:pt idx="8836">
                  <c:v>1457.3143782387999</c:v>
                </c:pt>
                <c:pt idx="8837">
                  <c:v>1457.3143782387999</c:v>
                </c:pt>
                <c:pt idx="8838">
                  <c:v>1452.66322277568</c:v>
                </c:pt>
                <c:pt idx="8839">
                  <c:v>1452.3129924659299</c:v>
                </c:pt>
                <c:pt idx="8840">
                  <c:v>1454.8409524179999</c:v>
                </c:pt>
                <c:pt idx="8841">
                  <c:v>1470.1698907851001</c:v>
                </c:pt>
                <c:pt idx="8842">
                  <c:v>1472.60211304004</c:v>
                </c:pt>
                <c:pt idx="8843">
                  <c:v>1472.60211304004</c:v>
                </c:pt>
                <c:pt idx="8844">
                  <c:v>1472.60211304004</c:v>
                </c:pt>
                <c:pt idx="8845">
                  <c:v>1476.19167074764</c:v>
                </c:pt>
                <c:pt idx="8846">
                  <c:v>1471.83984707175</c:v>
                </c:pt>
                <c:pt idx="8847">
                  <c:v>1464.51045982816</c:v>
                </c:pt>
                <c:pt idx="8848">
                  <c:v>1467.7861433135199</c:v>
                </c:pt>
                <c:pt idx="8849">
                  <c:v>1469.4076248168101</c:v>
                </c:pt>
                <c:pt idx="8850">
                  <c:v>1469.4076248168101</c:v>
                </c:pt>
                <c:pt idx="8851">
                  <c:v>1469.4076248168101</c:v>
                </c:pt>
                <c:pt idx="8852">
                  <c:v>1473.3643790083399</c:v>
                </c:pt>
                <c:pt idx="8853">
                  <c:v>1470.6388843140801</c:v>
                </c:pt>
                <c:pt idx="8854">
                  <c:v>1468.1800009282899</c:v>
                </c:pt>
                <c:pt idx="8855">
                  <c:v>1473.5655493592701</c:v>
                </c:pt>
                <c:pt idx="8856">
                  <c:v>1486.7046393882099</c:v>
                </c:pt>
                <c:pt idx="8857">
                  <c:v>1486.7046393882099</c:v>
                </c:pt>
                <c:pt idx="8858">
                  <c:v>1486.7046393882099</c:v>
                </c:pt>
                <c:pt idx="8859">
                  <c:v>1496.0251283581999</c:v>
                </c:pt>
                <c:pt idx="8860">
                  <c:v>1495.0423021256299</c:v>
                </c:pt>
                <c:pt idx="8861">
                  <c:v>1497.98956895374</c:v>
                </c:pt>
                <c:pt idx="8862">
                  <c:v>1488.5127488074299</c:v>
                </c:pt>
                <c:pt idx="8863">
                  <c:v>1484.30877322079</c:v>
                </c:pt>
                <c:pt idx="8864">
                  <c:v>1484.30877322079</c:v>
                </c:pt>
                <c:pt idx="8865">
                  <c:v>1484.30877322079</c:v>
                </c:pt>
                <c:pt idx="8866">
                  <c:v>1487.23786200514</c:v>
                </c:pt>
                <c:pt idx="8867">
                  <c:v>1488.0813232355499</c:v>
                </c:pt>
                <c:pt idx="8868">
                  <c:v>1495.92575505232</c:v>
                </c:pt>
                <c:pt idx="8869">
                  <c:v>1491.3763966342501</c:v>
                </c:pt>
                <c:pt idx="8870">
                  <c:v>1501.4094649195899</c:v>
                </c:pt>
                <c:pt idx="8871">
                  <c:v>1501.4094649195899</c:v>
                </c:pt>
                <c:pt idx="8872">
                  <c:v>1501.4094649195899</c:v>
                </c:pt>
                <c:pt idx="8873">
                  <c:v>1499.5625756736799</c:v>
                </c:pt>
                <c:pt idx="8874">
                  <c:v>1512.08967156274</c:v>
                </c:pt>
                <c:pt idx="8875">
                  <c:v>1512.6822757892801</c:v>
                </c:pt>
                <c:pt idx="8876">
                  <c:v>1506.2339177332001</c:v>
                </c:pt>
                <c:pt idx="8877">
                  <c:v>1507.93780636821</c:v>
                </c:pt>
                <c:pt idx="8878">
                  <c:v>1507.93780636821</c:v>
                </c:pt>
                <c:pt idx="8879">
                  <c:v>1507.93780636821</c:v>
                </c:pt>
                <c:pt idx="8880">
                  <c:v>1503.6998984332099</c:v>
                </c:pt>
                <c:pt idx="8881">
                  <c:v>1510.84265776088</c:v>
                </c:pt>
                <c:pt idx="8882">
                  <c:v>1525.6347379023</c:v>
                </c:pt>
                <c:pt idx="8883">
                  <c:v>1522.7698782059001</c:v>
                </c:pt>
                <c:pt idx="8884">
                  <c:v>1541.72230662894</c:v>
                </c:pt>
                <c:pt idx="8885">
                  <c:v>1541.72230662894</c:v>
                </c:pt>
                <c:pt idx="8886">
                  <c:v>1541.72230662894</c:v>
                </c:pt>
                <c:pt idx="8887">
                  <c:v>1544.57989510784</c:v>
                </c:pt>
                <c:pt idx="8888">
                  <c:v>1549.4903906619199</c:v>
                </c:pt>
                <c:pt idx="8889">
                  <c:v>1547.65804385102</c:v>
                </c:pt>
                <c:pt idx="8890">
                  <c:v>1540.3638008253599</c:v>
                </c:pt>
                <c:pt idx="8891">
                  <c:v>1533.72033176627</c:v>
                </c:pt>
                <c:pt idx="8892">
                  <c:v>1533.72033176627</c:v>
                </c:pt>
                <c:pt idx="8893">
                  <c:v>1533.72033176627</c:v>
                </c:pt>
                <c:pt idx="8894">
                  <c:v>1533.72033176627</c:v>
                </c:pt>
                <c:pt idx="8895">
                  <c:v>1536.62518315894</c:v>
                </c:pt>
                <c:pt idx="8896">
                  <c:v>1533.7166961575099</c:v>
                </c:pt>
                <c:pt idx="8897">
                  <c:v>1540.8679385722701</c:v>
                </c:pt>
                <c:pt idx="8898">
                  <c:v>1525.3984233334299</c:v>
                </c:pt>
                <c:pt idx="8899">
                  <c:v>1525.3984233334299</c:v>
                </c:pt>
                <c:pt idx="8900">
                  <c:v>1525.3984233334299</c:v>
                </c:pt>
                <c:pt idx="8901">
                  <c:v>1519.0748878444999</c:v>
                </c:pt>
                <c:pt idx="8902">
                  <c:v>1523.37217738911</c:v>
                </c:pt>
                <c:pt idx="8903">
                  <c:v>1527.57857671492</c:v>
                </c:pt>
                <c:pt idx="8904">
                  <c:v>1547.27994054083</c:v>
                </c:pt>
                <c:pt idx="8905">
                  <c:v>1535.4836020108801</c:v>
                </c:pt>
                <c:pt idx="8906">
                  <c:v>1535.4836020108801</c:v>
                </c:pt>
                <c:pt idx="8907">
                  <c:v>1535.4836020108801</c:v>
                </c:pt>
                <c:pt idx="8908">
                  <c:v>1534.9843117423</c:v>
                </c:pt>
                <c:pt idx="8909">
                  <c:v>1510.63179245328</c:v>
                </c:pt>
                <c:pt idx="8910">
                  <c:v>1504.4573169231701</c:v>
                </c:pt>
                <c:pt idx="8911">
                  <c:v>1503.83805156578</c:v>
                </c:pt>
                <c:pt idx="8912">
                  <c:v>1498.6282242244699</c:v>
                </c:pt>
                <c:pt idx="8913">
                  <c:v>1498.6282242244699</c:v>
                </c:pt>
                <c:pt idx="8914">
                  <c:v>1498.6282242244699</c:v>
                </c:pt>
                <c:pt idx="8915">
                  <c:v>1503.35209186262</c:v>
                </c:pt>
                <c:pt idx="8916">
                  <c:v>1507.39731253377</c:v>
                </c:pt>
                <c:pt idx="8917">
                  <c:v>1516.5093599353299</c:v>
                </c:pt>
                <c:pt idx="8918">
                  <c:v>1508.2528924600299</c:v>
                </c:pt>
                <c:pt idx="8919">
                  <c:v>1509.8125686145399</c:v>
                </c:pt>
                <c:pt idx="8920">
                  <c:v>1509.8125686145399</c:v>
                </c:pt>
                <c:pt idx="8921">
                  <c:v>1509.8125686145399</c:v>
                </c:pt>
                <c:pt idx="8922">
                  <c:v>1507.24704070537</c:v>
                </c:pt>
                <c:pt idx="8923">
                  <c:v>1484.2542390895101</c:v>
                </c:pt>
                <c:pt idx="8924">
                  <c:v>1480.7604190790501</c:v>
                </c:pt>
                <c:pt idx="8925">
                  <c:v>1476.99271654261</c:v>
                </c:pt>
                <c:pt idx="8926">
                  <c:v>1486.1047639441699</c:v>
                </c:pt>
                <c:pt idx="8927">
                  <c:v>1486.1047639441699</c:v>
                </c:pt>
                <c:pt idx="8928">
                  <c:v>1486.1047639441699</c:v>
                </c:pt>
                <c:pt idx="8929">
                  <c:v>1498.97118331673</c:v>
                </c:pt>
                <c:pt idx="8930">
                  <c:v>1521.06477770131</c:v>
                </c:pt>
                <c:pt idx="8931">
                  <c:v>1520.0201461199599</c:v>
                </c:pt>
                <c:pt idx="8932">
                  <c:v>1526.5509113077501</c:v>
                </c:pt>
                <c:pt idx="8933">
                  <c:v>1532.01765500085</c:v>
                </c:pt>
                <c:pt idx="8934">
                  <c:v>1532.01765500085</c:v>
                </c:pt>
                <c:pt idx="8935">
                  <c:v>1532.01765500085</c:v>
                </c:pt>
                <c:pt idx="8936">
                  <c:v>1531.7037807786101</c:v>
                </c:pt>
                <c:pt idx="8937">
                  <c:v>1527.49374584405</c:v>
                </c:pt>
                <c:pt idx="8938">
                  <c:v>1536.0774181070001</c:v>
                </c:pt>
                <c:pt idx="8939">
                  <c:v>1524.87368380359</c:v>
                </c:pt>
                <c:pt idx="8940">
                  <c:v>1518.47258866129</c:v>
                </c:pt>
                <c:pt idx="8941">
                  <c:v>1518.47258866129</c:v>
                </c:pt>
                <c:pt idx="8942">
                  <c:v>1518.47258866129</c:v>
                </c:pt>
                <c:pt idx="8943">
                  <c:v>1505.32865115401</c:v>
                </c:pt>
                <c:pt idx="8944">
                  <c:v>1507.80207697481</c:v>
                </c:pt>
                <c:pt idx="8945">
                  <c:v>1511.5419065108099</c:v>
                </c:pt>
                <c:pt idx="8946">
                  <c:v>1522.0960787172301</c:v>
                </c:pt>
                <c:pt idx="8947">
                  <c:v>1548.0446302482901</c:v>
                </c:pt>
                <c:pt idx="8948">
                  <c:v>1548.0446302482901</c:v>
                </c:pt>
                <c:pt idx="8949">
                  <c:v>1548.0446302482901</c:v>
                </c:pt>
                <c:pt idx="8950">
                  <c:v>1543.73158639909</c:v>
                </c:pt>
                <c:pt idx="8951">
                  <c:v>1531.2772026850701</c:v>
                </c:pt>
                <c:pt idx="8952">
                  <c:v>1525.1572612862301</c:v>
                </c:pt>
                <c:pt idx="8953">
                  <c:v>1529.9792903606799</c:v>
                </c:pt>
                <c:pt idx="8954">
                  <c:v>1512.30659621827</c:v>
                </c:pt>
                <c:pt idx="8955">
                  <c:v>1512.30659621827</c:v>
                </c:pt>
                <c:pt idx="8956">
                  <c:v>1512.30659621827</c:v>
                </c:pt>
                <c:pt idx="8957">
                  <c:v>1515.3483888739199</c:v>
                </c:pt>
                <c:pt idx="8958">
                  <c:v>1524.1671638361599</c:v>
                </c:pt>
                <c:pt idx="8959">
                  <c:v>1523.49699995625</c:v>
                </c:pt>
                <c:pt idx="8960">
                  <c:v>1520.20677403589</c:v>
                </c:pt>
                <c:pt idx="8961">
                  <c:v>1513.5936017163999</c:v>
                </c:pt>
                <c:pt idx="8962">
                  <c:v>1513.5936017163999</c:v>
                </c:pt>
                <c:pt idx="8963">
                  <c:v>1513.5936017163999</c:v>
                </c:pt>
                <c:pt idx="8964">
                  <c:v>1526.04434982167</c:v>
                </c:pt>
                <c:pt idx="8965">
                  <c:v>1522.8025986846601</c:v>
                </c:pt>
                <c:pt idx="8966">
                  <c:v>1524.94397223946</c:v>
                </c:pt>
                <c:pt idx="8967">
                  <c:v>1518.32716431122</c:v>
                </c:pt>
                <c:pt idx="8968">
                  <c:v>1511.77094986217</c:v>
                </c:pt>
                <c:pt idx="8969">
                  <c:v>1511.77094986217</c:v>
                </c:pt>
                <c:pt idx="8970">
                  <c:v>1511.77094986217</c:v>
                </c:pt>
                <c:pt idx="8971">
                  <c:v>1501.4482447462699</c:v>
                </c:pt>
                <c:pt idx="8972">
                  <c:v>1474.5604942876701</c:v>
                </c:pt>
                <c:pt idx="8973">
                  <c:v>1474.2393488479299</c:v>
                </c:pt>
                <c:pt idx="8974">
                  <c:v>1474.2393488479299</c:v>
                </c:pt>
                <c:pt idx="8975">
                  <c:v>1482.5261130628301</c:v>
                </c:pt>
                <c:pt idx="8976">
                  <c:v>1482.5261130628301</c:v>
                </c:pt>
                <c:pt idx="8977">
                  <c:v>1482.5261130628301</c:v>
                </c:pt>
                <c:pt idx="8978">
                  <c:v>1488.9344794226399</c:v>
                </c:pt>
                <c:pt idx="8979">
                  <c:v>1492.3204430401299</c:v>
                </c:pt>
                <c:pt idx="8980">
                  <c:v>1487.51174453111</c:v>
                </c:pt>
                <c:pt idx="8981">
                  <c:v>1472.1403907285701</c:v>
                </c:pt>
                <c:pt idx="8982">
                  <c:v>1486.7264530407199</c:v>
                </c:pt>
                <c:pt idx="8983">
                  <c:v>1486.7264530407199</c:v>
                </c:pt>
                <c:pt idx="8984">
                  <c:v>1486.7264530407199</c:v>
                </c:pt>
                <c:pt idx="8985">
                  <c:v>1487.0451747412901</c:v>
                </c:pt>
                <c:pt idx="8986">
                  <c:v>1486.4089432097301</c:v>
                </c:pt>
                <c:pt idx="8987">
                  <c:v>1480.2877899413099</c:v>
                </c:pt>
                <c:pt idx="8988">
                  <c:v>1461.3814125624599</c:v>
                </c:pt>
                <c:pt idx="8989">
                  <c:v>1466.9657076051999</c:v>
                </c:pt>
                <c:pt idx="8990">
                  <c:v>1466.9657076051999</c:v>
                </c:pt>
                <c:pt idx="8991">
                  <c:v>1466.9657076051999</c:v>
                </c:pt>
                <c:pt idx="8992">
                  <c:v>1475.3276077343</c:v>
                </c:pt>
                <c:pt idx="8993">
                  <c:v>1477.6653041617001</c:v>
                </c:pt>
                <c:pt idx="8994">
                  <c:v>1493.5165583194701</c:v>
                </c:pt>
                <c:pt idx="8995">
                  <c:v>1494.8496148617901</c:v>
                </c:pt>
                <c:pt idx="8996">
                  <c:v>1506.2278583852799</c:v>
                </c:pt>
                <c:pt idx="8997">
                  <c:v>1506.2278583852799</c:v>
                </c:pt>
                <c:pt idx="8998">
                  <c:v>1506.2278583852799</c:v>
                </c:pt>
                <c:pt idx="8999">
                  <c:v>1503.35209186262</c:v>
                </c:pt>
                <c:pt idx="9000">
                  <c:v>1500.76475030094</c:v>
                </c:pt>
                <c:pt idx="9001">
                  <c:v>1509.0321246024901</c:v>
                </c:pt>
                <c:pt idx="9002">
                  <c:v>1509.2429899101001</c:v>
                </c:pt>
                <c:pt idx="9003">
                  <c:v>1510.89719189216</c:v>
                </c:pt>
                <c:pt idx="9004">
                  <c:v>1510.89719189216</c:v>
                </c:pt>
                <c:pt idx="9005">
                  <c:v>1510.89719189216</c:v>
                </c:pt>
                <c:pt idx="9006">
                  <c:v>1510.89719189216</c:v>
                </c:pt>
                <c:pt idx="9007">
                  <c:v>1519.6117460701801</c:v>
                </c:pt>
                <c:pt idx="9008">
                  <c:v>1514.32072346675</c:v>
                </c:pt>
                <c:pt idx="9009">
                  <c:v>1515.3762618743499</c:v>
                </c:pt>
                <c:pt idx="9010">
                  <c:v>1509.5762540456799</c:v>
                </c:pt>
                <c:pt idx="9011">
                  <c:v>1509.5762540456799</c:v>
                </c:pt>
                <c:pt idx="9012">
                  <c:v>1509.5762540456799</c:v>
                </c:pt>
                <c:pt idx="9013">
                  <c:v>1509.5762540456799</c:v>
                </c:pt>
                <c:pt idx="9014">
                  <c:v>1509.09271808169</c:v>
                </c:pt>
                <c:pt idx="9015">
                  <c:v>1514.7824457782301</c:v>
                </c:pt>
                <c:pt idx="9016">
                  <c:v>1513.7462972839701</c:v>
                </c:pt>
                <c:pt idx="9017">
                  <c:v>1514.87091225786</c:v>
                </c:pt>
                <c:pt idx="9018">
                  <c:v>1514.87091225786</c:v>
                </c:pt>
                <c:pt idx="9019">
                  <c:v>1514.87091225786</c:v>
                </c:pt>
                <c:pt idx="9020">
                  <c:v>1515.5459236161</c:v>
                </c:pt>
                <c:pt idx="9021">
                  <c:v>1518.35382544206</c:v>
                </c:pt>
                <c:pt idx="9022">
                  <c:v>1518.2883844845301</c:v>
                </c:pt>
                <c:pt idx="9023">
                  <c:v>1518.2229435270001</c:v>
                </c:pt>
                <c:pt idx="9024">
                  <c:v>1532.7496242295399</c:v>
                </c:pt>
                <c:pt idx="9025">
                  <c:v>1532.7496242295399</c:v>
                </c:pt>
                <c:pt idx="9026">
                  <c:v>1532.7496242295399</c:v>
                </c:pt>
                <c:pt idx="9027">
                  <c:v>1543.96547722879</c:v>
                </c:pt>
                <c:pt idx="9028">
                  <c:v>1546.2086478286401</c:v>
                </c:pt>
                <c:pt idx="9029">
                  <c:v>1545.1434144643699</c:v>
                </c:pt>
                <c:pt idx="9030">
                  <c:v>1536.05802819366</c:v>
                </c:pt>
                <c:pt idx="9031">
                  <c:v>1528.91890447475</c:v>
                </c:pt>
                <c:pt idx="9032">
                  <c:v>1528.91890447475</c:v>
                </c:pt>
                <c:pt idx="9033">
                  <c:v>1528.91890447475</c:v>
                </c:pt>
                <c:pt idx="9034">
                  <c:v>1532.38969896311</c:v>
                </c:pt>
                <c:pt idx="9035">
                  <c:v>1532.69872570702</c:v>
                </c:pt>
                <c:pt idx="9036">
                  <c:v>1538.1279014430099</c:v>
                </c:pt>
                <c:pt idx="9037">
                  <c:v>1541.0824394886299</c:v>
                </c:pt>
                <c:pt idx="9038">
                  <c:v>1547.91132459406</c:v>
                </c:pt>
                <c:pt idx="9039">
                  <c:v>1547.91132459406</c:v>
                </c:pt>
                <c:pt idx="9040">
                  <c:v>1547.91132459406</c:v>
                </c:pt>
                <c:pt idx="9041">
                  <c:v>1542.0167909378299</c:v>
                </c:pt>
                <c:pt idx="9042">
                  <c:v>1548.7244890848699</c:v>
                </c:pt>
                <c:pt idx="9043">
                  <c:v>1548.75478582447</c:v>
                </c:pt>
                <c:pt idx="9044">
                  <c:v>1556.84037968844</c:v>
                </c:pt>
                <c:pt idx="9045">
                  <c:v>1576.24968294462</c:v>
                </c:pt>
                <c:pt idx="9046">
                  <c:v>1576.24968294462</c:v>
                </c:pt>
                <c:pt idx="9047">
                  <c:v>1576.24968294462</c:v>
                </c:pt>
                <c:pt idx="9048">
                  <c:v>1585.2466027357</c:v>
                </c:pt>
                <c:pt idx="9049">
                  <c:v>1584.3134631560799</c:v>
                </c:pt>
                <c:pt idx="9050">
                  <c:v>1585.7180200038499</c:v>
                </c:pt>
                <c:pt idx="9051">
                  <c:v>1582.76105821906</c:v>
                </c:pt>
                <c:pt idx="9052">
                  <c:v>1587.2473994187601</c:v>
                </c:pt>
                <c:pt idx="9053">
                  <c:v>1587.2473994187601</c:v>
                </c:pt>
                <c:pt idx="9054">
                  <c:v>1587.2473994187601</c:v>
                </c:pt>
                <c:pt idx="9055">
                  <c:v>1588.25931052134</c:v>
                </c:pt>
                <c:pt idx="9056">
                  <c:v>1591.5240871804499</c:v>
                </c:pt>
                <c:pt idx="9057">
                  <c:v>1598.23542093624</c:v>
                </c:pt>
                <c:pt idx="9058">
                  <c:v>1600.4955577102601</c:v>
                </c:pt>
                <c:pt idx="9059">
                  <c:v>1590.09529294099</c:v>
                </c:pt>
                <c:pt idx="9060">
                  <c:v>1590.09529294099</c:v>
                </c:pt>
                <c:pt idx="9061">
                  <c:v>1590.09529294099</c:v>
                </c:pt>
                <c:pt idx="9062">
                  <c:v>1590.09529294099</c:v>
                </c:pt>
                <c:pt idx="9063">
                  <c:v>1592.7020244160201</c:v>
                </c:pt>
                <c:pt idx="9064">
                  <c:v>1600.5961428857299</c:v>
                </c:pt>
                <c:pt idx="9065">
                  <c:v>1607.0251110284601</c:v>
                </c:pt>
                <c:pt idx="9066">
                  <c:v>1611.0485180471001</c:v>
                </c:pt>
                <c:pt idx="9067">
                  <c:v>1611.0485180471001</c:v>
                </c:pt>
                <c:pt idx="9068">
                  <c:v>1611.0485180471001</c:v>
                </c:pt>
                <c:pt idx="9069">
                  <c:v>1597.1883656157199</c:v>
                </c:pt>
                <c:pt idx="9070">
                  <c:v>1609.0804418427999</c:v>
                </c:pt>
                <c:pt idx="9071">
                  <c:v>1603.79790232646</c:v>
                </c:pt>
                <c:pt idx="9072">
                  <c:v>1602.14006473565</c:v>
                </c:pt>
                <c:pt idx="9073">
                  <c:v>1603.42464649461</c:v>
                </c:pt>
                <c:pt idx="9074">
                  <c:v>1603.42464649461</c:v>
                </c:pt>
                <c:pt idx="9075">
                  <c:v>1603.42464649461</c:v>
                </c:pt>
                <c:pt idx="9076">
                  <c:v>1604.41232020552</c:v>
                </c:pt>
                <c:pt idx="9077">
                  <c:v>1592.8947116798699</c:v>
                </c:pt>
                <c:pt idx="9078">
                  <c:v>1596.2818871669399</c:v>
                </c:pt>
                <c:pt idx="9079">
                  <c:v>1597.17018757196</c:v>
                </c:pt>
                <c:pt idx="9080">
                  <c:v>1618.38275276903</c:v>
                </c:pt>
                <c:pt idx="9081">
                  <c:v>1618.38275276903</c:v>
                </c:pt>
                <c:pt idx="9082">
                  <c:v>1618.38275276903</c:v>
                </c:pt>
                <c:pt idx="9083">
                  <c:v>1620.07937018653</c:v>
                </c:pt>
                <c:pt idx="9084">
                  <c:v>1629.53074107158</c:v>
                </c:pt>
                <c:pt idx="9085">
                  <c:v>1626.28414245624</c:v>
                </c:pt>
                <c:pt idx="9086">
                  <c:v>1638.0610910728501</c:v>
                </c:pt>
                <c:pt idx="9087">
                  <c:v>1638.44767747012</c:v>
                </c:pt>
                <c:pt idx="9088">
                  <c:v>1638.44767747012</c:v>
                </c:pt>
                <c:pt idx="9089">
                  <c:v>1638.44767747012</c:v>
                </c:pt>
                <c:pt idx="9090">
                  <c:v>1640.5345168936501</c:v>
                </c:pt>
                <c:pt idx="9091">
                  <c:v>1636.99343396941</c:v>
                </c:pt>
                <c:pt idx="9092">
                  <c:v>1638.9833238262199</c:v>
                </c:pt>
                <c:pt idx="9093">
                  <c:v>1639.9091921883401</c:v>
                </c:pt>
                <c:pt idx="9094">
                  <c:v>1656.5154410969001</c:v>
                </c:pt>
                <c:pt idx="9095">
                  <c:v>1656.5154410969001</c:v>
                </c:pt>
                <c:pt idx="9096">
                  <c:v>1656.5154410969001</c:v>
                </c:pt>
                <c:pt idx="9097">
                  <c:v>1664.6058824392001</c:v>
                </c:pt>
                <c:pt idx="9098">
                  <c:v>1666.9387313882601</c:v>
                </c:pt>
                <c:pt idx="9099">
                  <c:v>1664.3610847832499</c:v>
                </c:pt>
                <c:pt idx="9100">
                  <c:v>1661.5071319131</c:v>
                </c:pt>
                <c:pt idx="9101">
                  <c:v>1656.5602802715</c:v>
                </c:pt>
                <c:pt idx="9102">
                  <c:v>1656.5602802715</c:v>
                </c:pt>
                <c:pt idx="9103">
                  <c:v>1656.5602802715</c:v>
                </c:pt>
                <c:pt idx="9104">
                  <c:v>1660.66367068268</c:v>
                </c:pt>
                <c:pt idx="9105">
                  <c:v>1672.31822047132</c:v>
                </c:pt>
                <c:pt idx="9106">
                  <c:v>1673.7312604061699</c:v>
                </c:pt>
                <c:pt idx="9107">
                  <c:v>1675.41939473659</c:v>
                </c:pt>
                <c:pt idx="9108">
                  <c:v>1676.7003408867999</c:v>
                </c:pt>
                <c:pt idx="9109">
                  <c:v>1676.7003408867999</c:v>
                </c:pt>
                <c:pt idx="9110">
                  <c:v>1676.7003408867999</c:v>
                </c:pt>
                <c:pt idx="9111">
                  <c:v>1678.7132562657</c:v>
                </c:pt>
                <c:pt idx="9112">
                  <c:v>1673.8136675378801</c:v>
                </c:pt>
                <c:pt idx="9113">
                  <c:v>1679.3797845368599</c:v>
                </c:pt>
                <c:pt idx="9114">
                  <c:v>1686.2135171206301</c:v>
                </c:pt>
                <c:pt idx="9115">
                  <c:v>1686.2135171206301</c:v>
                </c:pt>
                <c:pt idx="9116">
                  <c:v>1686.2135171206301</c:v>
                </c:pt>
                <c:pt idx="9117">
                  <c:v>1686.2135171206301</c:v>
                </c:pt>
                <c:pt idx="9118">
                  <c:v>1676.1271265736</c:v>
                </c:pt>
                <c:pt idx="9119">
                  <c:v>1673.6670313182301</c:v>
                </c:pt>
                <c:pt idx="9120">
                  <c:v>1672.20672846959</c:v>
                </c:pt>
                <c:pt idx="9121">
                  <c:v>1673.43192861894</c:v>
                </c:pt>
                <c:pt idx="9122">
                  <c:v>1684.0297281303899</c:v>
                </c:pt>
                <c:pt idx="9123">
                  <c:v>1684.0297281303899</c:v>
                </c:pt>
                <c:pt idx="9124">
                  <c:v>1684.0297281303899</c:v>
                </c:pt>
                <c:pt idx="9125">
                  <c:v>1698.94905457812</c:v>
                </c:pt>
                <c:pt idx="9126">
                  <c:v>1696.5374341061099</c:v>
                </c:pt>
                <c:pt idx="9127">
                  <c:v>1698.5358070499999</c:v>
                </c:pt>
                <c:pt idx="9128">
                  <c:v>1701.4842857476999</c:v>
                </c:pt>
                <c:pt idx="9129">
                  <c:v>1705.3404547637599</c:v>
                </c:pt>
                <c:pt idx="9130">
                  <c:v>1705.3404547637599</c:v>
                </c:pt>
                <c:pt idx="9131">
                  <c:v>1705.3404547637599</c:v>
                </c:pt>
                <c:pt idx="9132">
                  <c:v>1704.2606789644799</c:v>
                </c:pt>
                <c:pt idx="9133">
                  <c:v>1706.51475639058</c:v>
                </c:pt>
                <c:pt idx="9134">
                  <c:v>1725.21753967934</c:v>
                </c:pt>
                <c:pt idx="9135">
                  <c:v>1725.9507207776201</c:v>
                </c:pt>
                <c:pt idx="9136">
                  <c:v>1724.69401201908</c:v>
                </c:pt>
                <c:pt idx="9137">
                  <c:v>1724.69401201908</c:v>
                </c:pt>
                <c:pt idx="9138">
                  <c:v>1724.69401201908</c:v>
                </c:pt>
                <c:pt idx="9139">
                  <c:v>1738.0039756593601</c:v>
                </c:pt>
                <c:pt idx="9140">
                  <c:v>1737.37380347572</c:v>
                </c:pt>
                <c:pt idx="9141">
                  <c:v>1740.1914002583501</c:v>
                </c:pt>
                <c:pt idx="9142">
                  <c:v>1740.4761896105699</c:v>
                </c:pt>
                <c:pt idx="9143">
                  <c:v>1744.4402150195999</c:v>
                </c:pt>
                <c:pt idx="9144">
                  <c:v>1744.4402150195999</c:v>
                </c:pt>
                <c:pt idx="9145">
                  <c:v>1744.4402150195999</c:v>
                </c:pt>
                <c:pt idx="9146">
                  <c:v>1752.1840616608999</c:v>
                </c:pt>
                <c:pt idx="9147">
                  <c:v>1753.9303657313401</c:v>
                </c:pt>
                <c:pt idx="9148">
                  <c:v>1750.2244685436799</c:v>
                </c:pt>
                <c:pt idx="9149">
                  <c:v>1725.4756679007201</c:v>
                </c:pt>
                <c:pt idx="9150">
                  <c:v>1724.9775895017201</c:v>
                </c:pt>
                <c:pt idx="9151">
                  <c:v>1724.9775895017201</c:v>
                </c:pt>
                <c:pt idx="9152">
                  <c:v>1724.9775895017201</c:v>
                </c:pt>
                <c:pt idx="9153">
                  <c:v>1739.9647806461501</c:v>
                </c:pt>
                <c:pt idx="9154">
                  <c:v>1756.44863072674</c:v>
                </c:pt>
                <c:pt idx="9155">
                  <c:v>1756.6885809043499</c:v>
                </c:pt>
                <c:pt idx="9156">
                  <c:v>1757.0836503887101</c:v>
                </c:pt>
                <c:pt idx="9157">
                  <c:v>1740.9682086616499</c:v>
                </c:pt>
                <c:pt idx="9158">
                  <c:v>1740.9682086616499</c:v>
                </c:pt>
                <c:pt idx="9159">
                  <c:v>1740.9682086616499</c:v>
                </c:pt>
                <c:pt idx="9160">
                  <c:v>1740.9682086616499</c:v>
                </c:pt>
                <c:pt idx="9161">
                  <c:v>1740.81914870282</c:v>
                </c:pt>
                <c:pt idx="9162">
                  <c:v>1773.49842390301</c:v>
                </c:pt>
                <c:pt idx="9163">
                  <c:v>1773.9540868665699</c:v>
                </c:pt>
                <c:pt idx="9164">
                  <c:v>1770.9850063859501</c:v>
                </c:pt>
                <c:pt idx="9165">
                  <c:v>1770.9850063859501</c:v>
                </c:pt>
                <c:pt idx="9166">
                  <c:v>1770.9850063859501</c:v>
                </c:pt>
                <c:pt idx="9167">
                  <c:v>1781.2616604576499</c:v>
                </c:pt>
                <c:pt idx="9168">
                  <c:v>1781.38405928563</c:v>
                </c:pt>
                <c:pt idx="9169">
                  <c:v>1773.3348215091801</c:v>
                </c:pt>
                <c:pt idx="9170">
                  <c:v>1770.95955712469</c:v>
                </c:pt>
                <c:pt idx="9171">
                  <c:v>1756.3056301158299</c:v>
                </c:pt>
                <c:pt idx="9172">
                  <c:v>1756.3056301158299</c:v>
                </c:pt>
                <c:pt idx="9173">
                  <c:v>1756.3056301158299</c:v>
                </c:pt>
                <c:pt idx="9174">
                  <c:v>1766.1726722681699</c:v>
                </c:pt>
                <c:pt idx="9175">
                  <c:v>1784.1240964148899</c:v>
                </c:pt>
                <c:pt idx="9176">
                  <c:v>1785.6389333948</c:v>
                </c:pt>
                <c:pt idx="9177">
                  <c:v>1787.81545116754</c:v>
                </c:pt>
                <c:pt idx="9178">
                  <c:v>1796.8426676982101</c:v>
                </c:pt>
                <c:pt idx="9179">
                  <c:v>1796.8426676982101</c:v>
                </c:pt>
                <c:pt idx="9180">
                  <c:v>1796.8426676982101</c:v>
                </c:pt>
                <c:pt idx="9181">
                  <c:v>1814.8971007595701</c:v>
                </c:pt>
                <c:pt idx="9182">
                  <c:v>1814.12756357377</c:v>
                </c:pt>
                <c:pt idx="9183">
                  <c:v>1810.8191596096499</c:v>
                </c:pt>
                <c:pt idx="9184">
                  <c:v>1834.5330236279401</c:v>
                </c:pt>
                <c:pt idx="9185">
                  <c:v>1830.0297162540701</c:v>
                </c:pt>
                <c:pt idx="9186">
                  <c:v>1830.0297162540701</c:v>
                </c:pt>
                <c:pt idx="9187">
                  <c:v>1830.0297162540701</c:v>
                </c:pt>
                <c:pt idx="9188">
                  <c:v>1811.46993357622</c:v>
                </c:pt>
                <c:pt idx="9189">
                  <c:v>1805.8141382280301</c:v>
                </c:pt>
                <c:pt idx="9190">
                  <c:v>1814.21966566215</c:v>
                </c:pt>
                <c:pt idx="9191">
                  <c:v>1811.36813653117</c:v>
                </c:pt>
                <c:pt idx="9192">
                  <c:v>1814.6922947998801</c:v>
                </c:pt>
                <c:pt idx="9193">
                  <c:v>1814.6922947998801</c:v>
                </c:pt>
                <c:pt idx="9194">
                  <c:v>1814.6922947998801</c:v>
                </c:pt>
                <c:pt idx="9195">
                  <c:v>1822.5912607479199</c:v>
                </c:pt>
                <c:pt idx="9196">
                  <c:v>1822.5912607479199</c:v>
                </c:pt>
                <c:pt idx="9197">
                  <c:v>1823.45411189168</c:v>
                </c:pt>
                <c:pt idx="9198">
                  <c:v>1846.34148085374</c:v>
                </c:pt>
                <c:pt idx="9199">
                  <c:v>1854.58704150278</c:v>
                </c:pt>
                <c:pt idx="9200">
                  <c:v>1854.58704150278</c:v>
                </c:pt>
                <c:pt idx="9201">
                  <c:v>1854.58704150278</c:v>
                </c:pt>
                <c:pt idx="9202">
                  <c:v>1857.32707863204</c:v>
                </c:pt>
                <c:pt idx="9203">
                  <c:v>1849.3360105956201</c:v>
                </c:pt>
                <c:pt idx="9204">
                  <c:v>1869.84447956443</c:v>
                </c:pt>
                <c:pt idx="9205">
                  <c:v>1870.2637864404701</c:v>
                </c:pt>
                <c:pt idx="9206">
                  <c:v>1866.5627367311499</c:v>
                </c:pt>
                <c:pt idx="9207">
                  <c:v>1866.5627367311499</c:v>
                </c:pt>
                <c:pt idx="9208">
                  <c:v>1866.5627367311499</c:v>
                </c:pt>
                <c:pt idx="9209">
                  <c:v>1875.9983533116099</c:v>
                </c:pt>
                <c:pt idx="9210">
                  <c:v>1861.9794459647401</c:v>
                </c:pt>
                <c:pt idx="9211">
                  <c:v>1837.2330690609399</c:v>
                </c:pt>
                <c:pt idx="9212">
                  <c:v>1845.8034107584699</c:v>
                </c:pt>
                <c:pt idx="9213">
                  <c:v>1846.1003188065299</c:v>
                </c:pt>
                <c:pt idx="9214">
                  <c:v>1846.1003188065299</c:v>
                </c:pt>
                <c:pt idx="9215">
                  <c:v>1846.1003188065299</c:v>
                </c:pt>
                <c:pt idx="9216">
                  <c:v>1856.13702270062</c:v>
                </c:pt>
                <c:pt idx="9217">
                  <c:v>1871.04301858293</c:v>
                </c:pt>
                <c:pt idx="9218">
                  <c:v>1872.86324669799</c:v>
                </c:pt>
                <c:pt idx="9219">
                  <c:v>1885.1952315840399</c:v>
                </c:pt>
                <c:pt idx="9220">
                  <c:v>1877.6246822932401</c:v>
                </c:pt>
                <c:pt idx="9221">
                  <c:v>1877.6246822932401</c:v>
                </c:pt>
                <c:pt idx="9222">
                  <c:v>1877.6246822932401</c:v>
                </c:pt>
                <c:pt idx="9223">
                  <c:v>1874.87252646814</c:v>
                </c:pt>
                <c:pt idx="9224">
                  <c:v>1866.81965308294</c:v>
                </c:pt>
                <c:pt idx="9225">
                  <c:v>1864.4177275676</c:v>
                </c:pt>
                <c:pt idx="9226">
                  <c:v>1864.75220357276</c:v>
                </c:pt>
                <c:pt idx="9227">
                  <c:v>1865.5156814106399</c:v>
                </c:pt>
                <c:pt idx="9228">
                  <c:v>1865.5156814106399</c:v>
                </c:pt>
                <c:pt idx="9229">
                  <c:v>1865.5156814106399</c:v>
                </c:pt>
                <c:pt idx="9230">
                  <c:v>1869.3415536871</c:v>
                </c:pt>
                <c:pt idx="9231">
                  <c:v>1870.72914436069</c:v>
                </c:pt>
                <c:pt idx="9232">
                  <c:v>1868.73683076472</c:v>
                </c:pt>
                <c:pt idx="9233">
                  <c:v>1861.68496165584</c:v>
                </c:pt>
                <c:pt idx="9234">
                  <c:v>1854.2113619317599</c:v>
                </c:pt>
                <c:pt idx="9235">
                  <c:v>1854.2113619317599</c:v>
                </c:pt>
                <c:pt idx="9236">
                  <c:v>1854.2113619317599</c:v>
                </c:pt>
                <c:pt idx="9237">
                  <c:v>1869.85053891235</c:v>
                </c:pt>
                <c:pt idx="9238">
                  <c:v>1866.1955402472199</c:v>
                </c:pt>
                <c:pt idx="9239">
                  <c:v>1871.33386728307</c:v>
                </c:pt>
                <c:pt idx="9240">
                  <c:v>1868.3296425845199</c:v>
                </c:pt>
                <c:pt idx="9241">
                  <c:v>1869.1149340749</c:v>
                </c:pt>
                <c:pt idx="9242">
                  <c:v>1869.1149340749</c:v>
                </c:pt>
                <c:pt idx="9243">
                  <c:v>1869.1149340749</c:v>
                </c:pt>
                <c:pt idx="9244">
                  <c:v>1865.48174906229</c:v>
                </c:pt>
                <c:pt idx="9245">
                  <c:v>1870.2916594409</c:v>
                </c:pt>
                <c:pt idx="9246">
                  <c:v>1862.61325375713</c:v>
                </c:pt>
                <c:pt idx="9247">
                  <c:v>1863.7269619047599</c:v>
                </c:pt>
                <c:pt idx="9248">
                  <c:v>1872.59299978077</c:v>
                </c:pt>
                <c:pt idx="9249">
                  <c:v>1872.59299978077</c:v>
                </c:pt>
                <c:pt idx="9250">
                  <c:v>1872.59299978077</c:v>
                </c:pt>
                <c:pt idx="9251">
                  <c:v>1869.11008659657</c:v>
                </c:pt>
                <c:pt idx="9252">
                  <c:v>1872.54937247575</c:v>
                </c:pt>
                <c:pt idx="9253">
                  <c:v>1876.23830348923</c:v>
                </c:pt>
                <c:pt idx="9254">
                  <c:v>1879.58669914962</c:v>
                </c:pt>
                <c:pt idx="9255">
                  <c:v>1886.1998714691099</c:v>
                </c:pt>
                <c:pt idx="9256">
                  <c:v>1886.1998714691099</c:v>
                </c:pt>
                <c:pt idx="9257">
                  <c:v>1886.1998714691099</c:v>
                </c:pt>
                <c:pt idx="9258">
                  <c:v>1886.1998714691099</c:v>
                </c:pt>
                <c:pt idx="9259">
                  <c:v>1904.35852531469</c:v>
                </c:pt>
                <c:pt idx="9260">
                  <c:v>1908.0789649373401</c:v>
                </c:pt>
                <c:pt idx="9261">
                  <c:v>1908.60370446718</c:v>
                </c:pt>
                <c:pt idx="9262">
                  <c:v>1916.6262811127799</c:v>
                </c:pt>
                <c:pt idx="9263">
                  <c:v>1916.6262811127799</c:v>
                </c:pt>
                <c:pt idx="9264">
                  <c:v>1916.6262811127799</c:v>
                </c:pt>
                <c:pt idx="9265">
                  <c:v>1920.82662109068</c:v>
                </c:pt>
                <c:pt idx="9266">
                  <c:v>1929.5557177037099</c:v>
                </c:pt>
                <c:pt idx="9267">
                  <c:v>1938.04244039995</c:v>
                </c:pt>
                <c:pt idx="9268">
                  <c:v>1954.3105776945999</c:v>
                </c:pt>
                <c:pt idx="9269">
                  <c:v>1953.4428790725001</c:v>
                </c:pt>
                <c:pt idx="9270">
                  <c:v>1953.4428790725001</c:v>
                </c:pt>
                <c:pt idx="9271">
                  <c:v>1953.4428790725001</c:v>
                </c:pt>
                <c:pt idx="9272">
                  <c:v>1952.1667804006299</c:v>
                </c:pt>
                <c:pt idx="9273">
                  <c:v>1957.01425873634</c:v>
                </c:pt>
                <c:pt idx="9274">
                  <c:v>1965.6973043051801</c:v>
                </c:pt>
                <c:pt idx="9275">
                  <c:v>1953.1641490682</c:v>
                </c:pt>
                <c:pt idx="9276">
                  <c:v>1948.9165461765299</c:v>
                </c:pt>
                <c:pt idx="9277">
                  <c:v>1948.9165461765299</c:v>
                </c:pt>
                <c:pt idx="9278">
                  <c:v>1948.9165461765299</c:v>
                </c:pt>
                <c:pt idx="9279">
                  <c:v>1949.20133552876</c:v>
                </c:pt>
                <c:pt idx="9280">
                  <c:v>1947.86100776893</c:v>
                </c:pt>
                <c:pt idx="9281">
                  <c:v>1947.57015906879</c:v>
                </c:pt>
                <c:pt idx="9282">
                  <c:v>1963.8031521455</c:v>
                </c:pt>
                <c:pt idx="9283">
                  <c:v>1958.9096227656</c:v>
                </c:pt>
                <c:pt idx="9284">
                  <c:v>1958.9096227656</c:v>
                </c:pt>
                <c:pt idx="9285">
                  <c:v>1958.9096227656</c:v>
                </c:pt>
                <c:pt idx="9286">
                  <c:v>1949.9429997141201</c:v>
                </c:pt>
                <c:pt idx="9287">
                  <c:v>1952.1013394431</c:v>
                </c:pt>
                <c:pt idx="9288">
                  <c:v>1949.4933960984799</c:v>
                </c:pt>
                <c:pt idx="9289">
                  <c:v>1954.0633562994799</c:v>
                </c:pt>
                <c:pt idx="9290">
                  <c:v>1953.78099068642</c:v>
                </c:pt>
                <c:pt idx="9291">
                  <c:v>1953.78099068642</c:v>
                </c:pt>
                <c:pt idx="9292">
                  <c:v>1953.78099068642</c:v>
                </c:pt>
                <c:pt idx="9293">
                  <c:v>1939.9620418208899</c:v>
                </c:pt>
                <c:pt idx="9294">
                  <c:v>1937.1105126899099</c:v>
                </c:pt>
                <c:pt idx="9295">
                  <c:v>1943.8897111424001</c:v>
                </c:pt>
                <c:pt idx="9296">
                  <c:v>1956.1683737667599</c:v>
                </c:pt>
                <c:pt idx="9297">
                  <c:v>1960.87163962198</c:v>
                </c:pt>
                <c:pt idx="9298">
                  <c:v>1960.87163962198</c:v>
                </c:pt>
                <c:pt idx="9299">
                  <c:v>1960.87163962198</c:v>
                </c:pt>
                <c:pt idx="9300">
                  <c:v>1955.93933041539</c:v>
                </c:pt>
                <c:pt idx="9301">
                  <c:v>1968.5197485661499</c:v>
                </c:pt>
                <c:pt idx="9302">
                  <c:v>1971.0804289969899</c:v>
                </c:pt>
                <c:pt idx="9303">
                  <c:v>1981.8939412943701</c:v>
                </c:pt>
                <c:pt idx="9304">
                  <c:v>1971.2076753033</c:v>
                </c:pt>
                <c:pt idx="9305">
                  <c:v>1971.2076753033</c:v>
                </c:pt>
                <c:pt idx="9306">
                  <c:v>1971.2076753033</c:v>
                </c:pt>
                <c:pt idx="9307">
                  <c:v>1963.1838867881099</c:v>
                </c:pt>
                <c:pt idx="9308">
                  <c:v>1968.15012834305</c:v>
                </c:pt>
                <c:pt idx="9309">
                  <c:v>1954.61718069933</c:v>
                </c:pt>
                <c:pt idx="9310">
                  <c:v>1935.4163190115801</c:v>
                </c:pt>
                <c:pt idx="9311">
                  <c:v>1945.6214727778299</c:v>
                </c:pt>
                <c:pt idx="9312">
                  <c:v>1945.6214727778299</c:v>
                </c:pt>
                <c:pt idx="9313">
                  <c:v>1945.6214727778299</c:v>
                </c:pt>
                <c:pt idx="9314">
                  <c:v>1957.77046535671</c:v>
                </c:pt>
                <c:pt idx="9315">
                  <c:v>1951.9074403096699</c:v>
                </c:pt>
                <c:pt idx="9316">
                  <c:v>1961.3830485864</c:v>
                </c:pt>
                <c:pt idx="9317">
                  <c:v>1980.3318414006901</c:v>
                </c:pt>
                <c:pt idx="9318">
                  <c:v>1983.3069812292299</c:v>
                </c:pt>
                <c:pt idx="9319">
                  <c:v>1983.3069812292299</c:v>
                </c:pt>
                <c:pt idx="9320">
                  <c:v>1983.3069812292299</c:v>
                </c:pt>
                <c:pt idx="9321">
                  <c:v>1976.3956889920901</c:v>
                </c:pt>
                <c:pt idx="9322">
                  <c:v>1969.29534509986</c:v>
                </c:pt>
                <c:pt idx="9323">
                  <c:v>1987.84543282104</c:v>
                </c:pt>
                <c:pt idx="9324">
                  <c:v>1993.6442287801301</c:v>
                </c:pt>
                <c:pt idx="9325">
                  <c:v>1991.9270095797101</c:v>
                </c:pt>
                <c:pt idx="9326">
                  <c:v>1991.9270095797101</c:v>
                </c:pt>
                <c:pt idx="9327">
                  <c:v>1991.9270095797101</c:v>
                </c:pt>
                <c:pt idx="9328">
                  <c:v>1990.87147117211</c:v>
                </c:pt>
                <c:pt idx="9329">
                  <c:v>1980.98261536726</c:v>
                </c:pt>
                <c:pt idx="9330">
                  <c:v>1997.2059134873</c:v>
                </c:pt>
                <c:pt idx="9331">
                  <c:v>2008.7223101433599</c:v>
                </c:pt>
                <c:pt idx="9332">
                  <c:v>2017.9204002853701</c:v>
                </c:pt>
                <c:pt idx="9333">
                  <c:v>2017.9204002853701</c:v>
                </c:pt>
                <c:pt idx="9334">
                  <c:v>2017.9204002853701</c:v>
                </c:pt>
                <c:pt idx="9335">
                  <c:v>2007.3941010793801</c:v>
                </c:pt>
                <c:pt idx="9336">
                  <c:v>2019.04501525926</c:v>
                </c:pt>
                <c:pt idx="9337">
                  <c:v>2012.8959889904099</c:v>
                </c:pt>
                <c:pt idx="9338">
                  <c:v>2012.8959889904099</c:v>
                </c:pt>
                <c:pt idx="9339">
                  <c:v>2018.2342745076101</c:v>
                </c:pt>
                <c:pt idx="9340">
                  <c:v>2018.2342745076101</c:v>
                </c:pt>
                <c:pt idx="9341">
                  <c:v>2018.2342745076101</c:v>
                </c:pt>
                <c:pt idx="9342">
                  <c:v>2022.78242105609</c:v>
                </c:pt>
                <c:pt idx="9343">
                  <c:v>2040.2842415871701</c:v>
                </c:pt>
                <c:pt idx="9344">
                  <c:v>2045.21049144584</c:v>
                </c:pt>
                <c:pt idx="9345">
                  <c:v>2037.5926792412699</c:v>
                </c:pt>
                <c:pt idx="9346">
                  <c:v>2043.04609236894</c:v>
                </c:pt>
                <c:pt idx="9347">
                  <c:v>2043.04609236894</c:v>
                </c:pt>
                <c:pt idx="9348">
                  <c:v>2043.04609236894</c:v>
                </c:pt>
                <c:pt idx="9349">
                  <c:v>2065.7250197625599</c:v>
                </c:pt>
                <c:pt idx="9350">
                  <c:v>2079.3682475384198</c:v>
                </c:pt>
                <c:pt idx="9351">
                  <c:v>2088.2888195457099</c:v>
                </c:pt>
                <c:pt idx="9352">
                  <c:v>2074.8746351212199</c:v>
                </c:pt>
                <c:pt idx="9353">
                  <c:v>2079.3028065808899</c:v>
                </c:pt>
                <c:pt idx="9354">
                  <c:v>2079.3028065808899</c:v>
                </c:pt>
                <c:pt idx="9355">
                  <c:v>2079.3028065808899</c:v>
                </c:pt>
                <c:pt idx="9356">
                  <c:v>2086.2395480792902</c:v>
                </c:pt>
                <c:pt idx="9357">
                  <c:v>2083.7576391714101</c:v>
                </c:pt>
                <c:pt idx="9358">
                  <c:v>2094.4560238583199</c:v>
                </c:pt>
                <c:pt idx="9359">
                  <c:v>2078.5381168734302</c:v>
                </c:pt>
                <c:pt idx="9360">
                  <c:v>2076.60033740873</c:v>
                </c:pt>
                <c:pt idx="9361">
                  <c:v>2076.60033740873</c:v>
                </c:pt>
                <c:pt idx="9362">
                  <c:v>2076.60033740873</c:v>
                </c:pt>
                <c:pt idx="9363">
                  <c:v>2044.66636200265</c:v>
                </c:pt>
                <c:pt idx="9364">
                  <c:v>2061.9221730081999</c:v>
                </c:pt>
                <c:pt idx="9365">
                  <c:v>2041.8390702633501</c:v>
                </c:pt>
                <c:pt idx="9366">
                  <c:v>2057.2492038925702</c:v>
                </c:pt>
                <c:pt idx="9367">
                  <c:v>2062.2190810562602</c:v>
                </c:pt>
                <c:pt idx="9368">
                  <c:v>2062.2190810562602</c:v>
                </c:pt>
                <c:pt idx="9369">
                  <c:v>2062.2190810562602</c:v>
                </c:pt>
                <c:pt idx="9370">
                  <c:v>2062.2190810562602</c:v>
                </c:pt>
                <c:pt idx="9371">
                  <c:v>2070.1216826130499</c:v>
                </c:pt>
                <c:pt idx="9372">
                  <c:v>2072.0025042073098</c:v>
                </c:pt>
                <c:pt idx="9373">
                  <c:v>2070.68035449124</c:v>
                </c:pt>
                <c:pt idx="9374">
                  <c:v>2076.8414994559298</c:v>
                </c:pt>
                <c:pt idx="9375">
                  <c:v>2076.8414994559298</c:v>
                </c:pt>
                <c:pt idx="9376">
                  <c:v>2076.8414994559298</c:v>
                </c:pt>
                <c:pt idx="9377">
                  <c:v>2076.8414994559298</c:v>
                </c:pt>
                <c:pt idx="9378">
                  <c:v>2093.0296533580399</c:v>
                </c:pt>
                <c:pt idx="9379">
                  <c:v>2095.4000702642002</c:v>
                </c:pt>
                <c:pt idx="9380">
                  <c:v>2083.2147215978098</c:v>
                </c:pt>
                <c:pt idx="9381">
                  <c:v>2079.8760208940898</c:v>
                </c:pt>
                <c:pt idx="9382">
                  <c:v>2079.8760208940898</c:v>
                </c:pt>
                <c:pt idx="9383">
                  <c:v>2079.8760208940898</c:v>
                </c:pt>
                <c:pt idx="9384">
                  <c:v>2086.3789130814398</c:v>
                </c:pt>
                <c:pt idx="9385">
                  <c:v>2056.17548744121</c:v>
                </c:pt>
                <c:pt idx="9386">
                  <c:v>2019.3334402202299</c:v>
                </c:pt>
                <c:pt idx="9387">
                  <c:v>2033.6359250497401</c:v>
                </c:pt>
                <c:pt idx="9388">
                  <c:v>2030.6704801778701</c:v>
                </c:pt>
                <c:pt idx="9389">
                  <c:v>2030.6704801778701</c:v>
                </c:pt>
                <c:pt idx="9390">
                  <c:v>2030.6704801778701</c:v>
                </c:pt>
                <c:pt idx="9391">
                  <c:v>2023.95551081333</c:v>
                </c:pt>
                <c:pt idx="9392">
                  <c:v>2053.04159269718</c:v>
                </c:pt>
                <c:pt idx="9393">
                  <c:v>2046.2454280705099</c:v>
                </c:pt>
                <c:pt idx="9394">
                  <c:v>2052.7483202578701</c:v>
                </c:pt>
                <c:pt idx="9395">
                  <c:v>2064.8706517058899</c:v>
                </c:pt>
                <c:pt idx="9396">
                  <c:v>2064.8706517058899</c:v>
                </c:pt>
                <c:pt idx="9397">
                  <c:v>2064.8706517058899</c:v>
                </c:pt>
                <c:pt idx="9398">
                  <c:v>2070.1701573964101</c:v>
                </c:pt>
                <c:pt idx="9399">
                  <c:v>2068.14148771292</c:v>
                </c:pt>
                <c:pt idx="9400">
                  <c:v>2092.42371856607</c:v>
                </c:pt>
                <c:pt idx="9401">
                  <c:v>2082.5457695874802</c:v>
                </c:pt>
                <c:pt idx="9402">
                  <c:v>2098.0370984788301</c:v>
                </c:pt>
                <c:pt idx="9403">
                  <c:v>2098.0370984788301</c:v>
                </c:pt>
                <c:pt idx="9404">
                  <c:v>2098.0370984788301</c:v>
                </c:pt>
                <c:pt idx="9405">
                  <c:v>2107.26427349085</c:v>
                </c:pt>
                <c:pt idx="9406">
                  <c:v>2127.3510118444501</c:v>
                </c:pt>
                <c:pt idx="9407">
                  <c:v>2147.5286404168401</c:v>
                </c:pt>
                <c:pt idx="9408">
                  <c:v>2156.1765417677502</c:v>
                </c:pt>
                <c:pt idx="9409">
                  <c:v>2147.4522926330601</c:v>
                </c:pt>
                <c:pt idx="9410">
                  <c:v>2147.4522926330601</c:v>
                </c:pt>
                <c:pt idx="9411">
                  <c:v>2147.4522926330601</c:v>
                </c:pt>
                <c:pt idx="9412">
                  <c:v>2166.48712818781</c:v>
                </c:pt>
                <c:pt idx="9413">
                  <c:v>2183.0921652267798</c:v>
                </c:pt>
                <c:pt idx="9414">
                  <c:v>2195.61683737668</c:v>
                </c:pt>
                <c:pt idx="9415">
                  <c:v>2216.8451568783398</c:v>
                </c:pt>
                <c:pt idx="9416">
                  <c:v>2217.9867380264</c:v>
                </c:pt>
                <c:pt idx="9417">
                  <c:v>2217.9867380264</c:v>
                </c:pt>
                <c:pt idx="9418">
                  <c:v>2217.9867380264</c:v>
                </c:pt>
                <c:pt idx="9419">
                  <c:v>2235.2922356848799</c:v>
                </c:pt>
                <c:pt idx="9420">
                  <c:v>2232.7061059927801</c:v>
                </c:pt>
                <c:pt idx="9421">
                  <c:v>2216.3264766964098</c:v>
                </c:pt>
                <c:pt idx="9422">
                  <c:v>2202.3330186108001</c:v>
                </c:pt>
                <c:pt idx="9423">
                  <c:v>2191.3195478320699</c:v>
                </c:pt>
                <c:pt idx="9424">
                  <c:v>2191.3195478320699</c:v>
                </c:pt>
                <c:pt idx="9425">
                  <c:v>2191.3195478320699</c:v>
                </c:pt>
                <c:pt idx="9426">
                  <c:v>2191.3195478320699</c:v>
                </c:pt>
                <c:pt idx="9427">
                  <c:v>2166.5658997107598</c:v>
                </c:pt>
                <c:pt idx="9428">
                  <c:v>2192.1424072795598</c:v>
                </c:pt>
                <c:pt idx="9429">
                  <c:v>2228.62452923411</c:v>
                </c:pt>
                <c:pt idx="9430">
                  <c:v>2229.42315128992</c:v>
                </c:pt>
                <c:pt idx="9431">
                  <c:v>2229.42315128992</c:v>
                </c:pt>
                <c:pt idx="9432">
                  <c:v>2229.42315128992</c:v>
                </c:pt>
                <c:pt idx="9433">
                  <c:v>2200.2922302314701</c:v>
                </c:pt>
                <c:pt idx="9434">
                  <c:v>2189.6302016320701</c:v>
                </c:pt>
                <c:pt idx="9435">
                  <c:v>2181.8790837732699</c:v>
                </c:pt>
                <c:pt idx="9436">
                  <c:v>2167.4396576807799</c:v>
                </c:pt>
                <c:pt idx="9437">
                  <c:v>2180.8211216264999</c:v>
                </c:pt>
                <c:pt idx="9438">
                  <c:v>2180.8211216264999</c:v>
                </c:pt>
                <c:pt idx="9439">
                  <c:v>2180.8211216264999</c:v>
                </c:pt>
                <c:pt idx="9440">
                  <c:v>2202.9862163165399</c:v>
                </c:pt>
                <c:pt idx="9441">
                  <c:v>2220.0663062324202</c:v>
                </c:pt>
                <c:pt idx="9442">
                  <c:v>2207.89671187061</c:v>
                </c:pt>
                <c:pt idx="9443">
                  <c:v>2213.6397618288502</c:v>
                </c:pt>
                <c:pt idx="9444">
                  <c:v>2145.40302116664</c:v>
                </c:pt>
                <c:pt idx="9445">
                  <c:v>2145.40302116664</c:v>
                </c:pt>
                <c:pt idx="9446">
                  <c:v>2145.40302116664</c:v>
                </c:pt>
                <c:pt idx="9447">
                  <c:v>2167.5850820308501</c:v>
                </c:pt>
                <c:pt idx="9448">
                  <c:v>2157.6756244430699</c:v>
                </c:pt>
                <c:pt idx="9449">
                  <c:v>2163.6259041001599</c:v>
                </c:pt>
                <c:pt idx="9450">
                  <c:v>2171.5175988306901</c:v>
                </c:pt>
                <c:pt idx="9451">
                  <c:v>2173.4893106437398</c:v>
                </c:pt>
                <c:pt idx="9452">
                  <c:v>2173.4893106437398</c:v>
                </c:pt>
                <c:pt idx="9453">
                  <c:v>2173.4893106437398</c:v>
                </c:pt>
                <c:pt idx="9454">
                  <c:v>2211.61351588452</c:v>
                </c:pt>
                <c:pt idx="9455">
                  <c:v>2208.41539205254</c:v>
                </c:pt>
                <c:pt idx="9456">
                  <c:v>2202.6408334851199</c:v>
                </c:pt>
                <c:pt idx="9457">
                  <c:v>2200.0959073588701</c:v>
                </c:pt>
                <c:pt idx="9458">
                  <c:v>2204.94823317292</c:v>
                </c:pt>
                <c:pt idx="9459">
                  <c:v>2204.94823317292</c:v>
                </c:pt>
                <c:pt idx="9460">
                  <c:v>2204.94823317292</c:v>
                </c:pt>
                <c:pt idx="9461">
                  <c:v>2202.98258070779</c:v>
                </c:pt>
                <c:pt idx="9462">
                  <c:v>2212.9126400784899</c:v>
                </c:pt>
                <c:pt idx="9463">
                  <c:v>2199.82808418083</c:v>
                </c:pt>
                <c:pt idx="9464">
                  <c:v>2199.9638135742198</c:v>
                </c:pt>
                <c:pt idx="9465">
                  <c:v>2188.3019925680901</c:v>
                </c:pt>
                <c:pt idx="9466">
                  <c:v>2188.3019925680901</c:v>
                </c:pt>
                <c:pt idx="9467">
                  <c:v>2188.3019925680901</c:v>
                </c:pt>
                <c:pt idx="9468">
                  <c:v>2216.2222559122001</c:v>
                </c:pt>
                <c:pt idx="9469">
                  <c:v>2221.8707800428801</c:v>
                </c:pt>
                <c:pt idx="9470">
                  <c:v>2224.0097298585201</c:v>
                </c:pt>
                <c:pt idx="9471">
                  <c:v>2224.1078912948201</c:v>
                </c:pt>
                <c:pt idx="9472">
                  <c:v>2224.1078912948201</c:v>
                </c:pt>
                <c:pt idx="9473">
                  <c:v>2224.1078912948201</c:v>
                </c:pt>
                <c:pt idx="9474">
                  <c:v>2224.1078912948201</c:v>
                </c:pt>
                <c:pt idx="9475">
                  <c:v>2185.4795483071198</c:v>
                </c:pt>
                <c:pt idx="9476">
                  <c:v>2178.5634085916499</c:v>
                </c:pt>
                <c:pt idx="9477">
                  <c:v>2149.1573931376402</c:v>
                </c:pt>
                <c:pt idx="9478">
                  <c:v>2141.4971654976398</c:v>
                </c:pt>
                <c:pt idx="9479">
                  <c:v>2160.2593303960098</c:v>
                </c:pt>
                <c:pt idx="9480">
                  <c:v>2160.2593303960098</c:v>
                </c:pt>
                <c:pt idx="9481">
                  <c:v>2160.2593303960098</c:v>
                </c:pt>
                <c:pt idx="9482">
                  <c:v>2179.86980400312</c:v>
                </c:pt>
                <c:pt idx="9483">
                  <c:v>2188.3868234389702</c:v>
                </c:pt>
                <c:pt idx="9484">
                  <c:v>2177.1733941788798</c:v>
                </c:pt>
                <c:pt idx="9485">
                  <c:v>2184.03742350225</c:v>
                </c:pt>
                <c:pt idx="9486">
                  <c:v>2188.9915463613502</c:v>
                </c:pt>
                <c:pt idx="9487">
                  <c:v>2188.9915463613502</c:v>
                </c:pt>
                <c:pt idx="9488">
                  <c:v>2188.9915463613502</c:v>
                </c:pt>
                <c:pt idx="9489">
                  <c:v>2198.5616804656202</c:v>
                </c:pt>
                <c:pt idx="9490">
                  <c:v>2211.1142256159401</c:v>
                </c:pt>
                <c:pt idx="9491">
                  <c:v>2206.4109597607198</c:v>
                </c:pt>
                <c:pt idx="9492">
                  <c:v>2215.5896599893899</c:v>
                </c:pt>
                <c:pt idx="9493">
                  <c:v>2217.8813053725999</c:v>
                </c:pt>
                <c:pt idx="9494">
                  <c:v>2217.8813053725999</c:v>
                </c:pt>
                <c:pt idx="9495">
                  <c:v>2217.8813053725999</c:v>
                </c:pt>
                <c:pt idx="9496">
                  <c:v>2220.3317056712999</c:v>
                </c:pt>
                <c:pt idx="9497">
                  <c:v>2220.5655965010001</c:v>
                </c:pt>
                <c:pt idx="9498">
                  <c:v>2222.2355527876498</c:v>
                </c:pt>
                <c:pt idx="9499">
                  <c:v>2184.5621630320902</c:v>
                </c:pt>
                <c:pt idx="9500">
                  <c:v>2178.7148922896399</c:v>
                </c:pt>
                <c:pt idx="9501">
                  <c:v>2178.7148922896399</c:v>
                </c:pt>
                <c:pt idx="9502">
                  <c:v>2178.7148922896399</c:v>
                </c:pt>
                <c:pt idx="9503">
                  <c:v>2176.1275507279502</c:v>
                </c:pt>
                <c:pt idx="9504">
                  <c:v>2167.5257004212299</c:v>
                </c:pt>
                <c:pt idx="9505">
                  <c:v>2190.2143227715301</c:v>
                </c:pt>
                <c:pt idx="9506">
                  <c:v>2193.0852418158502</c:v>
                </c:pt>
                <c:pt idx="9507">
                  <c:v>2215.8974748637102</c:v>
                </c:pt>
                <c:pt idx="9508">
                  <c:v>2215.8974748637102</c:v>
                </c:pt>
                <c:pt idx="9509">
                  <c:v>2215.8974748637102</c:v>
                </c:pt>
                <c:pt idx="9510">
                  <c:v>2248.31619810335</c:v>
                </c:pt>
                <c:pt idx="9511">
                  <c:v>2262.6223185416202</c:v>
                </c:pt>
                <c:pt idx="9512">
                  <c:v>2262.34601227648</c:v>
                </c:pt>
                <c:pt idx="9513">
                  <c:v>2260.6530304677399</c:v>
                </c:pt>
                <c:pt idx="9514">
                  <c:v>2275.38330526038</c:v>
                </c:pt>
                <c:pt idx="9515">
                  <c:v>2275.38330526038</c:v>
                </c:pt>
                <c:pt idx="9516">
                  <c:v>2275.38330526038</c:v>
                </c:pt>
                <c:pt idx="9517">
                  <c:v>2290.0239017038002</c:v>
                </c:pt>
                <c:pt idx="9518">
                  <c:v>2288.72114190108</c:v>
                </c:pt>
                <c:pt idx="9519">
                  <c:v>2308.29283568151</c:v>
                </c:pt>
                <c:pt idx="9520">
                  <c:v>2300.11635159875</c:v>
                </c:pt>
                <c:pt idx="9521">
                  <c:v>2308.6903289050401</c:v>
                </c:pt>
                <c:pt idx="9522">
                  <c:v>2308.6903289050401</c:v>
                </c:pt>
                <c:pt idx="9523">
                  <c:v>2308.6903289050401</c:v>
                </c:pt>
                <c:pt idx="9524">
                  <c:v>2308.6903289050401</c:v>
                </c:pt>
                <c:pt idx="9525">
                  <c:v>2287.3359749666502</c:v>
                </c:pt>
                <c:pt idx="9526">
                  <c:v>2273.2794996626799</c:v>
                </c:pt>
                <c:pt idx="9527">
                  <c:v>2286.49614934499</c:v>
                </c:pt>
                <c:pt idx="9528">
                  <c:v>2277.8324936894901</c:v>
                </c:pt>
                <c:pt idx="9529">
                  <c:v>2277.8324936894901</c:v>
                </c:pt>
                <c:pt idx="9530">
                  <c:v>2277.8324936894901</c:v>
                </c:pt>
                <c:pt idx="9531">
                  <c:v>2272.9510830054301</c:v>
                </c:pt>
                <c:pt idx="9532">
                  <c:v>2289.6857900898899</c:v>
                </c:pt>
                <c:pt idx="9533">
                  <c:v>2310.3372596695999</c:v>
                </c:pt>
                <c:pt idx="9534">
                  <c:v>2292.3228183045198</c:v>
                </c:pt>
                <c:pt idx="9535">
                  <c:v>2293.3068564066698</c:v>
                </c:pt>
                <c:pt idx="9536">
                  <c:v>2293.3068564066698</c:v>
                </c:pt>
                <c:pt idx="9537">
                  <c:v>2293.3068564066698</c:v>
                </c:pt>
                <c:pt idx="9538">
                  <c:v>2289.4955265652102</c:v>
                </c:pt>
                <c:pt idx="9539">
                  <c:v>2285.4454584157302</c:v>
                </c:pt>
                <c:pt idx="9540">
                  <c:v>2279.8902482429999</c:v>
                </c:pt>
                <c:pt idx="9541">
                  <c:v>2276.2170715341199</c:v>
                </c:pt>
                <c:pt idx="9542">
                  <c:v>2269.183380469</c:v>
                </c:pt>
                <c:pt idx="9543">
                  <c:v>2269.183380469</c:v>
                </c:pt>
                <c:pt idx="9544">
                  <c:v>2269.183380469</c:v>
                </c:pt>
                <c:pt idx="9545">
                  <c:v>2266.9232436949801</c:v>
                </c:pt>
                <c:pt idx="9546">
                  <c:v>2256.3920970106501</c:v>
                </c:pt>
                <c:pt idx="9547">
                  <c:v>2256.0757990492398</c:v>
                </c:pt>
                <c:pt idx="9548">
                  <c:v>2256.6417421449401</c:v>
                </c:pt>
                <c:pt idx="9549">
                  <c:v>2272.8480740907999</c:v>
                </c:pt>
                <c:pt idx="9550">
                  <c:v>2272.8480740907999</c:v>
                </c:pt>
                <c:pt idx="9551">
                  <c:v>2272.8480740907999</c:v>
                </c:pt>
                <c:pt idx="9552">
                  <c:v>2279.6987728487402</c:v>
                </c:pt>
                <c:pt idx="9553">
                  <c:v>2278.4541827860498</c:v>
                </c:pt>
                <c:pt idx="9554">
                  <c:v>2265.2169313208101</c:v>
                </c:pt>
                <c:pt idx="9555">
                  <c:v>2279.4309496706901</c:v>
                </c:pt>
                <c:pt idx="9556">
                  <c:v>2286.5215986062499</c:v>
                </c:pt>
                <c:pt idx="9557">
                  <c:v>2286.5215986062499</c:v>
                </c:pt>
                <c:pt idx="9558">
                  <c:v>2286.5215986062499</c:v>
                </c:pt>
                <c:pt idx="9559">
                  <c:v>2304.78326136646</c:v>
                </c:pt>
                <c:pt idx="9560">
                  <c:v>2297.49265394955</c:v>
                </c:pt>
                <c:pt idx="9561">
                  <c:v>2293.3965347558801</c:v>
                </c:pt>
                <c:pt idx="9562">
                  <c:v>2293.3965347558801</c:v>
                </c:pt>
                <c:pt idx="9563">
                  <c:v>2242.4325712733898</c:v>
                </c:pt>
                <c:pt idx="9564">
                  <c:v>2242.4325712733898</c:v>
                </c:pt>
                <c:pt idx="9565">
                  <c:v>2242.4325712733898</c:v>
                </c:pt>
                <c:pt idx="9566">
                  <c:v>2226.3849942430202</c:v>
                </c:pt>
                <c:pt idx="9567">
                  <c:v>2234.13368836265</c:v>
                </c:pt>
                <c:pt idx="9568">
                  <c:v>2238.7084960419802</c:v>
                </c:pt>
                <c:pt idx="9569">
                  <c:v>2203.4733878892798</c:v>
                </c:pt>
                <c:pt idx="9570">
                  <c:v>2205.2475649601502</c:v>
                </c:pt>
                <c:pt idx="9571">
                  <c:v>2205.2475649601502</c:v>
                </c:pt>
                <c:pt idx="9572">
                  <c:v>2205.2475649601502</c:v>
                </c:pt>
                <c:pt idx="9573">
                  <c:v>2149.3173599227198</c:v>
                </c:pt>
                <c:pt idx="9574">
                  <c:v>2144.4371611082502</c:v>
                </c:pt>
                <c:pt idx="9575">
                  <c:v>2164.0900501507999</c:v>
                </c:pt>
                <c:pt idx="9576">
                  <c:v>2196.6784351321999</c:v>
                </c:pt>
                <c:pt idx="9577">
                  <c:v>2180.1982206603702</c:v>
                </c:pt>
                <c:pt idx="9578">
                  <c:v>2180.1982206603702</c:v>
                </c:pt>
                <c:pt idx="9579">
                  <c:v>2180.1982206603702</c:v>
                </c:pt>
                <c:pt idx="9580">
                  <c:v>2163.2684025729</c:v>
                </c:pt>
                <c:pt idx="9581">
                  <c:v>2139.7472258184498</c:v>
                </c:pt>
                <c:pt idx="9582">
                  <c:v>2139.05040080769</c:v>
                </c:pt>
                <c:pt idx="9583">
                  <c:v>2154.4896193069299</c:v>
                </c:pt>
                <c:pt idx="9584">
                  <c:v>2170.6353577735899</c:v>
                </c:pt>
                <c:pt idx="9585">
                  <c:v>2170.6353577735899</c:v>
                </c:pt>
                <c:pt idx="9586">
                  <c:v>2170.6353577735899</c:v>
                </c:pt>
                <c:pt idx="9587">
                  <c:v>2153.8994388195501</c:v>
                </c:pt>
                <c:pt idx="9588">
                  <c:v>2168.85269761564</c:v>
                </c:pt>
                <c:pt idx="9589">
                  <c:v>2185.5037856988001</c:v>
                </c:pt>
                <c:pt idx="9590">
                  <c:v>2220.3377650192201</c:v>
                </c:pt>
                <c:pt idx="9591">
                  <c:v>2263.0658628093402</c:v>
                </c:pt>
                <c:pt idx="9592">
                  <c:v>2263.0658628093402</c:v>
                </c:pt>
                <c:pt idx="9593">
                  <c:v>2263.0658628093402</c:v>
                </c:pt>
                <c:pt idx="9594">
                  <c:v>2255.5365170843902</c:v>
                </c:pt>
                <c:pt idx="9595">
                  <c:v>2262.9434639813599</c:v>
                </c:pt>
                <c:pt idx="9596">
                  <c:v>2269.3518303411702</c:v>
                </c:pt>
                <c:pt idx="9597">
                  <c:v>2264.0499009114901</c:v>
                </c:pt>
                <c:pt idx="9598">
                  <c:v>2262.9386165030201</c:v>
                </c:pt>
                <c:pt idx="9599">
                  <c:v>2262.9386165030201</c:v>
                </c:pt>
                <c:pt idx="9600">
                  <c:v>2262.9386165030201</c:v>
                </c:pt>
                <c:pt idx="9601">
                  <c:v>2275.59901804632</c:v>
                </c:pt>
                <c:pt idx="9602">
                  <c:v>2257.1725410227</c:v>
                </c:pt>
                <c:pt idx="9603">
                  <c:v>2263.8426712126302</c:v>
                </c:pt>
                <c:pt idx="9604">
                  <c:v>2264.76611583559</c:v>
                </c:pt>
                <c:pt idx="9605">
                  <c:v>2275.0524648639598</c:v>
                </c:pt>
                <c:pt idx="9606">
                  <c:v>2275.0524648639598</c:v>
                </c:pt>
                <c:pt idx="9607">
                  <c:v>2275.0524648639598</c:v>
                </c:pt>
                <c:pt idx="9608">
                  <c:v>2279.8054173721298</c:v>
                </c:pt>
                <c:pt idx="9609">
                  <c:v>2276.9744900240698</c:v>
                </c:pt>
                <c:pt idx="9610">
                  <c:v>2275.1409313435902</c:v>
                </c:pt>
                <c:pt idx="9611">
                  <c:v>2294.39390342345</c:v>
                </c:pt>
                <c:pt idx="9612">
                  <c:v>2281.9892063623702</c:v>
                </c:pt>
                <c:pt idx="9613">
                  <c:v>2281.9892063623702</c:v>
                </c:pt>
                <c:pt idx="9614">
                  <c:v>2281.9892063623702</c:v>
                </c:pt>
                <c:pt idx="9615">
                  <c:v>2271.2193213700002</c:v>
                </c:pt>
                <c:pt idx="9616">
                  <c:v>2279.8575277642399</c:v>
                </c:pt>
                <c:pt idx="9617">
                  <c:v>2275.0136850372801</c:v>
                </c:pt>
                <c:pt idx="9618">
                  <c:v>2250.0455359996199</c:v>
                </c:pt>
                <c:pt idx="9619">
                  <c:v>2231.6045165409901</c:v>
                </c:pt>
                <c:pt idx="9620">
                  <c:v>2231.6045165409901</c:v>
                </c:pt>
                <c:pt idx="9621">
                  <c:v>2231.6045165409901</c:v>
                </c:pt>
                <c:pt idx="9622">
                  <c:v>2231.6045165409901</c:v>
                </c:pt>
                <c:pt idx="9623">
                  <c:v>2240.9553022505802</c:v>
                </c:pt>
                <c:pt idx="9624">
                  <c:v>2244.90236148543</c:v>
                </c:pt>
                <c:pt idx="9625">
                  <c:v>2223.96973816225</c:v>
                </c:pt>
                <c:pt idx="9626">
                  <c:v>2245.51677936448</c:v>
                </c:pt>
                <c:pt idx="9627">
                  <c:v>2245.51677936448</c:v>
                </c:pt>
                <c:pt idx="9628">
                  <c:v>2245.51677936448</c:v>
                </c:pt>
                <c:pt idx="9629">
                  <c:v>2273.2261774009899</c:v>
                </c:pt>
                <c:pt idx="9630">
                  <c:v>2273.6854759732901</c:v>
                </c:pt>
                <c:pt idx="9631">
                  <c:v>2285.99928281558</c:v>
                </c:pt>
                <c:pt idx="9632">
                  <c:v>2300.0000121186999</c:v>
                </c:pt>
                <c:pt idx="9633">
                  <c:v>2332.1824207894801</c:v>
                </c:pt>
                <c:pt idx="9634">
                  <c:v>2332.1824207894801</c:v>
                </c:pt>
                <c:pt idx="9635">
                  <c:v>2332.1824207894801</c:v>
                </c:pt>
                <c:pt idx="9636">
                  <c:v>2344.6198383293299</c:v>
                </c:pt>
                <c:pt idx="9637">
                  <c:v>2341.05451801341</c:v>
                </c:pt>
                <c:pt idx="9638">
                  <c:v>2336.1113019805698</c:v>
                </c:pt>
                <c:pt idx="9639">
                  <c:v>2341.4932148027901</c:v>
                </c:pt>
                <c:pt idx="9640">
                  <c:v>2355.3157992770698</c:v>
                </c:pt>
                <c:pt idx="9641">
                  <c:v>2355.3157992770698</c:v>
                </c:pt>
                <c:pt idx="9642">
                  <c:v>2355.3157992770698</c:v>
                </c:pt>
                <c:pt idx="9643">
                  <c:v>2353.4919355532602</c:v>
                </c:pt>
                <c:pt idx="9644">
                  <c:v>2350.5095245072198</c:v>
                </c:pt>
                <c:pt idx="9645">
                  <c:v>2351.3420789113702</c:v>
                </c:pt>
                <c:pt idx="9646">
                  <c:v>2352.1855401417902</c:v>
                </c:pt>
                <c:pt idx="9647">
                  <c:v>2353.3695367252799</c:v>
                </c:pt>
                <c:pt idx="9648">
                  <c:v>2353.3695367252799</c:v>
                </c:pt>
                <c:pt idx="9649">
                  <c:v>2353.3695367252799</c:v>
                </c:pt>
                <c:pt idx="9650">
                  <c:v>2357.2099514367501</c:v>
                </c:pt>
                <c:pt idx="9651">
                  <c:v>2363.2911130089001</c:v>
                </c:pt>
                <c:pt idx="9652">
                  <c:v>2380.5869157107099</c:v>
                </c:pt>
                <c:pt idx="9653">
                  <c:v>2376.3914232111601</c:v>
                </c:pt>
                <c:pt idx="9654">
                  <c:v>2406.22765236745</c:v>
                </c:pt>
                <c:pt idx="9655">
                  <c:v>2406.22765236745</c:v>
                </c:pt>
                <c:pt idx="9656">
                  <c:v>2406.22765236745</c:v>
                </c:pt>
                <c:pt idx="9657">
                  <c:v>2412.78265494692</c:v>
                </c:pt>
                <c:pt idx="9658">
                  <c:v>2404.0729482472302</c:v>
                </c:pt>
                <c:pt idx="9659">
                  <c:v>2391.0550451766799</c:v>
                </c:pt>
                <c:pt idx="9660">
                  <c:v>2383.9510656757002</c:v>
                </c:pt>
                <c:pt idx="9661">
                  <c:v>2404.71523912671</c:v>
                </c:pt>
                <c:pt idx="9662">
                  <c:v>2404.71523912671</c:v>
                </c:pt>
                <c:pt idx="9663">
                  <c:v>2404.71523912671</c:v>
                </c:pt>
                <c:pt idx="9664">
                  <c:v>2414.59924745323</c:v>
                </c:pt>
                <c:pt idx="9665">
                  <c:v>2411.2908434891001</c:v>
                </c:pt>
                <c:pt idx="9666">
                  <c:v>2417.8010068939602</c:v>
                </c:pt>
                <c:pt idx="9667">
                  <c:v>2426.8318590333902</c:v>
                </c:pt>
                <c:pt idx="9668">
                  <c:v>2440.01336449777</c:v>
                </c:pt>
                <c:pt idx="9669">
                  <c:v>2440.01336449777</c:v>
                </c:pt>
                <c:pt idx="9670">
                  <c:v>2440.01336449777</c:v>
                </c:pt>
                <c:pt idx="9671">
                  <c:v>2436.6904180986398</c:v>
                </c:pt>
                <c:pt idx="9672">
                  <c:v>2425.43093779437</c:v>
                </c:pt>
                <c:pt idx="9673">
                  <c:v>2427.9237535285101</c:v>
                </c:pt>
                <c:pt idx="9674">
                  <c:v>2410.8388161343</c:v>
                </c:pt>
                <c:pt idx="9675">
                  <c:v>2406.1355502790798</c:v>
                </c:pt>
                <c:pt idx="9676">
                  <c:v>2406.1355502790798</c:v>
                </c:pt>
                <c:pt idx="9677">
                  <c:v>2406.1355502790798</c:v>
                </c:pt>
                <c:pt idx="9678">
                  <c:v>2393.5708864329099</c:v>
                </c:pt>
                <c:pt idx="9679">
                  <c:v>2408.4114413576899</c:v>
                </c:pt>
                <c:pt idx="9680">
                  <c:v>2406.98264711824</c:v>
                </c:pt>
                <c:pt idx="9681">
                  <c:v>2422.2243308753</c:v>
                </c:pt>
                <c:pt idx="9682">
                  <c:v>2417.3817000179201</c:v>
                </c:pt>
                <c:pt idx="9683">
                  <c:v>2417.3817000179201</c:v>
                </c:pt>
                <c:pt idx="9684">
                  <c:v>2417.3817000179201</c:v>
                </c:pt>
                <c:pt idx="9685">
                  <c:v>2427.7722698305201</c:v>
                </c:pt>
                <c:pt idx="9686">
                  <c:v>2453.2300141800902</c:v>
                </c:pt>
                <c:pt idx="9687">
                  <c:v>2489.6297290029402</c:v>
                </c:pt>
                <c:pt idx="9688">
                  <c:v>2500.6492591295901</c:v>
                </c:pt>
                <c:pt idx="9689">
                  <c:v>2511.76573882296</c:v>
                </c:pt>
                <c:pt idx="9690">
                  <c:v>2511.76573882296</c:v>
                </c:pt>
                <c:pt idx="9691">
                  <c:v>2511.76573882296</c:v>
                </c:pt>
                <c:pt idx="9692">
                  <c:v>2515.3746864438899</c:v>
                </c:pt>
                <c:pt idx="9693">
                  <c:v>2507.7314249780602</c:v>
                </c:pt>
                <c:pt idx="9694">
                  <c:v>2513.7774423322799</c:v>
                </c:pt>
                <c:pt idx="9695">
                  <c:v>2530.34248767498</c:v>
                </c:pt>
                <c:pt idx="9696">
                  <c:v>2536.5012089004999</c:v>
                </c:pt>
                <c:pt idx="9697">
                  <c:v>2536.5012089004999</c:v>
                </c:pt>
                <c:pt idx="9698">
                  <c:v>2536.5012089004999</c:v>
                </c:pt>
                <c:pt idx="9699">
                  <c:v>2534.6373534804202</c:v>
                </c:pt>
                <c:pt idx="9700">
                  <c:v>2552.35488679744</c:v>
                </c:pt>
                <c:pt idx="9701">
                  <c:v>2558.9753303344401</c:v>
                </c:pt>
                <c:pt idx="9702">
                  <c:v>2554.9034485324401</c:v>
                </c:pt>
                <c:pt idx="9703">
                  <c:v>2575.5173501550498</c:v>
                </c:pt>
                <c:pt idx="9704">
                  <c:v>2575.5173501550498</c:v>
                </c:pt>
                <c:pt idx="9705">
                  <c:v>2575.5173501550498</c:v>
                </c:pt>
                <c:pt idx="9706">
                  <c:v>2604.1889726412001</c:v>
                </c:pt>
                <c:pt idx="9707">
                  <c:v>2601.1035526805199</c:v>
                </c:pt>
                <c:pt idx="9708">
                  <c:v>2598.2580828974501</c:v>
                </c:pt>
                <c:pt idx="9709">
                  <c:v>2598.2580828974501</c:v>
                </c:pt>
                <c:pt idx="9710">
                  <c:v>2605.3123757455</c:v>
                </c:pt>
                <c:pt idx="9711">
                  <c:v>2605.3123757455</c:v>
                </c:pt>
                <c:pt idx="9712">
                  <c:v>2605.3123757455</c:v>
                </c:pt>
                <c:pt idx="9713">
                  <c:v>2603.7781488522401</c:v>
                </c:pt>
                <c:pt idx="9714">
                  <c:v>2575.3258747607902</c:v>
                </c:pt>
                <c:pt idx="9715">
                  <c:v>2565.0770936895201</c:v>
                </c:pt>
                <c:pt idx="9716">
                  <c:v>2562.89694030803</c:v>
                </c:pt>
                <c:pt idx="9717">
                  <c:v>2546.6324386221399</c:v>
                </c:pt>
                <c:pt idx="9718">
                  <c:v>2546.6324386221399</c:v>
                </c:pt>
                <c:pt idx="9719">
                  <c:v>2546.6324386221399</c:v>
                </c:pt>
                <c:pt idx="9720">
                  <c:v>2581.8227076002299</c:v>
                </c:pt>
                <c:pt idx="9721">
                  <c:v>2574.02311495807</c:v>
                </c:pt>
                <c:pt idx="9722">
                  <c:v>2550.9394231234201</c:v>
                </c:pt>
                <c:pt idx="9723">
                  <c:v>2512.4104534416101</c:v>
                </c:pt>
                <c:pt idx="9724">
                  <c:v>2510.0606383183699</c:v>
                </c:pt>
                <c:pt idx="9725">
                  <c:v>2510.0606383183699</c:v>
                </c:pt>
                <c:pt idx="9726">
                  <c:v>2510.0606383183699</c:v>
                </c:pt>
                <c:pt idx="9727">
                  <c:v>2483.7630683471398</c:v>
                </c:pt>
                <c:pt idx="9728">
                  <c:v>2501.20187165986</c:v>
                </c:pt>
                <c:pt idx="9729">
                  <c:v>2520.2791226500499</c:v>
                </c:pt>
                <c:pt idx="9730">
                  <c:v>2569.3659001470401</c:v>
                </c:pt>
                <c:pt idx="9731">
                  <c:v>2580.1430563569102</c:v>
                </c:pt>
                <c:pt idx="9732">
                  <c:v>2580.1430563569102</c:v>
                </c:pt>
                <c:pt idx="9733">
                  <c:v>2580.1430563569102</c:v>
                </c:pt>
                <c:pt idx="9734">
                  <c:v>2573.42808699236</c:v>
                </c:pt>
                <c:pt idx="9735">
                  <c:v>2587.6917919951902</c:v>
                </c:pt>
                <c:pt idx="9736">
                  <c:v>2587.6917919951902</c:v>
                </c:pt>
                <c:pt idx="9737">
                  <c:v>2604.1962438587002</c:v>
                </c:pt>
                <c:pt idx="9738">
                  <c:v>2608.6341102750398</c:v>
                </c:pt>
                <c:pt idx="9739">
                  <c:v>2608.6341102750398</c:v>
                </c:pt>
                <c:pt idx="9740">
                  <c:v>2608.6341102750398</c:v>
                </c:pt>
                <c:pt idx="9741">
                  <c:v>2598.5489315976001</c:v>
                </c:pt>
                <c:pt idx="9742">
                  <c:v>2553.6879433397698</c:v>
                </c:pt>
                <c:pt idx="9743">
                  <c:v>2553.6879433397698</c:v>
                </c:pt>
                <c:pt idx="9744">
                  <c:v>2540.97058392603</c:v>
                </c:pt>
                <c:pt idx="9745">
                  <c:v>2579.0257126005199</c:v>
                </c:pt>
                <c:pt idx="9746">
                  <c:v>2579.0257126005199</c:v>
                </c:pt>
                <c:pt idx="9747">
                  <c:v>2579.0257126005199</c:v>
                </c:pt>
                <c:pt idx="9748">
                  <c:v>2577.7580970157401</c:v>
                </c:pt>
                <c:pt idx="9749">
                  <c:v>2597.15891718483</c:v>
                </c:pt>
                <c:pt idx="9750">
                  <c:v>2581.2288915041099</c:v>
                </c:pt>
                <c:pt idx="9751">
                  <c:v>2603.49820697836</c:v>
                </c:pt>
                <c:pt idx="9752">
                  <c:v>2619.5360890520601</c:v>
                </c:pt>
                <c:pt idx="9753">
                  <c:v>2619.5360890520601</c:v>
                </c:pt>
                <c:pt idx="9754">
                  <c:v>2619.5360890520601</c:v>
                </c:pt>
                <c:pt idx="9755">
                  <c:v>2619.7299881854901</c:v>
                </c:pt>
                <c:pt idx="9756">
                  <c:v>2651.9935921183901</c:v>
                </c:pt>
                <c:pt idx="9757">
                  <c:v>2646.3062881610199</c:v>
                </c:pt>
                <c:pt idx="9758">
                  <c:v>2655.1844447328699</c:v>
                </c:pt>
                <c:pt idx="9759">
                  <c:v>2677.44285338087</c:v>
                </c:pt>
                <c:pt idx="9760">
                  <c:v>2677.44285338087</c:v>
                </c:pt>
                <c:pt idx="9761">
                  <c:v>2677.44285338087</c:v>
                </c:pt>
                <c:pt idx="9762">
                  <c:v>2679.2715645830199</c:v>
                </c:pt>
                <c:pt idx="9763">
                  <c:v>2700.0454329907002</c:v>
                </c:pt>
                <c:pt idx="9764">
                  <c:v>2712.35318048507</c:v>
                </c:pt>
                <c:pt idx="9765">
                  <c:v>2682.4842308500101</c:v>
                </c:pt>
                <c:pt idx="9766">
                  <c:v>2658.1971525185199</c:v>
                </c:pt>
                <c:pt idx="9767">
                  <c:v>2658.1971525185199</c:v>
                </c:pt>
                <c:pt idx="9768">
                  <c:v>2658.1971525185199</c:v>
                </c:pt>
                <c:pt idx="9769">
                  <c:v>2639.2229104429598</c:v>
                </c:pt>
                <c:pt idx="9770">
                  <c:v>2639.4301401418102</c:v>
                </c:pt>
                <c:pt idx="9771">
                  <c:v>2665.7374050697099</c:v>
                </c:pt>
                <c:pt idx="9772">
                  <c:v>2706.3592735229699</c:v>
                </c:pt>
                <c:pt idx="9773">
                  <c:v>2713.2317859334198</c:v>
                </c:pt>
                <c:pt idx="9774">
                  <c:v>2713.2317859334198</c:v>
                </c:pt>
                <c:pt idx="9775">
                  <c:v>2713.2317859334198</c:v>
                </c:pt>
                <c:pt idx="9776">
                  <c:v>2715.4579903590902</c:v>
                </c:pt>
                <c:pt idx="9777">
                  <c:v>2724.39674041015</c:v>
                </c:pt>
                <c:pt idx="9778">
                  <c:v>2686.9511821363699</c:v>
                </c:pt>
                <c:pt idx="9779">
                  <c:v>2694.2526963795299</c:v>
                </c:pt>
                <c:pt idx="9780">
                  <c:v>2726.7853353600699</c:v>
                </c:pt>
                <c:pt idx="9781">
                  <c:v>2726.7853353600699</c:v>
                </c:pt>
                <c:pt idx="9782">
                  <c:v>2726.7853353600699</c:v>
                </c:pt>
                <c:pt idx="9783">
                  <c:v>2712.6294867502102</c:v>
                </c:pt>
                <c:pt idx="9784">
                  <c:v>2727.0034718851698</c:v>
                </c:pt>
                <c:pt idx="9785">
                  <c:v>2773.2629576428599</c:v>
                </c:pt>
                <c:pt idx="9786">
                  <c:v>2804.8406433912601</c:v>
                </c:pt>
                <c:pt idx="9787">
                  <c:v>2793.3908995623101</c:v>
                </c:pt>
                <c:pt idx="9788">
                  <c:v>2793.3908995623101</c:v>
                </c:pt>
                <c:pt idx="9789">
                  <c:v>2793.3908995623101</c:v>
                </c:pt>
                <c:pt idx="9790">
                  <c:v>2793.3908995623101</c:v>
                </c:pt>
                <c:pt idx="9791">
                  <c:v>2820.9354833354</c:v>
                </c:pt>
                <c:pt idx="9792">
                  <c:v>2808.0969369632699</c:v>
                </c:pt>
                <c:pt idx="9793">
                  <c:v>2774.7487097527501</c:v>
                </c:pt>
                <c:pt idx="9794">
                  <c:v>2771.24034730728</c:v>
                </c:pt>
                <c:pt idx="9795">
                  <c:v>2771.24034730728</c:v>
                </c:pt>
                <c:pt idx="9796">
                  <c:v>2771.24034730728</c:v>
                </c:pt>
                <c:pt idx="9797">
                  <c:v>2800.6718120225501</c:v>
                </c:pt>
                <c:pt idx="9798">
                  <c:v>2806.9868644243902</c:v>
                </c:pt>
                <c:pt idx="9799">
                  <c:v>2785.2968226112598</c:v>
                </c:pt>
                <c:pt idx="9800">
                  <c:v>2749.1261511397702</c:v>
                </c:pt>
                <c:pt idx="9801">
                  <c:v>2734.4964615225999</c:v>
                </c:pt>
                <c:pt idx="9802">
                  <c:v>2734.4964615225999</c:v>
                </c:pt>
                <c:pt idx="9803">
                  <c:v>2734.4964615225999</c:v>
                </c:pt>
                <c:pt idx="9804">
                  <c:v>2750.0532313714798</c:v>
                </c:pt>
                <c:pt idx="9805">
                  <c:v>2735.3738551013598</c:v>
                </c:pt>
                <c:pt idx="9806">
                  <c:v>2774.4675560092801</c:v>
                </c:pt>
                <c:pt idx="9807">
                  <c:v>2762.94388813571</c:v>
                </c:pt>
                <c:pt idx="9808">
                  <c:v>2785.1392795653501</c:v>
                </c:pt>
                <c:pt idx="9809">
                  <c:v>2785.1392795653501</c:v>
                </c:pt>
                <c:pt idx="9810">
                  <c:v>2785.1392795653501</c:v>
                </c:pt>
                <c:pt idx="9811">
                  <c:v>2815.2239419863499</c:v>
                </c:pt>
                <c:pt idx="9812">
                  <c:v>2807.2789249941202</c:v>
                </c:pt>
                <c:pt idx="9813">
                  <c:v>2783.4256959736699</c:v>
                </c:pt>
                <c:pt idx="9814">
                  <c:v>2733.0943284139898</c:v>
                </c:pt>
                <c:pt idx="9815">
                  <c:v>2745.6117293463799</c:v>
                </c:pt>
                <c:pt idx="9816">
                  <c:v>2745.6117293463799</c:v>
                </c:pt>
                <c:pt idx="9817">
                  <c:v>2745.6117293463799</c:v>
                </c:pt>
                <c:pt idx="9818">
                  <c:v>2754.5250301361698</c:v>
                </c:pt>
                <c:pt idx="9819">
                  <c:v>2733.62997477009</c:v>
                </c:pt>
                <c:pt idx="9820">
                  <c:v>2720.2012479105902</c:v>
                </c:pt>
                <c:pt idx="9821">
                  <c:v>2709.5428549199401</c:v>
                </c:pt>
                <c:pt idx="9822">
                  <c:v>2714.5902917369999</c:v>
                </c:pt>
                <c:pt idx="9823">
                  <c:v>2714.5902917369999</c:v>
                </c:pt>
                <c:pt idx="9824">
                  <c:v>2714.5902917369999</c:v>
                </c:pt>
                <c:pt idx="9825">
                  <c:v>2738.1526720573102</c:v>
                </c:pt>
                <c:pt idx="9826">
                  <c:v>2732.10786657268</c:v>
                </c:pt>
                <c:pt idx="9827">
                  <c:v>2737.71397526793</c:v>
                </c:pt>
                <c:pt idx="9828">
                  <c:v>2680.1853142493001</c:v>
                </c:pt>
                <c:pt idx="9829">
                  <c:v>2680.1853142493001</c:v>
                </c:pt>
                <c:pt idx="9830">
                  <c:v>2680.1853142493001</c:v>
                </c:pt>
                <c:pt idx="9831">
                  <c:v>2680.1853142493001</c:v>
                </c:pt>
                <c:pt idx="9832">
                  <c:v>2622.1403967879201</c:v>
                </c:pt>
                <c:pt idx="9833">
                  <c:v>2630.8743408792802</c:v>
                </c:pt>
                <c:pt idx="9834">
                  <c:v>2598.3404900291598</c:v>
                </c:pt>
                <c:pt idx="9835">
                  <c:v>2599.0882135624502</c:v>
                </c:pt>
                <c:pt idx="9836">
                  <c:v>2625.4075971861898</c:v>
                </c:pt>
                <c:pt idx="9837">
                  <c:v>2625.4075971861898</c:v>
                </c:pt>
                <c:pt idx="9838">
                  <c:v>2625.4075971861898</c:v>
                </c:pt>
                <c:pt idx="9839">
                  <c:v>2640.0881853258902</c:v>
                </c:pt>
                <c:pt idx="9840">
                  <c:v>2654.6790951163698</c:v>
                </c:pt>
                <c:pt idx="9841">
                  <c:v>2635.70848864957</c:v>
                </c:pt>
                <c:pt idx="9842">
                  <c:v>2627.94161648618</c:v>
                </c:pt>
                <c:pt idx="9843">
                  <c:v>2556.4194973819399</c:v>
                </c:pt>
                <c:pt idx="9844">
                  <c:v>2556.4194973819399</c:v>
                </c:pt>
                <c:pt idx="9845">
                  <c:v>2556.4194973819399</c:v>
                </c:pt>
                <c:pt idx="9846">
                  <c:v>2577.4951213160198</c:v>
                </c:pt>
                <c:pt idx="9847">
                  <c:v>2615.5817585997002</c:v>
                </c:pt>
                <c:pt idx="9848">
                  <c:v>2646.2978050739298</c:v>
                </c:pt>
                <c:pt idx="9849">
                  <c:v>2640.2954150247401</c:v>
                </c:pt>
                <c:pt idx="9850">
                  <c:v>2656.1345504866699</c:v>
                </c:pt>
                <c:pt idx="9851">
                  <c:v>2656.1345504866699</c:v>
                </c:pt>
                <c:pt idx="9852">
                  <c:v>2656.1345504866699</c:v>
                </c:pt>
                <c:pt idx="9853">
                  <c:v>2635.44914855861</c:v>
                </c:pt>
                <c:pt idx="9854">
                  <c:v>2684.8049611032302</c:v>
                </c:pt>
                <c:pt idx="9855">
                  <c:v>2681.5753286620602</c:v>
                </c:pt>
                <c:pt idx="9856">
                  <c:v>2673.0934534441499</c:v>
                </c:pt>
                <c:pt idx="9857">
                  <c:v>2652.9546046984501</c:v>
                </c:pt>
                <c:pt idx="9858">
                  <c:v>2652.9546046984501</c:v>
                </c:pt>
                <c:pt idx="9859">
                  <c:v>2652.9546046984501</c:v>
                </c:pt>
                <c:pt idx="9860">
                  <c:v>2679.60240497943</c:v>
                </c:pt>
                <c:pt idx="9861">
                  <c:v>2752.8368958057599</c:v>
                </c:pt>
                <c:pt idx="9862">
                  <c:v>2778.6775909438502</c:v>
                </c:pt>
                <c:pt idx="9863">
                  <c:v>2769.3158984080101</c:v>
                </c:pt>
                <c:pt idx="9864">
                  <c:v>2819.40125644215</c:v>
                </c:pt>
                <c:pt idx="9865">
                  <c:v>2819.40125644215</c:v>
                </c:pt>
                <c:pt idx="9866">
                  <c:v>2819.40125644215</c:v>
                </c:pt>
                <c:pt idx="9867">
                  <c:v>2879.4809029349499</c:v>
                </c:pt>
                <c:pt idx="9868">
                  <c:v>2871.1117315883398</c:v>
                </c:pt>
                <c:pt idx="9869">
                  <c:v>2829.4209941620702</c:v>
                </c:pt>
                <c:pt idx="9870">
                  <c:v>2845.5788513245702</c:v>
                </c:pt>
                <c:pt idx="9871">
                  <c:v>2862.0299809263902</c:v>
                </c:pt>
                <c:pt idx="9872">
                  <c:v>2862.0299809263902</c:v>
                </c:pt>
                <c:pt idx="9873">
                  <c:v>2862.0299809263902</c:v>
                </c:pt>
                <c:pt idx="9874">
                  <c:v>2906.8352231833601</c:v>
                </c:pt>
                <c:pt idx="9875">
                  <c:v>2891.62868364424</c:v>
                </c:pt>
                <c:pt idx="9876">
                  <c:v>2902.1452878935602</c:v>
                </c:pt>
                <c:pt idx="9877">
                  <c:v>2923.3130139160198</c:v>
                </c:pt>
                <c:pt idx="9878">
                  <c:v>2881.7180141868798</c:v>
                </c:pt>
                <c:pt idx="9879">
                  <c:v>2881.7180141868798</c:v>
                </c:pt>
                <c:pt idx="9880">
                  <c:v>2881.7180141868798</c:v>
                </c:pt>
                <c:pt idx="9881">
                  <c:v>2893.99546494165</c:v>
                </c:pt>
                <c:pt idx="9882">
                  <c:v>2923.3590649602102</c:v>
                </c:pt>
                <c:pt idx="9883">
                  <c:v>2915.6491506672701</c:v>
                </c:pt>
                <c:pt idx="9884">
                  <c:v>2902.9075538618499</c:v>
                </c:pt>
                <c:pt idx="9885">
                  <c:v>2942.4532821245798</c:v>
                </c:pt>
                <c:pt idx="9886">
                  <c:v>2942.4532821245798</c:v>
                </c:pt>
                <c:pt idx="9887">
                  <c:v>2942.4532821245798</c:v>
                </c:pt>
                <c:pt idx="9888">
                  <c:v>2942.4532821245798</c:v>
                </c:pt>
                <c:pt idx="9889">
                  <c:v>2951.79073726874</c:v>
                </c:pt>
                <c:pt idx="9890">
                  <c:v>2943.6130413164001</c:v>
                </c:pt>
                <c:pt idx="9891">
                  <c:v>2933.1788441987801</c:v>
                </c:pt>
                <c:pt idx="9892">
                  <c:v>2947.8545848601402</c:v>
                </c:pt>
                <c:pt idx="9893">
                  <c:v>2947.8545848601402</c:v>
                </c:pt>
                <c:pt idx="9894">
                  <c:v>2947.8545848601402</c:v>
                </c:pt>
                <c:pt idx="9895">
                  <c:v>2941.21717514897</c:v>
                </c:pt>
                <c:pt idx="9896">
                  <c:v>2938.2068911024899</c:v>
                </c:pt>
                <c:pt idx="9897">
                  <c:v>2920.2336533032599</c:v>
                </c:pt>
                <c:pt idx="9898">
                  <c:v>2932.14511944369</c:v>
                </c:pt>
                <c:pt idx="9899">
                  <c:v>2982.9818366198701</c:v>
                </c:pt>
                <c:pt idx="9900">
                  <c:v>2982.9818366198701</c:v>
                </c:pt>
                <c:pt idx="9901">
                  <c:v>2982.9818366198701</c:v>
                </c:pt>
                <c:pt idx="9902">
                  <c:v>3000.1213081453602</c:v>
                </c:pt>
                <c:pt idx="9903">
                  <c:v>3008.37898749024</c:v>
                </c:pt>
                <c:pt idx="9904">
                  <c:v>3023.8824350774198</c:v>
                </c:pt>
                <c:pt idx="9905">
                  <c:v>3072.89286479062</c:v>
                </c:pt>
                <c:pt idx="9906">
                  <c:v>3106.9657900123302</c:v>
                </c:pt>
                <c:pt idx="9907">
                  <c:v>3106.9657900123302</c:v>
                </c:pt>
                <c:pt idx="9908">
                  <c:v>3106.9657900123302</c:v>
                </c:pt>
                <c:pt idx="9909">
                  <c:v>3109.2683422218001</c:v>
                </c:pt>
                <c:pt idx="9910">
                  <c:v>3111.07645164102</c:v>
                </c:pt>
                <c:pt idx="9911">
                  <c:v>3092.57241496402</c:v>
                </c:pt>
                <c:pt idx="9912">
                  <c:v>3123.7283700972198</c:v>
                </c:pt>
                <c:pt idx="9913">
                  <c:v>3126.2054315267701</c:v>
                </c:pt>
                <c:pt idx="9914">
                  <c:v>3126.2054315267701</c:v>
                </c:pt>
                <c:pt idx="9915">
                  <c:v>3126.2054315267701</c:v>
                </c:pt>
                <c:pt idx="9916">
                  <c:v>3056.4078028404601</c:v>
                </c:pt>
                <c:pt idx="9917">
                  <c:v>3118.0495492269301</c:v>
                </c:pt>
                <c:pt idx="9918">
                  <c:v>3092.5990760948698</c:v>
                </c:pt>
                <c:pt idx="9919">
                  <c:v>3074.79550003739</c:v>
                </c:pt>
                <c:pt idx="9920">
                  <c:v>3087.4401472760901</c:v>
                </c:pt>
                <c:pt idx="9921">
                  <c:v>3087.4401472760901</c:v>
                </c:pt>
                <c:pt idx="9922">
                  <c:v>3087.4401472760901</c:v>
                </c:pt>
                <c:pt idx="9923">
                  <c:v>3079.92413211657</c:v>
                </c:pt>
                <c:pt idx="9924">
                  <c:v>3100.8458486135</c:v>
                </c:pt>
                <c:pt idx="9925">
                  <c:v>3146.5018233183901</c:v>
                </c:pt>
                <c:pt idx="9926">
                  <c:v>3191.43552375125</c:v>
                </c:pt>
                <c:pt idx="9927">
                  <c:v>3191.43552375125</c:v>
                </c:pt>
                <c:pt idx="9928">
                  <c:v>3191.43552375125</c:v>
                </c:pt>
                <c:pt idx="9929">
                  <c:v>3191.43552375125</c:v>
                </c:pt>
                <c:pt idx="9930">
                  <c:v>3175.02802145446</c:v>
                </c:pt>
                <c:pt idx="9931">
                  <c:v>3198.52132520848</c:v>
                </c:pt>
                <c:pt idx="9932">
                  <c:v>3159.65909139109</c:v>
                </c:pt>
                <c:pt idx="9933">
                  <c:v>3181.4812269888698</c:v>
                </c:pt>
                <c:pt idx="9934">
                  <c:v>3192.0244923690402</c:v>
                </c:pt>
                <c:pt idx="9935">
                  <c:v>3192.0244923690402</c:v>
                </c:pt>
                <c:pt idx="9936">
                  <c:v>3192.0244923690402</c:v>
                </c:pt>
                <c:pt idx="9937">
                  <c:v>3197.9432634169402</c:v>
                </c:pt>
                <c:pt idx="9938">
                  <c:v>3223.6458054224699</c:v>
                </c:pt>
                <c:pt idx="9939">
                  <c:v>3261.5773233994</c:v>
                </c:pt>
                <c:pt idx="9940">
                  <c:v>3244.30696995885</c:v>
                </c:pt>
                <c:pt idx="9941">
                  <c:v>3187.5429986476802</c:v>
                </c:pt>
                <c:pt idx="9942">
                  <c:v>3187.5429986476802</c:v>
                </c:pt>
                <c:pt idx="9943">
                  <c:v>3187.5429986476802</c:v>
                </c:pt>
                <c:pt idx="9944">
                  <c:v>3179.3313703469798</c:v>
                </c:pt>
                <c:pt idx="9945">
                  <c:v>3252.60342913042</c:v>
                </c:pt>
                <c:pt idx="9946">
                  <c:v>3261.6682136181898</c:v>
                </c:pt>
                <c:pt idx="9947">
                  <c:v>3274.7176252979302</c:v>
                </c:pt>
                <c:pt idx="9948">
                  <c:v>3269.4593231732601</c:v>
                </c:pt>
                <c:pt idx="9949">
                  <c:v>3269.4593231732601</c:v>
                </c:pt>
                <c:pt idx="9950">
                  <c:v>3269.4593231732601</c:v>
                </c:pt>
                <c:pt idx="9951">
                  <c:v>3261.3167714388501</c:v>
                </c:pt>
                <c:pt idx="9952">
                  <c:v>3282.01429206275</c:v>
                </c:pt>
                <c:pt idx="9953">
                  <c:v>3317.5620625680999</c:v>
                </c:pt>
                <c:pt idx="9954">
                  <c:v>3324.9859756392402</c:v>
                </c:pt>
                <c:pt idx="9955">
                  <c:v>3300.1983951695902</c:v>
                </c:pt>
                <c:pt idx="9956">
                  <c:v>3300.1983951695902</c:v>
                </c:pt>
                <c:pt idx="9957">
                  <c:v>3300.1983951695902</c:v>
                </c:pt>
                <c:pt idx="9958">
                  <c:v>3311.2651882100099</c:v>
                </c:pt>
                <c:pt idx="9959">
                  <c:v>3318.5133801914899</c:v>
                </c:pt>
                <c:pt idx="9960">
                  <c:v>3346.5112031889698</c:v>
                </c:pt>
                <c:pt idx="9961">
                  <c:v>3314.8995850922101</c:v>
                </c:pt>
                <c:pt idx="9962">
                  <c:v>3253.40083931664</c:v>
                </c:pt>
                <c:pt idx="9963">
                  <c:v>3253.40083931664</c:v>
                </c:pt>
                <c:pt idx="9964">
                  <c:v>3253.40083931664</c:v>
                </c:pt>
                <c:pt idx="9965">
                  <c:v>3266.3266402988102</c:v>
                </c:pt>
                <c:pt idx="9966">
                  <c:v>3229.9996376509998</c:v>
                </c:pt>
                <c:pt idx="9967">
                  <c:v>3214.9979040715598</c:v>
                </c:pt>
                <c:pt idx="9968">
                  <c:v>3224.6880132646402</c:v>
                </c:pt>
                <c:pt idx="9969">
                  <c:v>3141.3004790641698</c:v>
                </c:pt>
                <c:pt idx="9970">
                  <c:v>3141.3004790641698</c:v>
                </c:pt>
                <c:pt idx="9971">
                  <c:v>3141.3004790641698</c:v>
                </c:pt>
                <c:pt idx="9972">
                  <c:v>3182.4204259164198</c:v>
                </c:pt>
                <c:pt idx="9973">
                  <c:v>3229.6324411670698</c:v>
                </c:pt>
                <c:pt idx="9974">
                  <c:v>3276.6469216755399</c:v>
                </c:pt>
                <c:pt idx="9975">
                  <c:v>3226.8281749498601</c:v>
                </c:pt>
                <c:pt idx="9976">
                  <c:v>3221.62440695647</c:v>
                </c:pt>
                <c:pt idx="9977">
                  <c:v>3221.62440695647</c:v>
                </c:pt>
                <c:pt idx="9978">
                  <c:v>3221.62440695647</c:v>
                </c:pt>
                <c:pt idx="9979">
                  <c:v>3209.8050429044301</c:v>
                </c:pt>
                <c:pt idx="9980">
                  <c:v>3184.9471739989099</c:v>
                </c:pt>
                <c:pt idx="9981">
                  <c:v>3187.7902200427998</c:v>
                </c:pt>
                <c:pt idx="9982">
                  <c:v>3153.2725386837901</c:v>
                </c:pt>
                <c:pt idx="9983">
                  <c:v>3138.71434937207</c:v>
                </c:pt>
                <c:pt idx="9984">
                  <c:v>3138.71434937207</c:v>
                </c:pt>
                <c:pt idx="9985">
                  <c:v>3138.71434937207</c:v>
                </c:pt>
                <c:pt idx="9986">
                  <c:v>3138.71434937207</c:v>
                </c:pt>
                <c:pt idx="9987">
                  <c:v>3236.8673025831199</c:v>
                </c:pt>
                <c:pt idx="9988">
                  <c:v>3238.6996493940101</c:v>
                </c:pt>
                <c:pt idx="9989">
                  <c:v>3249.2829064704501</c:v>
                </c:pt>
                <c:pt idx="9990">
                  <c:v>3243.09752411409</c:v>
                </c:pt>
                <c:pt idx="9991">
                  <c:v>3243.09752411409</c:v>
                </c:pt>
                <c:pt idx="9992">
                  <c:v>3243.09752411409</c:v>
                </c:pt>
                <c:pt idx="9993">
                  <c:v>3250.8050146678702</c:v>
                </c:pt>
                <c:pt idx="9994">
                  <c:v>3259.2735593203502</c:v>
                </c:pt>
                <c:pt idx="9995">
                  <c:v>3208.4513845791798</c:v>
                </c:pt>
                <c:pt idx="9996">
                  <c:v>3186.9770555519799</c:v>
                </c:pt>
                <c:pt idx="9997">
                  <c:v>3226.5906485114101</c:v>
                </c:pt>
                <c:pt idx="9998">
                  <c:v>3226.5906485114101</c:v>
                </c:pt>
                <c:pt idx="9999">
                  <c:v>3226.5906485114101</c:v>
                </c:pt>
                <c:pt idx="10000">
                  <c:v>3212.78866582006</c:v>
                </c:pt>
                <c:pt idx="10001">
                  <c:v>3303.1529332151999</c:v>
                </c:pt>
                <c:pt idx="10002">
                  <c:v>3294.1584371632898</c:v>
                </c:pt>
                <c:pt idx="10003">
                  <c:v>3309.2910526577998</c:v>
                </c:pt>
                <c:pt idx="10004">
                  <c:v>3320.6002196150098</c:v>
                </c:pt>
                <c:pt idx="10005">
                  <c:v>3320.6002196150098</c:v>
                </c:pt>
                <c:pt idx="10006">
                  <c:v>3320.6002196150098</c:v>
                </c:pt>
                <c:pt idx="10007">
                  <c:v>3337.85481875097</c:v>
                </c:pt>
                <c:pt idx="10008">
                  <c:v>3325.6343258666502</c:v>
                </c:pt>
                <c:pt idx="10009">
                  <c:v>3299.68335059642</c:v>
                </c:pt>
                <c:pt idx="10010">
                  <c:v>3276.7475068510098</c:v>
                </c:pt>
                <c:pt idx="10011">
                  <c:v>3303.3383492615499</c:v>
                </c:pt>
                <c:pt idx="10012">
                  <c:v>3303.3383492615499</c:v>
                </c:pt>
                <c:pt idx="10013">
                  <c:v>3303.3383492615499</c:v>
                </c:pt>
                <c:pt idx="10014">
                  <c:v>3331.7894114834098</c:v>
                </c:pt>
                <c:pt idx="10015">
                  <c:v>3310.6107786347002</c:v>
                </c:pt>
                <c:pt idx="10016">
                  <c:v>3339.3175453387698</c:v>
                </c:pt>
                <c:pt idx="10017">
                  <c:v>3357.124757005</c:v>
                </c:pt>
                <c:pt idx="10018">
                  <c:v>3373.1614272091201</c:v>
                </c:pt>
                <c:pt idx="10019">
                  <c:v>3373.1614272091201</c:v>
                </c:pt>
                <c:pt idx="10020">
                  <c:v>3373.1614272091201</c:v>
                </c:pt>
                <c:pt idx="10021">
                  <c:v>3399.9364737964202</c:v>
                </c:pt>
                <c:pt idx="10022">
                  <c:v>3436.5676557098</c:v>
                </c:pt>
                <c:pt idx="10023">
                  <c:v>3405.0517753101699</c:v>
                </c:pt>
                <c:pt idx="10024">
                  <c:v>3393.8904564422</c:v>
                </c:pt>
                <c:pt idx="10025">
                  <c:v>3381.3451825093798</c:v>
                </c:pt>
                <c:pt idx="10026">
                  <c:v>3381.3451825093798</c:v>
                </c:pt>
                <c:pt idx="10027">
                  <c:v>3381.3451825093798</c:v>
                </c:pt>
                <c:pt idx="10028">
                  <c:v>3385.26194500464</c:v>
                </c:pt>
                <c:pt idx="10029">
                  <c:v>3392.8846046875401</c:v>
                </c:pt>
                <c:pt idx="10030">
                  <c:v>3377.0018419205799</c:v>
                </c:pt>
                <c:pt idx="10031">
                  <c:v>3340.3997448772202</c:v>
                </c:pt>
                <c:pt idx="10032">
                  <c:v>3301.6889947578202</c:v>
                </c:pt>
                <c:pt idx="10033">
                  <c:v>3301.6889947578202</c:v>
                </c:pt>
                <c:pt idx="10034">
                  <c:v>3301.6889947578202</c:v>
                </c:pt>
                <c:pt idx="10035">
                  <c:v>3341.76431002872</c:v>
                </c:pt>
                <c:pt idx="10036">
                  <c:v>3400.0661438419002</c:v>
                </c:pt>
                <c:pt idx="10037">
                  <c:v>3387.0252152492499</c:v>
                </c:pt>
                <c:pt idx="10038">
                  <c:v>3324.8199495062499</c:v>
                </c:pt>
                <c:pt idx="10039">
                  <c:v>3293.1695515828101</c:v>
                </c:pt>
                <c:pt idx="10040">
                  <c:v>3293.1695515828101</c:v>
                </c:pt>
                <c:pt idx="10041">
                  <c:v>3293.1695515828101</c:v>
                </c:pt>
                <c:pt idx="10042">
                  <c:v>3067.07104330944</c:v>
                </c:pt>
                <c:pt idx="10043">
                  <c:v>3223.9596796446999</c:v>
                </c:pt>
                <c:pt idx="10044">
                  <c:v>3215.2996595979598</c:v>
                </c:pt>
                <c:pt idx="10045">
                  <c:v>3161.7338121187699</c:v>
                </c:pt>
                <c:pt idx="10046">
                  <c:v>3200.04464527548</c:v>
                </c:pt>
                <c:pt idx="10047">
                  <c:v>3200.04464527548</c:v>
                </c:pt>
                <c:pt idx="10048">
                  <c:v>3200.04464527548</c:v>
                </c:pt>
                <c:pt idx="10049">
                  <c:v>3285.4184337240099</c:v>
                </c:pt>
                <c:pt idx="10050">
                  <c:v>3291.6498671245599</c:v>
                </c:pt>
                <c:pt idx="10051">
                  <c:v>3299.1271024573998</c:v>
                </c:pt>
                <c:pt idx="10052">
                  <c:v>3282.8298802927402</c:v>
                </c:pt>
                <c:pt idx="10053">
                  <c:v>3246.7234379092001</c:v>
                </c:pt>
                <c:pt idx="10054">
                  <c:v>3246.7234379092001</c:v>
                </c:pt>
                <c:pt idx="10055">
                  <c:v>3246.7234379092001</c:v>
                </c:pt>
                <c:pt idx="10056">
                  <c:v>3224.68195391672</c:v>
                </c:pt>
                <c:pt idx="10057">
                  <c:v>3233.95881558169</c:v>
                </c:pt>
                <c:pt idx="10058">
                  <c:v>3172.3025267602002</c:v>
                </c:pt>
                <c:pt idx="10059">
                  <c:v>3210.00378951619</c:v>
                </c:pt>
                <c:pt idx="10060">
                  <c:v>3251.13343132511</c:v>
                </c:pt>
                <c:pt idx="10061">
                  <c:v>3251.13343132511</c:v>
                </c:pt>
                <c:pt idx="10062">
                  <c:v>3251.13343132511</c:v>
                </c:pt>
                <c:pt idx="10063">
                  <c:v>3313.7531564658202</c:v>
                </c:pt>
                <c:pt idx="10064">
                  <c:v>3286.2194795189798</c:v>
                </c:pt>
                <c:pt idx="10065">
                  <c:v>3309.0002039576498</c:v>
                </c:pt>
                <c:pt idx="10066">
                  <c:v>3359.4418516494702</c:v>
                </c:pt>
                <c:pt idx="10067">
                  <c:v>3373.8849133507201</c:v>
                </c:pt>
                <c:pt idx="10068">
                  <c:v>3373.8849133507201</c:v>
                </c:pt>
                <c:pt idx="10069">
                  <c:v>3373.8849133507201</c:v>
                </c:pt>
                <c:pt idx="10070">
                  <c:v>3316.4604731163099</c:v>
                </c:pt>
                <c:pt idx="10071">
                  <c:v>3331.36404525945</c:v>
                </c:pt>
                <c:pt idx="10072">
                  <c:v>3334.9196706186999</c:v>
                </c:pt>
                <c:pt idx="10073">
                  <c:v>3334.9196706186999</c:v>
                </c:pt>
                <c:pt idx="10074">
                  <c:v>3348.1835832147899</c:v>
                </c:pt>
                <c:pt idx="10075">
                  <c:v>3348.1835832147899</c:v>
                </c:pt>
                <c:pt idx="10076">
                  <c:v>3348.1835832147899</c:v>
                </c:pt>
                <c:pt idx="10077">
                  <c:v>3416.1670431339599</c:v>
                </c:pt>
                <c:pt idx="10078">
                  <c:v>3405.3765563586599</c:v>
                </c:pt>
                <c:pt idx="10079">
                  <c:v>3424.08176338659</c:v>
                </c:pt>
                <c:pt idx="10080">
                  <c:v>3411.33531910284</c:v>
                </c:pt>
                <c:pt idx="10081">
                  <c:v>3448.8354115078901</c:v>
                </c:pt>
                <c:pt idx="10082">
                  <c:v>3448.8354115078901</c:v>
                </c:pt>
                <c:pt idx="10083">
                  <c:v>3448.8354115078901</c:v>
                </c:pt>
                <c:pt idx="10084">
                  <c:v>3444.09578956515</c:v>
                </c:pt>
                <c:pt idx="10085">
                  <c:v>3420.9951315563198</c:v>
                </c:pt>
                <c:pt idx="10086">
                  <c:v>3400.2188394094701</c:v>
                </c:pt>
                <c:pt idx="10087">
                  <c:v>3349.0537055760501</c:v>
                </c:pt>
                <c:pt idx="10088">
                  <c:v>3343.6427078838101</c:v>
                </c:pt>
                <c:pt idx="10089">
                  <c:v>3343.6427078838101</c:v>
                </c:pt>
                <c:pt idx="10090">
                  <c:v>3343.6427078838101</c:v>
                </c:pt>
                <c:pt idx="10091">
                  <c:v>3378.7663240347802</c:v>
                </c:pt>
                <c:pt idx="10092">
                  <c:v>3395.0744530257002</c:v>
                </c:pt>
                <c:pt idx="10093">
                  <c:v>3386.5380436765099</c:v>
                </c:pt>
                <c:pt idx="10094">
                  <c:v>3350.7975859073199</c:v>
                </c:pt>
                <c:pt idx="10095">
                  <c:v>3320.9371193593402</c:v>
                </c:pt>
                <c:pt idx="10096">
                  <c:v>3320.9371193593402</c:v>
                </c:pt>
                <c:pt idx="10097">
                  <c:v>3320.9371193593402</c:v>
                </c:pt>
                <c:pt idx="10098">
                  <c:v>3345.27630808294</c:v>
                </c:pt>
                <c:pt idx="10099">
                  <c:v>3294.22993746874</c:v>
                </c:pt>
                <c:pt idx="10100">
                  <c:v>3271.7691466002302</c:v>
                </c:pt>
                <c:pt idx="10101">
                  <c:v>3271.7691466002302</c:v>
                </c:pt>
                <c:pt idx="10102">
                  <c:v>3284.9797369346302</c:v>
                </c:pt>
                <c:pt idx="10103">
                  <c:v>3284.9797369346302</c:v>
                </c:pt>
                <c:pt idx="10104">
                  <c:v>3284.9797369346302</c:v>
                </c:pt>
                <c:pt idx="10105">
                  <c:v>3345.3575033450702</c:v>
                </c:pt>
                <c:pt idx="10106">
                  <c:v>3407.03560581906</c:v>
                </c:pt>
                <c:pt idx="10107">
                  <c:v>3405.6843712329801</c:v>
                </c:pt>
                <c:pt idx="10108">
                  <c:v>3405.6843712329801</c:v>
                </c:pt>
                <c:pt idx="10109">
                  <c:v>3421.9900764847298</c:v>
                </c:pt>
                <c:pt idx="10110">
                  <c:v>3421.9900764847298</c:v>
                </c:pt>
                <c:pt idx="10111">
                  <c:v>3421.9900764847298</c:v>
                </c:pt>
                <c:pt idx="10112">
                  <c:v>3429.177674987</c:v>
                </c:pt>
                <c:pt idx="10113">
                  <c:v>3392.5258912907002</c:v>
                </c:pt>
                <c:pt idx="10114">
                  <c:v>3384.27790690249</c:v>
                </c:pt>
                <c:pt idx="10115">
                  <c:v>3356.5260934305402</c:v>
                </c:pt>
                <c:pt idx="10116">
                  <c:v>3256.9588884150498</c:v>
                </c:pt>
                <c:pt idx="10117">
                  <c:v>3256.9588884150498</c:v>
                </c:pt>
                <c:pt idx="10118">
                  <c:v>3256.9588884150498</c:v>
                </c:pt>
                <c:pt idx="10119">
                  <c:v>3297.4038239090501</c:v>
                </c:pt>
                <c:pt idx="10120">
                  <c:v>3342.8865012634401</c:v>
                </c:pt>
                <c:pt idx="10121">
                  <c:v>3363.4264788414298</c:v>
                </c:pt>
                <c:pt idx="10122">
                  <c:v>3338.23413393074</c:v>
                </c:pt>
                <c:pt idx="10123">
                  <c:v>3376.0844566455498</c:v>
                </c:pt>
                <c:pt idx="10124">
                  <c:v>3376.0844566455498</c:v>
                </c:pt>
                <c:pt idx="10125">
                  <c:v>3376.0844566455498</c:v>
                </c:pt>
                <c:pt idx="10126">
                  <c:v>3376.0844566455498</c:v>
                </c:pt>
                <c:pt idx="10127">
                  <c:v>3436.1265351812399</c:v>
                </c:pt>
                <c:pt idx="10128">
                  <c:v>3408.9891395883501</c:v>
                </c:pt>
                <c:pt idx="10129">
                  <c:v>3381.71843834123</c:v>
                </c:pt>
                <c:pt idx="10130">
                  <c:v>3362.6157380897798</c:v>
                </c:pt>
                <c:pt idx="10131">
                  <c:v>3362.6157380897798</c:v>
                </c:pt>
                <c:pt idx="10132">
                  <c:v>3362.6157380897798</c:v>
                </c:pt>
                <c:pt idx="10133">
                  <c:v>3360.3677200115899</c:v>
                </c:pt>
                <c:pt idx="10134">
                  <c:v>3402.7528587094598</c:v>
                </c:pt>
                <c:pt idx="10135">
                  <c:v>3433.1768446139599</c:v>
                </c:pt>
                <c:pt idx="10136">
                  <c:v>3461.6412374012598</c:v>
                </c:pt>
                <c:pt idx="10137">
                  <c:v>3443.3541253797898</c:v>
                </c:pt>
                <c:pt idx="10138">
                  <c:v>3443.3541253797898</c:v>
                </c:pt>
                <c:pt idx="10139">
                  <c:v>3443.3541253797898</c:v>
                </c:pt>
                <c:pt idx="10140">
                  <c:v>3517.1085082576201</c:v>
                </c:pt>
                <c:pt idx="10141">
                  <c:v>3533.90623256044</c:v>
                </c:pt>
                <c:pt idx="10142">
                  <c:v>3537.5382057034699</c:v>
                </c:pt>
                <c:pt idx="10143">
                  <c:v>3526.1551147016398</c:v>
                </c:pt>
                <c:pt idx="10144">
                  <c:v>3558.1375648910698</c:v>
                </c:pt>
                <c:pt idx="10145">
                  <c:v>3558.1375648910698</c:v>
                </c:pt>
                <c:pt idx="10146">
                  <c:v>3558.1375648910698</c:v>
                </c:pt>
                <c:pt idx="10147">
                  <c:v>3552.3424045407301</c:v>
                </c:pt>
                <c:pt idx="10148">
                  <c:v>3581.45393568584</c:v>
                </c:pt>
                <c:pt idx="10149">
                  <c:v>3585.7451658825298</c:v>
                </c:pt>
                <c:pt idx="10150">
                  <c:v>3600.5966276335598</c:v>
                </c:pt>
                <c:pt idx="10151">
                  <c:v>3586.4638045458</c:v>
                </c:pt>
                <c:pt idx="10152">
                  <c:v>3586.4638045458</c:v>
                </c:pt>
                <c:pt idx="10153">
                  <c:v>3586.4638045458</c:v>
                </c:pt>
                <c:pt idx="10154">
                  <c:v>3586.4638045458</c:v>
                </c:pt>
                <c:pt idx="10155">
                  <c:v>3596.0303030413202</c:v>
                </c:pt>
                <c:pt idx="10156">
                  <c:v>3629.6645314736502</c:v>
                </c:pt>
                <c:pt idx="10157">
                  <c:v>3616.4091019646498</c:v>
                </c:pt>
                <c:pt idx="10158">
                  <c:v>3637.3077929394799</c:v>
                </c:pt>
                <c:pt idx="10159">
                  <c:v>3637.3077929394799</c:v>
                </c:pt>
                <c:pt idx="10160">
                  <c:v>3637.3077929394799</c:v>
                </c:pt>
                <c:pt idx="10161">
                  <c:v>3651.2103608062998</c:v>
                </c:pt>
                <c:pt idx="10162">
                  <c:v>3624.5577130469801</c:v>
                </c:pt>
                <c:pt idx="10163">
                  <c:v>3668.4576887247599</c:v>
                </c:pt>
                <c:pt idx="10164">
                  <c:v>3689.2109553495202</c:v>
                </c:pt>
                <c:pt idx="10165">
                  <c:v>3691.7061948228202</c:v>
                </c:pt>
                <c:pt idx="10166">
                  <c:v>3691.7061948228202</c:v>
                </c:pt>
                <c:pt idx="10167">
                  <c:v>3691.7061948228202</c:v>
                </c:pt>
                <c:pt idx="10168">
                  <c:v>3686.0164671262801</c:v>
                </c:pt>
                <c:pt idx="10169">
                  <c:v>3701.2399728395799</c:v>
                </c:pt>
                <c:pt idx="10170">
                  <c:v>3685.5632279018901</c:v>
                </c:pt>
                <c:pt idx="10171">
                  <c:v>3642.8557318947001</c:v>
                </c:pt>
                <c:pt idx="10172">
                  <c:v>3715.8333063692398</c:v>
                </c:pt>
                <c:pt idx="10173">
                  <c:v>3715.8333063692398</c:v>
                </c:pt>
                <c:pt idx="10174">
                  <c:v>3715.8333063692398</c:v>
                </c:pt>
                <c:pt idx="10175">
                  <c:v>3703.9751624905098</c:v>
                </c:pt>
                <c:pt idx="10176">
                  <c:v>3746.0549100532198</c:v>
                </c:pt>
                <c:pt idx="10177">
                  <c:v>3761.6056205541799</c:v>
                </c:pt>
                <c:pt idx="10178">
                  <c:v>3767.3050432073901</c:v>
                </c:pt>
                <c:pt idx="10179">
                  <c:v>3762.74841357183</c:v>
                </c:pt>
                <c:pt idx="10180">
                  <c:v>3762.74841357183</c:v>
                </c:pt>
                <c:pt idx="10181">
                  <c:v>3762.74841357183</c:v>
                </c:pt>
                <c:pt idx="10182">
                  <c:v>3800.33697245651</c:v>
                </c:pt>
                <c:pt idx="10183">
                  <c:v>3804.4924732598001</c:v>
                </c:pt>
                <c:pt idx="10184">
                  <c:v>3822.5250926686399</c:v>
                </c:pt>
                <c:pt idx="10185">
                  <c:v>3837.5183431609898</c:v>
                </c:pt>
                <c:pt idx="10186">
                  <c:v>3870.7187222822699</c:v>
                </c:pt>
                <c:pt idx="10187">
                  <c:v>3870.7187222822699</c:v>
                </c:pt>
                <c:pt idx="10188">
                  <c:v>3870.7187222822699</c:v>
                </c:pt>
                <c:pt idx="10189">
                  <c:v>3858.0740750435698</c:v>
                </c:pt>
                <c:pt idx="10190">
                  <c:v>3893.65941350602</c:v>
                </c:pt>
                <c:pt idx="10191">
                  <c:v>3880.62212052213</c:v>
                </c:pt>
                <c:pt idx="10192">
                  <c:v>3876.6496120260199</c:v>
                </c:pt>
                <c:pt idx="10193">
                  <c:v>3858.4497546145899</c:v>
                </c:pt>
                <c:pt idx="10194">
                  <c:v>3858.4497546145899</c:v>
                </c:pt>
                <c:pt idx="10195">
                  <c:v>3858.4497546145899</c:v>
                </c:pt>
                <c:pt idx="10196">
                  <c:v>3851.8390060342699</c:v>
                </c:pt>
                <c:pt idx="10197">
                  <c:v>3880.7530024371899</c:v>
                </c:pt>
                <c:pt idx="10198">
                  <c:v>3903.5603880067101</c:v>
                </c:pt>
                <c:pt idx="10199">
                  <c:v>3945.49349934978</c:v>
                </c:pt>
                <c:pt idx="10200">
                  <c:v>3955.0297011057</c:v>
                </c:pt>
                <c:pt idx="10201">
                  <c:v>3955.0297011057</c:v>
                </c:pt>
                <c:pt idx="10202">
                  <c:v>3955.0297011057</c:v>
                </c:pt>
                <c:pt idx="10203">
                  <c:v>3950.4112661213499</c:v>
                </c:pt>
                <c:pt idx="10204">
                  <c:v>3909.9057371481599</c:v>
                </c:pt>
                <c:pt idx="10205">
                  <c:v>3882.1624067633002</c:v>
                </c:pt>
                <c:pt idx="10206">
                  <c:v>3914.0042800810002</c:v>
                </c:pt>
                <c:pt idx="10207">
                  <c:v>3914.0042800810002</c:v>
                </c:pt>
                <c:pt idx="10208">
                  <c:v>3914.0042800810002</c:v>
                </c:pt>
                <c:pt idx="10209">
                  <c:v>3914.0042800810002</c:v>
                </c:pt>
                <c:pt idx="10210">
                  <c:v>3910.7698001614999</c:v>
                </c:pt>
                <c:pt idx="10211">
                  <c:v>3932.1302134478101</c:v>
                </c:pt>
                <c:pt idx="10212">
                  <c:v>3944.7397164685699</c:v>
                </c:pt>
                <c:pt idx="10213">
                  <c:v>3905.51876925434</c:v>
                </c:pt>
                <c:pt idx="10214">
                  <c:v>3956.8317511770001</c:v>
                </c:pt>
                <c:pt idx="10215">
                  <c:v>3956.8317511770001</c:v>
                </c:pt>
                <c:pt idx="10216">
                  <c:v>3956.8317511770001</c:v>
                </c:pt>
                <c:pt idx="10217">
                  <c:v>3960.1098584015299</c:v>
                </c:pt>
                <c:pt idx="10218">
                  <c:v>3970.7634039138302</c:v>
                </c:pt>
                <c:pt idx="10219">
                  <c:v>3984.6562768239801</c:v>
                </c:pt>
                <c:pt idx="10220">
                  <c:v>3946.07640861965</c:v>
                </c:pt>
                <c:pt idx="10221">
                  <c:v>3904.91283446238</c:v>
                </c:pt>
                <c:pt idx="10222">
                  <c:v>3904.91283446238</c:v>
                </c:pt>
                <c:pt idx="10223">
                  <c:v>3904.91283446238</c:v>
                </c:pt>
                <c:pt idx="10224">
                  <c:v>3829.6278603000401</c:v>
                </c:pt>
                <c:pt idx="10225">
                  <c:v>3824.9888235327699</c:v>
                </c:pt>
                <c:pt idx="10226">
                  <c:v>3859.1671814082802</c:v>
                </c:pt>
                <c:pt idx="10227">
                  <c:v>3919.7958048225901</c:v>
                </c:pt>
                <c:pt idx="10228">
                  <c:v>3952.4338764569302</c:v>
                </c:pt>
                <c:pt idx="10229">
                  <c:v>3952.4338764569302</c:v>
                </c:pt>
                <c:pt idx="10230">
                  <c:v>3952.4338764569302</c:v>
                </c:pt>
                <c:pt idx="10231">
                  <c:v>3956.2064264717001</c:v>
                </c:pt>
                <c:pt idx="10232">
                  <c:v>3933.1203108978798</c:v>
                </c:pt>
                <c:pt idx="10233">
                  <c:v>3896.7508928146199</c:v>
                </c:pt>
                <c:pt idx="10234">
                  <c:v>3862.3616696315098</c:v>
                </c:pt>
                <c:pt idx="10235">
                  <c:v>3908.2309333831699</c:v>
                </c:pt>
                <c:pt idx="10236">
                  <c:v>3908.2309333831699</c:v>
                </c:pt>
                <c:pt idx="10237">
                  <c:v>3908.2309333831699</c:v>
                </c:pt>
                <c:pt idx="10238">
                  <c:v>3904.8946564186199</c:v>
                </c:pt>
                <c:pt idx="10239">
                  <c:v>3937.3545832241198</c:v>
                </c:pt>
                <c:pt idx="10240">
                  <c:v>3948.93884457688</c:v>
                </c:pt>
                <c:pt idx="10241">
                  <c:v>3943.7653733231</c:v>
                </c:pt>
                <c:pt idx="10242">
                  <c:v>3913.4322776373901</c:v>
                </c:pt>
                <c:pt idx="10243">
                  <c:v>3913.4322776373901</c:v>
                </c:pt>
                <c:pt idx="10244">
                  <c:v>3913.4322776373901</c:v>
                </c:pt>
                <c:pt idx="10245">
                  <c:v>3903.6064390509</c:v>
                </c:pt>
                <c:pt idx="10246">
                  <c:v>3916.6922068181502</c:v>
                </c:pt>
                <c:pt idx="10247">
                  <c:v>3950.8911664765901</c:v>
                </c:pt>
                <c:pt idx="10248">
                  <c:v>3935.2895574531099</c:v>
                </c:pt>
                <c:pt idx="10249">
                  <c:v>3920.5920031392302</c:v>
                </c:pt>
                <c:pt idx="10250">
                  <c:v>3920.5920031392302</c:v>
                </c:pt>
                <c:pt idx="10251">
                  <c:v>3920.5920031392302</c:v>
                </c:pt>
                <c:pt idx="10252">
                  <c:v>3920.5920031392302</c:v>
                </c:pt>
                <c:pt idx="10253">
                  <c:v>3862.5567806345198</c:v>
                </c:pt>
                <c:pt idx="10254">
                  <c:v>3856.75192532751</c:v>
                </c:pt>
                <c:pt idx="10255">
                  <c:v>3876.2618137591598</c:v>
                </c:pt>
                <c:pt idx="10256">
                  <c:v>3852.4231271737199</c:v>
                </c:pt>
                <c:pt idx="10257">
                  <c:v>3852.4231271737199</c:v>
                </c:pt>
                <c:pt idx="10258">
                  <c:v>3852.4231271737199</c:v>
                </c:pt>
                <c:pt idx="10259">
                  <c:v>3853.1187403148901</c:v>
                </c:pt>
                <c:pt idx="10260">
                  <c:v>3861.0516386112799</c:v>
                </c:pt>
                <c:pt idx="10261">
                  <c:v>3824.8615772264502</c:v>
                </c:pt>
                <c:pt idx="10262">
                  <c:v>3867.62724297367</c:v>
                </c:pt>
                <c:pt idx="10263">
                  <c:v>3934.9902256658702</c:v>
                </c:pt>
                <c:pt idx="10264">
                  <c:v>3934.9902256658702</c:v>
                </c:pt>
                <c:pt idx="10265">
                  <c:v>3934.9902256658702</c:v>
                </c:pt>
                <c:pt idx="10266">
                  <c:v>3941.7730597271202</c:v>
                </c:pt>
                <c:pt idx="10267">
                  <c:v>3951.3613718751499</c:v>
                </c:pt>
                <c:pt idx="10268">
                  <c:v>3929.9233989354698</c:v>
                </c:pt>
                <c:pt idx="10269">
                  <c:v>3868.4210175511498</c:v>
                </c:pt>
                <c:pt idx="10270">
                  <c:v>3883.5366668714801</c:v>
                </c:pt>
                <c:pt idx="10271">
                  <c:v>3883.5366668714801</c:v>
                </c:pt>
                <c:pt idx="10272">
                  <c:v>3883.5366668714801</c:v>
                </c:pt>
                <c:pt idx="10273">
                  <c:v>3806.40843907199</c:v>
                </c:pt>
                <c:pt idx="10274">
                  <c:v>3843.8152175190799</c:v>
                </c:pt>
                <c:pt idx="10275">
                  <c:v>3912.9523772821499</c:v>
                </c:pt>
                <c:pt idx="10276">
                  <c:v>3910.5068244617901</c:v>
                </c:pt>
                <c:pt idx="10277">
                  <c:v>3890.3170771935502</c:v>
                </c:pt>
                <c:pt idx="10278">
                  <c:v>3890.3170771935502</c:v>
                </c:pt>
                <c:pt idx="10279">
                  <c:v>3890.3170771935502</c:v>
                </c:pt>
                <c:pt idx="10280">
                  <c:v>3899.4400314213599</c:v>
                </c:pt>
                <c:pt idx="10281">
                  <c:v>3956.98687048375</c:v>
                </c:pt>
                <c:pt idx="10282">
                  <c:v>4004.4606495645298</c:v>
                </c:pt>
                <c:pt idx="10283">
                  <c:v>3991.7360189332899</c:v>
                </c:pt>
                <c:pt idx="10284">
                  <c:v>4006.2530046791499</c:v>
                </c:pt>
                <c:pt idx="10285">
                  <c:v>4006.2530046791499</c:v>
                </c:pt>
                <c:pt idx="10286">
                  <c:v>4006.2530046791499</c:v>
                </c:pt>
                <c:pt idx="10287">
                  <c:v>4024.9982034033501</c:v>
                </c:pt>
                <c:pt idx="10288">
                  <c:v>4008.9045753287901</c:v>
                </c:pt>
                <c:pt idx="10289">
                  <c:v>4061.08767961271</c:v>
                </c:pt>
                <c:pt idx="10290">
                  <c:v>4053.5244015394201</c:v>
                </c:pt>
                <c:pt idx="10291">
                  <c:v>4053.5244015394201</c:v>
                </c:pt>
                <c:pt idx="10292">
                  <c:v>4053.5244015394201</c:v>
                </c:pt>
                <c:pt idx="10293">
                  <c:v>4053.5244015394201</c:v>
                </c:pt>
                <c:pt idx="10294">
                  <c:v>4092.6944502311298</c:v>
                </c:pt>
                <c:pt idx="10295">
                  <c:v>4083.3060965644399</c:v>
                </c:pt>
                <c:pt idx="10296">
                  <c:v>4125.7978797856904</c:v>
                </c:pt>
                <c:pt idx="10297">
                  <c:v>4098.1902787942399</c:v>
                </c:pt>
                <c:pt idx="10298">
                  <c:v>4118.6078575442498</c:v>
                </c:pt>
                <c:pt idx="10299">
                  <c:v>4118.6078575442498</c:v>
                </c:pt>
                <c:pt idx="10300">
                  <c:v>4118.6078575442498</c:v>
                </c:pt>
                <c:pt idx="10301">
                  <c:v>4121.8193119416601</c:v>
                </c:pt>
                <c:pt idx="10302">
                  <c:v>4165.7047451844301</c:v>
                </c:pt>
                <c:pt idx="10303">
                  <c:v>4155.9237457725503</c:v>
                </c:pt>
                <c:pt idx="10304">
                  <c:v>4188.4794102751803</c:v>
                </c:pt>
                <c:pt idx="10305">
                  <c:v>4198.2434435128898</c:v>
                </c:pt>
                <c:pt idx="10306">
                  <c:v>4198.2434435128898</c:v>
                </c:pt>
                <c:pt idx="10307">
                  <c:v>4198.2434435128898</c:v>
                </c:pt>
                <c:pt idx="10308">
                  <c:v>4188.9047764991401</c:v>
                </c:pt>
                <c:pt idx="10309">
                  <c:v>4121.5939041990496</c:v>
                </c:pt>
                <c:pt idx="10310">
                  <c:v>4118.3957803670601</c:v>
                </c:pt>
                <c:pt idx="10311">
                  <c:v>4032.3651586040401</c:v>
                </c:pt>
                <c:pt idx="10312">
                  <c:v>4036.0795388787801</c:v>
                </c:pt>
                <c:pt idx="10313">
                  <c:v>4036.0795388787801</c:v>
                </c:pt>
                <c:pt idx="10314">
                  <c:v>4036.0795388787801</c:v>
                </c:pt>
                <c:pt idx="10315">
                  <c:v>4058.9741790583398</c:v>
                </c:pt>
                <c:pt idx="10316">
                  <c:v>3998.7224470846299</c:v>
                </c:pt>
                <c:pt idx="10317">
                  <c:v>3981.70900999587</c:v>
                </c:pt>
                <c:pt idx="10318">
                  <c:v>4045.06797558277</c:v>
                </c:pt>
                <c:pt idx="10319">
                  <c:v>3966.2152573653502</c:v>
                </c:pt>
                <c:pt idx="10320">
                  <c:v>3966.2152573653502</c:v>
                </c:pt>
                <c:pt idx="10321">
                  <c:v>3966.2152573653502</c:v>
                </c:pt>
                <c:pt idx="10322">
                  <c:v>3937.21885383072</c:v>
                </c:pt>
                <c:pt idx="10323">
                  <c:v>3794.6084649332902</c:v>
                </c:pt>
                <c:pt idx="10324">
                  <c:v>3828.1081758417999</c:v>
                </c:pt>
                <c:pt idx="10325">
                  <c:v>3857.4717758603601</c:v>
                </c:pt>
                <c:pt idx="10326">
                  <c:v>3856.8452392854701</c:v>
                </c:pt>
                <c:pt idx="10327">
                  <c:v>3856.8452392854701</c:v>
                </c:pt>
                <c:pt idx="10328">
                  <c:v>3856.8452392854701</c:v>
                </c:pt>
                <c:pt idx="10329">
                  <c:v>3834.73952620505</c:v>
                </c:pt>
                <c:pt idx="10330">
                  <c:v>3785.3485694424899</c:v>
                </c:pt>
                <c:pt idx="10331">
                  <c:v>3840.0293369388901</c:v>
                </c:pt>
                <c:pt idx="10332">
                  <c:v>3807.1440439094299</c:v>
                </c:pt>
                <c:pt idx="10333">
                  <c:v>3764.2705217692401</c:v>
                </c:pt>
                <c:pt idx="10334">
                  <c:v>3764.2705217692401</c:v>
                </c:pt>
                <c:pt idx="10335">
                  <c:v>3764.2705217692401</c:v>
                </c:pt>
                <c:pt idx="10336">
                  <c:v>3838.4829913498002</c:v>
                </c:pt>
                <c:pt idx="10337">
                  <c:v>3900.9766820537802</c:v>
                </c:pt>
                <c:pt idx="10338">
                  <c:v>3890.09409319011</c:v>
                </c:pt>
                <c:pt idx="10339">
                  <c:v>3867.4381913185798</c:v>
                </c:pt>
                <c:pt idx="10340">
                  <c:v>3830.79731444853</c:v>
                </c:pt>
                <c:pt idx="10341">
                  <c:v>3830.79731444853</c:v>
                </c:pt>
                <c:pt idx="10342">
                  <c:v>3830.79731444853</c:v>
                </c:pt>
                <c:pt idx="10343">
                  <c:v>3855.26132573928</c:v>
                </c:pt>
                <c:pt idx="10344">
                  <c:v>3871.95967673622</c:v>
                </c:pt>
                <c:pt idx="10345">
                  <c:v>3841.5853774846601</c:v>
                </c:pt>
                <c:pt idx="10346">
                  <c:v>3694.52863908379</c:v>
                </c:pt>
                <c:pt idx="10347">
                  <c:v>3640.3156532467901</c:v>
                </c:pt>
                <c:pt idx="10348">
                  <c:v>3640.3156532467901</c:v>
                </c:pt>
                <c:pt idx="10349">
                  <c:v>3640.3156532467901</c:v>
                </c:pt>
                <c:pt idx="10350">
                  <c:v>3392.79007885999</c:v>
                </c:pt>
                <c:pt idx="10351">
                  <c:v>3524.00283432059</c:v>
                </c:pt>
                <c:pt idx="10352">
                  <c:v>3511.40666186524</c:v>
                </c:pt>
                <c:pt idx="10353">
                  <c:v>3482.3714785039201</c:v>
                </c:pt>
                <c:pt idx="10354">
                  <c:v>3452.8600303961198</c:v>
                </c:pt>
                <c:pt idx="10355">
                  <c:v>3452.8600303961198</c:v>
                </c:pt>
                <c:pt idx="10356">
                  <c:v>3452.8600303961198</c:v>
                </c:pt>
                <c:pt idx="10357">
                  <c:v>3452.8600303961198</c:v>
                </c:pt>
                <c:pt idx="10358">
                  <c:v>3628.8198583736498</c:v>
                </c:pt>
                <c:pt idx="10359">
                  <c:v>3567.8385809104202</c:v>
                </c:pt>
                <c:pt idx="10360">
                  <c:v>3475.6746871831401</c:v>
                </c:pt>
                <c:pt idx="10361">
                  <c:v>3579.0810950405098</c:v>
                </c:pt>
                <c:pt idx="10362">
                  <c:v>3579.0810950405098</c:v>
                </c:pt>
                <c:pt idx="10363">
                  <c:v>3579.0810950405098</c:v>
                </c:pt>
                <c:pt idx="10364">
                  <c:v>3653.0669450088799</c:v>
                </c:pt>
                <c:pt idx="10365">
                  <c:v>3681.3277437060701</c:v>
                </c:pt>
                <c:pt idx="10366">
                  <c:v>3709.25043078934</c:v>
                </c:pt>
                <c:pt idx="10367">
                  <c:v>3615.0893759877499</c:v>
                </c:pt>
                <c:pt idx="10368">
                  <c:v>3619.4327165765499</c:v>
                </c:pt>
                <c:pt idx="10369">
                  <c:v>3619.4327165765499</c:v>
                </c:pt>
                <c:pt idx="10370">
                  <c:v>3619.4327165765499</c:v>
                </c:pt>
                <c:pt idx="10371">
                  <c:v>3632.9899016119498</c:v>
                </c:pt>
                <c:pt idx="10372">
                  <c:v>3653.3638530569401</c:v>
                </c:pt>
                <c:pt idx="10373">
                  <c:v>3782.8569655779402</c:v>
                </c:pt>
                <c:pt idx="10374">
                  <c:v>3699.9384249064401</c:v>
                </c:pt>
                <c:pt idx="10375">
                  <c:v>3707.1417777133101</c:v>
                </c:pt>
                <c:pt idx="10376">
                  <c:v>3707.1417777133101</c:v>
                </c:pt>
                <c:pt idx="10377">
                  <c:v>3707.1417777133101</c:v>
                </c:pt>
                <c:pt idx="10378">
                  <c:v>3722.2901475123999</c:v>
                </c:pt>
                <c:pt idx="10379">
                  <c:v>3723.5250426184298</c:v>
                </c:pt>
                <c:pt idx="10380">
                  <c:v>3610.1352531286602</c:v>
                </c:pt>
                <c:pt idx="10381">
                  <c:v>3501.4984161470502</c:v>
                </c:pt>
                <c:pt idx="10382">
                  <c:v>3559.2403662124502</c:v>
                </c:pt>
                <c:pt idx="10383">
                  <c:v>3559.2403662124502</c:v>
                </c:pt>
                <c:pt idx="10384">
                  <c:v>3559.2403662124502</c:v>
                </c:pt>
                <c:pt idx="10385">
                  <c:v>3509.3973820950901</c:v>
                </c:pt>
                <c:pt idx="10386">
                  <c:v>3495.48633114119</c:v>
                </c:pt>
                <c:pt idx="10387">
                  <c:v>3447.1315228728899</c:v>
                </c:pt>
                <c:pt idx="10388">
                  <c:v>3407.3046408666901</c:v>
                </c:pt>
                <c:pt idx="10389">
                  <c:v>3495.9104854955599</c:v>
                </c:pt>
                <c:pt idx="10390">
                  <c:v>3495.9104854955599</c:v>
                </c:pt>
                <c:pt idx="10391">
                  <c:v>3495.9104854955599</c:v>
                </c:pt>
                <c:pt idx="10392">
                  <c:v>3543.2146028345901</c:v>
                </c:pt>
                <c:pt idx="10393">
                  <c:v>3533.1003392871298</c:v>
                </c:pt>
                <c:pt idx="10394">
                  <c:v>3571.2657480937601</c:v>
                </c:pt>
                <c:pt idx="10395">
                  <c:v>3720.3026813947599</c:v>
                </c:pt>
                <c:pt idx="10396">
                  <c:v>3752.0536644936701</c:v>
                </c:pt>
                <c:pt idx="10397">
                  <c:v>3752.0536644936701</c:v>
                </c:pt>
                <c:pt idx="10398">
                  <c:v>3752.0536644936701</c:v>
                </c:pt>
                <c:pt idx="10399">
                  <c:v>3773.25774660365</c:v>
                </c:pt>
                <c:pt idx="10400">
                  <c:v>3778.7269140359099</c:v>
                </c:pt>
                <c:pt idx="10401">
                  <c:v>3800.26062467272</c:v>
                </c:pt>
                <c:pt idx="10402">
                  <c:v>3830.7573227522598</c:v>
                </c:pt>
                <c:pt idx="10403">
                  <c:v>3803.0515603245099</c:v>
                </c:pt>
                <c:pt idx="10404">
                  <c:v>3803.0515603245099</c:v>
                </c:pt>
                <c:pt idx="10405">
                  <c:v>3803.0515603245099</c:v>
                </c:pt>
                <c:pt idx="10406">
                  <c:v>3808.91337350197</c:v>
                </c:pt>
                <c:pt idx="10407">
                  <c:v>3784.1197336843902</c:v>
                </c:pt>
                <c:pt idx="10408">
                  <c:v>3794.62300736829</c:v>
                </c:pt>
                <c:pt idx="10409">
                  <c:v>3858.50065313712</c:v>
                </c:pt>
                <c:pt idx="10410">
                  <c:v>3903.78943135807</c:v>
                </c:pt>
                <c:pt idx="10411">
                  <c:v>3903.78943135807</c:v>
                </c:pt>
                <c:pt idx="10412">
                  <c:v>3903.78943135807</c:v>
                </c:pt>
                <c:pt idx="10413">
                  <c:v>3949.7471615893601</c:v>
                </c:pt>
                <c:pt idx="10414">
                  <c:v>3947.1525488101702</c:v>
                </c:pt>
                <c:pt idx="10415">
                  <c:v>3975.5478650311802</c:v>
                </c:pt>
                <c:pt idx="10416">
                  <c:v>4029.8323511736298</c:v>
                </c:pt>
                <c:pt idx="10417">
                  <c:v>4055.6524445287901</c:v>
                </c:pt>
                <c:pt idx="10418">
                  <c:v>4055.6524445287901</c:v>
                </c:pt>
                <c:pt idx="10419">
                  <c:v>4055.6524445287901</c:v>
                </c:pt>
                <c:pt idx="10420">
                  <c:v>4017.8578678148401</c:v>
                </c:pt>
                <c:pt idx="10421">
                  <c:v>4011.6579430234701</c:v>
                </c:pt>
                <c:pt idx="10422">
                  <c:v>3985.73847636243</c:v>
                </c:pt>
                <c:pt idx="10423">
                  <c:v>3974.4911147539901</c:v>
                </c:pt>
                <c:pt idx="10424">
                  <c:v>4003.2378731543399</c:v>
                </c:pt>
                <c:pt idx="10425">
                  <c:v>4003.2378731543399</c:v>
                </c:pt>
                <c:pt idx="10426">
                  <c:v>4003.2378731543399</c:v>
                </c:pt>
                <c:pt idx="10427">
                  <c:v>4039.4255108000002</c:v>
                </c:pt>
                <c:pt idx="10428">
                  <c:v>4051.7514363381301</c:v>
                </c:pt>
                <c:pt idx="10429">
                  <c:v>4070.5960083681998</c:v>
                </c:pt>
                <c:pt idx="10430">
                  <c:v>4099.7644973837596</c:v>
                </c:pt>
                <c:pt idx="10431">
                  <c:v>4138.6885365499302</c:v>
                </c:pt>
                <c:pt idx="10432">
                  <c:v>4138.6885365499302</c:v>
                </c:pt>
                <c:pt idx="10433">
                  <c:v>4138.6885365499302</c:v>
                </c:pt>
                <c:pt idx="10434">
                  <c:v>4226.4703098617301</c:v>
                </c:pt>
                <c:pt idx="10435">
                  <c:v>4208.1831978402597</c:v>
                </c:pt>
                <c:pt idx="10436">
                  <c:v>4222.3632838417898</c:v>
                </c:pt>
                <c:pt idx="10437">
                  <c:v>4222.3632838417898</c:v>
                </c:pt>
                <c:pt idx="10438">
                  <c:v>4242.4912257612496</c:v>
                </c:pt>
                <c:pt idx="10439">
                  <c:v>4242.4912257612496</c:v>
                </c:pt>
                <c:pt idx="10440">
                  <c:v>4242.4912257612496</c:v>
                </c:pt>
                <c:pt idx="10441">
                  <c:v>4140.3900014457604</c:v>
                </c:pt>
                <c:pt idx="10442">
                  <c:v>4181.9680350007402</c:v>
                </c:pt>
                <c:pt idx="10443">
                  <c:v>4168.6035372291799</c:v>
                </c:pt>
                <c:pt idx="10444">
                  <c:v>4093.5730556794701</c:v>
                </c:pt>
                <c:pt idx="10445">
                  <c:v>4188.2697568371595</c:v>
                </c:pt>
                <c:pt idx="10446">
                  <c:v>4188.2697568371595</c:v>
                </c:pt>
                <c:pt idx="10447">
                  <c:v>4188.2697568371595</c:v>
                </c:pt>
                <c:pt idx="10448">
                  <c:v>4227.3416440925703</c:v>
                </c:pt>
                <c:pt idx="10449">
                  <c:v>4205.1002016187504</c:v>
                </c:pt>
                <c:pt idx="10450">
                  <c:v>4212.9349384788402</c:v>
                </c:pt>
                <c:pt idx="10451">
                  <c:v>4147.2891749870596</c:v>
                </c:pt>
                <c:pt idx="10452">
                  <c:v>4153.2624801662396</c:v>
                </c:pt>
                <c:pt idx="10453">
                  <c:v>4153.2624801662396</c:v>
                </c:pt>
                <c:pt idx="10454">
                  <c:v>4153.2624801662396</c:v>
                </c:pt>
                <c:pt idx="10455">
                  <c:v>4063.3405451692302</c:v>
                </c:pt>
                <c:pt idx="10456">
                  <c:v>4140.3948489241002</c:v>
                </c:pt>
                <c:pt idx="10457">
                  <c:v>4137.3760817905404</c:v>
                </c:pt>
                <c:pt idx="10458">
                  <c:v>4201.89965404759</c:v>
                </c:pt>
                <c:pt idx="10459">
                  <c:v>4230.5870308383301</c:v>
                </c:pt>
                <c:pt idx="10460">
                  <c:v>4230.5870308383301</c:v>
                </c:pt>
                <c:pt idx="10461">
                  <c:v>4230.5870308383301</c:v>
                </c:pt>
                <c:pt idx="10462">
                  <c:v>4283.4184853496499</c:v>
                </c:pt>
                <c:pt idx="10463">
                  <c:v>4286.0894459126303</c:v>
                </c:pt>
                <c:pt idx="10464">
                  <c:v>4375.0358258945798</c:v>
                </c:pt>
                <c:pt idx="10465">
                  <c:v>4367.0314272927399</c:v>
                </c:pt>
                <c:pt idx="10466">
                  <c:v>4367.0314272927399</c:v>
                </c:pt>
                <c:pt idx="10467">
                  <c:v>4367.0314272927399</c:v>
                </c:pt>
                <c:pt idx="10468">
                  <c:v>4367.0314272927399</c:v>
                </c:pt>
                <c:pt idx="10469">
                  <c:v>4364.25261033679</c:v>
                </c:pt>
                <c:pt idx="10470">
                  <c:v>4423.6293724709103</c:v>
                </c:pt>
                <c:pt idx="10471">
                  <c:v>4388.5590785816303</c:v>
                </c:pt>
                <c:pt idx="10472">
                  <c:v>4378.9804613902597</c:v>
                </c:pt>
                <c:pt idx="10473">
                  <c:v>4378.9804613902597</c:v>
                </c:pt>
                <c:pt idx="10474">
                  <c:v>4378.9804613902597</c:v>
                </c:pt>
                <c:pt idx="10475">
                  <c:v>4378.9804613902597</c:v>
                </c:pt>
                <c:pt idx="10476">
                  <c:v>4375.0867244171004</c:v>
                </c:pt>
                <c:pt idx="10477">
                  <c:v>4434.6937417721701</c:v>
                </c:pt>
                <c:pt idx="10478">
                  <c:v>4533.8876909558103</c:v>
                </c:pt>
                <c:pt idx="10479">
                  <c:v>4524.8616862947201</c:v>
                </c:pt>
                <c:pt idx="10480">
                  <c:v>4543.9631746765799</c:v>
                </c:pt>
                <c:pt idx="10481">
                  <c:v>4543.9631746765799</c:v>
                </c:pt>
                <c:pt idx="10482">
                  <c:v>4543.9631746765799</c:v>
                </c:pt>
                <c:pt idx="10483">
                  <c:v>4504.0151057119901</c:v>
                </c:pt>
                <c:pt idx="10484">
                  <c:v>4417.1688957189899</c:v>
                </c:pt>
                <c:pt idx="10485">
                  <c:v>4399.2332258768602</c:v>
                </c:pt>
                <c:pt idx="10486">
                  <c:v>4320.14055748183</c:v>
                </c:pt>
                <c:pt idx="10487">
                  <c:v>4430.9320985836503</c:v>
                </c:pt>
                <c:pt idx="10488">
                  <c:v>4430.9320985836503</c:v>
                </c:pt>
                <c:pt idx="10489">
                  <c:v>4430.9320985836503</c:v>
                </c:pt>
                <c:pt idx="10490">
                  <c:v>4430.9320985836503</c:v>
                </c:pt>
                <c:pt idx="10491">
                  <c:v>4462.1159267172798</c:v>
                </c:pt>
                <c:pt idx="10492">
                  <c:v>4478.8348794971398</c:v>
                </c:pt>
                <c:pt idx="10493">
                  <c:v>4402.3683324904796</c:v>
                </c:pt>
                <c:pt idx="10494">
                  <c:v>4366.8690367684903</c:v>
                </c:pt>
                <c:pt idx="10495">
                  <c:v>4366.8690367684903</c:v>
                </c:pt>
                <c:pt idx="10496">
                  <c:v>4366.8690367684903</c:v>
                </c:pt>
                <c:pt idx="10497">
                  <c:v>4398.2164672959398</c:v>
                </c:pt>
                <c:pt idx="10498">
                  <c:v>4463.5677464788296</c:v>
                </c:pt>
                <c:pt idx="10499">
                  <c:v>4431.6058980723201</c:v>
                </c:pt>
                <c:pt idx="10500">
                  <c:v>4511.2184585188597</c:v>
                </c:pt>
                <c:pt idx="10501">
                  <c:v>4562.0927436521397</c:v>
                </c:pt>
                <c:pt idx="10502">
                  <c:v>4562.0927436521397</c:v>
                </c:pt>
                <c:pt idx="10503">
                  <c:v>4562.0927436521397</c:v>
                </c:pt>
                <c:pt idx="10504">
                  <c:v>4538.4200831996995</c:v>
                </c:pt>
                <c:pt idx="10505">
                  <c:v>4499.3530434226204</c:v>
                </c:pt>
                <c:pt idx="10506">
                  <c:v>4535.8763689430298</c:v>
                </c:pt>
                <c:pt idx="10507">
                  <c:v>4452.1458756503098</c:v>
                </c:pt>
                <c:pt idx="10508">
                  <c:v>4419.8265257165403</c:v>
                </c:pt>
                <c:pt idx="10509">
                  <c:v>4419.8265257165403</c:v>
                </c:pt>
                <c:pt idx="10510">
                  <c:v>4419.8265257165403</c:v>
                </c:pt>
                <c:pt idx="10511">
                  <c:v>4436.1201122724497</c:v>
                </c:pt>
                <c:pt idx="10512">
                  <c:v>4337.6338949258197</c:v>
                </c:pt>
                <c:pt idx="10513">
                  <c:v>4364.9118673904504</c:v>
                </c:pt>
                <c:pt idx="10514">
                  <c:v>4474.0286047272903</c:v>
                </c:pt>
                <c:pt idx="10515">
                  <c:v>4388.8571984992705</c:v>
                </c:pt>
                <c:pt idx="10516">
                  <c:v>4388.8571984992705</c:v>
                </c:pt>
                <c:pt idx="10517">
                  <c:v>4388.8571984992705</c:v>
                </c:pt>
                <c:pt idx="10518">
                  <c:v>4388.8571984992705</c:v>
                </c:pt>
                <c:pt idx="10519">
                  <c:v>4430.76486058107</c:v>
                </c:pt>
                <c:pt idx="10520">
                  <c:v>4367.6313027367796</c:v>
                </c:pt>
                <c:pt idx="10521">
                  <c:v>4415.2505061676302</c:v>
                </c:pt>
                <c:pt idx="10522">
                  <c:v>4422.1872476660301</c:v>
                </c:pt>
                <c:pt idx="10523">
                  <c:v>4422.1872476660301</c:v>
                </c:pt>
                <c:pt idx="10524">
                  <c:v>4422.1872476660301</c:v>
                </c:pt>
                <c:pt idx="10525">
                  <c:v>4539.7628346986903</c:v>
                </c:pt>
                <c:pt idx="10526">
                  <c:v>4536.41201529913</c:v>
                </c:pt>
                <c:pt idx="10527">
                  <c:v>4473.4360005007502</c:v>
                </c:pt>
                <c:pt idx="10528">
                  <c:v>4444.0772479605203</c:v>
                </c:pt>
                <c:pt idx="10529">
                  <c:v>4420.3076379413596</c:v>
                </c:pt>
                <c:pt idx="10530">
                  <c:v>4420.3076379413596</c:v>
                </c:pt>
                <c:pt idx="10531">
                  <c:v>4420.3076379413596</c:v>
                </c:pt>
                <c:pt idx="10532">
                  <c:v>4412.6874019976303</c:v>
                </c:pt>
                <c:pt idx="10533">
                  <c:v>4374.69771428066</c:v>
                </c:pt>
                <c:pt idx="10534">
                  <c:v>4383.5334554170804</c:v>
                </c:pt>
                <c:pt idx="10535">
                  <c:v>4451.7556536442798</c:v>
                </c:pt>
                <c:pt idx="10536">
                  <c:v>4554.7863819306403</c:v>
                </c:pt>
                <c:pt idx="10537">
                  <c:v>4554.7863819306403</c:v>
                </c:pt>
                <c:pt idx="10538">
                  <c:v>4554.7863819306403</c:v>
                </c:pt>
                <c:pt idx="10539">
                  <c:v>4580.9797311176499</c:v>
                </c:pt>
                <c:pt idx="10540">
                  <c:v>4570.6691446975901</c:v>
                </c:pt>
                <c:pt idx="10541">
                  <c:v>4595.9511679574898</c:v>
                </c:pt>
                <c:pt idx="10542">
                  <c:v>4635.7513888328403</c:v>
                </c:pt>
                <c:pt idx="10543">
                  <c:v>4624.7597317066202</c:v>
                </c:pt>
                <c:pt idx="10544">
                  <c:v>4624.7597317066202</c:v>
                </c:pt>
                <c:pt idx="10545">
                  <c:v>4624.7597317066202</c:v>
                </c:pt>
                <c:pt idx="10546">
                  <c:v>4670.08607788468</c:v>
                </c:pt>
                <c:pt idx="10547">
                  <c:v>4666.9667255756503</c:v>
                </c:pt>
                <c:pt idx="10548">
                  <c:v>4636.6481723249499</c:v>
                </c:pt>
                <c:pt idx="10549">
                  <c:v>4703.7166707082497</c:v>
                </c:pt>
                <c:pt idx="10550">
                  <c:v>4642.0615937563498</c:v>
                </c:pt>
                <c:pt idx="10551">
                  <c:v>4642.0615937563498</c:v>
                </c:pt>
                <c:pt idx="10552">
                  <c:v>4642.0615937563498</c:v>
                </c:pt>
                <c:pt idx="10553">
                  <c:v>4633.9869067186401</c:v>
                </c:pt>
                <c:pt idx="10554">
                  <c:v>4509.43095088256</c:v>
                </c:pt>
                <c:pt idx="10555">
                  <c:v>4532.54372758723</c:v>
                </c:pt>
                <c:pt idx="10556">
                  <c:v>4609.0575375076696</c:v>
                </c:pt>
                <c:pt idx="10557">
                  <c:v>4583.3683260675698</c:v>
                </c:pt>
                <c:pt idx="10558">
                  <c:v>4583.3683260675698</c:v>
                </c:pt>
                <c:pt idx="10559">
                  <c:v>4583.3683260675698</c:v>
                </c:pt>
                <c:pt idx="10560">
                  <c:v>4681.8169754570999</c:v>
                </c:pt>
                <c:pt idx="10561">
                  <c:v>4648.4954093774204</c:v>
                </c:pt>
                <c:pt idx="10562">
                  <c:v>4597.1581900630799</c:v>
                </c:pt>
                <c:pt idx="10563">
                  <c:v>4623.6435998198203</c:v>
                </c:pt>
                <c:pt idx="10564">
                  <c:v>4623.6435998198203</c:v>
                </c:pt>
                <c:pt idx="10565">
                  <c:v>4623.6435998198203</c:v>
                </c:pt>
                <c:pt idx="10566">
                  <c:v>4623.6435998198203</c:v>
                </c:pt>
                <c:pt idx="10567">
                  <c:v>4721.5941708103501</c:v>
                </c:pt>
                <c:pt idx="10568">
                  <c:v>4710.2353172002004</c:v>
                </c:pt>
                <c:pt idx="10569">
                  <c:v>4743.36056040728</c:v>
                </c:pt>
                <c:pt idx="10570">
                  <c:v>4804.6508646144102</c:v>
                </c:pt>
                <c:pt idx="10571">
                  <c:v>4820.2730754208296</c:v>
                </c:pt>
                <c:pt idx="10572">
                  <c:v>4820.2730754208296</c:v>
                </c:pt>
                <c:pt idx="10573">
                  <c:v>4820.2730754208296</c:v>
                </c:pt>
                <c:pt idx="10574">
                  <c:v>4857.1163345113901</c:v>
                </c:pt>
                <c:pt idx="10575">
                  <c:v>4825.7785989406102</c:v>
                </c:pt>
                <c:pt idx="10576">
                  <c:v>4749.4380863706701</c:v>
                </c:pt>
                <c:pt idx="10577">
                  <c:v>4729.50283171506</c:v>
                </c:pt>
                <c:pt idx="10578">
                  <c:v>4715.7056965020502</c:v>
                </c:pt>
                <c:pt idx="10579">
                  <c:v>4715.7056965020502</c:v>
                </c:pt>
                <c:pt idx="10580">
                  <c:v>4715.7056965020502</c:v>
                </c:pt>
                <c:pt idx="10581">
                  <c:v>4610.2015423948897</c:v>
                </c:pt>
                <c:pt idx="10582">
                  <c:v>4669.8727888379099</c:v>
                </c:pt>
                <c:pt idx="10583">
                  <c:v>4777.2044422776198</c:v>
                </c:pt>
                <c:pt idx="10584">
                  <c:v>4858.45666227122</c:v>
                </c:pt>
                <c:pt idx="10585">
                  <c:v>4851.4132762494301</c:v>
                </c:pt>
                <c:pt idx="10586">
                  <c:v>4851.4132762494301</c:v>
                </c:pt>
                <c:pt idx="10587">
                  <c:v>4851.4132762494301</c:v>
                </c:pt>
                <c:pt idx="10588">
                  <c:v>4862.8181809037696</c:v>
                </c:pt>
                <c:pt idx="10589">
                  <c:v>4872.6864349256903</c:v>
                </c:pt>
                <c:pt idx="10590">
                  <c:v>4830.5424582750302</c:v>
                </c:pt>
                <c:pt idx="10591">
                  <c:v>4802.5046435812801</c:v>
                </c:pt>
                <c:pt idx="10592">
                  <c:v>4775.1842556812098</c:v>
                </c:pt>
                <c:pt idx="10593">
                  <c:v>4775.1842556812098</c:v>
                </c:pt>
                <c:pt idx="10594">
                  <c:v>4775.1842556812098</c:v>
                </c:pt>
                <c:pt idx="10595">
                  <c:v>4844.7467816682401</c:v>
                </c:pt>
                <c:pt idx="10596">
                  <c:v>4763.8544869410698</c:v>
                </c:pt>
                <c:pt idx="10597">
                  <c:v>4819.6865305421998</c:v>
                </c:pt>
                <c:pt idx="10598">
                  <c:v>4765.4408242264299</c:v>
                </c:pt>
                <c:pt idx="10599">
                  <c:v>4811.7778696374899</c:v>
                </c:pt>
                <c:pt idx="10600">
                  <c:v>4811.7778696374899</c:v>
                </c:pt>
                <c:pt idx="10601">
                  <c:v>4811.7778696374899</c:v>
                </c:pt>
                <c:pt idx="10602">
                  <c:v>4796.3010831811498</c:v>
                </c:pt>
                <c:pt idx="10603">
                  <c:v>4851.3781320314902</c:v>
                </c:pt>
                <c:pt idx="10604">
                  <c:v>4882.3450355095902</c:v>
                </c:pt>
                <c:pt idx="10605">
                  <c:v>4895.19206496881</c:v>
                </c:pt>
                <c:pt idx="10606">
                  <c:v>4788.8299071962401</c:v>
                </c:pt>
                <c:pt idx="10607">
                  <c:v>4788.8299071962401</c:v>
                </c:pt>
                <c:pt idx="10608">
                  <c:v>4788.8299071962401</c:v>
                </c:pt>
                <c:pt idx="10609">
                  <c:v>4795.0116539438504</c:v>
                </c:pt>
                <c:pt idx="10610">
                  <c:v>4773.2404168685898</c:v>
                </c:pt>
                <c:pt idx="10611">
                  <c:v>4812.4868133440896</c:v>
                </c:pt>
                <c:pt idx="10612">
                  <c:v>4793.4010792668096</c:v>
                </c:pt>
                <c:pt idx="10613">
                  <c:v>4762.8656013605896</c:v>
                </c:pt>
                <c:pt idx="10614">
                  <c:v>4762.8656013605896</c:v>
                </c:pt>
                <c:pt idx="10615">
                  <c:v>4762.8656013605896</c:v>
                </c:pt>
                <c:pt idx="10616">
                  <c:v>4678.2589263586797</c:v>
                </c:pt>
                <c:pt idx="10617">
                  <c:v>4598.6851457388302</c:v>
                </c:pt>
                <c:pt idx="10618">
                  <c:v>4672.23472265698</c:v>
                </c:pt>
                <c:pt idx="10619">
                  <c:v>4589.2398342017004</c:v>
                </c:pt>
                <c:pt idx="10620">
                  <c:v>4662.4258502446701</c:v>
                </c:pt>
                <c:pt idx="10621">
                  <c:v>4662.4258502446701</c:v>
                </c:pt>
                <c:pt idx="10622">
                  <c:v>4662.4258502446701</c:v>
                </c:pt>
                <c:pt idx="10623">
                  <c:v>4662.4258502446701</c:v>
                </c:pt>
                <c:pt idx="10624">
                  <c:v>4635.4181246972603</c:v>
                </c:pt>
                <c:pt idx="10625">
                  <c:v>4638.34115413369</c:v>
                </c:pt>
                <c:pt idx="10626">
                  <c:v>4655.3424725266104</c:v>
                </c:pt>
                <c:pt idx="10627">
                  <c:v>4756.4778367836998</c:v>
                </c:pt>
                <c:pt idx="10628">
                  <c:v>4756.4778367836998</c:v>
                </c:pt>
                <c:pt idx="10629">
                  <c:v>4756.4778367836998</c:v>
                </c:pt>
                <c:pt idx="10630">
                  <c:v>4780.9200344219398</c:v>
                </c:pt>
                <c:pt idx="10631">
                  <c:v>4719.4940008213998</c:v>
                </c:pt>
                <c:pt idx="10632">
                  <c:v>4724.5390138992898</c:v>
                </c:pt>
                <c:pt idx="10633">
                  <c:v>4667.8998651552702</c:v>
                </c:pt>
                <c:pt idx="10634">
                  <c:v>4636.0373900546401</c:v>
                </c:pt>
                <c:pt idx="10635">
                  <c:v>4636.0373900546401</c:v>
                </c:pt>
                <c:pt idx="10636">
                  <c:v>4636.0373900546401</c:v>
                </c:pt>
                <c:pt idx="10637">
                  <c:v>4637.4140739019904</c:v>
                </c:pt>
                <c:pt idx="10638">
                  <c:v>4663.0984378637504</c:v>
                </c:pt>
                <c:pt idx="10639">
                  <c:v>4768.0863355281499</c:v>
                </c:pt>
                <c:pt idx="10640">
                  <c:v>4802.3192275349302</c:v>
                </c:pt>
                <c:pt idx="10641">
                  <c:v>4812.8709760021902</c:v>
                </c:pt>
                <c:pt idx="10642">
                  <c:v>4812.8709760021902</c:v>
                </c:pt>
                <c:pt idx="10643">
                  <c:v>4812.8709760021902</c:v>
                </c:pt>
                <c:pt idx="10644">
                  <c:v>4835.0348588226398</c:v>
                </c:pt>
                <c:pt idx="10645">
                  <c:v>4788.0215901837601</c:v>
                </c:pt>
                <c:pt idx="10646">
                  <c:v>4777.9715557242398</c:v>
                </c:pt>
                <c:pt idx="10647">
                  <c:v>4716.0474437247103</c:v>
                </c:pt>
                <c:pt idx="10648">
                  <c:v>4714.3738518293103</c:v>
                </c:pt>
                <c:pt idx="10649">
                  <c:v>4714.3738518293103</c:v>
                </c:pt>
                <c:pt idx="10650">
                  <c:v>4714.3738518293103</c:v>
                </c:pt>
                <c:pt idx="10651">
                  <c:v>4772.5205663357401</c:v>
                </c:pt>
                <c:pt idx="10652">
                  <c:v>4844.6195353619296</c:v>
                </c:pt>
                <c:pt idx="10653">
                  <c:v>4921.17939632655</c:v>
                </c:pt>
                <c:pt idx="10654">
                  <c:v>4950.9816931345003</c:v>
                </c:pt>
                <c:pt idx="10655">
                  <c:v>4987.7655706154601</c:v>
                </c:pt>
                <c:pt idx="10656">
                  <c:v>4987.7655706154601</c:v>
                </c:pt>
                <c:pt idx="10657">
                  <c:v>4987.7655706154601</c:v>
                </c:pt>
                <c:pt idx="10658">
                  <c:v>4987.7655706154601</c:v>
                </c:pt>
                <c:pt idx="10659">
                  <c:v>4977.2041271915296</c:v>
                </c:pt>
                <c:pt idx="10660">
                  <c:v>5006.0029959839803</c:v>
                </c:pt>
                <c:pt idx="10661">
                  <c:v>5001.1543057786903</c:v>
                </c:pt>
                <c:pt idx="10662">
                  <c:v>5032.9307381388498</c:v>
                </c:pt>
                <c:pt idx="10663">
                  <c:v>5032.9307381388498</c:v>
                </c:pt>
                <c:pt idx="10664">
                  <c:v>5032.9307381388498</c:v>
                </c:pt>
                <c:pt idx="10665">
                  <c:v>5017.9471826031704</c:v>
                </c:pt>
                <c:pt idx="10666">
                  <c:v>4998.2809629951998</c:v>
                </c:pt>
                <c:pt idx="10667">
                  <c:v>5014.9381104262802</c:v>
                </c:pt>
                <c:pt idx="10668">
                  <c:v>5056.0241249301798</c:v>
                </c:pt>
                <c:pt idx="10669">
                  <c:v>5088.93001974256</c:v>
                </c:pt>
                <c:pt idx="10670">
                  <c:v>5088.93001974256</c:v>
                </c:pt>
                <c:pt idx="10671">
                  <c:v>5088.93001974256</c:v>
                </c:pt>
                <c:pt idx="10672">
                  <c:v>5049.0449679963403</c:v>
                </c:pt>
                <c:pt idx="10673">
                  <c:v>4939.47620330469</c:v>
                </c:pt>
                <c:pt idx="10674">
                  <c:v>4947.5969413865896</c:v>
                </c:pt>
                <c:pt idx="10675">
                  <c:v>4881.9572372427401</c:v>
                </c:pt>
                <c:pt idx="10676">
                  <c:v>4867.5020568456503</c:v>
                </c:pt>
                <c:pt idx="10677">
                  <c:v>4867.5020568456503</c:v>
                </c:pt>
                <c:pt idx="10678">
                  <c:v>4867.5020568456503</c:v>
                </c:pt>
                <c:pt idx="10679">
                  <c:v>4834.5719246415802</c:v>
                </c:pt>
                <c:pt idx="10680">
                  <c:v>4888.6661472593596</c:v>
                </c:pt>
                <c:pt idx="10681">
                  <c:v>4898.2714255815699</c:v>
                </c:pt>
                <c:pt idx="10682">
                  <c:v>4811.6603182878498</c:v>
                </c:pt>
                <c:pt idx="10683">
                  <c:v>4767.5167568237002</c:v>
                </c:pt>
                <c:pt idx="10684">
                  <c:v>4767.5167568237002</c:v>
                </c:pt>
                <c:pt idx="10685">
                  <c:v>4767.5167568237002</c:v>
                </c:pt>
                <c:pt idx="10686">
                  <c:v>4765.1269500041999</c:v>
                </c:pt>
                <c:pt idx="10687">
                  <c:v>4744.2197759422797</c:v>
                </c:pt>
                <c:pt idx="10688">
                  <c:v>4684.46248675881</c:v>
                </c:pt>
                <c:pt idx="10689">
                  <c:v>4714.8876845328896</c:v>
                </c:pt>
                <c:pt idx="10690">
                  <c:v>4667.5629654109398</c:v>
                </c:pt>
                <c:pt idx="10691">
                  <c:v>4667.5629654109398</c:v>
                </c:pt>
                <c:pt idx="10692">
                  <c:v>4667.5629654109398</c:v>
                </c:pt>
                <c:pt idx="10693">
                  <c:v>4658.6932919261699</c:v>
                </c:pt>
                <c:pt idx="10694">
                  <c:v>4600.0848551082599</c:v>
                </c:pt>
                <c:pt idx="10695">
                  <c:v>4674.8778102195201</c:v>
                </c:pt>
                <c:pt idx="10696">
                  <c:v>4661.5024056217098</c:v>
                </c:pt>
                <c:pt idx="10697">
                  <c:v>4767.6839948262796</c:v>
                </c:pt>
                <c:pt idx="10698">
                  <c:v>4767.6839948262796</c:v>
                </c:pt>
                <c:pt idx="10699">
                  <c:v>4767.6839948262796</c:v>
                </c:pt>
                <c:pt idx="10700">
                  <c:v>4778.91681399971</c:v>
                </c:pt>
                <c:pt idx="10701">
                  <c:v>4827.0377314383004</c:v>
                </c:pt>
                <c:pt idx="10702">
                  <c:v>4786.86667847027</c:v>
                </c:pt>
                <c:pt idx="10703">
                  <c:v>4753.8759527870097</c:v>
                </c:pt>
                <c:pt idx="10704">
                  <c:v>4800.6456356395302</c:v>
                </c:pt>
                <c:pt idx="10705">
                  <c:v>4800.6456356395302</c:v>
                </c:pt>
                <c:pt idx="10706">
                  <c:v>4800.6456356395302</c:v>
                </c:pt>
                <c:pt idx="10707">
                  <c:v>4885.4995320365497</c:v>
                </c:pt>
                <c:pt idx="10708">
                  <c:v>4897.30798926234</c:v>
                </c:pt>
                <c:pt idx="10709">
                  <c:v>4963.3500341080598</c:v>
                </c:pt>
                <c:pt idx="10710">
                  <c:v>4892.3538664032503</c:v>
                </c:pt>
                <c:pt idx="10711">
                  <c:v>4843.3955470821602</c:v>
                </c:pt>
                <c:pt idx="10712">
                  <c:v>4843.3955470821602</c:v>
                </c:pt>
                <c:pt idx="10713">
                  <c:v>4843.3955470821602</c:v>
                </c:pt>
                <c:pt idx="10714">
                  <c:v>4756.8462451372197</c:v>
                </c:pt>
                <c:pt idx="10715">
                  <c:v>4743.9301391117197</c:v>
                </c:pt>
                <c:pt idx="10716">
                  <c:v>4783.2965106760203</c:v>
                </c:pt>
                <c:pt idx="10717">
                  <c:v>4740.3781493612196</c:v>
                </c:pt>
                <c:pt idx="10718">
                  <c:v>4877.564210001</c:v>
                </c:pt>
                <c:pt idx="10719">
                  <c:v>4877.564210001</c:v>
                </c:pt>
                <c:pt idx="10720">
                  <c:v>4877.564210001</c:v>
                </c:pt>
                <c:pt idx="10721">
                  <c:v>4877.564210001</c:v>
                </c:pt>
                <c:pt idx="10722">
                  <c:v>4853.59706523966</c:v>
                </c:pt>
                <c:pt idx="10723">
                  <c:v>4831.4331824192104</c:v>
                </c:pt>
                <c:pt idx="10724">
                  <c:v>4844.0572278749796</c:v>
                </c:pt>
                <c:pt idx="10725">
                  <c:v>4858.4348486187</c:v>
                </c:pt>
                <c:pt idx="10726">
                  <c:v>4858.4348486187</c:v>
                </c:pt>
                <c:pt idx="10727">
                  <c:v>4858.4348486187</c:v>
                </c:pt>
                <c:pt idx="10728">
                  <c:v>4832.5008395226496</c:v>
                </c:pt>
                <c:pt idx="10729">
                  <c:v>4804.3491090880098</c:v>
                </c:pt>
                <c:pt idx="10730">
                  <c:v>4738.6500233345396</c:v>
                </c:pt>
                <c:pt idx="10731">
                  <c:v>4740.7598882801603</c:v>
                </c:pt>
                <c:pt idx="10732">
                  <c:v>4801.7338945258998</c:v>
                </c:pt>
                <c:pt idx="10733">
                  <c:v>4801.7338945258998</c:v>
                </c:pt>
                <c:pt idx="10734">
                  <c:v>4801.7338945258998</c:v>
                </c:pt>
                <c:pt idx="10735">
                  <c:v>4802.2162186203004</c:v>
                </c:pt>
                <c:pt idx="10736">
                  <c:v>4701.7255689818503</c:v>
                </c:pt>
                <c:pt idx="10737">
                  <c:v>4712.3657839287398</c:v>
                </c:pt>
                <c:pt idx="10738">
                  <c:v>4604.1494656927598</c:v>
                </c:pt>
                <c:pt idx="10739">
                  <c:v>4593.1820459582104</c:v>
                </c:pt>
                <c:pt idx="10740">
                  <c:v>4593.1820459582104</c:v>
                </c:pt>
                <c:pt idx="10741">
                  <c:v>4593.1820459582104</c:v>
                </c:pt>
                <c:pt idx="10742">
                  <c:v>4614.5776034624496</c:v>
                </c:pt>
                <c:pt idx="10743">
                  <c:v>4611.7297099402203</c:v>
                </c:pt>
                <c:pt idx="10744">
                  <c:v>4562.2999733509796</c:v>
                </c:pt>
                <c:pt idx="10745">
                  <c:v>4613.8807784516903</c:v>
                </c:pt>
                <c:pt idx="10746">
                  <c:v>4614.34128889359</c:v>
                </c:pt>
                <c:pt idx="10747">
                  <c:v>4614.34128889359</c:v>
                </c:pt>
                <c:pt idx="10748">
                  <c:v>4614.34128889359</c:v>
                </c:pt>
                <c:pt idx="10749">
                  <c:v>4692.8680141929299</c:v>
                </c:pt>
                <c:pt idx="10750">
                  <c:v>4681.36131249353</c:v>
                </c:pt>
                <c:pt idx="10751">
                  <c:v>4768.6389480584203</c:v>
                </c:pt>
                <c:pt idx="10752">
                  <c:v>4740.8132105418599</c:v>
                </c:pt>
                <c:pt idx="10753">
                  <c:v>4806.9437218672001</c:v>
                </c:pt>
                <c:pt idx="10754">
                  <c:v>4806.9437218672001</c:v>
                </c:pt>
                <c:pt idx="10755">
                  <c:v>4806.9437218672001</c:v>
                </c:pt>
                <c:pt idx="10756">
                  <c:v>4804.0291755178596</c:v>
                </c:pt>
                <c:pt idx="10757">
                  <c:v>4724.2651313733204</c:v>
                </c:pt>
                <c:pt idx="10758">
                  <c:v>4625.70377811249</c:v>
                </c:pt>
                <c:pt idx="10759">
                  <c:v>4618.0532454291597</c:v>
                </c:pt>
                <c:pt idx="10760">
                  <c:v>4488.4801495156198</c:v>
                </c:pt>
                <c:pt idx="10761">
                  <c:v>4488.4801495156198</c:v>
                </c:pt>
                <c:pt idx="10762">
                  <c:v>4488.4801495156198</c:v>
                </c:pt>
                <c:pt idx="10763">
                  <c:v>4512.6969394112402</c:v>
                </c:pt>
                <c:pt idx="10764">
                  <c:v>4538.5679312889297</c:v>
                </c:pt>
                <c:pt idx="10765">
                  <c:v>4640.0002035940897</c:v>
                </c:pt>
                <c:pt idx="10766">
                  <c:v>4619.1112075759302</c:v>
                </c:pt>
                <c:pt idx="10767">
                  <c:v>4684.0674172744502</c:v>
                </c:pt>
                <c:pt idx="10768">
                  <c:v>4684.0674172744502</c:v>
                </c:pt>
                <c:pt idx="10769">
                  <c:v>4684.0674172744502</c:v>
                </c:pt>
                <c:pt idx="10770">
                  <c:v>4655.2152262202999</c:v>
                </c:pt>
                <c:pt idx="10771">
                  <c:v>4613.0397409604502</c:v>
                </c:pt>
                <c:pt idx="10772">
                  <c:v>4666.6540632229899</c:v>
                </c:pt>
                <c:pt idx="10773">
                  <c:v>4832.0718376899404</c:v>
                </c:pt>
                <c:pt idx="10774">
                  <c:v>4905.8504579594501</c:v>
                </c:pt>
                <c:pt idx="10775">
                  <c:v>4905.8504579594501</c:v>
                </c:pt>
                <c:pt idx="10776">
                  <c:v>4905.8504579594501</c:v>
                </c:pt>
                <c:pt idx="10777">
                  <c:v>4874.1855176010104</c:v>
                </c:pt>
                <c:pt idx="10778">
                  <c:v>4851.2811824647797</c:v>
                </c:pt>
                <c:pt idx="10779">
                  <c:v>4877.8962622669997</c:v>
                </c:pt>
                <c:pt idx="10780">
                  <c:v>4905.7038217398003</c:v>
                </c:pt>
                <c:pt idx="10781">
                  <c:v>4933.0908624669801</c:v>
                </c:pt>
                <c:pt idx="10782">
                  <c:v>4933.0908624669801</c:v>
                </c:pt>
                <c:pt idx="10783">
                  <c:v>4933.0908624669801</c:v>
                </c:pt>
                <c:pt idx="10784">
                  <c:v>4957.9535788508401</c:v>
                </c:pt>
                <c:pt idx="10785">
                  <c:v>4916.6833601701801</c:v>
                </c:pt>
                <c:pt idx="10786">
                  <c:v>4946.6783442419801</c:v>
                </c:pt>
                <c:pt idx="10787">
                  <c:v>4975.4917554694402</c:v>
                </c:pt>
                <c:pt idx="10788">
                  <c:v>5028.5292278100296</c:v>
                </c:pt>
                <c:pt idx="10789">
                  <c:v>5028.5292278100296</c:v>
                </c:pt>
                <c:pt idx="10790">
                  <c:v>5028.5292278100296</c:v>
                </c:pt>
                <c:pt idx="10791">
                  <c:v>5022.6213635883796</c:v>
                </c:pt>
                <c:pt idx="10792">
                  <c:v>5115.3415054546804</c:v>
                </c:pt>
                <c:pt idx="10793">
                  <c:v>5082.2768557268</c:v>
                </c:pt>
                <c:pt idx="10794">
                  <c:v>5133.80918604416</c:v>
                </c:pt>
                <c:pt idx="10795">
                  <c:v>5123.2283527068903</c:v>
                </c:pt>
                <c:pt idx="10796">
                  <c:v>5123.2283527068903</c:v>
                </c:pt>
                <c:pt idx="10797">
                  <c:v>5123.2283527068903</c:v>
                </c:pt>
                <c:pt idx="10798">
                  <c:v>5119.4739807358801</c:v>
                </c:pt>
                <c:pt idx="10799">
                  <c:v>5060.9843071371997</c:v>
                </c:pt>
                <c:pt idx="10800">
                  <c:v>5105.8501428733598</c:v>
                </c:pt>
                <c:pt idx="10801">
                  <c:v>5105.8501428733598</c:v>
                </c:pt>
                <c:pt idx="10802">
                  <c:v>5104.55950176648</c:v>
                </c:pt>
                <c:pt idx="10803">
                  <c:v>5104.55950176648</c:v>
                </c:pt>
                <c:pt idx="10804">
                  <c:v>5104.55950176648</c:v>
                </c:pt>
                <c:pt idx="10805">
                  <c:v>5073.6859122463402</c:v>
                </c:pt>
                <c:pt idx="10806">
                  <c:v>5005.5764178904401</c:v>
                </c:pt>
                <c:pt idx="10807">
                  <c:v>5038.4120242669596</c:v>
                </c:pt>
                <c:pt idx="10808">
                  <c:v>5079.2568767236598</c:v>
                </c:pt>
                <c:pt idx="10809">
                  <c:v>5166.71992833488</c:v>
                </c:pt>
                <c:pt idx="10810">
                  <c:v>5166.71992833488</c:v>
                </c:pt>
                <c:pt idx="10811">
                  <c:v>5166.71992833488</c:v>
                </c:pt>
                <c:pt idx="10812">
                  <c:v>5130.8958515643999</c:v>
                </c:pt>
                <c:pt idx="10813">
                  <c:v>5079.9658204302496</c:v>
                </c:pt>
                <c:pt idx="10814">
                  <c:v>5061.3575629690504</c:v>
                </c:pt>
                <c:pt idx="10815">
                  <c:v>5076.69377255365</c:v>
                </c:pt>
                <c:pt idx="10816">
                  <c:v>5108.9004186161101</c:v>
                </c:pt>
                <c:pt idx="10817">
                  <c:v>5108.9004186161101</c:v>
                </c:pt>
                <c:pt idx="10818">
                  <c:v>5108.9004186161101</c:v>
                </c:pt>
                <c:pt idx="10819">
                  <c:v>5103.2761318770999</c:v>
                </c:pt>
                <c:pt idx="10820">
                  <c:v>5059.8887770333204</c:v>
                </c:pt>
                <c:pt idx="10821">
                  <c:v>5096.6629595576096</c:v>
                </c:pt>
                <c:pt idx="10822">
                  <c:v>5116.6018498219701</c:v>
                </c:pt>
                <c:pt idx="10823">
                  <c:v>5124.8098425139096</c:v>
                </c:pt>
                <c:pt idx="10824">
                  <c:v>5124.8098425139096</c:v>
                </c:pt>
                <c:pt idx="10825">
                  <c:v>5124.8098425139096</c:v>
                </c:pt>
                <c:pt idx="10826">
                  <c:v>5114.3259587433504</c:v>
                </c:pt>
                <c:pt idx="10827">
                  <c:v>5169.6890088154996</c:v>
                </c:pt>
                <c:pt idx="10828">
                  <c:v>5180.0323157143202</c:v>
                </c:pt>
                <c:pt idx="10829">
                  <c:v>5260.1962768215499</c:v>
                </c:pt>
                <c:pt idx="10830">
                  <c:v>5260.1962768215499</c:v>
                </c:pt>
                <c:pt idx="10831">
                  <c:v>5260.1962768215499</c:v>
                </c:pt>
                <c:pt idx="10832">
                  <c:v>5260.1962768215499</c:v>
                </c:pt>
                <c:pt idx="10833">
                  <c:v>5255.7244780568599</c:v>
                </c:pt>
                <c:pt idx="10834">
                  <c:v>5257.7507240011801</c:v>
                </c:pt>
                <c:pt idx="10835">
                  <c:v>5279.36441803053</c:v>
                </c:pt>
                <c:pt idx="10836">
                  <c:v>5283.0981882186097</c:v>
                </c:pt>
                <c:pt idx="10837">
                  <c:v>5300.3855078333399</c:v>
                </c:pt>
                <c:pt idx="10838">
                  <c:v>5300.3855078333399</c:v>
                </c:pt>
                <c:pt idx="10839">
                  <c:v>5300.3855078333399</c:v>
                </c:pt>
                <c:pt idx="10840">
                  <c:v>5249.8105544872897</c:v>
                </c:pt>
                <c:pt idx="10841">
                  <c:v>5048.6777715124099</c:v>
                </c:pt>
                <c:pt idx="10842">
                  <c:v>5058.8259674082201</c:v>
                </c:pt>
                <c:pt idx="10843">
                  <c:v>5064.6720262810904</c:v>
                </c:pt>
                <c:pt idx="10844">
                  <c:v>5201.8750530950301</c:v>
                </c:pt>
                <c:pt idx="10845">
                  <c:v>5201.8750530950301</c:v>
                </c:pt>
                <c:pt idx="10846">
                  <c:v>5201.8750530950301</c:v>
                </c:pt>
                <c:pt idx="10847">
                  <c:v>5260.1853699952899</c:v>
                </c:pt>
                <c:pt idx="10848">
                  <c:v>5191.62869576293</c:v>
                </c:pt>
                <c:pt idx="10849">
                  <c:v>5169.1703286335796</c:v>
                </c:pt>
                <c:pt idx="10850">
                  <c:v>5232.07726686568</c:v>
                </c:pt>
                <c:pt idx="10851">
                  <c:v>5287.9105223363904</c:v>
                </c:pt>
                <c:pt idx="10852">
                  <c:v>5287.9105223363904</c:v>
                </c:pt>
                <c:pt idx="10853">
                  <c:v>5287.9105223363904</c:v>
                </c:pt>
                <c:pt idx="10854">
                  <c:v>5287.9105223363904</c:v>
                </c:pt>
                <c:pt idx="10855">
                  <c:v>5251.83437669245</c:v>
                </c:pt>
                <c:pt idx="10856">
                  <c:v>5254.8119402601596</c:v>
                </c:pt>
                <c:pt idx="10857">
                  <c:v>5217.5421030760499</c:v>
                </c:pt>
                <c:pt idx="10858">
                  <c:v>5202.3464703631798</c:v>
                </c:pt>
                <c:pt idx="10859">
                  <c:v>5202.3464703631798</c:v>
                </c:pt>
                <c:pt idx="10860">
                  <c:v>5202.3464703631798</c:v>
                </c:pt>
                <c:pt idx="10861">
                  <c:v>5058.6260089268699</c:v>
                </c:pt>
                <c:pt idx="10862">
                  <c:v>5089.3056993135797</c:v>
                </c:pt>
                <c:pt idx="10863">
                  <c:v>5068.0179982023101</c:v>
                </c:pt>
                <c:pt idx="10864">
                  <c:v>5048.4147958126996</c:v>
                </c:pt>
                <c:pt idx="10865">
                  <c:v>4910.2422733316098</c:v>
                </c:pt>
                <c:pt idx="10866">
                  <c:v>4910.2422733316098</c:v>
                </c:pt>
                <c:pt idx="10867">
                  <c:v>4910.2422733316098</c:v>
                </c:pt>
                <c:pt idx="10868">
                  <c:v>5034.0808023740001</c:v>
                </c:pt>
                <c:pt idx="10869">
                  <c:v>5087.5824207652404</c:v>
                </c:pt>
                <c:pt idx="10870">
                  <c:v>5087.4951661551904</c:v>
                </c:pt>
                <c:pt idx="10871">
                  <c:v>5145.1753108718103</c:v>
                </c:pt>
                <c:pt idx="10872">
                  <c:v>5143.1684548408302</c:v>
                </c:pt>
                <c:pt idx="10873">
                  <c:v>5143.1684548408302</c:v>
                </c:pt>
                <c:pt idx="10874">
                  <c:v>5143.1684548408302</c:v>
                </c:pt>
                <c:pt idx="10875">
                  <c:v>5142.7927752698097</c:v>
                </c:pt>
                <c:pt idx="10876">
                  <c:v>5206.2280886404997</c:v>
                </c:pt>
                <c:pt idx="10877">
                  <c:v>5098.9315794187196</c:v>
                </c:pt>
                <c:pt idx="10878">
                  <c:v>5117.4816671399003</c:v>
                </c:pt>
                <c:pt idx="10879">
                  <c:v>5010.6880837954504</c:v>
                </c:pt>
                <c:pt idx="10880">
                  <c:v>5010.6880837954504</c:v>
                </c:pt>
                <c:pt idx="10881">
                  <c:v>5010.6880837954504</c:v>
                </c:pt>
                <c:pt idx="10882">
                  <c:v>5021.0701705209503</c:v>
                </c:pt>
                <c:pt idx="10883">
                  <c:v>5064.8598660665903</c:v>
                </c:pt>
                <c:pt idx="10884">
                  <c:v>5013.8377328440702</c:v>
                </c:pt>
                <c:pt idx="10885">
                  <c:v>5016.0300049214002</c:v>
                </c:pt>
                <c:pt idx="10886">
                  <c:v>4863.6701252212697</c:v>
                </c:pt>
                <c:pt idx="10887">
                  <c:v>4863.6701252212697</c:v>
                </c:pt>
                <c:pt idx="10888">
                  <c:v>4863.6701252212697</c:v>
                </c:pt>
                <c:pt idx="10889">
                  <c:v>4863.6701252212697</c:v>
                </c:pt>
                <c:pt idx="10890">
                  <c:v>4885.7249397791702</c:v>
                </c:pt>
                <c:pt idx="10891">
                  <c:v>4916.9293696957202</c:v>
                </c:pt>
                <c:pt idx="10892">
                  <c:v>4890.8172157708304</c:v>
                </c:pt>
                <c:pt idx="10893">
                  <c:v>4818.6891618746304</c:v>
                </c:pt>
                <c:pt idx="10894">
                  <c:v>4818.6891618746304</c:v>
                </c:pt>
                <c:pt idx="10895">
                  <c:v>4818.6891618746304</c:v>
                </c:pt>
                <c:pt idx="10896">
                  <c:v>4872.3665013555301</c:v>
                </c:pt>
                <c:pt idx="10897">
                  <c:v>4938.7878613810199</c:v>
                </c:pt>
                <c:pt idx="10898">
                  <c:v>4986.00714784918</c:v>
                </c:pt>
                <c:pt idx="10899">
                  <c:v>4995.3955015158599</c:v>
                </c:pt>
                <c:pt idx="10900">
                  <c:v>5094.5106791765502</c:v>
                </c:pt>
                <c:pt idx="10901">
                  <c:v>5094.5106791765502</c:v>
                </c:pt>
                <c:pt idx="10902">
                  <c:v>5094.5106791765502</c:v>
                </c:pt>
                <c:pt idx="10903">
                  <c:v>5030.4161087521998</c:v>
                </c:pt>
                <c:pt idx="10904">
                  <c:v>4901.6258805898797</c:v>
                </c:pt>
                <c:pt idx="10905">
                  <c:v>4942.2235116514603</c:v>
                </c:pt>
                <c:pt idx="10906">
                  <c:v>5068.8699425198101</c:v>
                </c:pt>
                <c:pt idx="10907">
                  <c:v>5044.9294588893199</c:v>
                </c:pt>
                <c:pt idx="10908">
                  <c:v>5044.9294588893199</c:v>
                </c:pt>
                <c:pt idx="10909">
                  <c:v>5044.9294588893199</c:v>
                </c:pt>
                <c:pt idx="10910">
                  <c:v>5004.13482630818</c:v>
                </c:pt>
                <c:pt idx="10911">
                  <c:v>4915.68114402427</c:v>
                </c:pt>
                <c:pt idx="10912">
                  <c:v>5035.2320784787298</c:v>
                </c:pt>
                <c:pt idx="10913">
                  <c:v>5275.81242828004</c:v>
                </c:pt>
                <c:pt idx="10914">
                  <c:v>5297.5315549631896</c:v>
                </c:pt>
                <c:pt idx="10915">
                  <c:v>5297.5315549631896</c:v>
                </c:pt>
                <c:pt idx="10916">
                  <c:v>5297.5315549631896</c:v>
                </c:pt>
                <c:pt idx="10917">
                  <c:v>5269.2537900918196</c:v>
                </c:pt>
                <c:pt idx="10918">
                  <c:v>5403.9676367803804</c:v>
                </c:pt>
                <c:pt idx="10919">
                  <c:v>5428.5334451161798</c:v>
                </c:pt>
                <c:pt idx="10920">
                  <c:v>5525.16671386898</c:v>
                </c:pt>
                <c:pt idx="10921">
                  <c:v>5525.5642070925096</c:v>
                </c:pt>
                <c:pt idx="10922">
                  <c:v>5525.5642070925096</c:v>
                </c:pt>
                <c:pt idx="10923">
                  <c:v>5525.5642070925096</c:v>
                </c:pt>
                <c:pt idx="10924">
                  <c:v>5512.5414565436304</c:v>
                </c:pt>
                <c:pt idx="10925">
                  <c:v>5454.2493176871203</c:v>
                </c:pt>
                <c:pt idx="10926">
                  <c:v>5457.8316041772096</c:v>
                </c:pt>
                <c:pt idx="10927">
                  <c:v>5383.3767606798701</c:v>
                </c:pt>
                <c:pt idx="10928">
                  <c:v>5421.9445101883703</c:v>
                </c:pt>
                <c:pt idx="10929">
                  <c:v>5421.9445101883703</c:v>
                </c:pt>
                <c:pt idx="10930">
                  <c:v>5421.9445101883703</c:v>
                </c:pt>
                <c:pt idx="10931">
                  <c:v>5448.7219805148297</c:v>
                </c:pt>
                <c:pt idx="10932">
                  <c:v>5408.2237227591404</c:v>
                </c:pt>
                <c:pt idx="10933">
                  <c:v>5381.9746275712696</c:v>
                </c:pt>
                <c:pt idx="10934">
                  <c:v>5433.4681780619303</c:v>
                </c:pt>
                <c:pt idx="10935">
                  <c:v>5487.79507963982</c:v>
                </c:pt>
                <c:pt idx="10936">
                  <c:v>5487.79507963982</c:v>
                </c:pt>
                <c:pt idx="10937">
                  <c:v>5487.79507963982</c:v>
                </c:pt>
                <c:pt idx="10938">
                  <c:v>5444.7640144537199</c:v>
                </c:pt>
                <c:pt idx="10939">
                  <c:v>5431.0080828065602</c:v>
                </c:pt>
                <c:pt idx="10940">
                  <c:v>5310.4246354666002</c:v>
                </c:pt>
                <c:pt idx="10941">
                  <c:v>5213.9367910638603</c:v>
                </c:pt>
                <c:pt idx="10942">
                  <c:v>4910.0786709377799</c:v>
                </c:pt>
                <c:pt idx="10943">
                  <c:v>4910.0786709377799</c:v>
                </c:pt>
                <c:pt idx="10944">
                  <c:v>4910.0786709377799</c:v>
                </c:pt>
                <c:pt idx="10945">
                  <c:v>5072.5225174457701</c:v>
                </c:pt>
                <c:pt idx="10946">
                  <c:v>5218.1492497376003</c:v>
                </c:pt>
                <c:pt idx="10947">
                  <c:v>5167.1198452975696</c:v>
                </c:pt>
                <c:pt idx="10948">
                  <c:v>5192.7654294326503</c:v>
                </c:pt>
                <c:pt idx="10949">
                  <c:v>5192.7654294326503</c:v>
                </c:pt>
                <c:pt idx="10950">
                  <c:v>5192.7654294326503</c:v>
                </c:pt>
                <c:pt idx="10951">
                  <c:v>5192.7654294326503</c:v>
                </c:pt>
                <c:pt idx="10952">
                  <c:v>5175.8646962151897</c:v>
                </c:pt>
                <c:pt idx="10953">
                  <c:v>5348.0968133525703</c:v>
                </c:pt>
                <c:pt idx="10954">
                  <c:v>5288.9551539177301</c:v>
                </c:pt>
                <c:pt idx="10955">
                  <c:v>5303.7399628416497</c:v>
                </c:pt>
                <c:pt idx="10956">
                  <c:v>5258.82080484379</c:v>
                </c:pt>
                <c:pt idx="10957">
                  <c:v>5258.82080484379</c:v>
                </c:pt>
                <c:pt idx="10958">
                  <c:v>5258.82080484379</c:v>
                </c:pt>
                <c:pt idx="10959">
                  <c:v>5316.1034563368803</c:v>
                </c:pt>
                <c:pt idx="10960">
                  <c:v>5236.64722706667</c:v>
                </c:pt>
                <c:pt idx="10961">
                  <c:v>5124.2487468965501</c:v>
                </c:pt>
                <c:pt idx="10962">
                  <c:v>5104.3801450680603</c:v>
                </c:pt>
                <c:pt idx="10963">
                  <c:v>5187.9434003582001</c:v>
                </c:pt>
                <c:pt idx="10964">
                  <c:v>5187.9434003582001</c:v>
                </c:pt>
                <c:pt idx="10965">
                  <c:v>5187.9434003582001</c:v>
                </c:pt>
                <c:pt idx="10966">
                  <c:v>5157.7702714575698</c:v>
                </c:pt>
                <c:pt idx="10967">
                  <c:v>5114.46411187592</c:v>
                </c:pt>
                <c:pt idx="10968">
                  <c:v>5010.3548196598604</c:v>
                </c:pt>
                <c:pt idx="10969">
                  <c:v>5101.0414443643404</c:v>
                </c:pt>
                <c:pt idx="10970">
                  <c:v>5148.80243653651</c:v>
                </c:pt>
                <c:pt idx="10971">
                  <c:v>5148.80243653651</c:v>
                </c:pt>
                <c:pt idx="10972">
                  <c:v>5148.80243653651</c:v>
                </c:pt>
                <c:pt idx="10973">
                  <c:v>5262.7060587298602</c:v>
                </c:pt>
                <c:pt idx="10974">
                  <c:v>5312.3309063221104</c:v>
                </c:pt>
                <c:pt idx="10975">
                  <c:v>5246.7324057441101</c:v>
                </c:pt>
                <c:pt idx="10976">
                  <c:v>5208.6130479816702</c:v>
                </c:pt>
                <c:pt idx="10977">
                  <c:v>5099.1351735088201</c:v>
                </c:pt>
                <c:pt idx="10978">
                  <c:v>5099.1351735088201</c:v>
                </c:pt>
                <c:pt idx="10979">
                  <c:v>5099.1351735088201</c:v>
                </c:pt>
                <c:pt idx="10980">
                  <c:v>5076.5556194210803</c:v>
                </c:pt>
                <c:pt idx="10981">
                  <c:v>4979.2740004408697</c:v>
                </c:pt>
                <c:pt idx="10982">
                  <c:v>5070.8198406803504</c:v>
                </c:pt>
                <c:pt idx="10983">
                  <c:v>5007.4062682499898</c:v>
                </c:pt>
                <c:pt idx="10984">
                  <c:v>4995.1191952507297</c:v>
                </c:pt>
                <c:pt idx="10985">
                  <c:v>4995.1191952507297</c:v>
                </c:pt>
                <c:pt idx="10986">
                  <c:v>4995.1191952507297</c:v>
                </c:pt>
                <c:pt idx="10987">
                  <c:v>4995.1191952507297</c:v>
                </c:pt>
                <c:pt idx="10988">
                  <c:v>5156.6601989186902</c:v>
                </c:pt>
                <c:pt idx="10989">
                  <c:v>5150.9256320475497</c:v>
                </c:pt>
                <c:pt idx="10990">
                  <c:v>5253.3055863673399</c:v>
                </c:pt>
                <c:pt idx="10991">
                  <c:v>5356.4671965687603</c:v>
                </c:pt>
                <c:pt idx="10992">
                  <c:v>5356.4671965687603</c:v>
                </c:pt>
                <c:pt idx="10993">
                  <c:v>5356.4671965687603</c:v>
                </c:pt>
                <c:pt idx="10994">
                  <c:v>5321.6186748133296</c:v>
                </c:pt>
                <c:pt idx="10995">
                  <c:v>5286.18118444012</c:v>
                </c:pt>
                <c:pt idx="10996">
                  <c:v>5335.81087951071</c:v>
                </c:pt>
                <c:pt idx="10997">
                  <c:v>5300.7939078831196</c:v>
                </c:pt>
                <c:pt idx="10998">
                  <c:v>5283.6762500101404</c:v>
                </c:pt>
                <c:pt idx="10999">
                  <c:v>5283.6762500101404</c:v>
                </c:pt>
                <c:pt idx="11000">
                  <c:v>5283.6762500101404</c:v>
                </c:pt>
                <c:pt idx="11001">
                  <c:v>5244.0614451811398</c:v>
                </c:pt>
                <c:pt idx="11002">
                  <c:v>5329.6957855902101</c:v>
                </c:pt>
                <c:pt idx="11003">
                  <c:v>5333.9252104381203</c:v>
                </c:pt>
                <c:pt idx="11004">
                  <c:v>5363.6390407664403</c:v>
                </c:pt>
                <c:pt idx="11005">
                  <c:v>5312.4411864542499</c:v>
                </c:pt>
                <c:pt idx="11006">
                  <c:v>5312.4411864542499</c:v>
                </c:pt>
                <c:pt idx="11007">
                  <c:v>5312.4411864542499</c:v>
                </c:pt>
                <c:pt idx="11008">
                  <c:v>5390.6768933917101</c:v>
                </c:pt>
                <c:pt idx="11009">
                  <c:v>5354.2409921430799</c:v>
                </c:pt>
                <c:pt idx="11010">
                  <c:v>5365.8094991912503</c:v>
                </c:pt>
                <c:pt idx="11011">
                  <c:v>5268.2212772063103</c:v>
                </c:pt>
                <c:pt idx="11012">
                  <c:v>5229.4038825635298</c:v>
                </c:pt>
                <c:pt idx="11013">
                  <c:v>5229.4038825635298</c:v>
                </c:pt>
                <c:pt idx="11014">
                  <c:v>5229.4038825635298</c:v>
                </c:pt>
                <c:pt idx="11015">
                  <c:v>5279.5764952077197</c:v>
                </c:pt>
                <c:pt idx="11016">
                  <c:v>5262.3085655063296</c:v>
                </c:pt>
                <c:pt idx="11017">
                  <c:v>5278.5645841051401</c:v>
                </c:pt>
                <c:pt idx="11018">
                  <c:v>5233.5036373659595</c:v>
                </c:pt>
                <c:pt idx="11019">
                  <c:v>5277.9113863993998</c:v>
                </c:pt>
                <c:pt idx="11020">
                  <c:v>5277.9113863993998</c:v>
                </c:pt>
                <c:pt idx="11021">
                  <c:v>5277.9113863993998</c:v>
                </c:pt>
                <c:pt idx="11022">
                  <c:v>5332.3122120219105</c:v>
                </c:pt>
                <c:pt idx="11023">
                  <c:v>5332.3122120219105</c:v>
                </c:pt>
                <c:pt idx="11024">
                  <c:v>5248.7501686013502</c:v>
                </c:pt>
                <c:pt idx="11025">
                  <c:v>5287.3082231531698</c:v>
                </c:pt>
                <c:pt idx="11026">
                  <c:v>5367.9969237902396</c:v>
                </c:pt>
                <c:pt idx="11027">
                  <c:v>5367.9969237902396</c:v>
                </c:pt>
                <c:pt idx="11028">
                  <c:v>5367.9969237902396</c:v>
                </c:pt>
                <c:pt idx="11029">
                  <c:v>5356.0903051281502</c:v>
                </c:pt>
                <c:pt idx="11030">
                  <c:v>5375.3614552517702</c:v>
                </c:pt>
                <c:pt idx="11031">
                  <c:v>5419.39110097503</c:v>
                </c:pt>
                <c:pt idx="11032">
                  <c:v>5430.0700957485997</c:v>
                </c:pt>
                <c:pt idx="11033">
                  <c:v>5481.4073150629401</c:v>
                </c:pt>
                <c:pt idx="11034">
                  <c:v>5481.4073150629401</c:v>
                </c:pt>
                <c:pt idx="11035">
                  <c:v>5481.4073150629401</c:v>
                </c:pt>
                <c:pt idx="11036">
                  <c:v>5483.2590517871804</c:v>
                </c:pt>
                <c:pt idx="11037">
                  <c:v>5422.5056058057198</c:v>
                </c:pt>
                <c:pt idx="11038">
                  <c:v>5379.9895851927904</c:v>
                </c:pt>
                <c:pt idx="11039">
                  <c:v>5429.4120505645196</c:v>
                </c:pt>
                <c:pt idx="11040">
                  <c:v>5373.5775832242298</c:v>
                </c:pt>
                <c:pt idx="11041">
                  <c:v>5373.5775832242298</c:v>
                </c:pt>
                <c:pt idx="11042">
                  <c:v>5373.5775832242298</c:v>
                </c:pt>
                <c:pt idx="11043">
                  <c:v>5316.1459444844904</c:v>
                </c:pt>
                <c:pt idx="11044">
                  <c:v>5353.1115296908602</c:v>
                </c:pt>
                <c:pt idx="11045">
                  <c:v>5273.1390439778897</c:v>
                </c:pt>
                <c:pt idx="11046">
                  <c:v>5263.3944006535303</c:v>
                </c:pt>
                <c:pt idx="11047">
                  <c:v>5155.6410165986099</c:v>
                </c:pt>
                <c:pt idx="11048">
                  <c:v>5155.6410165986099</c:v>
                </c:pt>
                <c:pt idx="11049">
                  <c:v>5155.6410165986099</c:v>
                </c:pt>
                <c:pt idx="11050">
                  <c:v>5195.39639829935</c:v>
                </c:pt>
                <c:pt idx="11051">
                  <c:v>5221.7945534460496</c:v>
                </c:pt>
                <c:pt idx="11052">
                  <c:v>5224.36492883356</c:v>
                </c:pt>
                <c:pt idx="11053">
                  <c:v>5275.1992222705703</c:v>
                </c:pt>
                <c:pt idx="11054">
                  <c:v>5313.4991486010204</c:v>
                </c:pt>
                <c:pt idx="11055">
                  <c:v>5313.4991486010204</c:v>
                </c:pt>
                <c:pt idx="11056">
                  <c:v>5313.4991486010204</c:v>
                </c:pt>
                <c:pt idx="11057">
                  <c:v>5373.1158609127497</c:v>
                </c:pt>
                <c:pt idx="11058">
                  <c:v>5386.16648446207</c:v>
                </c:pt>
                <c:pt idx="11059">
                  <c:v>5350.5944765650402</c:v>
                </c:pt>
                <c:pt idx="11060">
                  <c:v>5305.4462752158197</c:v>
                </c:pt>
                <c:pt idx="11061">
                  <c:v>5347.8641343924501</c:v>
                </c:pt>
                <c:pt idx="11062">
                  <c:v>5347.8641343924501</c:v>
                </c:pt>
                <c:pt idx="11063">
                  <c:v>5347.8641343924501</c:v>
                </c:pt>
                <c:pt idx="11064">
                  <c:v>5419.6977039797603</c:v>
                </c:pt>
                <c:pt idx="11065">
                  <c:v>5393.8012628408096</c:v>
                </c:pt>
                <c:pt idx="11066">
                  <c:v>5377.8239742463102</c:v>
                </c:pt>
                <c:pt idx="11067">
                  <c:v>5436.8335398965</c:v>
                </c:pt>
                <c:pt idx="11068">
                  <c:v>5421.2113290900897</c:v>
                </c:pt>
                <c:pt idx="11069">
                  <c:v>5421.2113290900897</c:v>
                </c:pt>
                <c:pt idx="11070">
                  <c:v>5421.2113290900897</c:v>
                </c:pt>
                <c:pt idx="11071">
                  <c:v>5449.4454666564297</c:v>
                </c:pt>
                <c:pt idx="11072">
                  <c:v>5444.5495135373603</c:v>
                </c:pt>
                <c:pt idx="11073">
                  <c:v>5473.4344250702798</c:v>
                </c:pt>
                <c:pt idx="11074">
                  <c:v>5481.99385994156</c:v>
                </c:pt>
                <c:pt idx="11075">
                  <c:v>5475.2885855336899</c:v>
                </c:pt>
                <c:pt idx="11076">
                  <c:v>5475.2885855336899</c:v>
                </c:pt>
                <c:pt idx="11077">
                  <c:v>5475.2885855336899</c:v>
                </c:pt>
                <c:pt idx="11078">
                  <c:v>5503.1288654852497</c:v>
                </c:pt>
                <c:pt idx="11079">
                  <c:v>5488.0883520791303</c:v>
                </c:pt>
                <c:pt idx="11080">
                  <c:v>5463.1711015639903</c:v>
                </c:pt>
                <c:pt idx="11081">
                  <c:v>5518.1051498034303</c:v>
                </c:pt>
                <c:pt idx="11082">
                  <c:v>5529.44218976107</c:v>
                </c:pt>
                <c:pt idx="11083">
                  <c:v>5529.44218976107</c:v>
                </c:pt>
                <c:pt idx="11084">
                  <c:v>5529.44218976107</c:v>
                </c:pt>
                <c:pt idx="11085">
                  <c:v>5529.44218976107</c:v>
                </c:pt>
                <c:pt idx="11086">
                  <c:v>5479.6694940795796</c:v>
                </c:pt>
                <c:pt idx="11087">
                  <c:v>5426.2466472113001</c:v>
                </c:pt>
                <c:pt idx="11088">
                  <c:v>5463.6934173546697</c:v>
                </c:pt>
                <c:pt idx="11089">
                  <c:v>5434.5879455574805</c:v>
                </c:pt>
                <c:pt idx="11090">
                  <c:v>5434.5879455574805</c:v>
                </c:pt>
                <c:pt idx="11091">
                  <c:v>5434.5879455574805</c:v>
                </c:pt>
                <c:pt idx="11092">
                  <c:v>5415.6015847860799</c:v>
                </c:pt>
                <c:pt idx="11093">
                  <c:v>5389.18040411729</c:v>
                </c:pt>
                <c:pt idx="11094">
                  <c:v>5400.9985562997599</c:v>
                </c:pt>
                <c:pt idx="11095">
                  <c:v>5386.4017568230902</c:v>
                </c:pt>
                <c:pt idx="11096">
                  <c:v>5331.6384125332397</c:v>
                </c:pt>
                <c:pt idx="11097">
                  <c:v>5331.6384125332397</c:v>
                </c:pt>
                <c:pt idx="11098">
                  <c:v>5331.6384125332397</c:v>
                </c:pt>
                <c:pt idx="11099">
                  <c:v>5254.2617514690501</c:v>
                </c:pt>
                <c:pt idx="11100">
                  <c:v>5310.2549737248401</c:v>
                </c:pt>
                <c:pt idx="11101">
                  <c:v>5279.24686668089</c:v>
                </c:pt>
                <c:pt idx="11102">
                  <c:v>5271.0437214672802</c:v>
                </c:pt>
                <c:pt idx="11103">
                  <c:v>5269.8580767411504</c:v>
                </c:pt>
                <c:pt idx="11104">
                  <c:v>5269.8580767411504</c:v>
                </c:pt>
                <c:pt idx="11105">
                  <c:v>5269.8580767411504</c:v>
                </c:pt>
                <c:pt idx="11106">
                  <c:v>5234.6100742960798</c:v>
                </c:pt>
                <c:pt idx="11107">
                  <c:v>5191.6274838933396</c:v>
                </c:pt>
                <c:pt idx="11108">
                  <c:v>5190.0169092162996</c:v>
                </c:pt>
                <c:pt idx="11109">
                  <c:v>5305.44991082457</c:v>
                </c:pt>
                <c:pt idx="11110">
                  <c:v>5226.78624426224</c:v>
                </c:pt>
                <c:pt idx="11111">
                  <c:v>5226.78624426224</c:v>
                </c:pt>
                <c:pt idx="11112">
                  <c:v>5226.78624426224</c:v>
                </c:pt>
                <c:pt idx="11113">
                  <c:v>5225.7670619421597</c:v>
                </c:pt>
                <c:pt idx="11114">
                  <c:v>5190.3465377431203</c:v>
                </c:pt>
                <c:pt idx="11115">
                  <c:v>5219.6701460654203</c:v>
                </c:pt>
                <c:pt idx="11116">
                  <c:v>5227.7411974943798</c:v>
                </c:pt>
                <c:pt idx="11117">
                  <c:v>5128.4151545260902</c:v>
                </c:pt>
                <c:pt idx="11118">
                  <c:v>5128.4151545260902</c:v>
                </c:pt>
                <c:pt idx="11119">
                  <c:v>5128.4151545260902</c:v>
                </c:pt>
                <c:pt idx="11120">
                  <c:v>5103.0822327436599</c:v>
                </c:pt>
                <c:pt idx="11121">
                  <c:v>5048.67534777323</c:v>
                </c:pt>
                <c:pt idx="11122">
                  <c:v>4967.2825509079003</c:v>
                </c:pt>
                <c:pt idx="11123">
                  <c:v>4840.6821710837403</c:v>
                </c:pt>
                <c:pt idx="11124">
                  <c:v>5002.2825563613196</c:v>
                </c:pt>
                <c:pt idx="11125">
                  <c:v>5002.2825563613196</c:v>
                </c:pt>
                <c:pt idx="11126">
                  <c:v>5002.2825563613196</c:v>
                </c:pt>
                <c:pt idx="11127">
                  <c:v>5003.9210040387898</c:v>
                </c:pt>
                <c:pt idx="11128">
                  <c:v>4914.1893325664496</c:v>
                </c:pt>
                <c:pt idx="11129">
                  <c:v>4885.9442881738496</c:v>
                </c:pt>
                <c:pt idx="11130">
                  <c:v>5055.7429711866998</c:v>
                </c:pt>
                <c:pt idx="11131">
                  <c:v>5085.48467451545</c:v>
                </c:pt>
                <c:pt idx="11132">
                  <c:v>5085.48467451545</c:v>
                </c:pt>
                <c:pt idx="11133">
                  <c:v>5085.48467451545</c:v>
                </c:pt>
                <c:pt idx="11134">
                  <c:v>5081.3194787554903</c:v>
                </c:pt>
                <c:pt idx="11135">
                  <c:v>5089.9116341055396</c:v>
                </c:pt>
                <c:pt idx="11136">
                  <c:v>4969.02885497834</c:v>
                </c:pt>
                <c:pt idx="11137">
                  <c:v>4967.4122209533798</c:v>
                </c:pt>
                <c:pt idx="11138">
                  <c:v>5022.8298051568099</c:v>
                </c:pt>
                <c:pt idx="11139">
                  <c:v>5022.8298051568099</c:v>
                </c:pt>
                <c:pt idx="11140">
                  <c:v>5022.8298051568099</c:v>
                </c:pt>
                <c:pt idx="11141">
                  <c:v>5092.7195359315001</c:v>
                </c:pt>
                <c:pt idx="11142">
                  <c:v>5204.6878023993204</c:v>
                </c:pt>
                <c:pt idx="11143">
                  <c:v>5175.3508635116004</c:v>
                </c:pt>
                <c:pt idx="11144">
                  <c:v>5201.6096536561399</c:v>
                </c:pt>
                <c:pt idx="11145">
                  <c:v>5195.76480665286</c:v>
                </c:pt>
                <c:pt idx="11146">
                  <c:v>5195.76480665286</c:v>
                </c:pt>
                <c:pt idx="11147">
                  <c:v>5195.76480665286</c:v>
                </c:pt>
                <c:pt idx="11148">
                  <c:v>5215.92910465983</c:v>
                </c:pt>
                <c:pt idx="11149">
                  <c:v>5214.8881086872398</c:v>
                </c:pt>
                <c:pt idx="11150">
                  <c:v>5133.1390221642396</c:v>
                </c:pt>
                <c:pt idx="11151">
                  <c:v>5100.6706122716496</c:v>
                </c:pt>
                <c:pt idx="11152">
                  <c:v>4976.2273603068697</c:v>
                </c:pt>
                <c:pt idx="11153">
                  <c:v>4976.2273603068697</c:v>
                </c:pt>
                <c:pt idx="11154">
                  <c:v>4976.2273603068697</c:v>
                </c:pt>
                <c:pt idx="11155">
                  <c:v>4923.0941502691503</c:v>
                </c:pt>
                <c:pt idx="11156">
                  <c:v>5038.8652634913396</c:v>
                </c:pt>
                <c:pt idx="11157">
                  <c:v>5064.5047882784902</c:v>
                </c:pt>
                <c:pt idx="11158">
                  <c:v>5000.92405055773</c:v>
                </c:pt>
                <c:pt idx="11159">
                  <c:v>4984.3687001716999</c:v>
                </c:pt>
                <c:pt idx="11160">
                  <c:v>4984.3687001716999</c:v>
                </c:pt>
                <c:pt idx="11161">
                  <c:v>4984.3687001716999</c:v>
                </c:pt>
                <c:pt idx="11162">
                  <c:v>4892.9367756731099</c:v>
                </c:pt>
                <c:pt idx="11163">
                  <c:v>4910.5246389446502</c:v>
                </c:pt>
                <c:pt idx="11164">
                  <c:v>4819.4756652345905</c:v>
                </c:pt>
                <c:pt idx="11165">
                  <c:v>4819.4756652345905</c:v>
                </c:pt>
                <c:pt idx="11166">
                  <c:v>4890.28641689306</c:v>
                </c:pt>
                <c:pt idx="11167">
                  <c:v>4890.28641689306</c:v>
                </c:pt>
                <c:pt idx="11168">
                  <c:v>4890.28641689306</c:v>
                </c:pt>
                <c:pt idx="11169">
                  <c:v>4916.5389537905503</c:v>
                </c:pt>
                <c:pt idx="11170">
                  <c:v>4870.0845509289902</c:v>
                </c:pt>
                <c:pt idx="11171">
                  <c:v>4892.6144183637898</c:v>
                </c:pt>
                <c:pt idx="11172">
                  <c:v>4794.3536087597704</c:v>
                </c:pt>
                <c:pt idx="11173">
                  <c:v>4795.3752148190197</c:v>
                </c:pt>
                <c:pt idx="11174">
                  <c:v>4795.3752148190197</c:v>
                </c:pt>
                <c:pt idx="11175">
                  <c:v>4795.3752148190197</c:v>
                </c:pt>
                <c:pt idx="11176">
                  <c:v>4830.91329036769</c:v>
                </c:pt>
                <c:pt idx="11177">
                  <c:v>5018.9978735324303</c:v>
                </c:pt>
                <c:pt idx="11178">
                  <c:v>4928.5209022659701</c:v>
                </c:pt>
                <c:pt idx="11179">
                  <c:v>4899.8129236923096</c:v>
                </c:pt>
                <c:pt idx="11180">
                  <c:v>4995.9166054369398</c:v>
                </c:pt>
                <c:pt idx="11181">
                  <c:v>4995.9166054369398</c:v>
                </c:pt>
                <c:pt idx="11182">
                  <c:v>4995.9166054369398</c:v>
                </c:pt>
                <c:pt idx="11183">
                  <c:v>5033.5742408879096</c:v>
                </c:pt>
                <c:pt idx="11184">
                  <c:v>5000.6792529017803</c:v>
                </c:pt>
                <c:pt idx="11185">
                  <c:v>4960.90448128769</c:v>
                </c:pt>
                <c:pt idx="11186">
                  <c:v>4891.4692016069703</c:v>
                </c:pt>
                <c:pt idx="11187">
                  <c:v>4786.5043294646703</c:v>
                </c:pt>
                <c:pt idx="11188">
                  <c:v>4786.5043294646703</c:v>
                </c:pt>
                <c:pt idx="11189">
                  <c:v>4786.5043294646703</c:v>
                </c:pt>
                <c:pt idx="11190">
                  <c:v>4825.2108622779197</c:v>
                </c:pt>
                <c:pt idx="11191">
                  <c:v>4762.7516856196899</c:v>
                </c:pt>
                <c:pt idx="11192">
                  <c:v>4613.9522787571404</c:v>
                </c:pt>
                <c:pt idx="11193">
                  <c:v>4650.9155129365099</c:v>
                </c:pt>
                <c:pt idx="11194">
                  <c:v>4764.4095232105001</c:v>
                </c:pt>
                <c:pt idx="11195">
                  <c:v>4764.4095232105001</c:v>
                </c:pt>
                <c:pt idx="11196">
                  <c:v>4764.4095232105001</c:v>
                </c:pt>
                <c:pt idx="11197">
                  <c:v>4764.4095232105001</c:v>
                </c:pt>
                <c:pt idx="11198">
                  <c:v>4798.0498109907503</c:v>
                </c:pt>
                <c:pt idx="11199">
                  <c:v>4849.2222160416704</c:v>
                </c:pt>
                <c:pt idx="11200">
                  <c:v>4868.68605342914</c:v>
                </c:pt>
                <c:pt idx="11201">
                  <c:v>4817.8178276437702</c:v>
                </c:pt>
                <c:pt idx="11202">
                  <c:v>4817.8178276437702</c:v>
                </c:pt>
                <c:pt idx="11203">
                  <c:v>4817.8178276437702</c:v>
                </c:pt>
                <c:pt idx="11204">
                  <c:v>4817.8178276437702</c:v>
                </c:pt>
                <c:pt idx="11205">
                  <c:v>4682.7658693412995</c:v>
                </c:pt>
                <c:pt idx="11206">
                  <c:v>4917.98248436414</c:v>
                </c:pt>
                <c:pt idx="11207">
                  <c:v>4866.2065682604198</c:v>
                </c:pt>
                <c:pt idx="11208">
                  <c:v>4738.5348957240603</c:v>
                </c:pt>
                <c:pt idx="11209">
                  <c:v>4738.5348957240603</c:v>
                </c:pt>
                <c:pt idx="11210">
                  <c:v>4738.5348957240603</c:v>
                </c:pt>
                <c:pt idx="11211">
                  <c:v>4730.4323356859204</c:v>
                </c:pt>
                <c:pt idx="11212">
                  <c:v>4748.6370405756797</c:v>
                </c:pt>
                <c:pt idx="11213">
                  <c:v>4794.5644740673697</c:v>
                </c:pt>
                <c:pt idx="11214">
                  <c:v>4844.0451091791401</c:v>
                </c:pt>
                <c:pt idx="11215">
                  <c:v>4813.0188240914204</c:v>
                </c:pt>
                <c:pt idx="11216">
                  <c:v>4813.0188240914204</c:v>
                </c:pt>
                <c:pt idx="11217">
                  <c:v>4813.0188240914204</c:v>
                </c:pt>
                <c:pt idx="11218">
                  <c:v>4813.0188240914204</c:v>
                </c:pt>
                <c:pt idx="11219">
                  <c:v>4843.4306913000901</c:v>
                </c:pt>
                <c:pt idx="11220">
                  <c:v>4853.9969822023504</c:v>
                </c:pt>
                <c:pt idx="11221">
                  <c:v>4921.5926438546603</c:v>
                </c:pt>
                <c:pt idx="11222">
                  <c:v>4901.7785761574496</c:v>
                </c:pt>
                <c:pt idx="11223">
                  <c:v>4901.7785761574496</c:v>
                </c:pt>
                <c:pt idx="11224">
                  <c:v>4901.7785761574496</c:v>
                </c:pt>
                <c:pt idx="11225">
                  <c:v>4903.0922427864298</c:v>
                </c:pt>
                <c:pt idx="11226">
                  <c:v>4966.9872910024696</c:v>
                </c:pt>
                <c:pt idx="11227">
                  <c:v>4981.2953989068601</c:v>
                </c:pt>
                <c:pt idx="11228">
                  <c:v>4956.5478101334702</c:v>
                </c:pt>
                <c:pt idx="11229">
                  <c:v>4947.4345508623401</c:v>
                </c:pt>
                <c:pt idx="11230">
                  <c:v>4947.4345508623401</c:v>
                </c:pt>
                <c:pt idx="11231">
                  <c:v>4947.4345508623401</c:v>
                </c:pt>
                <c:pt idx="11232">
                  <c:v>4981.4032552998297</c:v>
                </c:pt>
                <c:pt idx="11233">
                  <c:v>5016.4735491891097</c:v>
                </c:pt>
                <c:pt idx="11234">
                  <c:v>4988.7496087175996</c:v>
                </c:pt>
                <c:pt idx="11235">
                  <c:v>5016.4396168407602</c:v>
                </c:pt>
                <c:pt idx="11236">
                  <c:v>4928.7972085311103</c:v>
                </c:pt>
                <c:pt idx="11237">
                  <c:v>4928.7972085311103</c:v>
                </c:pt>
                <c:pt idx="11238">
                  <c:v>4928.7972085311103</c:v>
                </c:pt>
                <c:pt idx="11239">
                  <c:v>4946.6068439365099</c:v>
                </c:pt>
                <c:pt idx="11240">
                  <c:v>4939.3634994333797</c:v>
                </c:pt>
                <c:pt idx="11241">
                  <c:v>4898.9028096347902</c:v>
                </c:pt>
                <c:pt idx="11242">
                  <c:v>4868.4109590335802</c:v>
                </c:pt>
                <c:pt idx="11243">
                  <c:v>4803.6413772509904</c:v>
                </c:pt>
                <c:pt idx="11244">
                  <c:v>4803.6413772509904</c:v>
                </c:pt>
                <c:pt idx="11245">
                  <c:v>4803.6413772509904</c:v>
                </c:pt>
                <c:pt idx="11246">
                  <c:v>4860.5253236509698</c:v>
                </c:pt>
                <c:pt idx="11247">
                  <c:v>4818.8874237385498</c:v>
                </c:pt>
                <c:pt idx="11248">
                  <c:v>4809.2632402508298</c:v>
                </c:pt>
                <c:pt idx="11249">
                  <c:v>4848.71138877466</c:v>
                </c:pt>
                <c:pt idx="11250">
                  <c:v>4757.1177039240101</c:v>
                </c:pt>
                <c:pt idx="11251">
                  <c:v>4757.1177039240101</c:v>
                </c:pt>
                <c:pt idx="11252">
                  <c:v>4757.1177039240101</c:v>
                </c:pt>
                <c:pt idx="11253">
                  <c:v>4757.1177039240101</c:v>
                </c:pt>
                <c:pt idx="11254">
                  <c:v>4674.6027158239604</c:v>
                </c:pt>
                <c:pt idx="11255">
                  <c:v>4588.3684999708403</c:v>
                </c:pt>
                <c:pt idx="11256">
                  <c:v>4579.5666911827802</c:v>
                </c:pt>
                <c:pt idx="11257">
                  <c:v>4554.1865064865797</c:v>
                </c:pt>
                <c:pt idx="11258">
                  <c:v>4554.1865064865797</c:v>
                </c:pt>
                <c:pt idx="11259">
                  <c:v>4554.1865064865797</c:v>
                </c:pt>
                <c:pt idx="11260">
                  <c:v>4634.0802206765902</c:v>
                </c:pt>
                <c:pt idx="11261">
                  <c:v>4598.91661282935</c:v>
                </c:pt>
                <c:pt idx="11262">
                  <c:v>4533.8670891728698</c:v>
                </c:pt>
                <c:pt idx="11263">
                  <c:v>4538.6939657256498</c:v>
                </c:pt>
                <c:pt idx="11264">
                  <c:v>4512.9187115450904</c:v>
                </c:pt>
                <c:pt idx="11265">
                  <c:v>4512.9187115450904</c:v>
                </c:pt>
                <c:pt idx="11266">
                  <c:v>4512.9187115450904</c:v>
                </c:pt>
                <c:pt idx="11267">
                  <c:v>4540.0282341375496</c:v>
                </c:pt>
                <c:pt idx="11268">
                  <c:v>4585.4248687514801</c:v>
                </c:pt>
                <c:pt idx="11269">
                  <c:v>4615.9046006568497</c:v>
                </c:pt>
                <c:pt idx="11270">
                  <c:v>4626.4793746462001</c:v>
                </c:pt>
                <c:pt idx="11271">
                  <c:v>4511.9310378341897</c:v>
                </c:pt>
                <c:pt idx="11272">
                  <c:v>4511.9310378341897</c:v>
                </c:pt>
                <c:pt idx="11273">
                  <c:v>4511.9310378341897</c:v>
                </c:pt>
                <c:pt idx="11274">
                  <c:v>4317.1278496961704</c:v>
                </c:pt>
                <c:pt idx="11275">
                  <c:v>4382.07436443802</c:v>
                </c:pt>
                <c:pt idx="11276">
                  <c:v>4268.8869571687601</c:v>
                </c:pt>
                <c:pt idx="11277">
                  <c:v>4294.0235560785904</c:v>
                </c:pt>
                <c:pt idx="11278">
                  <c:v>4209.7937725172796</c:v>
                </c:pt>
                <c:pt idx="11279">
                  <c:v>4209.7937725172796</c:v>
                </c:pt>
                <c:pt idx="11280">
                  <c:v>4209.7937725172796</c:v>
                </c:pt>
                <c:pt idx="11281">
                  <c:v>4284.0753186641296</c:v>
                </c:pt>
                <c:pt idx="11282">
                  <c:v>4181.0033868119199</c:v>
                </c:pt>
                <c:pt idx="11283">
                  <c:v>4106.2213385269097</c:v>
                </c:pt>
                <c:pt idx="11284">
                  <c:v>4089.6078184008502</c:v>
                </c:pt>
                <c:pt idx="11285">
                  <c:v>4171.0284882666101</c:v>
                </c:pt>
                <c:pt idx="11286">
                  <c:v>4171.0284882666101</c:v>
                </c:pt>
                <c:pt idx="11287">
                  <c:v>4171.0284882666101</c:v>
                </c:pt>
                <c:pt idx="11288">
                  <c:v>4218.0878079496797</c:v>
                </c:pt>
                <c:pt idx="11289">
                  <c:v>4325.9653116873897</c:v>
                </c:pt>
                <c:pt idx="11290">
                  <c:v>4220.7733109476703</c:v>
                </c:pt>
                <c:pt idx="11291">
                  <c:v>4201.3373465606401</c:v>
                </c:pt>
                <c:pt idx="11292">
                  <c:v>4246.6455146949402</c:v>
                </c:pt>
                <c:pt idx="11293">
                  <c:v>4246.6455146949402</c:v>
                </c:pt>
                <c:pt idx="11294">
                  <c:v>4246.6455146949402</c:v>
                </c:pt>
                <c:pt idx="11295">
                  <c:v>4193.7243818344004</c:v>
                </c:pt>
                <c:pt idx="11296">
                  <c:v>4049.4888758249199</c:v>
                </c:pt>
                <c:pt idx="11297">
                  <c:v>4038.52387982955</c:v>
                </c:pt>
                <c:pt idx="11298">
                  <c:v>4214.98178620608</c:v>
                </c:pt>
                <c:pt idx="11299">
                  <c:v>4131.7287695294199</c:v>
                </c:pt>
                <c:pt idx="11300">
                  <c:v>4131.7287695294199</c:v>
                </c:pt>
                <c:pt idx="11301">
                  <c:v>4131.7287695294199</c:v>
                </c:pt>
                <c:pt idx="11302">
                  <c:v>4165.2721077429496</c:v>
                </c:pt>
                <c:pt idx="11303">
                  <c:v>4278.4995067084701</c:v>
                </c:pt>
                <c:pt idx="11304">
                  <c:v>4269.4322984815299</c:v>
                </c:pt>
                <c:pt idx="11305">
                  <c:v>4333.9449639123304</c:v>
                </c:pt>
                <c:pt idx="11306">
                  <c:v>4333.9449639123304</c:v>
                </c:pt>
                <c:pt idx="11307">
                  <c:v>4333.9449639123304</c:v>
                </c:pt>
                <c:pt idx="11308">
                  <c:v>4333.9449639123304</c:v>
                </c:pt>
                <c:pt idx="11309">
                  <c:v>4319.9563533050496</c:v>
                </c:pt>
                <c:pt idx="11310">
                  <c:v>4364.3762210343402</c:v>
                </c:pt>
                <c:pt idx="11311">
                  <c:v>4534.3578963543596</c:v>
                </c:pt>
                <c:pt idx="11312">
                  <c:v>4591.3157667989499</c:v>
                </c:pt>
                <c:pt idx="11313">
                  <c:v>4552.0669465842902</c:v>
                </c:pt>
                <c:pt idx="11314">
                  <c:v>4552.0669465842902</c:v>
                </c:pt>
                <c:pt idx="11315">
                  <c:v>4552.0669465842902</c:v>
                </c:pt>
                <c:pt idx="11316">
                  <c:v>4483.8774688358499</c:v>
                </c:pt>
                <c:pt idx="11317">
                  <c:v>4429.38332925538</c:v>
                </c:pt>
                <c:pt idx="11318">
                  <c:v>4500.0241283234</c:v>
                </c:pt>
                <c:pt idx="11319">
                  <c:v>4521.5508585914104</c:v>
                </c:pt>
                <c:pt idx="11320">
                  <c:v>4589.5730983372696</c:v>
                </c:pt>
                <c:pt idx="11321">
                  <c:v>4589.5730983372696</c:v>
                </c:pt>
                <c:pt idx="11322">
                  <c:v>4589.5730983372696</c:v>
                </c:pt>
                <c:pt idx="11323">
                  <c:v>4576.6545685725996</c:v>
                </c:pt>
                <c:pt idx="11324">
                  <c:v>4638.8731648810199</c:v>
                </c:pt>
                <c:pt idx="11325">
                  <c:v>4642.9086905955</c:v>
                </c:pt>
                <c:pt idx="11326">
                  <c:v>4574.4101861031604</c:v>
                </c:pt>
                <c:pt idx="11327">
                  <c:v>4640.5976552989496</c:v>
                </c:pt>
                <c:pt idx="11328">
                  <c:v>4640.5976552989496</c:v>
                </c:pt>
                <c:pt idx="11329">
                  <c:v>4640.5976552989496</c:v>
                </c:pt>
                <c:pt idx="11330">
                  <c:v>4629.3575649080303</c:v>
                </c:pt>
                <c:pt idx="11331">
                  <c:v>4621.2792422615603</c:v>
                </c:pt>
                <c:pt idx="11332">
                  <c:v>4601.1004018195899</c:v>
                </c:pt>
                <c:pt idx="11333">
                  <c:v>4600.4362972875897</c:v>
                </c:pt>
                <c:pt idx="11334">
                  <c:v>4566.00587053863</c:v>
                </c:pt>
                <c:pt idx="11335">
                  <c:v>4566.00587053863</c:v>
                </c:pt>
                <c:pt idx="11336">
                  <c:v>4566.00587053863</c:v>
                </c:pt>
                <c:pt idx="11337">
                  <c:v>4578.2712025975597</c:v>
                </c:pt>
                <c:pt idx="11338">
                  <c:v>4580.2065583230897</c:v>
                </c:pt>
                <c:pt idx="11339">
                  <c:v>4711.2520757810998</c:v>
                </c:pt>
                <c:pt idx="11340">
                  <c:v>4724.1281901103303</c:v>
                </c:pt>
                <c:pt idx="11341">
                  <c:v>4737.76414666869</c:v>
                </c:pt>
                <c:pt idx="11342">
                  <c:v>4737.76414666869</c:v>
                </c:pt>
                <c:pt idx="11343">
                  <c:v>4737.76414666869</c:v>
                </c:pt>
                <c:pt idx="11344">
                  <c:v>4814.2961346328802</c:v>
                </c:pt>
                <c:pt idx="11345">
                  <c:v>4801.66360609002</c:v>
                </c:pt>
                <c:pt idx="11346">
                  <c:v>4727.2899578548004</c:v>
                </c:pt>
                <c:pt idx="11347">
                  <c:v>4742.5086160897599</c:v>
                </c:pt>
                <c:pt idx="11348">
                  <c:v>4686.48267335521</c:v>
                </c:pt>
                <c:pt idx="11349">
                  <c:v>4686.48267335521</c:v>
                </c:pt>
                <c:pt idx="11350">
                  <c:v>4686.48267335521</c:v>
                </c:pt>
                <c:pt idx="11351">
                  <c:v>4686.48267335521</c:v>
                </c:pt>
                <c:pt idx="11352">
                  <c:v>4650.2380778390998</c:v>
                </c:pt>
                <c:pt idx="11353">
                  <c:v>4578.5438732539396</c:v>
                </c:pt>
                <c:pt idx="11354">
                  <c:v>4607.3160809155497</c:v>
                </c:pt>
                <c:pt idx="11355">
                  <c:v>4625.1099620163604</c:v>
                </c:pt>
                <c:pt idx="11356">
                  <c:v>4625.1099620163604</c:v>
                </c:pt>
                <c:pt idx="11357">
                  <c:v>4625.1099620163604</c:v>
                </c:pt>
                <c:pt idx="11358">
                  <c:v>4648.8214022954899</c:v>
                </c:pt>
                <c:pt idx="11359">
                  <c:v>4709.2537028372099</c:v>
                </c:pt>
                <c:pt idx="11360">
                  <c:v>4660.1899508623101</c:v>
                </c:pt>
                <c:pt idx="11361">
                  <c:v>4685.7325260827602</c:v>
                </c:pt>
                <c:pt idx="11362">
                  <c:v>4641.72105840326</c:v>
                </c:pt>
                <c:pt idx="11363">
                  <c:v>4641.72105840326</c:v>
                </c:pt>
                <c:pt idx="11364">
                  <c:v>4641.72105840326</c:v>
                </c:pt>
                <c:pt idx="11365">
                  <c:v>4602.9606216309203</c:v>
                </c:pt>
                <c:pt idx="11366">
                  <c:v>4608.3546531489801</c:v>
                </c:pt>
                <c:pt idx="11367">
                  <c:v>4557.1177523987899</c:v>
                </c:pt>
                <c:pt idx="11368">
                  <c:v>4477.4448650843697</c:v>
                </c:pt>
                <c:pt idx="11369">
                  <c:v>4457.2357279027901</c:v>
                </c:pt>
                <c:pt idx="11370">
                  <c:v>4457.2357279027901</c:v>
                </c:pt>
                <c:pt idx="11371">
                  <c:v>4457.2357279027901</c:v>
                </c:pt>
                <c:pt idx="11372">
                  <c:v>4435.5687116117497</c:v>
                </c:pt>
                <c:pt idx="11373">
                  <c:v>4450.8382683692398</c:v>
                </c:pt>
                <c:pt idx="11374">
                  <c:v>4489.77200249208</c:v>
                </c:pt>
                <c:pt idx="11375">
                  <c:v>4540.89396953092</c:v>
                </c:pt>
                <c:pt idx="11376">
                  <c:v>4497.9896901406901</c:v>
                </c:pt>
                <c:pt idx="11377">
                  <c:v>4497.9896901406901</c:v>
                </c:pt>
                <c:pt idx="11378">
                  <c:v>4497.9896901406901</c:v>
                </c:pt>
                <c:pt idx="11379">
                  <c:v>4473.2118046277101</c:v>
                </c:pt>
                <c:pt idx="11380">
                  <c:v>4466.4580554364802</c:v>
                </c:pt>
                <c:pt idx="11381">
                  <c:v>4446.1253075573404</c:v>
                </c:pt>
                <c:pt idx="11382">
                  <c:v>4501.7149772416797</c:v>
                </c:pt>
                <c:pt idx="11383">
                  <c:v>4495.1805764451401</c:v>
                </c:pt>
                <c:pt idx="11384">
                  <c:v>4495.1805764451401</c:v>
                </c:pt>
                <c:pt idx="11385">
                  <c:v>4495.1805764451401</c:v>
                </c:pt>
                <c:pt idx="11386">
                  <c:v>4540.3081760114401</c:v>
                </c:pt>
                <c:pt idx="11387">
                  <c:v>4532.7521691556503</c:v>
                </c:pt>
                <c:pt idx="11388">
                  <c:v>4532.7521691556503</c:v>
                </c:pt>
                <c:pt idx="11389">
                  <c:v>4477.7696461328596</c:v>
                </c:pt>
                <c:pt idx="11390">
                  <c:v>4373.4603954354598</c:v>
                </c:pt>
                <c:pt idx="11391">
                  <c:v>4373.4603954354598</c:v>
                </c:pt>
                <c:pt idx="11392">
                  <c:v>4373.4603954354598</c:v>
                </c:pt>
                <c:pt idx="11393">
                  <c:v>4403.6189819010797</c:v>
                </c:pt>
                <c:pt idx="11394">
                  <c:v>4340.4321017950897</c:v>
                </c:pt>
                <c:pt idx="11395">
                  <c:v>4335.8112430715801</c:v>
                </c:pt>
                <c:pt idx="11396">
                  <c:v>4438.5693007015498</c:v>
                </c:pt>
                <c:pt idx="11397">
                  <c:v>4466.3029361297304</c:v>
                </c:pt>
                <c:pt idx="11398">
                  <c:v>4466.3029361297304</c:v>
                </c:pt>
                <c:pt idx="11399">
                  <c:v>4466.3029361297304</c:v>
                </c:pt>
                <c:pt idx="11400">
                  <c:v>4417.7045420750701</c:v>
                </c:pt>
                <c:pt idx="11401">
                  <c:v>4461.7547895812504</c:v>
                </c:pt>
                <c:pt idx="11402">
                  <c:v>4437.3525836392901</c:v>
                </c:pt>
                <c:pt idx="11403">
                  <c:v>4464.2257916628796</c:v>
                </c:pt>
                <c:pt idx="11404">
                  <c:v>4448.9041245132903</c:v>
                </c:pt>
                <c:pt idx="11405">
                  <c:v>4448.9041245132903</c:v>
                </c:pt>
                <c:pt idx="11406">
                  <c:v>4448.9041245132903</c:v>
                </c:pt>
                <c:pt idx="11407">
                  <c:v>4376.0816693454899</c:v>
                </c:pt>
                <c:pt idx="11408">
                  <c:v>4304.9158398989302</c:v>
                </c:pt>
                <c:pt idx="11409">
                  <c:v>4374.1390424024603</c:v>
                </c:pt>
                <c:pt idx="11410">
                  <c:v>4419.9271108919902</c:v>
                </c:pt>
                <c:pt idx="11411">
                  <c:v>4430.8436321040099</c:v>
                </c:pt>
                <c:pt idx="11412">
                  <c:v>4430.8436321040099</c:v>
                </c:pt>
                <c:pt idx="11413">
                  <c:v>4430.8436321040099</c:v>
                </c:pt>
                <c:pt idx="11414">
                  <c:v>4426.23852768509</c:v>
                </c:pt>
                <c:pt idx="11415">
                  <c:v>4450.9291585880301</c:v>
                </c:pt>
                <c:pt idx="11416">
                  <c:v>4468.7484889501002</c:v>
                </c:pt>
                <c:pt idx="11417">
                  <c:v>4486.9289564481796</c:v>
                </c:pt>
                <c:pt idx="11418">
                  <c:v>4464.0119451561004</c:v>
                </c:pt>
                <c:pt idx="11419">
                  <c:v>4464.0119451561004</c:v>
                </c:pt>
                <c:pt idx="11420">
                  <c:v>4464.0119451561004</c:v>
                </c:pt>
                <c:pt idx="11421">
                  <c:v>4413.1354059453997</c:v>
                </c:pt>
                <c:pt idx="11422">
                  <c:v>4427.7448815779098</c:v>
                </c:pt>
                <c:pt idx="11423">
                  <c:v>4351.6455310551801</c:v>
                </c:pt>
                <c:pt idx="11424">
                  <c:v>4352.1048296274903</c:v>
                </c:pt>
                <c:pt idx="11425">
                  <c:v>4376.8839270100498</c:v>
                </c:pt>
                <c:pt idx="11426">
                  <c:v>4376.8839270100498</c:v>
                </c:pt>
                <c:pt idx="11427">
                  <c:v>4376.8839270100498</c:v>
                </c:pt>
                <c:pt idx="11428">
                  <c:v>4381.4878195593901</c:v>
                </c:pt>
                <c:pt idx="11429">
                  <c:v>4364.83430773706</c:v>
                </c:pt>
                <c:pt idx="11430">
                  <c:v>4333.6371490380097</c:v>
                </c:pt>
                <c:pt idx="11431">
                  <c:v>4347.1713085513202</c:v>
                </c:pt>
                <c:pt idx="11432">
                  <c:v>4274.9838730455003</c:v>
                </c:pt>
                <c:pt idx="11433">
                  <c:v>4274.9838730455003</c:v>
                </c:pt>
                <c:pt idx="11434">
                  <c:v>4274.9838730455003</c:v>
                </c:pt>
                <c:pt idx="11435">
                  <c:v>4309.7148434512801</c:v>
                </c:pt>
                <c:pt idx="11436">
                  <c:v>4257.6634209163503</c:v>
                </c:pt>
                <c:pt idx="11437">
                  <c:v>4287.6115541100298</c:v>
                </c:pt>
                <c:pt idx="11438">
                  <c:v>4275.8224867975796</c:v>
                </c:pt>
                <c:pt idx="11439">
                  <c:v>4359.9298715309096</c:v>
                </c:pt>
                <c:pt idx="11440">
                  <c:v>4359.9298715309096</c:v>
                </c:pt>
                <c:pt idx="11441">
                  <c:v>4359.9298715309096</c:v>
                </c:pt>
                <c:pt idx="11442">
                  <c:v>4338.8978749018397</c:v>
                </c:pt>
                <c:pt idx="11443">
                  <c:v>4273.8376867930201</c:v>
                </c:pt>
                <c:pt idx="11444">
                  <c:v>4227.0047443482199</c:v>
                </c:pt>
                <c:pt idx="11445">
                  <c:v>4155.4886845919</c:v>
                </c:pt>
                <c:pt idx="11446">
                  <c:v>4172.2936801122296</c:v>
                </c:pt>
                <c:pt idx="11447">
                  <c:v>4172.2936801122296</c:v>
                </c:pt>
                <c:pt idx="11448">
                  <c:v>4172.2936801122296</c:v>
                </c:pt>
                <c:pt idx="11449">
                  <c:v>4172.2936801122296</c:v>
                </c:pt>
                <c:pt idx="11450">
                  <c:v>4169.9644667719203</c:v>
                </c:pt>
                <c:pt idx="11451">
                  <c:v>4166.3785446730799</c:v>
                </c:pt>
                <c:pt idx="11452">
                  <c:v>4073.2512146265799</c:v>
                </c:pt>
                <c:pt idx="11453">
                  <c:v>3997.3748481072898</c:v>
                </c:pt>
                <c:pt idx="11454">
                  <c:v>3997.3748481072898</c:v>
                </c:pt>
                <c:pt idx="11455">
                  <c:v>3997.3748481072898</c:v>
                </c:pt>
                <c:pt idx="11456">
                  <c:v>4022.3054291878402</c:v>
                </c:pt>
                <c:pt idx="11457">
                  <c:v>4022.3054291878402</c:v>
                </c:pt>
                <c:pt idx="11458">
                  <c:v>4022.3054291878402</c:v>
                </c:pt>
                <c:pt idx="11459">
                  <c:v>4022.3054291878402</c:v>
                </c:pt>
                <c:pt idx="11460">
                  <c:v>4022.3054291878402</c:v>
                </c:pt>
                <c:pt idx="11461">
                  <c:v>4022.3054291878402</c:v>
                </c:pt>
                <c:pt idx="11462">
                  <c:v>4022.3054291878402</c:v>
                </c:pt>
                <c:pt idx="11463">
                  <c:v>3825.6820129347602</c:v>
                </c:pt>
                <c:pt idx="11464">
                  <c:v>3803.5108588968001</c:v>
                </c:pt>
                <c:pt idx="11465">
                  <c:v>3742.4302081276901</c:v>
                </c:pt>
                <c:pt idx="11466">
                  <c:v>3626.23372868154</c:v>
                </c:pt>
                <c:pt idx="11467">
                  <c:v>3557.2116965289401</c:v>
                </c:pt>
                <c:pt idx="11468">
                  <c:v>3557.2116965289401</c:v>
                </c:pt>
                <c:pt idx="11469">
                  <c:v>3557.2116965289401</c:v>
                </c:pt>
                <c:pt idx="11470">
                  <c:v>3695.89078049611</c:v>
                </c:pt>
                <c:pt idx="11471">
                  <c:v>3728.4355381724899</c:v>
                </c:pt>
                <c:pt idx="11472">
                  <c:v>3710.3580795890398</c:v>
                </c:pt>
                <c:pt idx="11473">
                  <c:v>3753.0461856828902</c:v>
                </c:pt>
                <c:pt idx="11474">
                  <c:v>3835.3709102582602</c:v>
                </c:pt>
                <c:pt idx="11475">
                  <c:v>3835.3709102582602</c:v>
                </c:pt>
                <c:pt idx="11476">
                  <c:v>3835.3709102582602</c:v>
                </c:pt>
                <c:pt idx="11477">
                  <c:v>3826.5691014701902</c:v>
                </c:pt>
                <c:pt idx="11478">
                  <c:v>3873.6575060232799</c:v>
                </c:pt>
                <c:pt idx="11479">
                  <c:v>3951.6328306619398</c:v>
                </c:pt>
                <c:pt idx="11480">
                  <c:v>3941.88576359841</c:v>
                </c:pt>
                <c:pt idx="11481">
                  <c:v>3949.2272695378401</c:v>
                </c:pt>
                <c:pt idx="11482">
                  <c:v>3949.2272695378401</c:v>
                </c:pt>
                <c:pt idx="11483">
                  <c:v>3949.2272695378401</c:v>
                </c:pt>
                <c:pt idx="11484">
                  <c:v>3916.2728999421001</c:v>
                </c:pt>
                <c:pt idx="11485">
                  <c:v>3895.51599770859</c:v>
                </c:pt>
                <c:pt idx="11486">
                  <c:v>3985.0452869604001</c:v>
                </c:pt>
                <c:pt idx="11487">
                  <c:v>4045.89931811733</c:v>
                </c:pt>
                <c:pt idx="11488">
                  <c:v>4024.6152526148098</c:v>
                </c:pt>
                <c:pt idx="11489">
                  <c:v>4024.6152526148098</c:v>
                </c:pt>
                <c:pt idx="11490">
                  <c:v>4024.6152526148098</c:v>
                </c:pt>
                <c:pt idx="11491">
                  <c:v>4018.46622634596</c:v>
                </c:pt>
                <c:pt idx="11492">
                  <c:v>4046.3452861242199</c:v>
                </c:pt>
                <c:pt idx="11493">
                  <c:v>3971.2166431382102</c:v>
                </c:pt>
                <c:pt idx="11494">
                  <c:v>3940.0473574395901</c:v>
                </c:pt>
                <c:pt idx="11495">
                  <c:v>3958.0024171950599</c:v>
                </c:pt>
                <c:pt idx="11496">
                  <c:v>3958.0024171950599</c:v>
                </c:pt>
                <c:pt idx="11497">
                  <c:v>3958.0024171950599</c:v>
                </c:pt>
                <c:pt idx="11498">
                  <c:v>4018.5449978689198</c:v>
                </c:pt>
                <c:pt idx="11499">
                  <c:v>3999.6664934904902</c:v>
                </c:pt>
                <c:pt idx="11500">
                  <c:v>4001.2637376021098</c:v>
                </c:pt>
                <c:pt idx="11501">
                  <c:v>4056.1796077977901</c:v>
                </c:pt>
                <c:pt idx="11502">
                  <c:v>4072.84887392471</c:v>
                </c:pt>
                <c:pt idx="11503">
                  <c:v>4072.84887392471</c:v>
                </c:pt>
                <c:pt idx="11504">
                  <c:v>4072.84887392471</c:v>
                </c:pt>
                <c:pt idx="11505">
                  <c:v>3976.1865203019001</c:v>
                </c:pt>
                <c:pt idx="11506">
                  <c:v>3908.13156007727</c:v>
                </c:pt>
                <c:pt idx="11507">
                  <c:v>3908.5072396482901</c:v>
                </c:pt>
                <c:pt idx="11508">
                  <c:v>3998.65700612708</c:v>
                </c:pt>
                <c:pt idx="11509">
                  <c:v>4010.16976717439</c:v>
                </c:pt>
                <c:pt idx="11510">
                  <c:v>4010.16976717439</c:v>
                </c:pt>
                <c:pt idx="11511">
                  <c:v>4010.16976717439</c:v>
                </c:pt>
                <c:pt idx="11512">
                  <c:v>4067.9650395014801</c:v>
                </c:pt>
                <c:pt idx="11513">
                  <c:v>4127.06064789213</c:v>
                </c:pt>
                <c:pt idx="11514">
                  <c:v>4117.1596733914403</c:v>
                </c:pt>
                <c:pt idx="11515">
                  <c:v>4127.4884378552597</c:v>
                </c:pt>
                <c:pt idx="11516">
                  <c:v>4134.0785846526496</c:v>
                </c:pt>
                <c:pt idx="11517">
                  <c:v>4134.0785846526496</c:v>
                </c:pt>
                <c:pt idx="11518">
                  <c:v>4134.0785846526496</c:v>
                </c:pt>
                <c:pt idx="11519">
                  <c:v>4126.7722229311503</c:v>
                </c:pt>
                <c:pt idx="11520">
                  <c:v>4204.0025143869998</c:v>
                </c:pt>
                <c:pt idx="11521">
                  <c:v>4212.81981086835</c:v>
                </c:pt>
                <c:pt idx="11522">
                  <c:v>4216.6396237968902</c:v>
                </c:pt>
                <c:pt idx="11523">
                  <c:v>4203.7309101758501</c:v>
                </c:pt>
                <c:pt idx="11524">
                  <c:v>4203.7309101758501</c:v>
                </c:pt>
                <c:pt idx="11525">
                  <c:v>4203.7309101758501</c:v>
                </c:pt>
                <c:pt idx="11526">
                  <c:v>4249.5915696534603</c:v>
                </c:pt>
                <c:pt idx="11527">
                  <c:v>4218.76039556876</c:v>
                </c:pt>
                <c:pt idx="11528">
                  <c:v>4198.0919598148803</c:v>
                </c:pt>
                <c:pt idx="11529">
                  <c:v>4198.0919598148803</c:v>
                </c:pt>
                <c:pt idx="11530">
                  <c:v>4247.28659370483</c:v>
                </c:pt>
                <c:pt idx="11531">
                  <c:v>4247.28659370483</c:v>
                </c:pt>
                <c:pt idx="11532">
                  <c:v>4247.28659370483</c:v>
                </c:pt>
                <c:pt idx="11533">
                  <c:v>4273.4460105435001</c:v>
                </c:pt>
                <c:pt idx="11534">
                  <c:v>4244.2508603971</c:v>
                </c:pt>
                <c:pt idx="11535">
                  <c:v>4167.5552700390699</c:v>
                </c:pt>
                <c:pt idx="11536">
                  <c:v>4211.1207697116797</c:v>
                </c:pt>
                <c:pt idx="11537">
                  <c:v>4208.3140797553096</c:v>
                </c:pt>
                <c:pt idx="11538">
                  <c:v>4208.3140797553096</c:v>
                </c:pt>
                <c:pt idx="11539">
                  <c:v>4208.3140797553096</c:v>
                </c:pt>
                <c:pt idx="11540">
                  <c:v>4173.0692766459397</c:v>
                </c:pt>
                <c:pt idx="11541">
                  <c:v>4228.0990625825098</c:v>
                </c:pt>
                <c:pt idx="11542">
                  <c:v>4323.9118956269904</c:v>
                </c:pt>
                <c:pt idx="11543">
                  <c:v>4312.0598110961801</c:v>
                </c:pt>
                <c:pt idx="11544">
                  <c:v>4279.58291811651</c:v>
                </c:pt>
                <c:pt idx="11545">
                  <c:v>4279.58291811651</c:v>
                </c:pt>
                <c:pt idx="11546">
                  <c:v>4279.58291811651</c:v>
                </c:pt>
                <c:pt idx="11547">
                  <c:v>4211.7448825474103</c:v>
                </c:pt>
                <c:pt idx="11548">
                  <c:v>4200.0333748883304</c:v>
                </c:pt>
                <c:pt idx="11549">
                  <c:v>4201.8320801995797</c:v>
                </c:pt>
                <c:pt idx="11550">
                  <c:v>4136.6210870397399</c:v>
                </c:pt>
                <c:pt idx="11551">
                  <c:v>4150.3382388602104</c:v>
                </c:pt>
                <c:pt idx="11552">
                  <c:v>4150.3382388602104</c:v>
                </c:pt>
                <c:pt idx="11553">
                  <c:v>4150.3382388602104</c:v>
                </c:pt>
                <c:pt idx="11554">
                  <c:v>4192.10411220069</c:v>
                </c:pt>
                <c:pt idx="11555">
                  <c:v>4223.81631547291</c:v>
                </c:pt>
                <c:pt idx="11556">
                  <c:v>4248.5590567679601</c:v>
                </c:pt>
                <c:pt idx="11557">
                  <c:v>4213.5481444882898</c:v>
                </c:pt>
                <c:pt idx="11558">
                  <c:v>4231.9600790769</c:v>
                </c:pt>
                <c:pt idx="11559">
                  <c:v>4231.9600790769</c:v>
                </c:pt>
                <c:pt idx="11560">
                  <c:v>4231.9600790769</c:v>
                </c:pt>
                <c:pt idx="11561">
                  <c:v>4231.0838973677201</c:v>
                </c:pt>
                <c:pt idx="11562">
                  <c:v>4231.0838973677201</c:v>
                </c:pt>
                <c:pt idx="11563">
                  <c:v>4248.5457262025402</c:v>
                </c:pt>
                <c:pt idx="11564">
                  <c:v>4278.5152610130699</c:v>
                </c:pt>
                <c:pt idx="11565">
                  <c:v>4293.02861115018</c:v>
                </c:pt>
                <c:pt idx="11566">
                  <c:v>4293.02861115018</c:v>
                </c:pt>
                <c:pt idx="11567">
                  <c:v>4293.02861115018</c:v>
                </c:pt>
                <c:pt idx="11568">
                  <c:v>4245.1803643679696</c:v>
                </c:pt>
                <c:pt idx="11569">
                  <c:v>4245.1803643679696</c:v>
                </c:pt>
                <c:pt idx="11570">
                  <c:v>4270.1618439710501</c:v>
                </c:pt>
                <c:pt idx="11571">
                  <c:v>4309.4215710119697</c:v>
                </c:pt>
                <c:pt idx="11572">
                  <c:v>4336.1966175992702</c:v>
                </c:pt>
                <c:pt idx="11573">
                  <c:v>4336.1966175992702</c:v>
                </c:pt>
                <c:pt idx="11574">
                  <c:v>4336.1966175992702</c:v>
                </c:pt>
                <c:pt idx="11575">
                  <c:v>4308.0351922079599</c:v>
                </c:pt>
                <c:pt idx="11576">
                  <c:v>4293.6975631605101</c:v>
                </c:pt>
                <c:pt idx="11577">
                  <c:v>4273.2849530757903</c:v>
                </c:pt>
                <c:pt idx="11578">
                  <c:v>4278.57827823143</c:v>
                </c:pt>
                <c:pt idx="11579">
                  <c:v>4238.2775552179201</c:v>
                </c:pt>
                <c:pt idx="11580">
                  <c:v>4238.2775552179201</c:v>
                </c:pt>
                <c:pt idx="11581">
                  <c:v>4238.2775552179201</c:v>
                </c:pt>
                <c:pt idx="11582">
                  <c:v>4211.6770178507104</c:v>
                </c:pt>
                <c:pt idx="11583">
                  <c:v>4240.4674035560702</c:v>
                </c:pt>
                <c:pt idx="11584">
                  <c:v>4171.9204242803798</c:v>
                </c:pt>
                <c:pt idx="11585">
                  <c:v>4213.8220270142601</c:v>
                </c:pt>
                <c:pt idx="11586">
                  <c:v>4172.0200884349597</c:v>
                </c:pt>
                <c:pt idx="11587">
                  <c:v>4172.0200884349597</c:v>
                </c:pt>
                <c:pt idx="11588">
                  <c:v>4172.0200884349597</c:v>
                </c:pt>
                <c:pt idx="11589">
                  <c:v>4172.0200884349597</c:v>
                </c:pt>
                <c:pt idx="11590">
                  <c:v>4141.4212782242803</c:v>
                </c:pt>
                <c:pt idx="11591">
                  <c:v>4174.2847818386199</c:v>
                </c:pt>
                <c:pt idx="11592">
                  <c:v>4188.9883955004098</c:v>
                </c:pt>
                <c:pt idx="11593">
                  <c:v>4193.1693455649602</c:v>
                </c:pt>
                <c:pt idx="11594">
                  <c:v>4193.1693455649602</c:v>
                </c:pt>
                <c:pt idx="11595">
                  <c:v>4193.1693455649602</c:v>
                </c:pt>
                <c:pt idx="11596">
                  <c:v>4192.4293537596304</c:v>
                </c:pt>
                <c:pt idx="11597">
                  <c:v>4072.7870685759299</c:v>
                </c:pt>
                <c:pt idx="11598">
                  <c:v>4121.1879278884198</c:v>
                </c:pt>
                <c:pt idx="11599">
                  <c:v>4183.2295912375903</c:v>
                </c:pt>
                <c:pt idx="11600">
                  <c:v>4153.6224054326503</c:v>
                </c:pt>
                <c:pt idx="11601">
                  <c:v>4153.6224054326503</c:v>
                </c:pt>
                <c:pt idx="11602">
                  <c:v>4153.6224054326503</c:v>
                </c:pt>
                <c:pt idx="11603">
                  <c:v>4050.9140344556199</c:v>
                </c:pt>
                <c:pt idx="11604">
                  <c:v>4034.6798295093299</c:v>
                </c:pt>
                <c:pt idx="11605">
                  <c:v>4011.0132284048</c:v>
                </c:pt>
                <c:pt idx="11606">
                  <c:v>3999.44472135663</c:v>
                </c:pt>
                <c:pt idx="11607">
                  <c:v>4058.9087381007898</c:v>
                </c:pt>
                <c:pt idx="11608">
                  <c:v>4058.9087381007898</c:v>
                </c:pt>
                <c:pt idx="11609">
                  <c:v>4058.9087381007898</c:v>
                </c:pt>
                <c:pt idx="11610">
                  <c:v>4117.30630961109</c:v>
                </c:pt>
                <c:pt idx="11611">
                  <c:v>4100.8842648792897</c:v>
                </c:pt>
                <c:pt idx="11612">
                  <c:v>4143.0488433128803</c:v>
                </c:pt>
                <c:pt idx="11613">
                  <c:v>4135.86245668019</c:v>
                </c:pt>
                <c:pt idx="11614">
                  <c:v>4090.46582206627</c:v>
                </c:pt>
                <c:pt idx="11615">
                  <c:v>4090.46582206627</c:v>
                </c:pt>
                <c:pt idx="11616">
                  <c:v>4090.46582206627</c:v>
                </c:pt>
                <c:pt idx="11617">
                  <c:v>4090.46582206627</c:v>
                </c:pt>
                <c:pt idx="11618">
                  <c:v>4013.3824334413798</c:v>
                </c:pt>
                <c:pt idx="11619">
                  <c:v>4067.89232732645</c:v>
                </c:pt>
                <c:pt idx="11620">
                  <c:v>4004.8908632667999</c:v>
                </c:pt>
                <c:pt idx="11621">
                  <c:v>4037.8464447321298</c:v>
                </c:pt>
                <c:pt idx="11622">
                  <c:v>4037.8464447321298</c:v>
                </c:pt>
                <c:pt idx="11623">
                  <c:v>4037.8464447321298</c:v>
                </c:pt>
                <c:pt idx="11624">
                  <c:v>4110.4422802877298</c:v>
                </c:pt>
                <c:pt idx="11625">
                  <c:v>4110.6010352032199</c:v>
                </c:pt>
                <c:pt idx="11626">
                  <c:v>4114.1433299970404</c:v>
                </c:pt>
                <c:pt idx="11627">
                  <c:v>4102.5554330355299</c:v>
                </c:pt>
                <c:pt idx="11628">
                  <c:v>4195.4767452527603</c:v>
                </c:pt>
                <c:pt idx="11629">
                  <c:v>4195.4767452527603</c:v>
                </c:pt>
                <c:pt idx="11630">
                  <c:v>4195.4767452527603</c:v>
                </c:pt>
                <c:pt idx="11631">
                  <c:v>4277.3530780820802</c:v>
                </c:pt>
                <c:pt idx="11632">
                  <c:v>4248.8196087284996</c:v>
                </c:pt>
                <c:pt idx="11633">
                  <c:v>4311.3132994324797</c:v>
                </c:pt>
                <c:pt idx="11634">
                  <c:v>4292.0738033424004</c:v>
                </c:pt>
                <c:pt idx="11635">
                  <c:v>4317.1799600882696</c:v>
                </c:pt>
                <c:pt idx="11636">
                  <c:v>4317.1799600882696</c:v>
                </c:pt>
                <c:pt idx="11637">
                  <c:v>4317.1799600882696</c:v>
                </c:pt>
                <c:pt idx="11638">
                  <c:v>4331.8750906629803</c:v>
                </c:pt>
                <c:pt idx="11639">
                  <c:v>4322.0225909456503</c:v>
                </c:pt>
                <c:pt idx="11640">
                  <c:v>4280.5184814352897</c:v>
                </c:pt>
                <c:pt idx="11641">
                  <c:v>4276.7023041155098</c:v>
                </c:pt>
                <c:pt idx="11642">
                  <c:v>4325.3721984756203</c:v>
                </c:pt>
                <c:pt idx="11643">
                  <c:v>4325.3721984756203</c:v>
                </c:pt>
                <c:pt idx="11644">
                  <c:v>4325.3721984756203</c:v>
                </c:pt>
                <c:pt idx="11645">
                  <c:v>4323.1876338888496</c:v>
                </c:pt>
                <c:pt idx="11646">
                  <c:v>4340.7944508006804</c:v>
                </c:pt>
                <c:pt idx="11647">
                  <c:v>4272.5795237909797</c:v>
                </c:pt>
                <c:pt idx="11648">
                  <c:v>4279.1417975879504</c:v>
                </c:pt>
                <c:pt idx="11649">
                  <c:v>4261.0170760907304</c:v>
                </c:pt>
                <c:pt idx="11650">
                  <c:v>4261.0170760907304</c:v>
                </c:pt>
                <c:pt idx="11651">
                  <c:v>4261.0170760907304</c:v>
                </c:pt>
                <c:pt idx="11652">
                  <c:v>4198.5876144746999</c:v>
                </c:pt>
                <c:pt idx="11653">
                  <c:v>4223.7678406895502</c:v>
                </c:pt>
                <c:pt idx="11654">
                  <c:v>4246.4201069523197</c:v>
                </c:pt>
                <c:pt idx="11655">
                  <c:v>4256.8494565915998</c:v>
                </c:pt>
                <c:pt idx="11656">
                  <c:v>4256.8494565915998</c:v>
                </c:pt>
                <c:pt idx="11657">
                  <c:v>4256.8494565915998</c:v>
                </c:pt>
                <c:pt idx="11658">
                  <c:v>4256.8494565915998</c:v>
                </c:pt>
                <c:pt idx="11659">
                  <c:v>4253.6961719342198</c:v>
                </c:pt>
                <c:pt idx="11660">
                  <c:v>4217.4188559393497</c:v>
                </c:pt>
                <c:pt idx="11661">
                  <c:v>4176.0044247782098</c:v>
                </c:pt>
                <c:pt idx="11662">
                  <c:v>4179.5806519203798</c:v>
                </c:pt>
                <c:pt idx="11663">
                  <c:v>4166.2440271492496</c:v>
                </c:pt>
                <c:pt idx="11664">
                  <c:v>4166.2440271492496</c:v>
                </c:pt>
                <c:pt idx="11665">
                  <c:v>4166.2440271492496</c:v>
                </c:pt>
                <c:pt idx="11666">
                  <c:v>4176.7533601810701</c:v>
                </c:pt>
                <c:pt idx="11667">
                  <c:v>4149.1724203204703</c:v>
                </c:pt>
                <c:pt idx="11668">
                  <c:v>4196.3577744402701</c:v>
                </c:pt>
                <c:pt idx="11669">
                  <c:v>4097.1456472128702</c:v>
                </c:pt>
                <c:pt idx="11670">
                  <c:v>4124.3266701107796</c:v>
                </c:pt>
                <c:pt idx="11671">
                  <c:v>4124.3266701107796</c:v>
                </c:pt>
                <c:pt idx="11672">
                  <c:v>4124.3266701107796</c:v>
                </c:pt>
                <c:pt idx="11673">
                  <c:v>4092.9477309741401</c:v>
                </c:pt>
                <c:pt idx="11674">
                  <c:v>4188.79813197573</c:v>
                </c:pt>
                <c:pt idx="11675">
                  <c:v>4180.5267100297597</c:v>
                </c:pt>
                <c:pt idx="11676">
                  <c:v>4174.6422833658698</c:v>
                </c:pt>
                <c:pt idx="11677">
                  <c:v>4177.2490148408997</c:v>
                </c:pt>
                <c:pt idx="11678">
                  <c:v>4177.2490148408997</c:v>
                </c:pt>
                <c:pt idx="11679">
                  <c:v>4177.2490148408997</c:v>
                </c:pt>
                <c:pt idx="11680">
                  <c:v>4112.8732906730802</c:v>
                </c:pt>
                <c:pt idx="11681">
                  <c:v>4087.3682834097399</c:v>
                </c:pt>
                <c:pt idx="11682">
                  <c:v>4058.3839985709401</c:v>
                </c:pt>
                <c:pt idx="11683">
                  <c:v>4052.23981978043</c:v>
                </c:pt>
                <c:pt idx="11684">
                  <c:v>3996.3314283955101</c:v>
                </c:pt>
                <c:pt idx="11685">
                  <c:v>3996.3314283955101</c:v>
                </c:pt>
                <c:pt idx="11686">
                  <c:v>3996.3314283955101</c:v>
                </c:pt>
                <c:pt idx="11687">
                  <c:v>3956.1494686012302</c:v>
                </c:pt>
                <c:pt idx="11688">
                  <c:v>3998.76486252004</c:v>
                </c:pt>
                <c:pt idx="11689">
                  <c:v>4034.538040768</c:v>
                </c:pt>
                <c:pt idx="11690">
                  <c:v>4028.0096993193802</c:v>
                </c:pt>
                <c:pt idx="11691">
                  <c:v>3986.7915910308402</c:v>
                </c:pt>
                <c:pt idx="11692">
                  <c:v>3986.7915910308402</c:v>
                </c:pt>
                <c:pt idx="11693">
                  <c:v>3986.7915910308402</c:v>
                </c:pt>
                <c:pt idx="11694">
                  <c:v>3909.7360754063898</c:v>
                </c:pt>
                <c:pt idx="11695">
                  <c:v>3897.98850250849</c:v>
                </c:pt>
                <c:pt idx="11696">
                  <c:v>4044.7286520992502</c:v>
                </c:pt>
                <c:pt idx="11697">
                  <c:v>3986.6713735681101</c:v>
                </c:pt>
                <c:pt idx="11698">
                  <c:v>3919.7570249958799</c:v>
                </c:pt>
                <c:pt idx="11699">
                  <c:v>3919.7570249958799</c:v>
                </c:pt>
                <c:pt idx="11700">
                  <c:v>3919.7570249958799</c:v>
                </c:pt>
                <c:pt idx="11701">
                  <c:v>3992.9878802134599</c:v>
                </c:pt>
                <c:pt idx="11702">
                  <c:v>4077.5327498665802</c:v>
                </c:pt>
                <c:pt idx="11703">
                  <c:v>4055.7384872692301</c:v>
                </c:pt>
                <c:pt idx="11704">
                  <c:v>4082.4796015081802</c:v>
                </c:pt>
                <c:pt idx="11705">
                  <c:v>4114.5759674384999</c:v>
                </c:pt>
                <c:pt idx="11706">
                  <c:v>4114.5759674384999</c:v>
                </c:pt>
                <c:pt idx="11707">
                  <c:v>4114.5759674384999</c:v>
                </c:pt>
                <c:pt idx="11708">
                  <c:v>4059.8806575070998</c:v>
                </c:pt>
                <c:pt idx="11709">
                  <c:v>4015.3165772973298</c:v>
                </c:pt>
                <c:pt idx="11710">
                  <c:v>4038.39299791448</c:v>
                </c:pt>
                <c:pt idx="11711">
                  <c:v>4079.5638432892501</c:v>
                </c:pt>
                <c:pt idx="11712">
                  <c:v>4030.28195478925</c:v>
                </c:pt>
                <c:pt idx="11713">
                  <c:v>4030.28195478925</c:v>
                </c:pt>
                <c:pt idx="11714">
                  <c:v>4030.28195478925</c:v>
                </c:pt>
                <c:pt idx="11715">
                  <c:v>4030.28195478925</c:v>
                </c:pt>
                <c:pt idx="11716">
                  <c:v>3995.8515280402798</c:v>
                </c:pt>
                <c:pt idx="11717">
                  <c:v>3970.7767344792301</c:v>
                </c:pt>
                <c:pt idx="11718">
                  <c:v>3960.0807735314902</c:v>
                </c:pt>
                <c:pt idx="11719">
                  <c:v>3969.3055248043502</c:v>
                </c:pt>
                <c:pt idx="11720">
                  <c:v>3969.3055248043502</c:v>
                </c:pt>
                <c:pt idx="11721">
                  <c:v>3969.3055248043502</c:v>
                </c:pt>
                <c:pt idx="11722">
                  <c:v>3870.9489775031998</c:v>
                </c:pt>
                <c:pt idx="11723">
                  <c:v>3871.0156303303202</c:v>
                </c:pt>
                <c:pt idx="11724">
                  <c:v>3906.6615622719601</c:v>
                </c:pt>
                <c:pt idx="11725">
                  <c:v>3829.6363433871102</c:v>
                </c:pt>
                <c:pt idx="11726">
                  <c:v>3823.6121396854001</c:v>
                </c:pt>
                <c:pt idx="11727">
                  <c:v>3823.6121396854001</c:v>
                </c:pt>
                <c:pt idx="11728">
                  <c:v>3823.6121396854001</c:v>
                </c:pt>
                <c:pt idx="11729">
                  <c:v>3835.6048010879499</c:v>
                </c:pt>
                <c:pt idx="11730">
                  <c:v>3771.8721676335399</c:v>
                </c:pt>
                <c:pt idx="11731">
                  <c:v>3797.2733661483198</c:v>
                </c:pt>
                <c:pt idx="11732">
                  <c:v>3757.55312866551</c:v>
                </c:pt>
                <c:pt idx="11733">
                  <c:v>3749.07488905635</c:v>
                </c:pt>
                <c:pt idx="11734">
                  <c:v>3749.07488905635</c:v>
                </c:pt>
                <c:pt idx="11735">
                  <c:v>3749.07488905635</c:v>
                </c:pt>
                <c:pt idx="11736">
                  <c:v>3856.7373828924801</c:v>
                </c:pt>
                <c:pt idx="11737">
                  <c:v>3860.4341668208599</c:v>
                </c:pt>
                <c:pt idx="11738">
                  <c:v>3796.7958895322499</c:v>
                </c:pt>
                <c:pt idx="11739">
                  <c:v>3745.8549515718601</c:v>
                </c:pt>
                <c:pt idx="11740">
                  <c:v>3682.0185093688901</c:v>
                </c:pt>
                <c:pt idx="11741">
                  <c:v>3682.0185093688901</c:v>
                </c:pt>
                <c:pt idx="11742">
                  <c:v>3682.0185093688901</c:v>
                </c:pt>
                <c:pt idx="11743">
                  <c:v>3695.3745240533499</c:v>
                </c:pt>
                <c:pt idx="11744">
                  <c:v>3633.6637011005901</c:v>
                </c:pt>
                <c:pt idx="11745">
                  <c:v>3625.8422948059201</c:v>
                </c:pt>
                <c:pt idx="11746">
                  <c:v>3689.6278384863699</c:v>
                </c:pt>
                <c:pt idx="11747">
                  <c:v>3686.5727152652898</c:v>
                </c:pt>
                <c:pt idx="11748">
                  <c:v>3686.5727152652898</c:v>
                </c:pt>
                <c:pt idx="11749">
                  <c:v>3686.5727152652898</c:v>
                </c:pt>
                <c:pt idx="11750">
                  <c:v>3607.7393869612101</c:v>
                </c:pt>
                <c:pt idx="11751">
                  <c:v>3531.9151308340302</c:v>
                </c:pt>
                <c:pt idx="11752">
                  <c:v>3554.0329626102898</c:v>
                </c:pt>
                <c:pt idx="11753">
                  <c:v>3554.0329626102898</c:v>
                </c:pt>
                <c:pt idx="11754">
                  <c:v>3684.6119587532698</c:v>
                </c:pt>
                <c:pt idx="11755">
                  <c:v>3684.6119587532698</c:v>
                </c:pt>
                <c:pt idx="11756">
                  <c:v>3684.6119587532698</c:v>
                </c:pt>
                <c:pt idx="11757">
                  <c:v>3640.67436664361</c:v>
                </c:pt>
                <c:pt idx="11758">
                  <c:v>3550.98268686755</c:v>
                </c:pt>
                <c:pt idx="11759">
                  <c:v>3430.5349689209802</c:v>
                </c:pt>
                <c:pt idx="11760">
                  <c:v>3456.4556474516098</c:v>
                </c:pt>
                <c:pt idx="11761">
                  <c:v>3434.15724710734</c:v>
                </c:pt>
                <c:pt idx="11762">
                  <c:v>3434.15724710734</c:v>
                </c:pt>
                <c:pt idx="11763">
                  <c:v>3434.15724710734</c:v>
                </c:pt>
                <c:pt idx="11764">
                  <c:v>3421.2629547343499</c:v>
                </c:pt>
                <c:pt idx="11765">
                  <c:v>3358.38752511144</c:v>
                </c:pt>
                <c:pt idx="11766">
                  <c:v>3377.2514870548498</c:v>
                </c:pt>
                <c:pt idx="11767">
                  <c:v>3286.0813263864002</c:v>
                </c:pt>
                <c:pt idx="11768">
                  <c:v>3160.0893050933601</c:v>
                </c:pt>
                <c:pt idx="11769">
                  <c:v>3160.0893050933601</c:v>
                </c:pt>
                <c:pt idx="11770">
                  <c:v>3160.0893050933601</c:v>
                </c:pt>
                <c:pt idx="11771">
                  <c:v>3056.04424196526</c:v>
                </c:pt>
                <c:pt idx="11772">
                  <c:v>2973.46866038602</c:v>
                </c:pt>
                <c:pt idx="11773">
                  <c:v>3143.9605328008702</c:v>
                </c:pt>
                <c:pt idx="11774">
                  <c:v>3126.32540661556</c:v>
                </c:pt>
                <c:pt idx="11775">
                  <c:v>3179.09990325644</c:v>
                </c:pt>
                <c:pt idx="11776">
                  <c:v>3179.09990325644</c:v>
                </c:pt>
                <c:pt idx="11777">
                  <c:v>3179.09990325644</c:v>
                </c:pt>
                <c:pt idx="11778">
                  <c:v>3351.35746965507</c:v>
                </c:pt>
                <c:pt idx="11779">
                  <c:v>3365.8247687480002</c:v>
                </c:pt>
                <c:pt idx="11780">
                  <c:v>3399.1887502631098</c:v>
                </c:pt>
                <c:pt idx="11781">
                  <c:v>3299.2167808065901</c:v>
                </c:pt>
                <c:pt idx="11782">
                  <c:v>3223.1101590663502</c:v>
                </c:pt>
                <c:pt idx="11783">
                  <c:v>3223.1101590663502</c:v>
                </c:pt>
                <c:pt idx="11784">
                  <c:v>3223.1101590663502</c:v>
                </c:pt>
                <c:pt idx="11785">
                  <c:v>3112.6615770567701</c:v>
                </c:pt>
                <c:pt idx="11786">
                  <c:v>3205.78890710327</c:v>
                </c:pt>
                <c:pt idx="11787">
                  <c:v>3270.5342514941899</c:v>
                </c:pt>
                <c:pt idx="11788">
                  <c:v>3377.6332259737901</c:v>
                </c:pt>
                <c:pt idx="11789">
                  <c:v>3390.2693901254002</c:v>
                </c:pt>
                <c:pt idx="11790">
                  <c:v>3390.2693901254002</c:v>
                </c:pt>
                <c:pt idx="11791">
                  <c:v>3390.2693901254002</c:v>
                </c:pt>
                <c:pt idx="11792">
                  <c:v>3372.2985760653401</c:v>
                </c:pt>
                <c:pt idx="11793">
                  <c:v>3299.5924603776002</c:v>
                </c:pt>
                <c:pt idx="11794">
                  <c:v>3432.4800196031902</c:v>
                </c:pt>
                <c:pt idx="11795">
                  <c:v>3472.53473309116</c:v>
                </c:pt>
                <c:pt idx="11796">
                  <c:v>3467.4157959686499</c:v>
                </c:pt>
                <c:pt idx="11797">
                  <c:v>3467.4157959686499</c:v>
                </c:pt>
                <c:pt idx="11798">
                  <c:v>3467.4157959686499</c:v>
                </c:pt>
                <c:pt idx="11799">
                  <c:v>3549.39392584302</c:v>
                </c:pt>
                <c:pt idx="11800">
                  <c:v>3499.7727138595201</c:v>
                </c:pt>
                <c:pt idx="11801">
                  <c:v>3544.65430390028</c:v>
                </c:pt>
                <c:pt idx="11802">
                  <c:v>3594.5481865401598</c:v>
                </c:pt>
                <c:pt idx="11803">
                  <c:v>3513.0972199347998</c:v>
                </c:pt>
                <c:pt idx="11804">
                  <c:v>3513.0972199347998</c:v>
                </c:pt>
                <c:pt idx="11805">
                  <c:v>3513.0972199347998</c:v>
                </c:pt>
                <c:pt idx="11806">
                  <c:v>3539.5596041694398</c:v>
                </c:pt>
                <c:pt idx="11807">
                  <c:v>3490.5746237175099</c:v>
                </c:pt>
                <c:pt idx="11808">
                  <c:v>3427.8567371405002</c:v>
                </c:pt>
                <c:pt idx="11809">
                  <c:v>3427.8737033146799</c:v>
                </c:pt>
                <c:pt idx="11810">
                  <c:v>3421.5065405207201</c:v>
                </c:pt>
                <c:pt idx="11811">
                  <c:v>3421.5065405207201</c:v>
                </c:pt>
                <c:pt idx="11812">
                  <c:v>3421.5065405207201</c:v>
                </c:pt>
                <c:pt idx="11813">
                  <c:v>3421.5065405207201</c:v>
                </c:pt>
                <c:pt idx="11814">
                  <c:v>3279.4463404143899</c:v>
                </c:pt>
                <c:pt idx="11815">
                  <c:v>3338.0462941452101</c:v>
                </c:pt>
                <c:pt idx="11816">
                  <c:v>3284.9373214991701</c:v>
                </c:pt>
                <c:pt idx="11817">
                  <c:v>3340.2882528754799</c:v>
                </c:pt>
                <c:pt idx="11818">
                  <c:v>3340.2882528754799</c:v>
                </c:pt>
                <c:pt idx="11819">
                  <c:v>3340.2882528754799</c:v>
                </c:pt>
                <c:pt idx="11820">
                  <c:v>3374.1406178329098</c:v>
                </c:pt>
                <c:pt idx="11821">
                  <c:v>3398.8869947367102</c:v>
                </c:pt>
                <c:pt idx="11822">
                  <c:v>3398.94637634633</c:v>
                </c:pt>
                <c:pt idx="11823">
                  <c:v>3315.4727994053901</c:v>
                </c:pt>
                <c:pt idx="11824">
                  <c:v>3326.3505407907301</c:v>
                </c:pt>
                <c:pt idx="11825">
                  <c:v>3326.3505407907301</c:v>
                </c:pt>
                <c:pt idx="11826">
                  <c:v>3326.3505407907301</c:v>
                </c:pt>
                <c:pt idx="11827">
                  <c:v>3331.28890934523</c:v>
                </c:pt>
                <c:pt idx="11828">
                  <c:v>3265.5728574175901</c:v>
                </c:pt>
                <c:pt idx="11829">
                  <c:v>3250.6704971440299</c:v>
                </c:pt>
                <c:pt idx="11830">
                  <c:v>3153.0241054190701</c:v>
                </c:pt>
                <c:pt idx="11831">
                  <c:v>3160.7740114082799</c:v>
                </c:pt>
                <c:pt idx="11832">
                  <c:v>3160.7740114082799</c:v>
                </c:pt>
                <c:pt idx="11833">
                  <c:v>3160.7740114082799</c:v>
                </c:pt>
                <c:pt idx="11834">
                  <c:v>3117.0994434731201</c:v>
                </c:pt>
                <c:pt idx="11835">
                  <c:v>3063.23789981545</c:v>
                </c:pt>
                <c:pt idx="11836">
                  <c:v>3140.1601097856801</c:v>
                </c:pt>
                <c:pt idx="11837">
                  <c:v>3197.9578058519301</c:v>
                </c:pt>
                <c:pt idx="11838">
                  <c:v>3094.8567891297098</c:v>
                </c:pt>
                <c:pt idx="11839">
                  <c:v>3094.8567891297098</c:v>
                </c:pt>
                <c:pt idx="11840">
                  <c:v>3094.8567891297098</c:v>
                </c:pt>
                <c:pt idx="11841">
                  <c:v>3049.6589011275501</c:v>
                </c:pt>
                <c:pt idx="11842">
                  <c:v>3171.7062869248898</c:v>
                </c:pt>
                <c:pt idx="11843">
                  <c:v>3097.5871313022999</c:v>
                </c:pt>
                <c:pt idx="11844">
                  <c:v>3064.14559013382</c:v>
                </c:pt>
                <c:pt idx="11845">
                  <c:v>2995.4131948117802</c:v>
                </c:pt>
                <c:pt idx="11846">
                  <c:v>2995.4131948117802</c:v>
                </c:pt>
                <c:pt idx="11847">
                  <c:v>2995.4131948117802</c:v>
                </c:pt>
                <c:pt idx="11848">
                  <c:v>2938.1414501449399</c:v>
                </c:pt>
                <c:pt idx="11849">
                  <c:v>2988.96847236445</c:v>
                </c:pt>
                <c:pt idx="11850">
                  <c:v>2907.7101930229401</c:v>
                </c:pt>
                <c:pt idx="11851">
                  <c:v>3009.6853829017</c:v>
                </c:pt>
                <c:pt idx="11852">
                  <c:v>3127.2367325426699</c:v>
                </c:pt>
                <c:pt idx="11853">
                  <c:v>3127.2367325426699</c:v>
                </c:pt>
                <c:pt idx="11854">
                  <c:v>3127.2367325426699</c:v>
                </c:pt>
                <c:pt idx="11855">
                  <c:v>3150.1471270268198</c:v>
                </c:pt>
                <c:pt idx="11856">
                  <c:v>3299.2676793291098</c:v>
                </c:pt>
                <c:pt idx="11857">
                  <c:v>3220.0186797577499</c:v>
                </c:pt>
                <c:pt idx="11858">
                  <c:v>3291.87406299757</c:v>
                </c:pt>
                <c:pt idx="11859">
                  <c:v>3311.32699355878</c:v>
                </c:pt>
                <c:pt idx="11860">
                  <c:v>3311.32699355878</c:v>
                </c:pt>
                <c:pt idx="11861">
                  <c:v>3311.32699355878</c:v>
                </c:pt>
                <c:pt idx="11862">
                  <c:v>3368.7284082710898</c:v>
                </c:pt>
                <c:pt idx="11863">
                  <c:v>3332.9394757185401</c:v>
                </c:pt>
                <c:pt idx="11864">
                  <c:v>3355.3711817170401</c:v>
                </c:pt>
                <c:pt idx="11865">
                  <c:v>3304.3308704507599</c:v>
                </c:pt>
                <c:pt idx="11866">
                  <c:v>3361.0693925006699</c:v>
                </c:pt>
                <c:pt idx="11867">
                  <c:v>3361.0693925006699</c:v>
                </c:pt>
                <c:pt idx="11868">
                  <c:v>3361.0693925006699</c:v>
                </c:pt>
                <c:pt idx="11869">
                  <c:v>3333.2691042453698</c:v>
                </c:pt>
                <c:pt idx="11870">
                  <c:v>3303.3492560877798</c:v>
                </c:pt>
                <c:pt idx="11871">
                  <c:v>3336.0006582875399</c:v>
                </c:pt>
                <c:pt idx="11872">
                  <c:v>3318.0771071412501</c:v>
                </c:pt>
                <c:pt idx="11873">
                  <c:v>3375.0204351508401</c:v>
                </c:pt>
                <c:pt idx="11874">
                  <c:v>3375.0204351508401</c:v>
                </c:pt>
                <c:pt idx="11875">
                  <c:v>3375.0204351508401</c:v>
                </c:pt>
                <c:pt idx="11876">
                  <c:v>3402.7225619698402</c:v>
                </c:pt>
                <c:pt idx="11877">
                  <c:v>3429.2297853790901</c:v>
                </c:pt>
                <c:pt idx="11878">
                  <c:v>3461.3200919614901</c:v>
                </c:pt>
                <c:pt idx="11879">
                  <c:v>3382.9588595725299</c:v>
                </c:pt>
                <c:pt idx="11880">
                  <c:v>3353.5582248194801</c:v>
                </c:pt>
                <c:pt idx="11881">
                  <c:v>3353.5582248194801</c:v>
                </c:pt>
                <c:pt idx="11882">
                  <c:v>3353.5582248194801</c:v>
                </c:pt>
                <c:pt idx="11883">
                  <c:v>3284.0101443179001</c:v>
                </c:pt>
                <c:pt idx="11884">
                  <c:v>3309.5055535741299</c:v>
                </c:pt>
                <c:pt idx="11885">
                  <c:v>3309.04989061058</c:v>
                </c:pt>
                <c:pt idx="11886">
                  <c:v>3390.9807575711702</c:v>
                </c:pt>
                <c:pt idx="11887">
                  <c:v>3412.13394115863</c:v>
                </c:pt>
                <c:pt idx="11888">
                  <c:v>3412.13394115863</c:v>
                </c:pt>
                <c:pt idx="11889">
                  <c:v>3412.13394115863</c:v>
                </c:pt>
                <c:pt idx="11890">
                  <c:v>3376.7610919090198</c:v>
                </c:pt>
                <c:pt idx="11891">
                  <c:v>3363.18410492462</c:v>
                </c:pt>
                <c:pt idx="11892">
                  <c:v>3428.7280713713499</c:v>
                </c:pt>
                <c:pt idx="11893">
                  <c:v>3502.5054797712701</c:v>
                </c:pt>
                <c:pt idx="11894">
                  <c:v>3490.4934284553801</c:v>
                </c:pt>
                <c:pt idx="11895">
                  <c:v>3490.4934284553801</c:v>
                </c:pt>
                <c:pt idx="11896">
                  <c:v>3490.4934284553801</c:v>
                </c:pt>
                <c:pt idx="11897">
                  <c:v>3499.2855422867801</c:v>
                </c:pt>
                <c:pt idx="11898">
                  <c:v>3426.5818503382102</c:v>
                </c:pt>
                <c:pt idx="11899">
                  <c:v>3522.7618798666199</c:v>
                </c:pt>
                <c:pt idx="11900">
                  <c:v>3522.7618798666199</c:v>
                </c:pt>
                <c:pt idx="11901">
                  <c:v>3513.3759499390999</c:v>
                </c:pt>
                <c:pt idx="11902">
                  <c:v>3513.3759499390999</c:v>
                </c:pt>
                <c:pt idx="11903">
                  <c:v>3513.3759499390999</c:v>
                </c:pt>
                <c:pt idx="11904">
                  <c:v>3506.69854853166</c:v>
                </c:pt>
                <c:pt idx="11905">
                  <c:v>3455.0438193863301</c:v>
                </c:pt>
                <c:pt idx="11906">
                  <c:v>3444.2654513068801</c:v>
                </c:pt>
                <c:pt idx="11907">
                  <c:v>3403.0174583143998</c:v>
                </c:pt>
                <c:pt idx="11908">
                  <c:v>3424.46956165342</c:v>
                </c:pt>
                <c:pt idx="11909">
                  <c:v>3424.46956165342</c:v>
                </c:pt>
                <c:pt idx="11910">
                  <c:v>3424.46956165342</c:v>
                </c:pt>
                <c:pt idx="11911">
                  <c:v>3348.6077375691402</c:v>
                </c:pt>
                <c:pt idx="11912">
                  <c:v>3395.4222595962601</c:v>
                </c:pt>
                <c:pt idx="11913">
                  <c:v>3398.0423216367199</c:v>
                </c:pt>
                <c:pt idx="11914">
                  <c:v>3385.6012684881098</c:v>
                </c:pt>
                <c:pt idx="11915">
                  <c:v>3340.1525234820801</c:v>
                </c:pt>
                <c:pt idx="11916">
                  <c:v>3340.1525234820801</c:v>
                </c:pt>
                <c:pt idx="11917">
                  <c:v>3340.1525234820801</c:v>
                </c:pt>
                <c:pt idx="11918">
                  <c:v>3418.8610292190101</c:v>
                </c:pt>
                <c:pt idx="11919">
                  <c:v>3391.1019445295601</c:v>
                </c:pt>
                <c:pt idx="11920">
                  <c:v>3346.7935688020002</c:v>
                </c:pt>
                <c:pt idx="11921">
                  <c:v>3321.6933259796901</c:v>
                </c:pt>
                <c:pt idx="11922">
                  <c:v>3364.8679734740999</c:v>
                </c:pt>
                <c:pt idx="11923">
                  <c:v>3364.8679734740999</c:v>
                </c:pt>
                <c:pt idx="11924">
                  <c:v>3364.8679734740999</c:v>
                </c:pt>
                <c:pt idx="11925">
                  <c:v>3371.0212655238802</c:v>
                </c:pt>
                <c:pt idx="11926">
                  <c:v>3352.6056953265202</c:v>
                </c:pt>
                <c:pt idx="11927">
                  <c:v>3352.6056953265202</c:v>
                </c:pt>
                <c:pt idx="11928">
                  <c:v>3342.0551587288401</c:v>
                </c:pt>
                <c:pt idx="11929">
                  <c:v>3289.87569005367</c:v>
                </c:pt>
                <c:pt idx="11930">
                  <c:v>3289.87569005367</c:v>
                </c:pt>
                <c:pt idx="11931">
                  <c:v>3289.87569005367</c:v>
                </c:pt>
                <c:pt idx="11932">
                  <c:v>3304.98649189567</c:v>
                </c:pt>
                <c:pt idx="11933">
                  <c:v>3306.97395801331</c:v>
                </c:pt>
                <c:pt idx="11934">
                  <c:v>3306.97395801331</c:v>
                </c:pt>
                <c:pt idx="11935">
                  <c:v>3417.0953352352199</c:v>
                </c:pt>
                <c:pt idx="11936">
                  <c:v>3415.4520400794199</c:v>
                </c:pt>
                <c:pt idx="11937">
                  <c:v>3415.4520400794199</c:v>
                </c:pt>
                <c:pt idx="11938">
                  <c:v>3415.4520400794199</c:v>
                </c:pt>
                <c:pt idx="11939">
                  <c:v>3492.2106476558101</c:v>
                </c:pt>
                <c:pt idx="11940">
                  <c:v>3469.53172026219</c:v>
                </c:pt>
                <c:pt idx="11941">
                  <c:v>3421.7610331333499</c:v>
                </c:pt>
                <c:pt idx="11942">
                  <c:v>3488.2405628988599</c:v>
                </c:pt>
                <c:pt idx="11943">
                  <c:v>3488.2090542896799</c:v>
                </c:pt>
                <c:pt idx="11944">
                  <c:v>3488.2090542896799</c:v>
                </c:pt>
                <c:pt idx="11945">
                  <c:v>3488.2090542896799</c:v>
                </c:pt>
                <c:pt idx="11946">
                  <c:v>3483.5118477823798</c:v>
                </c:pt>
                <c:pt idx="11947">
                  <c:v>3503.8155107914999</c:v>
                </c:pt>
                <c:pt idx="11948">
                  <c:v>3453.8186192369799</c:v>
                </c:pt>
                <c:pt idx="11949">
                  <c:v>3440.2538963727702</c:v>
                </c:pt>
                <c:pt idx="11950">
                  <c:v>3392.0629571096201</c:v>
                </c:pt>
                <c:pt idx="11951">
                  <c:v>3392.0629571096201</c:v>
                </c:pt>
                <c:pt idx="11952">
                  <c:v>3392.0629571096201</c:v>
                </c:pt>
                <c:pt idx="11953">
                  <c:v>3392.0629571096201</c:v>
                </c:pt>
                <c:pt idx="11954">
                  <c:v>3338.8012888960002</c:v>
                </c:pt>
                <c:pt idx="11955">
                  <c:v>3304.3017855807502</c:v>
                </c:pt>
                <c:pt idx="11956">
                  <c:v>3338.08265023273</c:v>
                </c:pt>
                <c:pt idx="11957">
                  <c:v>3240.5332080744802</c:v>
                </c:pt>
                <c:pt idx="11958">
                  <c:v>3240.5332080744802</c:v>
                </c:pt>
                <c:pt idx="11959">
                  <c:v>3240.5332080744802</c:v>
                </c:pt>
                <c:pt idx="11960">
                  <c:v>3188.1452978308698</c:v>
                </c:pt>
                <c:pt idx="11961">
                  <c:v>3229.78028925629</c:v>
                </c:pt>
                <c:pt idx="11962">
                  <c:v>3252.26652938607</c:v>
                </c:pt>
                <c:pt idx="11963">
                  <c:v>3178.62485037954</c:v>
                </c:pt>
                <c:pt idx="11964">
                  <c:v>3220.3427579218901</c:v>
                </c:pt>
                <c:pt idx="11965">
                  <c:v>3220.3427579218901</c:v>
                </c:pt>
                <c:pt idx="11966">
                  <c:v>3220.3427579218901</c:v>
                </c:pt>
                <c:pt idx="11967">
                  <c:v>3237.77256916229</c:v>
                </c:pt>
                <c:pt idx="11968">
                  <c:v>3192.1868828932702</c:v>
                </c:pt>
                <c:pt idx="11969">
                  <c:v>3175.51519302718</c:v>
                </c:pt>
                <c:pt idx="11970">
                  <c:v>3155.9604654209202</c:v>
                </c:pt>
                <c:pt idx="11971">
                  <c:v>3124.1597956690798</c:v>
                </c:pt>
                <c:pt idx="11972">
                  <c:v>3124.1597956690798</c:v>
                </c:pt>
                <c:pt idx="11973">
                  <c:v>3124.1597956690798</c:v>
                </c:pt>
                <c:pt idx="11974">
                  <c:v>3147.89668520947</c:v>
                </c:pt>
                <c:pt idx="11975">
                  <c:v>3122.5286192091098</c:v>
                </c:pt>
                <c:pt idx="11976">
                  <c:v>3084.0323700060699</c:v>
                </c:pt>
                <c:pt idx="11977">
                  <c:v>3079.5193676755198</c:v>
                </c:pt>
                <c:pt idx="11978">
                  <c:v>3145.53111578164</c:v>
                </c:pt>
                <c:pt idx="11979">
                  <c:v>3145.53111578164</c:v>
                </c:pt>
                <c:pt idx="11980">
                  <c:v>3145.53111578164</c:v>
                </c:pt>
                <c:pt idx="11981">
                  <c:v>3145.53111578164</c:v>
                </c:pt>
                <c:pt idx="11982">
                  <c:v>3207.1655909506098</c:v>
                </c:pt>
                <c:pt idx="11983">
                  <c:v>3184.9944369126601</c:v>
                </c:pt>
                <c:pt idx="11984">
                  <c:v>3154.8964439262299</c:v>
                </c:pt>
                <c:pt idx="11985">
                  <c:v>3196.6465629621198</c:v>
                </c:pt>
                <c:pt idx="11986">
                  <c:v>3196.6465629621198</c:v>
                </c:pt>
                <c:pt idx="11987">
                  <c:v>3196.6465629621198</c:v>
                </c:pt>
                <c:pt idx="11988">
                  <c:v>3137.9242104033301</c:v>
                </c:pt>
                <c:pt idx="11989">
                  <c:v>3160.5158831869098</c:v>
                </c:pt>
                <c:pt idx="11990">
                  <c:v>3120.29877917468</c:v>
                </c:pt>
                <c:pt idx="11991">
                  <c:v>3157.3492679640999</c:v>
                </c:pt>
                <c:pt idx="11992">
                  <c:v>3172.02500862547</c:v>
                </c:pt>
                <c:pt idx="11993">
                  <c:v>3172.02500862547</c:v>
                </c:pt>
                <c:pt idx="11994">
                  <c:v>3172.02500862547</c:v>
                </c:pt>
                <c:pt idx="11995">
                  <c:v>3148.1402709958402</c:v>
                </c:pt>
                <c:pt idx="11996">
                  <c:v>3099.80848824964</c:v>
                </c:pt>
                <c:pt idx="11997">
                  <c:v>3130.4845430276</c:v>
                </c:pt>
                <c:pt idx="11998">
                  <c:v>3101.5038937975501</c:v>
                </c:pt>
                <c:pt idx="11999">
                  <c:v>3127.1979527159801</c:v>
                </c:pt>
                <c:pt idx="12000">
                  <c:v>3127.1979527159801</c:v>
                </c:pt>
                <c:pt idx="12001">
                  <c:v>3127.1979527159801</c:v>
                </c:pt>
                <c:pt idx="12002">
                  <c:v>3046.5262182530901</c:v>
                </c:pt>
                <c:pt idx="12003">
                  <c:v>3021.0987706431201</c:v>
                </c:pt>
                <c:pt idx="12004">
                  <c:v>3035.4194335164002</c:v>
                </c:pt>
                <c:pt idx="12005">
                  <c:v>3140.1540504377499</c:v>
                </c:pt>
                <c:pt idx="12006">
                  <c:v>3145.3881151707401</c:v>
                </c:pt>
                <c:pt idx="12007">
                  <c:v>3145.3881151707401</c:v>
                </c:pt>
                <c:pt idx="12008">
                  <c:v>3145.3881151707401</c:v>
                </c:pt>
                <c:pt idx="12009">
                  <c:v>3256.9266526841002</c:v>
                </c:pt>
                <c:pt idx="12010">
                  <c:v>3270.8360070205899</c:v>
                </c:pt>
                <c:pt idx="12011">
                  <c:v>3299.6082146822</c:v>
                </c:pt>
                <c:pt idx="12012">
                  <c:v>3305.8978178227799</c:v>
                </c:pt>
                <c:pt idx="12013">
                  <c:v>3381.86871016962</c:v>
                </c:pt>
                <c:pt idx="12014">
                  <c:v>3381.86871016962</c:v>
                </c:pt>
                <c:pt idx="12015">
                  <c:v>3381.86871016962</c:v>
                </c:pt>
                <c:pt idx="12016">
                  <c:v>3262.7504131566202</c:v>
                </c:pt>
                <c:pt idx="12017">
                  <c:v>3302.4185402473199</c:v>
                </c:pt>
                <c:pt idx="12018">
                  <c:v>3284.4586330135198</c:v>
                </c:pt>
                <c:pt idx="12019">
                  <c:v>3279.53965437235</c:v>
                </c:pt>
                <c:pt idx="12020">
                  <c:v>3260.6623618635099</c:v>
                </c:pt>
                <c:pt idx="12021">
                  <c:v>3260.6623618635099</c:v>
                </c:pt>
                <c:pt idx="12022">
                  <c:v>3260.6623618635099</c:v>
                </c:pt>
                <c:pt idx="12023">
                  <c:v>3202.8234622313998</c:v>
                </c:pt>
                <c:pt idx="12024">
                  <c:v>3241.7414420496498</c:v>
                </c:pt>
                <c:pt idx="12025">
                  <c:v>3327.0146453227198</c:v>
                </c:pt>
                <c:pt idx="12026">
                  <c:v>3310.2544889770002</c:v>
                </c:pt>
                <c:pt idx="12027">
                  <c:v>3319.3568414218798</c:v>
                </c:pt>
                <c:pt idx="12028">
                  <c:v>3319.3568414218798</c:v>
                </c:pt>
                <c:pt idx="12029">
                  <c:v>3319.3568414218798</c:v>
                </c:pt>
                <c:pt idx="12030">
                  <c:v>3323.5187893713501</c:v>
                </c:pt>
                <c:pt idx="12031">
                  <c:v>3318.5012614956199</c:v>
                </c:pt>
                <c:pt idx="12032">
                  <c:v>3272.39931878385</c:v>
                </c:pt>
                <c:pt idx="12033">
                  <c:v>3293.5100869358698</c:v>
                </c:pt>
                <c:pt idx="12034">
                  <c:v>3281.3526112699101</c:v>
                </c:pt>
                <c:pt idx="12035">
                  <c:v>3281.3526112699101</c:v>
                </c:pt>
                <c:pt idx="12036">
                  <c:v>3281.3526112699101</c:v>
                </c:pt>
                <c:pt idx="12037">
                  <c:v>3345.3793169975502</c:v>
                </c:pt>
                <c:pt idx="12038">
                  <c:v>3366.7239759792701</c:v>
                </c:pt>
                <c:pt idx="12039">
                  <c:v>3325.6016053878602</c:v>
                </c:pt>
                <c:pt idx="12040">
                  <c:v>3377.2805719248599</c:v>
                </c:pt>
                <c:pt idx="12041">
                  <c:v>3377.2805719248599</c:v>
                </c:pt>
                <c:pt idx="12042">
                  <c:v>3377.2805719248599</c:v>
                </c:pt>
                <c:pt idx="12043">
                  <c:v>3377.2805719248599</c:v>
                </c:pt>
                <c:pt idx="12044">
                  <c:v>3371.3218091806898</c:v>
                </c:pt>
                <c:pt idx="12045">
                  <c:v>3444.5199439194998</c:v>
                </c:pt>
                <c:pt idx="12046">
                  <c:v>3473.4896863232898</c:v>
                </c:pt>
                <c:pt idx="12047">
                  <c:v>3444.8265469242401</c:v>
                </c:pt>
                <c:pt idx="12048">
                  <c:v>3397.16492805795</c:v>
                </c:pt>
                <c:pt idx="12049">
                  <c:v>3397.16492805795</c:v>
                </c:pt>
                <c:pt idx="12050">
                  <c:v>3397.16492805795</c:v>
                </c:pt>
                <c:pt idx="12051">
                  <c:v>3458.2080108699702</c:v>
                </c:pt>
                <c:pt idx="12052">
                  <c:v>3469.7595517439599</c:v>
                </c:pt>
                <c:pt idx="12053">
                  <c:v>3466.6401994349299</c:v>
                </c:pt>
                <c:pt idx="12054">
                  <c:v>3464.86602236406</c:v>
                </c:pt>
                <c:pt idx="12055">
                  <c:v>3517.0103468213001</c:v>
                </c:pt>
                <c:pt idx="12056">
                  <c:v>3517.0103468213001</c:v>
                </c:pt>
                <c:pt idx="12057">
                  <c:v>3517.0103468213001</c:v>
                </c:pt>
                <c:pt idx="12058">
                  <c:v>3503.7924852694</c:v>
                </c:pt>
                <c:pt idx="12059">
                  <c:v>3533.44087464019</c:v>
                </c:pt>
                <c:pt idx="12060">
                  <c:v>3515.9463253266099</c:v>
                </c:pt>
                <c:pt idx="12061">
                  <c:v>3480.66637799931</c:v>
                </c:pt>
                <c:pt idx="12062">
                  <c:v>3531.18437347492</c:v>
                </c:pt>
                <c:pt idx="12063">
                  <c:v>3531.18437347492</c:v>
                </c:pt>
                <c:pt idx="12064">
                  <c:v>3531.18437347492</c:v>
                </c:pt>
                <c:pt idx="12065">
                  <c:v>3575.5594020295898</c:v>
                </c:pt>
                <c:pt idx="12066">
                  <c:v>3565.4257485687899</c:v>
                </c:pt>
                <c:pt idx="12067">
                  <c:v>3554.9939751903398</c:v>
                </c:pt>
                <c:pt idx="12068">
                  <c:v>3583.3711133675902</c:v>
                </c:pt>
                <c:pt idx="12069">
                  <c:v>3574.8031954092198</c:v>
                </c:pt>
                <c:pt idx="12070">
                  <c:v>3574.8031954092198</c:v>
                </c:pt>
                <c:pt idx="12071">
                  <c:v>3574.8031954092198</c:v>
                </c:pt>
                <c:pt idx="12072">
                  <c:v>3485.8119762526699</c:v>
                </c:pt>
                <c:pt idx="12073">
                  <c:v>3481.8624932786502</c:v>
                </c:pt>
                <c:pt idx="12074">
                  <c:v>3496.16740184733</c:v>
                </c:pt>
                <c:pt idx="12075">
                  <c:v>3528.1692419501001</c:v>
                </c:pt>
                <c:pt idx="12076">
                  <c:v>3533.3099927251301</c:v>
                </c:pt>
                <c:pt idx="12077">
                  <c:v>3533.3099927251301</c:v>
                </c:pt>
                <c:pt idx="12078">
                  <c:v>3533.3099927251301</c:v>
                </c:pt>
                <c:pt idx="12079">
                  <c:v>3533.3099927251301</c:v>
                </c:pt>
                <c:pt idx="12080">
                  <c:v>3602.4556355752802</c:v>
                </c:pt>
                <c:pt idx="12081">
                  <c:v>3609.5656744241901</c:v>
                </c:pt>
                <c:pt idx="12082">
                  <c:v>3596.2860075235099</c:v>
                </c:pt>
                <c:pt idx="12083">
                  <c:v>3649.2895475157502</c:v>
                </c:pt>
                <c:pt idx="12084">
                  <c:v>3649.2895475157502</c:v>
                </c:pt>
                <c:pt idx="12085">
                  <c:v>3649.2895475157502</c:v>
                </c:pt>
                <c:pt idx="12086">
                  <c:v>3662.3328998475599</c:v>
                </c:pt>
                <c:pt idx="12087">
                  <c:v>3679.6262788102099</c:v>
                </c:pt>
                <c:pt idx="12088">
                  <c:v>3736.2920886850802</c:v>
                </c:pt>
                <c:pt idx="12089">
                  <c:v>3751.3168477866102</c:v>
                </c:pt>
                <c:pt idx="12090">
                  <c:v>3742.5065559114601</c:v>
                </c:pt>
                <c:pt idx="12091">
                  <c:v>3742.5065559114601</c:v>
                </c:pt>
                <c:pt idx="12092">
                  <c:v>3742.5065559114601</c:v>
                </c:pt>
                <c:pt idx="12093">
                  <c:v>3697.7546359161802</c:v>
                </c:pt>
                <c:pt idx="12094">
                  <c:v>3731.5779160036</c:v>
                </c:pt>
                <c:pt idx="12095">
                  <c:v>3780.7495243714602</c:v>
                </c:pt>
                <c:pt idx="12096">
                  <c:v>3784.8250417822101</c:v>
                </c:pt>
                <c:pt idx="12097">
                  <c:v>3747.3273731163199</c:v>
                </c:pt>
                <c:pt idx="12098">
                  <c:v>3747.3273731163199</c:v>
                </c:pt>
                <c:pt idx="12099">
                  <c:v>3747.3273731163199</c:v>
                </c:pt>
                <c:pt idx="12100">
                  <c:v>3831.3220539783501</c:v>
                </c:pt>
                <c:pt idx="12101">
                  <c:v>3834.8219333367301</c:v>
                </c:pt>
                <c:pt idx="12102">
                  <c:v>3829.1467480751999</c:v>
                </c:pt>
                <c:pt idx="12103">
                  <c:v>3770.8570329578602</c:v>
                </c:pt>
                <c:pt idx="12104">
                  <c:v>3774.6574559730602</c:v>
                </c:pt>
                <c:pt idx="12105">
                  <c:v>3774.6574559730602</c:v>
                </c:pt>
                <c:pt idx="12106">
                  <c:v>3774.6574559730602</c:v>
                </c:pt>
                <c:pt idx="12107">
                  <c:v>3721.4406269340502</c:v>
                </c:pt>
                <c:pt idx="12108">
                  <c:v>3728.30344438783</c:v>
                </c:pt>
                <c:pt idx="12109">
                  <c:v>3697.4577278681199</c:v>
                </c:pt>
                <c:pt idx="12110">
                  <c:v>3738.7024972875101</c:v>
                </c:pt>
                <c:pt idx="12111">
                  <c:v>3702.3645878134398</c:v>
                </c:pt>
                <c:pt idx="12112">
                  <c:v>3702.3645878134398</c:v>
                </c:pt>
                <c:pt idx="12113">
                  <c:v>3702.3645878134398</c:v>
                </c:pt>
                <c:pt idx="12114">
                  <c:v>3695.8410938431598</c:v>
                </c:pt>
                <c:pt idx="12115">
                  <c:v>3726.12207913676</c:v>
                </c:pt>
                <c:pt idx="12116">
                  <c:v>3769.61850224309</c:v>
                </c:pt>
                <c:pt idx="12117">
                  <c:v>3739.0745412497799</c:v>
                </c:pt>
                <c:pt idx="12118">
                  <c:v>3739.0745412497799</c:v>
                </c:pt>
                <c:pt idx="12119">
                  <c:v>3739.0745412497799</c:v>
                </c:pt>
                <c:pt idx="12120">
                  <c:v>3739.0745412497799</c:v>
                </c:pt>
                <c:pt idx="12121">
                  <c:v>3810.1506923471302</c:v>
                </c:pt>
                <c:pt idx="12122">
                  <c:v>3824.4156092195399</c:v>
                </c:pt>
                <c:pt idx="12123">
                  <c:v>3803.4223924171602</c:v>
                </c:pt>
                <c:pt idx="12124">
                  <c:v>3752.1712158432802</c:v>
                </c:pt>
                <c:pt idx="12125">
                  <c:v>3788.19767483428</c:v>
                </c:pt>
                <c:pt idx="12126">
                  <c:v>3788.19767483428</c:v>
                </c:pt>
                <c:pt idx="12127">
                  <c:v>3788.19767483428</c:v>
                </c:pt>
                <c:pt idx="12128">
                  <c:v>3809.9640644312099</c:v>
                </c:pt>
                <c:pt idx="12129">
                  <c:v>3796.9085934035502</c:v>
                </c:pt>
                <c:pt idx="12130">
                  <c:v>3772.8711602063499</c:v>
                </c:pt>
                <c:pt idx="12131">
                  <c:v>3726.3450631402002</c:v>
                </c:pt>
                <c:pt idx="12132">
                  <c:v>3770.3286578192701</c:v>
                </c:pt>
                <c:pt idx="12133">
                  <c:v>3770.3286578192701</c:v>
                </c:pt>
                <c:pt idx="12134">
                  <c:v>3770.3286578192701</c:v>
                </c:pt>
                <c:pt idx="12135">
                  <c:v>3715.2443377514301</c:v>
                </c:pt>
                <c:pt idx="12136">
                  <c:v>3750.5715479925002</c:v>
                </c:pt>
                <c:pt idx="12137">
                  <c:v>3752.54325980555</c:v>
                </c:pt>
                <c:pt idx="12138">
                  <c:v>3725.9361056304101</c:v>
                </c:pt>
                <c:pt idx="12139">
                  <c:v>3790.8225843530699</c:v>
                </c:pt>
                <c:pt idx="12140">
                  <c:v>3790.8225843530699</c:v>
                </c:pt>
                <c:pt idx="12141">
                  <c:v>3790.8225843530699</c:v>
                </c:pt>
                <c:pt idx="12142">
                  <c:v>3782.6303459657202</c:v>
                </c:pt>
                <c:pt idx="12143">
                  <c:v>3755.7001800716798</c:v>
                </c:pt>
                <c:pt idx="12144">
                  <c:v>3749.4057294527602</c:v>
                </c:pt>
                <c:pt idx="12145">
                  <c:v>3761.0045332405298</c:v>
                </c:pt>
                <c:pt idx="12146">
                  <c:v>3722.4852585153899</c:v>
                </c:pt>
                <c:pt idx="12147">
                  <c:v>3722.4852585153899</c:v>
                </c:pt>
                <c:pt idx="12148">
                  <c:v>3722.4852585153899</c:v>
                </c:pt>
                <c:pt idx="12149">
                  <c:v>3732.6322425416201</c:v>
                </c:pt>
                <c:pt idx="12150">
                  <c:v>3666.8495377868599</c:v>
                </c:pt>
                <c:pt idx="12151">
                  <c:v>3673.6432786743599</c:v>
                </c:pt>
                <c:pt idx="12152">
                  <c:v>3700.5261816546199</c:v>
                </c:pt>
                <c:pt idx="12153">
                  <c:v>3713.7404075977702</c:v>
                </c:pt>
                <c:pt idx="12154">
                  <c:v>3713.7404075977702</c:v>
                </c:pt>
                <c:pt idx="12155">
                  <c:v>3713.7404075977702</c:v>
                </c:pt>
                <c:pt idx="12156">
                  <c:v>3726.07966370132</c:v>
                </c:pt>
                <c:pt idx="12157">
                  <c:v>3763.2077121441098</c:v>
                </c:pt>
                <c:pt idx="12158">
                  <c:v>3740.6160393605301</c:v>
                </c:pt>
                <c:pt idx="12159">
                  <c:v>3765.2678904367899</c:v>
                </c:pt>
                <c:pt idx="12160">
                  <c:v>3766.5027855428102</c:v>
                </c:pt>
                <c:pt idx="12161">
                  <c:v>3766.5027855428102</c:v>
                </c:pt>
                <c:pt idx="12162">
                  <c:v>3766.5027855428102</c:v>
                </c:pt>
                <c:pt idx="12163">
                  <c:v>3801.1707387302299</c:v>
                </c:pt>
                <c:pt idx="12164">
                  <c:v>3811.14927288429</c:v>
                </c:pt>
                <c:pt idx="12165">
                  <c:v>3803.68415624729</c:v>
                </c:pt>
                <c:pt idx="12166">
                  <c:v>3815.14601877208</c:v>
                </c:pt>
                <c:pt idx="12167">
                  <c:v>3776.3080223463699</c:v>
                </c:pt>
                <c:pt idx="12168">
                  <c:v>3776.3080223463699</c:v>
                </c:pt>
                <c:pt idx="12169">
                  <c:v>3776.3080223463699</c:v>
                </c:pt>
                <c:pt idx="12170">
                  <c:v>3778.78993125425</c:v>
                </c:pt>
                <c:pt idx="12171">
                  <c:v>3790.3087516494802</c:v>
                </c:pt>
                <c:pt idx="12172">
                  <c:v>3791.1800858803299</c:v>
                </c:pt>
                <c:pt idx="12173">
                  <c:v>3814.4092020650501</c:v>
                </c:pt>
                <c:pt idx="12174">
                  <c:v>3834.3517279381599</c:v>
                </c:pt>
                <c:pt idx="12175">
                  <c:v>3834.3517279381599</c:v>
                </c:pt>
                <c:pt idx="12176">
                  <c:v>3834.3517279381599</c:v>
                </c:pt>
                <c:pt idx="12177">
                  <c:v>3834.3517279381599</c:v>
                </c:pt>
                <c:pt idx="12178">
                  <c:v>3887.60006558636</c:v>
                </c:pt>
                <c:pt idx="12179">
                  <c:v>3905.0073602899001</c:v>
                </c:pt>
                <c:pt idx="12180">
                  <c:v>3911.6144732614698</c:v>
                </c:pt>
                <c:pt idx="12181">
                  <c:v>3886.6354173975501</c:v>
                </c:pt>
                <c:pt idx="12182">
                  <c:v>3886.6354173975501</c:v>
                </c:pt>
                <c:pt idx="12183">
                  <c:v>3886.6354173975501</c:v>
                </c:pt>
                <c:pt idx="12184">
                  <c:v>3925.9084750038901</c:v>
                </c:pt>
                <c:pt idx="12185">
                  <c:v>3893.6848627672598</c:v>
                </c:pt>
                <c:pt idx="12186">
                  <c:v>3847.4278007487401</c:v>
                </c:pt>
                <c:pt idx="12187">
                  <c:v>3869.5238188725002</c:v>
                </c:pt>
                <c:pt idx="12188">
                  <c:v>3877.9669142637199</c:v>
                </c:pt>
                <c:pt idx="12189">
                  <c:v>3877.9669142637199</c:v>
                </c:pt>
                <c:pt idx="12190">
                  <c:v>3877.9669142637199</c:v>
                </c:pt>
                <c:pt idx="12191">
                  <c:v>3863.5420306062301</c:v>
                </c:pt>
                <c:pt idx="12192">
                  <c:v>3918.7875293287402</c:v>
                </c:pt>
                <c:pt idx="12193">
                  <c:v>3906.1828737863002</c:v>
                </c:pt>
                <c:pt idx="12194">
                  <c:v>3958.0387732825702</c:v>
                </c:pt>
                <c:pt idx="12195">
                  <c:v>3945.62195752565</c:v>
                </c:pt>
                <c:pt idx="12196">
                  <c:v>3945.62195752565</c:v>
                </c:pt>
                <c:pt idx="12197">
                  <c:v>3945.62195752565</c:v>
                </c:pt>
                <c:pt idx="12198">
                  <c:v>3894.2932212983901</c:v>
                </c:pt>
                <c:pt idx="12199">
                  <c:v>3917.9767885770898</c:v>
                </c:pt>
                <c:pt idx="12200">
                  <c:v>3843.1680791612398</c:v>
                </c:pt>
                <c:pt idx="12201">
                  <c:v>3820.6782034227099</c:v>
                </c:pt>
                <c:pt idx="12202">
                  <c:v>3796.9328307952301</c:v>
                </c:pt>
                <c:pt idx="12203">
                  <c:v>3796.9328307952301</c:v>
                </c:pt>
                <c:pt idx="12204">
                  <c:v>3796.9328307952301</c:v>
                </c:pt>
                <c:pt idx="12205">
                  <c:v>3834.0766335426101</c:v>
                </c:pt>
                <c:pt idx="12206">
                  <c:v>3793.6329099181999</c:v>
                </c:pt>
                <c:pt idx="12207">
                  <c:v>3878.7400870582701</c:v>
                </c:pt>
                <c:pt idx="12208">
                  <c:v>3886.9491461954399</c:v>
                </c:pt>
                <c:pt idx="12209">
                  <c:v>3923.54532931524</c:v>
                </c:pt>
                <c:pt idx="12210">
                  <c:v>3923.54532931524</c:v>
                </c:pt>
                <c:pt idx="12211">
                  <c:v>3923.54532931524</c:v>
                </c:pt>
                <c:pt idx="12212">
                  <c:v>3940.7054026236501</c:v>
                </c:pt>
                <c:pt idx="12213">
                  <c:v>3959.5487627841399</c:v>
                </c:pt>
                <c:pt idx="12214">
                  <c:v>3940.1552138325501</c:v>
                </c:pt>
                <c:pt idx="12215">
                  <c:v>3959.04826064598</c:v>
                </c:pt>
                <c:pt idx="12216">
                  <c:v>3956.7953950894598</c:v>
                </c:pt>
                <c:pt idx="12217">
                  <c:v>3956.7953950894598</c:v>
                </c:pt>
                <c:pt idx="12218">
                  <c:v>3956.7953950894598</c:v>
                </c:pt>
                <c:pt idx="12219">
                  <c:v>3984.5884121272502</c:v>
                </c:pt>
                <c:pt idx="12220">
                  <c:v>4000.34029297914</c:v>
                </c:pt>
                <c:pt idx="12221">
                  <c:v>3990.76167578778</c:v>
                </c:pt>
                <c:pt idx="12222">
                  <c:v>4003.4811680919802</c:v>
                </c:pt>
                <c:pt idx="12223">
                  <c:v>3962.5105720472602</c:v>
                </c:pt>
                <c:pt idx="12224">
                  <c:v>3962.5105720472602</c:v>
                </c:pt>
                <c:pt idx="12225">
                  <c:v>3962.5105720472602</c:v>
                </c:pt>
                <c:pt idx="12226">
                  <c:v>3982.95117631937</c:v>
                </c:pt>
                <c:pt idx="12227">
                  <c:v>3988.0785965289601</c:v>
                </c:pt>
                <c:pt idx="12228">
                  <c:v>3928.7006225252599</c:v>
                </c:pt>
                <c:pt idx="12229">
                  <c:v>3941.75488168333</c:v>
                </c:pt>
                <c:pt idx="12230">
                  <c:v>3923.2253957450798</c:v>
                </c:pt>
                <c:pt idx="12231">
                  <c:v>3923.2253957450798</c:v>
                </c:pt>
                <c:pt idx="12232">
                  <c:v>3923.2253957450798</c:v>
                </c:pt>
                <c:pt idx="12233">
                  <c:v>3931.7060590934002</c:v>
                </c:pt>
                <c:pt idx="12234">
                  <c:v>3991.42941592852</c:v>
                </c:pt>
                <c:pt idx="12235">
                  <c:v>3997.2173050613601</c:v>
                </c:pt>
                <c:pt idx="12236">
                  <c:v>3993.8326987378</c:v>
                </c:pt>
                <c:pt idx="12237">
                  <c:v>4008.23841061848</c:v>
                </c:pt>
                <c:pt idx="12238">
                  <c:v>4008.23841061848</c:v>
                </c:pt>
                <c:pt idx="12239">
                  <c:v>4008.23841061848</c:v>
                </c:pt>
                <c:pt idx="12240">
                  <c:v>4039.9502503298199</c:v>
                </c:pt>
                <c:pt idx="12241">
                  <c:v>4017.99117346905</c:v>
                </c:pt>
                <c:pt idx="12242">
                  <c:v>4013.2879076138302</c:v>
                </c:pt>
                <c:pt idx="12243">
                  <c:v>4037.4271378560802</c:v>
                </c:pt>
                <c:pt idx="12244">
                  <c:v>4019.7907998011801</c:v>
                </c:pt>
                <c:pt idx="12245">
                  <c:v>4019.7907998011801</c:v>
                </c:pt>
                <c:pt idx="12246">
                  <c:v>4019.7907998011801</c:v>
                </c:pt>
                <c:pt idx="12247">
                  <c:v>3996.8173880986701</c:v>
                </c:pt>
                <c:pt idx="12248">
                  <c:v>3994.7426673709801</c:v>
                </c:pt>
                <c:pt idx="12249">
                  <c:v>4042.00194553541</c:v>
                </c:pt>
                <c:pt idx="12250">
                  <c:v>4041.4869009622398</c:v>
                </c:pt>
                <c:pt idx="12251">
                  <c:v>4011.43495902</c:v>
                </c:pt>
                <c:pt idx="12252">
                  <c:v>4011.43495902</c:v>
                </c:pt>
                <c:pt idx="12253">
                  <c:v>4011.43495902</c:v>
                </c:pt>
                <c:pt idx="12254">
                  <c:v>3985.8305784507802</c:v>
                </c:pt>
                <c:pt idx="12255">
                  <c:v>3949.7641277635098</c:v>
                </c:pt>
                <c:pt idx="12256">
                  <c:v>3981.7429423441899</c:v>
                </c:pt>
                <c:pt idx="12257">
                  <c:v>3948.3098842628001</c:v>
                </c:pt>
                <c:pt idx="12258">
                  <c:v>3954.7327930576098</c:v>
                </c:pt>
                <c:pt idx="12259">
                  <c:v>3954.7327930576098</c:v>
                </c:pt>
                <c:pt idx="12260">
                  <c:v>3954.7327930576098</c:v>
                </c:pt>
                <c:pt idx="12261">
                  <c:v>4018.91825370075</c:v>
                </c:pt>
                <c:pt idx="12262">
                  <c:v>4026.26460711852</c:v>
                </c:pt>
                <c:pt idx="12263">
                  <c:v>4044.36630309365</c:v>
                </c:pt>
                <c:pt idx="12264">
                  <c:v>4044.36630309365</c:v>
                </c:pt>
                <c:pt idx="12265">
                  <c:v>4043.5034519498899</c:v>
                </c:pt>
                <c:pt idx="12266">
                  <c:v>4043.5034519498899</c:v>
                </c:pt>
                <c:pt idx="12267">
                  <c:v>4043.5034519498899</c:v>
                </c:pt>
                <c:pt idx="12268">
                  <c:v>4089.22365574273</c:v>
                </c:pt>
                <c:pt idx="12269">
                  <c:v>4075.8858191020199</c:v>
                </c:pt>
                <c:pt idx="12270">
                  <c:v>4069.7973863123698</c:v>
                </c:pt>
                <c:pt idx="12271">
                  <c:v>4089.1388248718499</c:v>
                </c:pt>
                <c:pt idx="12272">
                  <c:v>4057.7950299531499</c:v>
                </c:pt>
                <c:pt idx="12273">
                  <c:v>4057.7950299531499</c:v>
                </c:pt>
                <c:pt idx="12274">
                  <c:v>4057.7950299531499</c:v>
                </c:pt>
                <c:pt idx="12275">
                  <c:v>4087.8118276774499</c:v>
                </c:pt>
                <c:pt idx="12276">
                  <c:v>4052.9802720962098</c:v>
                </c:pt>
                <c:pt idx="12277">
                  <c:v>4049.3979856061201</c:v>
                </c:pt>
                <c:pt idx="12278">
                  <c:v>4096.3785337662403</c:v>
                </c:pt>
                <c:pt idx="12279">
                  <c:v>4107.5677256346398</c:v>
                </c:pt>
                <c:pt idx="12280">
                  <c:v>4107.5677256346398</c:v>
                </c:pt>
                <c:pt idx="12281">
                  <c:v>4107.5677256346398</c:v>
                </c:pt>
                <c:pt idx="12282">
                  <c:v>4084.3907198420302</c:v>
                </c:pt>
                <c:pt idx="12283">
                  <c:v>4111.5511409570099</c:v>
                </c:pt>
                <c:pt idx="12284">
                  <c:v>4117.1390716084998</c:v>
                </c:pt>
                <c:pt idx="12285">
                  <c:v>4166.3143155851203</c:v>
                </c:pt>
                <c:pt idx="12286">
                  <c:v>4164.4577313825403</c:v>
                </c:pt>
                <c:pt idx="12287">
                  <c:v>4164.4577313825403</c:v>
                </c:pt>
                <c:pt idx="12288">
                  <c:v>4164.4577313825403</c:v>
                </c:pt>
                <c:pt idx="12289">
                  <c:v>4180.81554702639</c:v>
                </c:pt>
                <c:pt idx="12290">
                  <c:v>4192.6215805130196</c:v>
                </c:pt>
                <c:pt idx="12291">
                  <c:v>4185.06072617889</c:v>
                </c:pt>
                <c:pt idx="12292">
                  <c:v>4185.06072617889</c:v>
                </c:pt>
                <c:pt idx="12293">
                  <c:v>4192.1247139836096</c:v>
                </c:pt>
                <c:pt idx="12294">
                  <c:v>4192.1247139836096</c:v>
                </c:pt>
                <c:pt idx="12295">
                  <c:v>4192.1247139836096</c:v>
                </c:pt>
                <c:pt idx="12296">
                  <c:v>4245.6511757013104</c:v>
                </c:pt>
                <c:pt idx="12297">
                  <c:v>4246.7873034362401</c:v>
                </c:pt>
                <c:pt idx="12298">
                  <c:v>4255.5636629630499</c:v>
                </c:pt>
                <c:pt idx="12299">
                  <c:v>4255.5636629630499</c:v>
                </c:pt>
                <c:pt idx="12300">
                  <c:v>4242.7457183738497</c:v>
                </c:pt>
                <c:pt idx="12301">
                  <c:v>4242.7457183738497</c:v>
                </c:pt>
                <c:pt idx="12302">
                  <c:v>4242.7457183738497</c:v>
                </c:pt>
                <c:pt idx="12303">
                  <c:v>4295.3238921421298</c:v>
                </c:pt>
                <c:pt idx="12304">
                  <c:v>4301.1008744487099</c:v>
                </c:pt>
                <c:pt idx="12305">
                  <c:v>4312.3676259704798</c:v>
                </c:pt>
                <c:pt idx="12306">
                  <c:v>4333.9340570860604</c:v>
                </c:pt>
                <c:pt idx="12307">
                  <c:v>4295.4123586217502</c:v>
                </c:pt>
                <c:pt idx="12308">
                  <c:v>4295.4123586217502</c:v>
                </c:pt>
                <c:pt idx="12309">
                  <c:v>4295.4123586217502</c:v>
                </c:pt>
                <c:pt idx="12310">
                  <c:v>4316.12199794149</c:v>
                </c:pt>
                <c:pt idx="12311">
                  <c:v>4293.3000699369704</c:v>
                </c:pt>
                <c:pt idx="12312">
                  <c:v>4329.0441633149103</c:v>
                </c:pt>
                <c:pt idx="12313">
                  <c:v>4334.9265782753</c:v>
                </c:pt>
                <c:pt idx="12314">
                  <c:v>4364.7155445178196</c:v>
                </c:pt>
                <c:pt idx="12315">
                  <c:v>4364.7155445178196</c:v>
                </c:pt>
                <c:pt idx="12316">
                  <c:v>4364.7155445178196</c:v>
                </c:pt>
                <c:pt idx="12317">
                  <c:v>4364.7155445178196</c:v>
                </c:pt>
                <c:pt idx="12318">
                  <c:v>4360.6860781512596</c:v>
                </c:pt>
                <c:pt idx="12319">
                  <c:v>4394.8862496792799</c:v>
                </c:pt>
                <c:pt idx="12320">
                  <c:v>4380.8806728978298</c:v>
                </c:pt>
                <c:pt idx="12321">
                  <c:v>4371.7722611050303</c:v>
                </c:pt>
                <c:pt idx="12322">
                  <c:v>4371.7722611050303</c:v>
                </c:pt>
                <c:pt idx="12323">
                  <c:v>4371.7722611050303</c:v>
                </c:pt>
                <c:pt idx="12324">
                  <c:v>4424.6970295743204</c:v>
                </c:pt>
                <c:pt idx="12325">
                  <c:v>4381.3484545572301</c:v>
                </c:pt>
                <c:pt idx="12326">
                  <c:v>4322.4249316474998</c:v>
                </c:pt>
                <c:pt idx="12327">
                  <c:v>4345.1208252153001</c:v>
                </c:pt>
                <c:pt idx="12328">
                  <c:v>4333.6747169951004</c:v>
                </c:pt>
                <c:pt idx="12329">
                  <c:v>4333.6747169951004</c:v>
                </c:pt>
                <c:pt idx="12330">
                  <c:v>4333.6747169951004</c:v>
                </c:pt>
                <c:pt idx="12331">
                  <c:v>4349.5659628491403</c:v>
                </c:pt>
                <c:pt idx="12332">
                  <c:v>4352.5447382864404</c:v>
                </c:pt>
                <c:pt idx="12333">
                  <c:v>4316.7957974301598</c:v>
                </c:pt>
                <c:pt idx="12334">
                  <c:v>4324.8244334236797</c:v>
                </c:pt>
                <c:pt idx="12335">
                  <c:v>4379.3343273087403</c:v>
                </c:pt>
                <c:pt idx="12336">
                  <c:v>4379.3343273087403</c:v>
                </c:pt>
                <c:pt idx="12337">
                  <c:v>4379.3343273087403</c:v>
                </c:pt>
                <c:pt idx="12338">
                  <c:v>4368.8928589736197</c:v>
                </c:pt>
                <c:pt idx="12339">
                  <c:v>4390.8991987481604</c:v>
                </c:pt>
                <c:pt idx="12340">
                  <c:v>4439.3594396702601</c:v>
                </c:pt>
                <c:pt idx="12341">
                  <c:v>4418.0983996898303</c:v>
                </c:pt>
                <c:pt idx="12342">
                  <c:v>4394.3372727577698</c:v>
                </c:pt>
                <c:pt idx="12343">
                  <c:v>4394.3372727577698</c:v>
                </c:pt>
                <c:pt idx="12344">
                  <c:v>4394.3372727577698</c:v>
                </c:pt>
                <c:pt idx="12345">
                  <c:v>4394.3372727577698</c:v>
                </c:pt>
                <c:pt idx="12346">
                  <c:v>4437.2301848113002</c:v>
                </c:pt>
                <c:pt idx="12347">
                  <c:v>4418.02084003646</c:v>
                </c:pt>
                <c:pt idx="12348">
                  <c:v>4399.9651951055203</c:v>
                </c:pt>
                <c:pt idx="12349">
                  <c:v>4388.6972317141699</c:v>
                </c:pt>
                <c:pt idx="12350">
                  <c:v>4388.6972317141699</c:v>
                </c:pt>
                <c:pt idx="12351">
                  <c:v>4388.6972317141699</c:v>
                </c:pt>
                <c:pt idx="12352">
                  <c:v>4376.8584777487804</c:v>
                </c:pt>
                <c:pt idx="12353">
                  <c:v>4369.5836246364597</c:v>
                </c:pt>
                <c:pt idx="12354">
                  <c:v>4387.7131936120204</c:v>
                </c:pt>
                <c:pt idx="12355">
                  <c:v>4393.7373973137201</c:v>
                </c:pt>
                <c:pt idx="12356">
                  <c:v>4393.9106946642196</c:v>
                </c:pt>
                <c:pt idx="12357">
                  <c:v>4393.9106946642196</c:v>
                </c:pt>
                <c:pt idx="12358">
                  <c:v>4393.9106946642196</c:v>
                </c:pt>
                <c:pt idx="12359">
                  <c:v>4436.3855117112998</c:v>
                </c:pt>
                <c:pt idx="12360">
                  <c:v>4410.1206622188402</c:v>
                </c:pt>
                <c:pt idx="12361">
                  <c:v>4418.7455380476504</c:v>
                </c:pt>
                <c:pt idx="12362">
                  <c:v>4433.58488110285</c:v>
                </c:pt>
                <c:pt idx="12363">
                  <c:v>4441.2717698736997</c:v>
                </c:pt>
                <c:pt idx="12364">
                  <c:v>4441.2717698736997</c:v>
                </c:pt>
                <c:pt idx="12365">
                  <c:v>4441.2717698736997</c:v>
                </c:pt>
                <c:pt idx="12366">
                  <c:v>4404.5000110885803</c:v>
                </c:pt>
                <c:pt idx="12367">
                  <c:v>4379.1464875232296</c:v>
                </c:pt>
                <c:pt idx="12368">
                  <c:v>4315.4930376274397</c:v>
                </c:pt>
                <c:pt idx="12369">
                  <c:v>4251.0421775454197</c:v>
                </c:pt>
                <c:pt idx="12370">
                  <c:v>4304.0323869722297</c:v>
                </c:pt>
                <c:pt idx="12371">
                  <c:v>4304.0323869722297</c:v>
                </c:pt>
                <c:pt idx="12372">
                  <c:v>4304.0323869722297</c:v>
                </c:pt>
                <c:pt idx="12373">
                  <c:v>4242.3712506724096</c:v>
                </c:pt>
                <c:pt idx="12374">
                  <c:v>4266.2887087808103</c:v>
                </c:pt>
                <c:pt idx="12375">
                  <c:v>4316.7885262126501</c:v>
                </c:pt>
                <c:pt idx="12376">
                  <c:v>4311.3496555199899</c:v>
                </c:pt>
                <c:pt idx="12377">
                  <c:v>4263.1814751676202</c:v>
                </c:pt>
                <c:pt idx="12378">
                  <c:v>4263.1814751676202</c:v>
                </c:pt>
                <c:pt idx="12379">
                  <c:v>4263.1814751676202</c:v>
                </c:pt>
                <c:pt idx="12380">
                  <c:v>4208.0074767505603</c:v>
                </c:pt>
                <c:pt idx="12381">
                  <c:v>4202.4268173165701</c:v>
                </c:pt>
                <c:pt idx="12382">
                  <c:v>4192.3985965095699</c:v>
                </c:pt>
                <c:pt idx="12383">
                  <c:v>4260.9976861773803</c:v>
                </c:pt>
                <c:pt idx="12384">
                  <c:v>4256.6749473715099</c:v>
                </c:pt>
                <c:pt idx="12385">
                  <c:v>4256.6749473715099</c:v>
                </c:pt>
                <c:pt idx="12386">
                  <c:v>4256.6749473715099</c:v>
                </c:pt>
                <c:pt idx="12387">
                  <c:v>4312.7554242373399</c:v>
                </c:pt>
                <c:pt idx="12388">
                  <c:v>4330.2645159859303</c:v>
                </c:pt>
                <c:pt idx="12389">
                  <c:v>4327.6226402929697</c:v>
                </c:pt>
                <c:pt idx="12390">
                  <c:v>4350.5524246904597</c:v>
                </c:pt>
                <c:pt idx="12391">
                  <c:v>4387.8925503104401</c:v>
                </c:pt>
                <c:pt idx="12392">
                  <c:v>4387.8925503104401</c:v>
                </c:pt>
                <c:pt idx="12393">
                  <c:v>4387.8925503104401</c:v>
                </c:pt>
                <c:pt idx="12394">
                  <c:v>4421.5522280040304</c:v>
                </c:pt>
                <c:pt idx="12395">
                  <c:v>4413.6520501863997</c:v>
                </c:pt>
                <c:pt idx="12396">
                  <c:v>4384.5683920417196</c:v>
                </c:pt>
                <c:pt idx="12397">
                  <c:v>4379.8990585348502</c:v>
                </c:pt>
                <c:pt idx="12398">
                  <c:v>4379.8990585348502</c:v>
                </c:pt>
                <c:pt idx="12399">
                  <c:v>4379.8990585348502</c:v>
                </c:pt>
                <c:pt idx="12400">
                  <c:v>4379.8990585348502</c:v>
                </c:pt>
                <c:pt idx="12401">
                  <c:v>4402.6094945376599</c:v>
                </c:pt>
                <c:pt idx="12402">
                  <c:v>4342.2305162576304</c:v>
                </c:pt>
                <c:pt idx="12403">
                  <c:v>4337.4666569232104</c:v>
                </c:pt>
                <c:pt idx="12404">
                  <c:v>4340.02612548447</c:v>
                </c:pt>
                <c:pt idx="12405">
                  <c:v>4362.23242374035</c:v>
                </c:pt>
                <c:pt idx="12406">
                  <c:v>4362.23242374035</c:v>
                </c:pt>
                <c:pt idx="12407">
                  <c:v>4362.23242374035</c:v>
                </c:pt>
                <c:pt idx="12408">
                  <c:v>4366.8896385513899</c:v>
                </c:pt>
                <c:pt idx="12409">
                  <c:v>4298.9740433289198</c:v>
                </c:pt>
                <c:pt idx="12410">
                  <c:v>4322.0880319031703</c:v>
                </c:pt>
                <c:pt idx="12411">
                  <c:v>4383.2280642818996</c:v>
                </c:pt>
                <c:pt idx="12412">
                  <c:v>4385.8408551048497</c:v>
                </c:pt>
                <c:pt idx="12413">
                  <c:v>4385.8408551048497</c:v>
                </c:pt>
                <c:pt idx="12414">
                  <c:v>4385.8408551048497</c:v>
                </c:pt>
                <c:pt idx="12415">
                  <c:v>4366.3648990215497</c:v>
                </c:pt>
                <c:pt idx="12416">
                  <c:v>4376.3022296097597</c:v>
                </c:pt>
                <c:pt idx="12417">
                  <c:v>4316.5461522958703</c:v>
                </c:pt>
                <c:pt idx="12418">
                  <c:v>4284.98300898248</c:v>
                </c:pt>
                <c:pt idx="12419">
                  <c:v>4259.6876551571604</c:v>
                </c:pt>
                <c:pt idx="12420">
                  <c:v>4259.6876551571604</c:v>
                </c:pt>
                <c:pt idx="12421">
                  <c:v>4259.6876551571604</c:v>
                </c:pt>
                <c:pt idx="12422">
                  <c:v>4298.8855768492904</c:v>
                </c:pt>
                <c:pt idx="12423">
                  <c:v>4306.8596787115403</c:v>
                </c:pt>
                <c:pt idx="12424">
                  <c:v>4315.1100868389103</c:v>
                </c:pt>
                <c:pt idx="12425">
                  <c:v>4286.5257189628101</c:v>
                </c:pt>
                <c:pt idx="12426">
                  <c:v>4227.6846031847899</c:v>
                </c:pt>
                <c:pt idx="12427">
                  <c:v>4227.6846031847899</c:v>
                </c:pt>
                <c:pt idx="12428">
                  <c:v>4227.6846031847899</c:v>
                </c:pt>
                <c:pt idx="12429">
                  <c:v>4183.2889728471901</c:v>
                </c:pt>
                <c:pt idx="12430">
                  <c:v>4216.2348593558499</c:v>
                </c:pt>
                <c:pt idx="12431">
                  <c:v>4224.6549292249701</c:v>
                </c:pt>
                <c:pt idx="12432">
                  <c:v>4221.7718914848101</c:v>
                </c:pt>
                <c:pt idx="12433">
                  <c:v>4219.3251267948599</c:v>
                </c:pt>
                <c:pt idx="12434">
                  <c:v>4219.3251267948599</c:v>
                </c:pt>
                <c:pt idx="12435">
                  <c:v>4219.3251267948599</c:v>
                </c:pt>
                <c:pt idx="12436">
                  <c:v>4175.0506834156504</c:v>
                </c:pt>
                <c:pt idx="12437">
                  <c:v>4203.6544412050898</c:v>
                </c:pt>
                <c:pt idx="12438">
                  <c:v>4193.5450251359698</c:v>
                </c:pt>
                <c:pt idx="12439">
                  <c:v>4195.5627879932099</c:v>
                </c:pt>
                <c:pt idx="12440">
                  <c:v>4212.4308007318996</c:v>
                </c:pt>
                <c:pt idx="12441">
                  <c:v>4212.4308007318996</c:v>
                </c:pt>
                <c:pt idx="12442">
                  <c:v>4212.4308007318996</c:v>
                </c:pt>
                <c:pt idx="12443">
                  <c:v>4219.5917381033196</c:v>
                </c:pt>
                <c:pt idx="12444">
                  <c:v>4287.56307932666</c:v>
                </c:pt>
                <c:pt idx="12445">
                  <c:v>4295.4717402313699</c:v>
                </c:pt>
                <c:pt idx="12446">
                  <c:v>4320.3526346589797</c:v>
                </c:pt>
                <c:pt idx="12447">
                  <c:v>4318.1409726683196</c:v>
                </c:pt>
                <c:pt idx="12448">
                  <c:v>4318.1409726683196</c:v>
                </c:pt>
                <c:pt idx="12449">
                  <c:v>4318.1409726683196</c:v>
                </c:pt>
                <c:pt idx="12450">
                  <c:v>4318.1409726683196</c:v>
                </c:pt>
                <c:pt idx="12451">
                  <c:v>4320.1599473951401</c:v>
                </c:pt>
                <c:pt idx="12452">
                  <c:v>4336.1311766417202</c:v>
                </c:pt>
                <c:pt idx="12453">
                  <c:v>4304.0445056680701</c:v>
                </c:pt>
                <c:pt idx="12454">
                  <c:v>4326.7185855833604</c:v>
                </c:pt>
                <c:pt idx="12455">
                  <c:v>4326.7185855833604</c:v>
                </c:pt>
                <c:pt idx="12456">
                  <c:v>4326.7185855833604</c:v>
                </c:pt>
                <c:pt idx="12457">
                  <c:v>4395.9660254785604</c:v>
                </c:pt>
                <c:pt idx="12458">
                  <c:v>4403.1112085453997</c:v>
                </c:pt>
                <c:pt idx="12459">
                  <c:v>4361.6143702525496</c:v>
                </c:pt>
                <c:pt idx="12460">
                  <c:v>4381.6259726919498</c:v>
                </c:pt>
                <c:pt idx="12461">
                  <c:v>4381.6259726919498</c:v>
                </c:pt>
                <c:pt idx="12462">
                  <c:v>4381.6259726919498</c:v>
                </c:pt>
                <c:pt idx="12463">
                  <c:v>4381.6259726919498</c:v>
                </c:pt>
                <c:pt idx="12464">
                  <c:v>4339.6346916088596</c:v>
                </c:pt>
                <c:pt idx="12465">
                  <c:v>4365.6402010103602</c:v>
                </c:pt>
                <c:pt idx="12466">
                  <c:v>4371.7080320170799</c:v>
                </c:pt>
                <c:pt idx="12467">
                  <c:v>4365.9116597971597</c:v>
                </c:pt>
                <c:pt idx="12468">
                  <c:v>4377.36503923486</c:v>
                </c:pt>
                <c:pt idx="12469">
                  <c:v>4377.36503923486</c:v>
                </c:pt>
                <c:pt idx="12470">
                  <c:v>4377.36503923486</c:v>
                </c:pt>
                <c:pt idx="12471">
                  <c:v>4359.2027497805302</c:v>
                </c:pt>
                <c:pt idx="12472">
                  <c:v>4375.1533772441899</c:v>
                </c:pt>
                <c:pt idx="12473">
                  <c:v>4412.3977651670402</c:v>
                </c:pt>
                <c:pt idx="12474">
                  <c:v>4400.1239500210204</c:v>
                </c:pt>
                <c:pt idx="12475">
                  <c:v>4376.1568052596804</c:v>
                </c:pt>
                <c:pt idx="12476">
                  <c:v>4376.1568052596804</c:v>
                </c:pt>
                <c:pt idx="12477">
                  <c:v>4376.1568052596804</c:v>
                </c:pt>
                <c:pt idx="12478">
                  <c:v>4372.6950513184102</c:v>
                </c:pt>
                <c:pt idx="12479">
                  <c:v>4383.7988548559297</c:v>
                </c:pt>
                <c:pt idx="12480">
                  <c:v>4402.1065686603197</c:v>
                </c:pt>
                <c:pt idx="12481">
                  <c:v>4356.7438663947496</c:v>
                </c:pt>
                <c:pt idx="12482">
                  <c:v>4343.1229370192304</c:v>
                </c:pt>
                <c:pt idx="12483">
                  <c:v>4343.1229370192304</c:v>
                </c:pt>
                <c:pt idx="12484">
                  <c:v>4343.1229370192304</c:v>
                </c:pt>
                <c:pt idx="12485">
                  <c:v>4343.1229370192304</c:v>
                </c:pt>
                <c:pt idx="12486">
                  <c:v>4307.7346485511298</c:v>
                </c:pt>
                <c:pt idx="12487">
                  <c:v>4316.9800016069103</c:v>
                </c:pt>
                <c:pt idx="12488">
                  <c:v>4281.64430827875</c:v>
                </c:pt>
                <c:pt idx="12489">
                  <c:v>4296.1540228071199</c:v>
                </c:pt>
                <c:pt idx="12490">
                  <c:v>4296.1540228071199</c:v>
                </c:pt>
                <c:pt idx="12491">
                  <c:v>4296.1540228071199</c:v>
                </c:pt>
                <c:pt idx="12492">
                  <c:v>4302.2145825963398</c:v>
                </c:pt>
                <c:pt idx="12493">
                  <c:v>4305.4514862550104</c:v>
                </c:pt>
                <c:pt idx="12494">
                  <c:v>4291.4337907777199</c:v>
                </c:pt>
                <c:pt idx="12495">
                  <c:v>4272.9685339274101</c:v>
                </c:pt>
                <c:pt idx="12496">
                  <c:v>4252.5933706128399</c:v>
                </c:pt>
                <c:pt idx="12497">
                  <c:v>4252.5933706128399</c:v>
                </c:pt>
                <c:pt idx="12498">
                  <c:v>4252.5933706128399</c:v>
                </c:pt>
                <c:pt idx="12499">
                  <c:v>4250.7016421923299</c:v>
                </c:pt>
                <c:pt idx="12500">
                  <c:v>4280.6881431770298</c:v>
                </c:pt>
                <c:pt idx="12501">
                  <c:v>4223.95568047505</c:v>
                </c:pt>
                <c:pt idx="12502">
                  <c:v>4235.4672296527797</c:v>
                </c:pt>
                <c:pt idx="12503">
                  <c:v>4194.4224187147302</c:v>
                </c:pt>
                <c:pt idx="12504">
                  <c:v>4194.4224187147302</c:v>
                </c:pt>
                <c:pt idx="12505">
                  <c:v>4194.4224187147302</c:v>
                </c:pt>
                <c:pt idx="12506">
                  <c:v>4186.1974598486104</c:v>
                </c:pt>
                <c:pt idx="12507">
                  <c:v>4227.7464085335696</c:v>
                </c:pt>
                <c:pt idx="12508">
                  <c:v>4230.8136504504901</c:v>
                </c:pt>
                <c:pt idx="12509">
                  <c:v>4251.3936197247504</c:v>
                </c:pt>
                <c:pt idx="12510">
                  <c:v>4256.4119716717996</c:v>
                </c:pt>
                <c:pt idx="12511">
                  <c:v>4256.4119716717996</c:v>
                </c:pt>
                <c:pt idx="12512">
                  <c:v>4256.4119716717996</c:v>
                </c:pt>
                <c:pt idx="12513">
                  <c:v>4275.3401627031599</c:v>
                </c:pt>
                <c:pt idx="12514">
                  <c:v>4248.5954128554604</c:v>
                </c:pt>
                <c:pt idx="12515">
                  <c:v>4245.23368662965</c:v>
                </c:pt>
                <c:pt idx="12516">
                  <c:v>4176.1134930407497</c:v>
                </c:pt>
                <c:pt idx="12517">
                  <c:v>4111.6953534374998</c:v>
                </c:pt>
                <c:pt idx="12518">
                  <c:v>4111.6953534374998</c:v>
                </c:pt>
                <c:pt idx="12519">
                  <c:v>4111.6953534374998</c:v>
                </c:pt>
                <c:pt idx="12520">
                  <c:v>4116.64826442701</c:v>
                </c:pt>
                <c:pt idx="12521">
                  <c:v>4170.1111029915601</c:v>
                </c:pt>
                <c:pt idx="12522">
                  <c:v>4159.8378421546904</c:v>
                </c:pt>
                <c:pt idx="12523">
                  <c:v>4111.3681486498399</c:v>
                </c:pt>
                <c:pt idx="12524">
                  <c:v>4117.9170918813797</c:v>
                </c:pt>
                <c:pt idx="12525">
                  <c:v>4117.9170918813797</c:v>
                </c:pt>
                <c:pt idx="12526">
                  <c:v>4117.9170918813797</c:v>
                </c:pt>
                <c:pt idx="12527">
                  <c:v>4174.2738750123499</c:v>
                </c:pt>
                <c:pt idx="12528">
                  <c:v>4183.8100767682799</c:v>
                </c:pt>
                <c:pt idx="12529">
                  <c:v>4236.6378956708504</c:v>
                </c:pt>
                <c:pt idx="12530">
                  <c:v>4221.5549668292897</c:v>
                </c:pt>
                <c:pt idx="12531">
                  <c:v>4249.0971268632102</c:v>
                </c:pt>
                <c:pt idx="12532">
                  <c:v>4249.0971268632102</c:v>
                </c:pt>
                <c:pt idx="12533">
                  <c:v>4249.0971268632102</c:v>
                </c:pt>
                <c:pt idx="12534">
                  <c:v>4239.15373692708</c:v>
                </c:pt>
                <c:pt idx="12535">
                  <c:v>4241.1921015672497</c:v>
                </c:pt>
                <c:pt idx="12536">
                  <c:v>4275.3498576598304</c:v>
                </c:pt>
                <c:pt idx="12537">
                  <c:v>4275.8709615809203</c:v>
                </c:pt>
                <c:pt idx="12538">
                  <c:v>4286.7487029662498</c:v>
                </c:pt>
                <c:pt idx="12539">
                  <c:v>4286.7487029662498</c:v>
                </c:pt>
                <c:pt idx="12540">
                  <c:v>4286.7487029662498</c:v>
                </c:pt>
                <c:pt idx="12541">
                  <c:v>4253.8330889598001</c:v>
                </c:pt>
                <c:pt idx="12542">
                  <c:v>4273.6290028506501</c:v>
                </c:pt>
                <c:pt idx="12543">
                  <c:v>4281.4697990586601</c:v>
                </c:pt>
                <c:pt idx="12544">
                  <c:v>4329.5107331047202</c:v>
                </c:pt>
                <c:pt idx="12545">
                  <c:v>4311.4514525650302</c:v>
                </c:pt>
                <c:pt idx="12546">
                  <c:v>4311.4514525650302</c:v>
                </c:pt>
                <c:pt idx="12547">
                  <c:v>4311.4514525650302</c:v>
                </c:pt>
                <c:pt idx="12548">
                  <c:v>4311.4514525650302</c:v>
                </c:pt>
                <c:pt idx="12549">
                  <c:v>4341.3300971567696</c:v>
                </c:pt>
                <c:pt idx="12550">
                  <c:v>4322.6406444334398</c:v>
                </c:pt>
                <c:pt idx="12551">
                  <c:v>4330.8534846037101</c:v>
                </c:pt>
                <c:pt idx="12552">
                  <c:v>4352.3132711958997</c:v>
                </c:pt>
                <c:pt idx="12553">
                  <c:v>4352.3132711958997</c:v>
                </c:pt>
                <c:pt idx="12554">
                  <c:v>4352.3132711958997</c:v>
                </c:pt>
                <c:pt idx="12555">
                  <c:v>4360.8654348496802</c:v>
                </c:pt>
                <c:pt idx="12556">
                  <c:v>4370.6161375219599</c:v>
                </c:pt>
                <c:pt idx="12557">
                  <c:v>4339.8976673085599</c:v>
                </c:pt>
                <c:pt idx="12558">
                  <c:v>4352.1654231066595</c:v>
                </c:pt>
                <c:pt idx="12559">
                  <c:v>4371.7504474525203</c:v>
                </c:pt>
                <c:pt idx="12560">
                  <c:v>4371.7504474525203</c:v>
                </c:pt>
                <c:pt idx="12561">
                  <c:v>4371.7504474525203</c:v>
                </c:pt>
                <c:pt idx="12562">
                  <c:v>4347.17615602963</c:v>
                </c:pt>
                <c:pt idx="12563">
                  <c:v>4374.7316466289803</c:v>
                </c:pt>
                <c:pt idx="12564">
                  <c:v>4313.8461068628703</c:v>
                </c:pt>
                <c:pt idx="12565">
                  <c:v>4294.57374486967</c:v>
                </c:pt>
                <c:pt idx="12566">
                  <c:v>4301.3444602350701</c:v>
                </c:pt>
                <c:pt idx="12567">
                  <c:v>4301.3444602350701</c:v>
                </c:pt>
                <c:pt idx="12568">
                  <c:v>4301.3444602350701</c:v>
                </c:pt>
                <c:pt idx="12569">
                  <c:v>4275.8309698846497</c:v>
                </c:pt>
                <c:pt idx="12570">
                  <c:v>4301.9188864178604</c:v>
                </c:pt>
                <c:pt idx="12571">
                  <c:v>4320.7258904908304</c:v>
                </c:pt>
                <c:pt idx="12572">
                  <c:v>4319.9151497391804</c:v>
                </c:pt>
                <c:pt idx="12573">
                  <c:v>4385.4857773167496</c:v>
                </c:pt>
                <c:pt idx="12574">
                  <c:v>4385.4857773167496</c:v>
                </c:pt>
                <c:pt idx="12575">
                  <c:v>4385.4857773167496</c:v>
                </c:pt>
                <c:pt idx="12576">
                  <c:v>4400.2148402398097</c:v>
                </c:pt>
                <c:pt idx="12577">
                  <c:v>4397.56205772059</c:v>
                </c:pt>
                <c:pt idx="12578">
                  <c:v>4428.3314264565097</c:v>
                </c:pt>
                <c:pt idx="12579">
                  <c:v>4384.4108489958098</c:v>
                </c:pt>
                <c:pt idx="12580">
                  <c:v>4351.4589031392297</c:v>
                </c:pt>
                <c:pt idx="12581">
                  <c:v>4351.4589031392297</c:v>
                </c:pt>
                <c:pt idx="12582">
                  <c:v>4351.4589031392297</c:v>
                </c:pt>
                <c:pt idx="12583">
                  <c:v>4360.1783047955896</c:v>
                </c:pt>
                <c:pt idx="12584">
                  <c:v>4350.3100507736699</c:v>
                </c:pt>
                <c:pt idx="12585">
                  <c:v>4318.9880695074798</c:v>
                </c:pt>
                <c:pt idx="12586">
                  <c:v>4278.81580466986</c:v>
                </c:pt>
                <c:pt idx="12587">
                  <c:v>4297.8882081817101</c:v>
                </c:pt>
                <c:pt idx="12588">
                  <c:v>4297.8882081817101</c:v>
                </c:pt>
                <c:pt idx="12589">
                  <c:v>4297.8882081817101</c:v>
                </c:pt>
                <c:pt idx="12590">
                  <c:v>4320.4774572261204</c:v>
                </c:pt>
                <c:pt idx="12591">
                  <c:v>4278.6328123626899</c:v>
                </c:pt>
                <c:pt idx="12592">
                  <c:v>4280.6045241757402</c:v>
                </c:pt>
                <c:pt idx="12593">
                  <c:v>4291.8058347399801</c:v>
                </c:pt>
                <c:pt idx="12594">
                  <c:v>4250.0944955307796</c:v>
                </c:pt>
                <c:pt idx="12595">
                  <c:v>4250.0944955307796</c:v>
                </c:pt>
                <c:pt idx="12596">
                  <c:v>4250.0944955307796</c:v>
                </c:pt>
                <c:pt idx="12597">
                  <c:v>4246.4911709847102</c:v>
                </c:pt>
                <c:pt idx="12598">
                  <c:v>4309.6615211895696</c:v>
                </c:pt>
                <c:pt idx="12599">
                  <c:v>4365.8898461446397</c:v>
                </c:pt>
                <c:pt idx="12600">
                  <c:v>4375.1642840704399</c:v>
                </c:pt>
                <c:pt idx="12601">
                  <c:v>4385.9099316711299</c:v>
                </c:pt>
                <c:pt idx="12602">
                  <c:v>4385.9099316711299</c:v>
                </c:pt>
                <c:pt idx="12603">
                  <c:v>4385.9099316711299</c:v>
                </c:pt>
                <c:pt idx="12604">
                  <c:v>4387.10604695046</c:v>
                </c:pt>
                <c:pt idx="12605">
                  <c:v>4387.2526831701198</c:v>
                </c:pt>
                <c:pt idx="12606">
                  <c:v>4437.2386678983803</c:v>
                </c:pt>
                <c:pt idx="12607">
                  <c:v>4509.1291953561304</c:v>
                </c:pt>
                <c:pt idx="12608">
                  <c:v>4526.6928212359999</c:v>
                </c:pt>
                <c:pt idx="12609">
                  <c:v>4526.6928212359999</c:v>
                </c:pt>
                <c:pt idx="12610">
                  <c:v>4526.6928212359999</c:v>
                </c:pt>
                <c:pt idx="12611">
                  <c:v>4522.1119542087499</c:v>
                </c:pt>
                <c:pt idx="12612">
                  <c:v>4520.7581989339396</c:v>
                </c:pt>
                <c:pt idx="12613">
                  <c:v>4517.0681530004404</c:v>
                </c:pt>
                <c:pt idx="12614">
                  <c:v>4558.1069045905697</c:v>
                </c:pt>
                <c:pt idx="12615">
                  <c:v>4600.1006094128297</c:v>
                </c:pt>
                <c:pt idx="12616">
                  <c:v>4600.1006094128297</c:v>
                </c:pt>
                <c:pt idx="12617">
                  <c:v>4600.1006094128297</c:v>
                </c:pt>
                <c:pt idx="12618">
                  <c:v>4599.2001903119699</c:v>
                </c:pt>
                <c:pt idx="12619">
                  <c:v>4567.0189935107701</c:v>
                </c:pt>
                <c:pt idx="12620">
                  <c:v>4592.8402987355203</c:v>
                </c:pt>
                <c:pt idx="12621">
                  <c:v>4599.1529273981996</c:v>
                </c:pt>
                <c:pt idx="12622">
                  <c:v>4547.96840365143</c:v>
                </c:pt>
                <c:pt idx="12623">
                  <c:v>4547.96840365143</c:v>
                </c:pt>
                <c:pt idx="12624">
                  <c:v>4547.96840365143</c:v>
                </c:pt>
                <c:pt idx="12625">
                  <c:v>4574.8561541100298</c:v>
                </c:pt>
                <c:pt idx="12626">
                  <c:v>4573.8212174853597</c:v>
                </c:pt>
                <c:pt idx="12627">
                  <c:v>4592.8112138654997</c:v>
                </c:pt>
                <c:pt idx="12628">
                  <c:v>4592.8112138654997</c:v>
                </c:pt>
                <c:pt idx="12629">
                  <c:v>4596.8443158408099</c:v>
                </c:pt>
                <c:pt idx="12630">
                  <c:v>4596.8443158408099</c:v>
                </c:pt>
                <c:pt idx="12631">
                  <c:v>4596.8443158408099</c:v>
                </c:pt>
                <c:pt idx="12632">
                  <c:v>4581.7504801730001</c:v>
                </c:pt>
                <c:pt idx="12633">
                  <c:v>4563.37126606315</c:v>
                </c:pt>
                <c:pt idx="12634">
                  <c:v>4633.05861461732</c:v>
                </c:pt>
                <c:pt idx="12635">
                  <c:v>4629.0412669466004</c:v>
                </c:pt>
                <c:pt idx="12636">
                  <c:v>4632.3339166061296</c:v>
                </c:pt>
                <c:pt idx="12637">
                  <c:v>4632.3339166061296</c:v>
                </c:pt>
                <c:pt idx="12638">
                  <c:v>4632.3339166061296</c:v>
                </c:pt>
                <c:pt idx="12639">
                  <c:v>4628.9212918577896</c:v>
                </c:pt>
                <c:pt idx="12640">
                  <c:v>4577.8143277644003</c:v>
                </c:pt>
                <c:pt idx="12641">
                  <c:v>4601.1840208208596</c:v>
                </c:pt>
                <c:pt idx="12642">
                  <c:v>4626.3630351661204</c:v>
                </c:pt>
                <c:pt idx="12643">
                  <c:v>4621.5434298308401</c:v>
                </c:pt>
                <c:pt idx="12644">
                  <c:v>4621.5434298308401</c:v>
                </c:pt>
                <c:pt idx="12645">
                  <c:v>4621.5434298308401</c:v>
                </c:pt>
                <c:pt idx="12646">
                  <c:v>4663.5674313927002</c:v>
                </c:pt>
                <c:pt idx="12647">
                  <c:v>4681.8484840662504</c:v>
                </c:pt>
                <c:pt idx="12648">
                  <c:v>4691.3725671263301</c:v>
                </c:pt>
                <c:pt idx="12649">
                  <c:v>4681.8557552837501</c:v>
                </c:pt>
                <c:pt idx="12650">
                  <c:v>4646.91634330953</c:v>
                </c:pt>
                <c:pt idx="12651">
                  <c:v>4646.91634330953</c:v>
                </c:pt>
                <c:pt idx="12652">
                  <c:v>4646.91634330953</c:v>
                </c:pt>
                <c:pt idx="12653">
                  <c:v>4648.7002153370804</c:v>
                </c:pt>
                <c:pt idx="12654">
                  <c:v>4690.8138952481404</c:v>
                </c:pt>
                <c:pt idx="12655">
                  <c:v>4708.4696232163797</c:v>
                </c:pt>
                <c:pt idx="12656">
                  <c:v>4710.6485647282898</c:v>
                </c:pt>
                <c:pt idx="12657">
                  <c:v>4710.6485647282898</c:v>
                </c:pt>
                <c:pt idx="12658">
                  <c:v>4710.6485647282898</c:v>
                </c:pt>
                <c:pt idx="12659">
                  <c:v>4710.6485647282898</c:v>
                </c:pt>
                <c:pt idx="12660">
                  <c:v>4690.3691391108396</c:v>
                </c:pt>
                <c:pt idx="12661">
                  <c:v>4723.9851894994099</c:v>
                </c:pt>
                <c:pt idx="12662">
                  <c:v>4724.3269367220801</c:v>
                </c:pt>
                <c:pt idx="12663">
                  <c:v>4725.0273973415897</c:v>
                </c:pt>
                <c:pt idx="12664">
                  <c:v>4718.6565989388801</c:v>
                </c:pt>
                <c:pt idx="12665">
                  <c:v>4718.6565989388801</c:v>
                </c:pt>
                <c:pt idx="12666">
                  <c:v>4718.6565989388801</c:v>
                </c:pt>
                <c:pt idx="12667">
                  <c:v>4680.3954524351202</c:v>
                </c:pt>
                <c:pt idx="12668">
                  <c:v>4626.2382125989798</c:v>
                </c:pt>
                <c:pt idx="12669">
                  <c:v>4609.8888800422101</c:v>
                </c:pt>
                <c:pt idx="12670">
                  <c:v>4627.0877331773099</c:v>
                </c:pt>
                <c:pt idx="12671">
                  <c:v>4620.5242475107598</c:v>
                </c:pt>
                <c:pt idx="12672">
                  <c:v>4620.5242475107598</c:v>
                </c:pt>
                <c:pt idx="12673">
                  <c:v>4620.5242475107598</c:v>
                </c:pt>
                <c:pt idx="12674">
                  <c:v>4636.3694423206098</c:v>
                </c:pt>
                <c:pt idx="12675">
                  <c:v>4608.4164584977398</c:v>
                </c:pt>
                <c:pt idx="12676">
                  <c:v>4627.3252596157599</c:v>
                </c:pt>
                <c:pt idx="12677">
                  <c:v>4587.3747669120003</c:v>
                </c:pt>
                <c:pt idx="12678">
                  <c:v>4614.9132913371704</c:v>
                </c:pt>
                <c:pt idx="12679">
                  <c:v>4614.9132913371704</c:v>
                </c:pt>
                <c:pt idx="12680">
                  <c:v>4614.9132913371704</c:v>
                </c:pt>
                <c:pt idx="12681">
                  <c:v>4614.9132913371704</c:v>
                </c:pt>
                <c:pt idx="12682">
                  <c:v>4659.6240077665998</c:v>
                </c:pt>
                <c:pt idx="12683">
                  <c:v>4615.7034303058899</c:v>
                </c:pt>
                <c:pt idx="12684">
                  <c:v>4579.8478449262302</c:v>
                </c:pt>
                <c:pt idx="12685">
                  <c:v>4550.5169653864295</c:v>
                </c:pt>
                <c:pt idx="12686">
                  <c:v>4550.5169653864295</c:v>
                </c:pt>
                <c:pt idx="12687">
                  <c:v>4550.5169653864295</c:v>
                </c:pt>
                <c:pt idx="12688">
                  <c:v>4534.5372530527602</c:v>
                </c:pt>
                <c:pt idx="12689">
                  <c:v>4552.6813644633203</c:v>
                </c:pt>
                <c:pt idx="12690">
                  <c:v>4574.8876627192103</c:v>
                </c:pt>
                <c:pt idx="12691">
                  <c:v>4577.1550707107399</c:v>
                </c:pt>
                <c:pt idx="12692">
                  <c:v>4565.0387986106298</c:v>
                </c:pt>
                <c:pt idx="12693">
                  <c:v>4565.0387986106298</c:v>
                </c:pt>
                <c:pt idx="12694">
                  <c:v>4565.0387986106298</c:v>
                </c:pt>
                <c:pt idx="12695">
                  <c:v>4603.6404804674803</c:v>
                </c:pt>
                <c:pt idx="12696">
                  <c:v>4635.3757092617898</c:v>
                </c:pt>
                <c:pt idx="12697">
                  <c:v>4650.6888933242999</c:v>
                </c:pt>
                <c:pt idx="12698">
                  <c:v>4639.2403613649403</c:v>
                </c:pt>
                <c:pt idx="12699">
                  <c:v>4690.5145634609098</c:v>
                </c:pt>
                <c:pt idx="12700">
                  <c:v>4690.5145634609098</c:v>
                </c:pt>
                <c:pt idx="12701">
                  <c:v>4690.5145634609098</c:v>
                </c:pt>
                <c:pt idx="12702">
                  <c:v>4685.5483219059797</c:v>
                </c:pt>
                <c:pt idx="12703">
                  <c:v>4688.7912849125696</c:v>
                </c:pt>
                <c:pt idx="12704">
                  <c:v>4649.7678724405096</c:v>
                </c:pt>
                <c:pt idx="12705">
                  <c:v>4669.5087674522501</c:v>
                </c:pt>
                <c:pt idx="12706">
                  <c:v>4702.9035062173998</c:v>
                </c:pt>
                <c:pt idx="12707">
                  <c:v>4702.9035062173998</c:v>
                </c:pt>
                <c:pt idx="12708">
                  <c:v>4702.9035062173998</c:v>
                </c:pt>
                <c:pt idx="12709">
                  <c:v>4706.6809037105104</c:v>
                </c:pt>
                <c:pt idx="12710">
                  <c:v>4722.6291074349901</c:v>
                </c:pt>
                <c:pt idx="12711">
                  <c:v>4723.9997319344102</c:v>
                </c:pt>
                <c:pt idx="12712">
                  <c:v>4686.8341155345197</c:v>
                </c:pt>
                <c:pt idx="12713">
                  <c:v>4690.0928328457003</c:v>
                </c:pt>
                <c:pt idx="12714">
                  <c:v>4690.0928328457003</c:v>
                </c:pt>
                <c:pt idx="12715">
                  <c:v>4690.0928328457003</c:v>
                </c:pt>
                <c:pt idx="12716">
                  <c:v>4690.0928328457003</c:v>
                </c:pt>
                <c:pt idx="12717">
                  <c:v>4622.1857207103203</c:v>
                </c:pt>
                <c:pt idx="12718">
                  <c:v>4648.4226972023498</c:v>
                </c:pt>
                <c:pt idx="12719">
                  <c:v>4686.6365807923403</c:v>
                </c:pt>
                <c:pt idx="12720">
                  <c:v>4730.7704472998203</c:v>
                </c:pt>
                <c:pt idx="12721">
                  <c:v>4730.7704472998203</c:v>
                </c:pt>
                <c:pt idx="12722">
                  <c:v>4730.7704472998203</c:v>
                </c:pt>
                <c:pt idx="12723">
                  <c:v>4700.5197587458197</c:v>
                </c:pt>
                <c:pt idx="12724">
                  <c:v>4727.1675590267996</c:v>
                </c:pt>
                <c:pt idx="12725">
                  <c:v>4727.4959756840499</c:v>
                </c:pt>
                <c:pt idx="12726">
                  <c:v>4729.0447450123102</c:v>
                </c:pt>
                <c:pt idx="12727">
                  <c:v>4774.5940751938097</c:v>
                </c:pt>
                <c:pt idx="12728">
                  <c:v>4774.5940751938097</c:v>
                </c:pt>
                <c:pt idx="12729">
                  <c:v>4774.5940751938097</c:v>
                </c:pt>
                <c:pt idx="12730">
                  <c:v>4787.2399343020898</c:v>
                </c:pt>
                <c:pt idx="12731">
                  <c:v>4764.7367279981399</c:v>
                </c:pt>
                <c:pt idx="12732">
                  <c:v>4716.67155656041</c:v>
                </c:pt>
                <c:pt idx="12733">
                  <c:v>4725.6042472635399</c:v>
                </c:pt>
                <c:pt idx="12734">
                  <c:v>4691.0150655990701</c:v>
                </c:pt>
                <c:pt idx="12735">
                  <c:v>4691.0150655990701</c:v>
                </c:pt>
                <c:pt idx="12736">
                  <c:v>4691.0150655990701</c:v>
                </c:pt>
                <c:pt idx="12737">
                  <c:v>4717.57803500918</c:v>
                </c:pt>
                <c:pt idx="12738">
                  <c:v>4682.1199428530499</c:v>
                </c:pt>
                <c:pt idx="12739">
                  <c:v>4644.7155881451199</c:v>
                </c:pt>
                <c:pt idx="12740">
                  <c:v>4653.10536127465</c:v>
                </c:pt>
                <c:pt idx="12741">
                  <c:v>4650.9300553715002</c:v>
                </c:pt>
                <c:pt idx="12742">
                  <c:v>4650.9300553715002</c:v>
                </c:pt>
                <c:pt idx="12743">
                  <c:v>4650.9300553715002</c:v>
                </c:pt>
                <c:pt idx="12744">
                  <c:v>4628.0172371481804</c:v>
                </c:pt>
                <c:pt idx="12745">
                  <c:v>4580.9494343780198</c:v>
                </c:pt>
                <c:pt idx="12746">
                  <c:v>4584.2178466458699</c:v>
                </c:pt>
                <c:pt idx="12747">
                  <c:v>4579.87450605707</c:v>
                </c:pt>
                <c:pt idx="12748">
                  <c:v>4579.87450605707</c:v>
                </c:pt>
                <c:pt idx="12749">
                  <c:v>4579.87450605707</c:v>
                </c:pt>
                <c:pt idx="12750">
                  <c:v>4579.87450605707</c:v>
                </c:pt>
                <c:pt idx="12751">
                  <c:v>4591.0552148383904</c:v>
                </c:pt>
                <c:pt idx="12752">
                  <c:v>4557.1010528359102</c:v>
                </c:pt>
                <c:pt idx="12753">
                  <c:v>4620.4297216832101</c:v>
                </c:pt>
                <c:pt idx="12754">
                  <c:v>4617.2824963737503</c:v>
                </c:pt>
                <c:pt idx="12755">
                  <c:v>4587.2996309977998</c:v>
                </c:pt>
                <c:pt idx="12756">
                  <c:v>4587.2996309977998</c:v>
                </c:pt>
                <c:pt idx="12757">
                  <c:v>4587.2996309977998</c:v>
                </c:pt>
                <c:pt idx="12758">
                  <c:v>4600.3454070687803</c:v>
                </c:pt>
                <c:pt idx="12759">
                  <c:v>4621.0332327360102</c:v>
                </c:pt>
                <c:pt idx="12760">
                  <c:v>4632.50721395663</c:v>
                </c:pt>
                <c:pt idx="12761">
                  <c:v>4660.4553503011703</c:v>
                </c:pt>
                <c:pt idx="12762">
                  <c:v>4621.55676039627</c:v>
                </c:pt>
                <c:pt idx="12763">
                  <c:v>4621.55676039627</c:v>
                </c:pt>
                <c:pt idx="12764">
                  <c:v>4621.55676039627</c:v>
                </c:pt>
                <c:pt idx="12765">
                  <c:v>4621.6670405284003</c:v>
                </c:pt>
                <c:pt idx="12766">
                  <c:v>4647.5622697977697</c:v>
                </c:pt>
                <c:pt idx="12767">
                  <c:v>4593.3807925699502</c:v>
                </c:pt>
                <c:pt idx="12768">
                  <c:v>4547.4254860778301</c:v>
                </c:pt>
                <c:pt idx="12769">
                  <c:v>4471.4218732522304</c:v>
                </c:pt>
                <c:pt idx="12770">
                  <c:v>4471.4218732522304</c:v>
                </c:pt>
                <c:pt idx="12771">
                  <c:v>4471.4218732522304</c:v>
                </c:pt>
                <c:pt idx="12772">
                  <c:v>4484.5536920636696</c:v>
                </c:pt>
                <c:pt idx="12773">
                  <c:v>4511.1942211271498</c:v>
                </c:pt>
                <c:pt idx="12774">
                  <c:v>4451.7120263392299</c:v>
                </c:pt>
                <c:pt idx="12775">
                  <c:v>4539.6271053052596</c:v>
                </c:pt>
                <c:pt idx="12776">
                  <c:v>4509.1849413569998</c:v>
                </c:pt>
                <c:pt idx="12777">
                  <c:v>4509.1849413569998</c:v>
                </c:pt>
                <c:pt idx="12778">
                  <c:v>4509.1849413569998</c:v>
                </c:pt>
                <c:pt idx="12779">
                  <c:v>4548.2434980469798</c:v>
                </c:pt>
                <c:pt idx="12780">
                  <c:v>4507.6919180295999</c:v>
                </c:pt>
                <c:pt idx="12781">
                  <c:v>4526.3450146654104</c:v>
                </c:pt>
                <c:pt idx="12782">
                  <c:v>4476.3166145017103</c:v>
                </c:pt>
                <c:pt idx="12783">
                  <c:v>4529.7128002391501</c:v>
                </c:pt>
                <c:pt idx="12784">
                  <c:v>4529.7128002391501</c:v>
                </c:pt>
                <c:pt idx="12785">
                  <c:v>4529.7128002391501</c:v>
                </c:pt>
                <c:pt idx="12786">
                  <c:v>4550.5266603431</c:v>
                </c:pt>
                <c:pt idx="12787">
                  <c:v>4546.6474658049501</c:v>
                </c:pt>
                <c:pt idx="12788">
                  <c:v>4604.2573220857003</c:v>
                </c:pt>
                <c:pt idx="12789">
                  <c:v>4592.5785349053904</c:v>
                </c:pt>
                <c:pt idx="12790">
                  <c:v>4587.8267942668099</c:v>
                </c:pt>
                <c:pt idx="12791">
                  <c:v>4587.8267942668099</c:v>
                </c:pt>
                <c:pt idx="12792">
                  <c:v>4587.8267942668099</c:v>
                </c:pt>
                <c:pt idx="12793">
                  <c:v>4617.2340215903996</c:v>
                </c:pt>
                <c:pt idx="12794">
                  <c:v>4567.9048701766296</c:v>
                </c:pt>
                <c:pt idx="12795">
                  <c:v>4589.4179790305097</c:v>
                </c:pt>
                <c:pt idx="12796">
                  <c:v>4543.8783438056798</c:v>
                </c:pt>
                <c:pt idx="12797">
                  <c:v>4523.5861208454298</c:v>
                </c:pt>
                <c:pt idx="12798">
                  <c:v>4523.5861208454298</c:v>
                </c:pt>
                <c:pt idx="12799">
                  <c:v>4523.5861208454298</c:v>
                </c:pt>
                <c:pt idx="12800">
                  <c:v>4569.69964903042</c:v>
                </c:pt>
                <c:pt idx="12801">
                  <c:v>4602.1050417046499</c:v>
                </c:pt>
                <c:pt idx="12802">
                  <c:v>4649.0771067776795</c:v>
                </c:pt>
                <c:pt idx="12803">
                  <c:v>4670.7623011124797</c:v>
                </c:pt>
                <c:pt idx="12804">
                  <c:v>4663.7043726556803</c:v>
                </c:pt>
                <c:pt idx="12805">
                  <c:v>4663.7043726556803</c:v>
                </c:pt>
                <c:pt idx="12806">
                  <c:v>4663.7043726556803</c:v>
                </c:pt>
                <c:pt idx="12807">
                  <c:v>4681.7127546728498</c:v>
                </c:pt>
                <c:pt idx="12808">
                  <c:v>4682.5949957299499</c:v>
                </c:pt>
                <c:pt idx="12809">
                  <c:v>4666.8928015310003</c:v>
                </c:pt>
                <c:pt idx="12810">
                  <c:v>4697.3143636963296</c:v>
                </c:pt>
                <c:pt idx="12811">
                  <c:v>4702.3860379050702</c:v>
                </c:pt>
                <c:pt idx="12812">
                  <c:v>4702.3860379050702</c:v>
                </c:pt>
                <c:pt idx="12813">
                  <c:v>4702.3860379050702</c:v>
                </c:pt>
                <c:pt idx="12814">
                  <c:v>4702.3860379050702</c:v>
                </c:pt>
                <c:pt idx="12815">
                  <c:v>4673.8416617252396</c:v>
                </c:pt>
                <c:pt idx="12816">
                  <c:v>4717.6059080096202</c:v>
                </c:pt>
                <c:pt idx="12817">
                  <c:v>4725.5763742631098</c:v>
                </c:pt>
                <c:pt idx="12818">
                  <c:v>4693.1674914044797</c:v>
                </c:pt>
                <c:pt idx="12819">
                  <c:v>4693.1674914044797</c:v>
                </c:pt>
                <c:pt idx="12820">
                  <c:v>4693.1674914044797</c:v>
                </c:pt>
                <c:pt idx="12821">
                  <c:v>4699.2436600739502</c:v>
                </c:pt>
                <c:pt idx="12822">
                  <c:v>4698.5868267594597</c:v>
                </c:pt>
                <c:pt idx="12823">
                  <c:v>4689.1681763531697</c:v>
                </c:pt>
                <c:pt idx="12824">
                  <c:v>4713.8745615607004</c:v>
                </c:pt>
                <c:pt idx="12825">
                  <c:v>4702.8162516073598</c:v>
                </c:pt>
                <c:pt idx="12826">
                  <c:v>4702.8162516073598</c:v>
                </c:pt>
                <c:pt idx="12827">
                  <c:v>4702.8162516073598</c:v>
                </c:pt>
                <c:pt idx="12828">
                  <c:v>4714.7749806615602</c:v>
                </c:pt>
                <c:pt idx="12829">
                  <c:v>4727.0088041113104</c:v>
                </c:pt>
                <c:pt idx="12830">
                  <c:v>4737.6308410144402</c:v>
                </c:pt>
                <c:pt idx="12831">
                  <c:v>4754.85150780205</c:v>
                </c:pt>
                <c:pt idx="12832">
                  <c:v>4778.45266794904</c:v>
                </c:pt>
                <c:pt idx="12833">
                  <c:v>4778.45266794904</c:v>
                </c:pt>
                <c:pt idx="12834">
                  <c:v>4778.45266794904</c:v>
                </c:pt>
                <c:pt idx="12835">
                  <c:v>4775.0691280707097</c:v>
                </c:pt>
                <c:pt idx="12836">
                  <c:v>4765.3656883122003</c:v>
                </c:pt>
                <c:pt idx="12837">
                  <c:v>4766.5145406777601</c:v>
                </c:pt>
                <c:pt idx="12838">
                  <c:v>4715.8923244179396</c:v>
                </c:pt>
                <c:pt idx="12839">
                  <c:v>4679.9070689928003</c:v>
                </c:pt>
                <c:pt idx="12840">
                  <c:v>4679.9070689928003</c:v>
                </c:pt>
                <c:pt idx="12841">
                  <c:v>4679.9070689928003</c:v>
                </c:pt>
                <c:pt idx="12842">
                  <c:v>4676.4568762873496</c:v>
                </c:pt>
                <c:pt idx="12843">
                  <c:v>4720.0151047424597</c:v>
                </c:pt>
                <c:pt idx="12844">
                  <c:v>4713.8794090390402</c:v>
                </c:pt>
                <c:pt idx="12845">
                  <c:v>4680.47664769724</c:v>
                </c:pt>
                <c:pt idx="12846">
                  <c:v>4693.2255157201598</c:v>
                </c:pt>
                <c:pt idx="12847">
                  <c:v>4693.2255157201598</c:v>
                </c:pt>
                <c:pt idx="12848">
                  <c:v>4693.2255157201598</c:v>
                </c:pt>
                <c:pt idx="12849">
                  <c:v>4693.2255157201598</c:v>
                </c:pt>
                <c:pt idx="12850">
                  <c:v>4734.7308371001</c:v>
                </c:pt>
                <c:pt idx="12851">
                  <c:v>4696.3836478558796</c:v>
                </c:pt>
                <c:pt idx="12852">
                  <c:v>4708.1630202116503</c:v>
                </c:pt>
                <c:pt idx="12853">
                  <c:v>4763.15887379987</c:v>
                </c:pt>
                <c:pt idx="12854">
                  <c:v>4763.15887379987</c:v>
                </c:pt>
                <c:pt idx="12855">
                  <c:v>4763.15887379987</c:v>
                </c:pt>
                <c:pt idx="12856">
                  <c:v>4793.0193403478497</c:v>
                </c:pt>
                <c:pt idx="12857">
                  <c:v>4804.1394556499699</c:v>
                </c:pt>
                <c:pt idx="12858">
                  <c:v>4808.9384592023198</c:v>
                </c:pt>
                <c:pt idx="12859">
                  <c:v>4821.5770470931002</c:v>
                </c:pt>
                <c:pt idx="12860">
                  <c:v>4827.1674014837599</c:v>
                </c:pt>
                <c:pt idx="12861">
                  <c:v>4827.1674014837599</c:v>
                </c:pt>
                <c:pt idx="12862">
                  <c:v>4827.1674014837599</c:v>
                </c:pt>
                <c:pt idx="12863">
                  <c:v>4800.4711264194202</c:v>
                </c:pt>
                <c:pt idx="12864">
                  <c:v>4832.7868407444303</c:v>
                </c:pt>
                <c:pt idx="12865">
                  <c:v>4856.25348336761</c:v>
                </c:pt>
                <c:pt idx="12866">
                  <c:v>4824.1922616552201</c:v>
                </c:pt>
                <c:pt idx="12867">
                  <c:v>4850.4483129745004</c:v>
                </c:pt>
                <c:pt idx="12868">
                  <c:v>4850.4483129745004</c:v>
                </c:pt>
                <c:pt idx="12869">
                  <c:v>4850.4483129745004</c:v>
                </c:pt>
                <c:pt idx="12870">
                  <c:v>4832.1869653003896</c:v>
                </c:pt>
                <c:pt idx="12871">
                  <c:v>4840.5573485165796</c:v>
                </c:pt>
                <c:pt idx="12872">
                  <c:v>4863.3198949114903</c:v>
                </c:pt>
                <c:pt idx="12873">
                  <c:v>4891.95152570136</c:v>
                </c:pt>
                <c:pt idx="12874">
                  <c:v>4854.53626416718</c:v>
                </c:pt>
                <c:pt idx="12875">
                  <c:v>4854.53626416718</c:v>
                </c:pt>
                <c:pt idx="12876">
                  <c:v>4854.53626416718</c:v>
                </c:pt>
                <c:pt idx="12877">
                  <c:v>4859.1498516731899</c:v>
                </c:pt>
                <c:pt idx="12878">
                  <c:v>4893.64693124928</c:v>
                </c:pt>
                <c:pt idx="12879">
                  <c:v>4898.2956629732198</c:v>
                </c:pt>
                <c:pt idx="12880">
                  <c:v>4862.2255766771996</c:v>
                </c:pt>
                <c:pt idx="12881">
                  <c:v>4825.2235626711399</c:v>
                </c:pt>
                <c:pt idx="12882">
                  <c:v>4825.2235626711399</c:v>
                </c:pt>
                <c:pt idx="12883">
                  <c:v>4825.2235626711399</c:v>
                </c:pt>
                <c:pt idx="12884">
                  <c:v>4812.59466973703</c:v>
                </c:pt>
                <c:pt idx="12885">
                  <c:v>4845.0776220646203</c:v>
                </c:pt>
                <c:pt idx="12886">
                  <c:v>4838.2693387421205</c:v>
                </c:pt>
                <c:pt idx="12887">
                  <c:v>4873.0475720616696</c:v>
                </c:pt>
                <c:pt idx="12888">
                  <c:v>4843.8984729594604</c:v>
                </c:pt>
                <c:pt idx="12889">
                  <c:v>4843.8984729594604</c:v>
                </c:pt>
                <c:pt idx="12890">
                  <c:v>4843.8984729594604</c:v>
                </c:pt>
                <c:pt idx="12891">
                  <c:v>4858.24094948525</c:v>
                </c:pt>
                <c:pt idx="12892">
                  <c:v>4801.0879680376402</c:v>
                </c:pt>
                <c:pt idx="12893">
                  <c:v>4805.8930551753001</c:v>
                </c:pt>
                <c:pt idx="12894">
                  <c:v>4801.3557912156803</c:v>
                </c:pt>
                <c:pt idx="12895">
                  <c:v>4804.5151352209796</c:v>
                </c:pt>
                <c:pt idx="12896">
                  <c:v>4804.5151352209796</c:v>
                </c:pt>
                <c:pt idx="12897">
                  <c:v>4804.5151352209796</c:v>
                </c:pt>
                <c:pt idx="12898">
                  <c:v>4812.4480335173703</c:v>
                </c:pt>
                <c:pt idx="12899">
                  <c:v>4796.1689893964704</c:v>
                </c:pt>
                <c:pt idx="12900">
                  <c:v>4764.9912206107701</c:v>
                </c:pt>
                <c:pt idx="12901">
                  <c:v>4776.09921721705</c:v>
                </c:pt>
                <c:pt idx="12902">
                  <c:v>4747.4239591221603</c:v>
                </c:pt>
                <c:pt idx="12903">
                  <c:v>4747.4239591221603</c:v>
                </c:pt>
                <c:pt idx="12904">
                  <c:v>4747.4239591221603</c:v>
                </c:pt>
                <c:pt idx="12905">
                  <c:v>4776.3706760038503</c:v>
                </c:pt>
                <c:pt idx="12906">
                  <c:v>4761.7143252558299</c:v>
                </c:pt>
                <c:pt idx="12907">
                  <c:v>4810.2436427442099</c:v>
                </c:pt>
                <c:pt idx="12908">
                  <c:v>4815.2086724295596</c:v>
                </c:pt>
                <c:pt idx="12909">
                  <c:v>4801.27784376405</c:v>
                </c:pt>
                <c:pt idx="12910">
                  <c:v>4801.27784376405</c:v>
                </c:pt>
                <c:pt idx="12911">
                  <c:v>4801.27784376405</c:v>
                </c:pt>
                <c:pt idx="12912">
                  <c:v>4801.27784376405</c:v>
                </c:pt>
                <c:pt idx="12913">
                  <c:v>4862.0341012829404</c:v>
                </c:pt>
                <c:pt idx="12914">
                  <c:v>4874.5539259545003</c:v>
                </c:pt>
                <c:pt idx="12915">
                  <c:v>4856.19894923633</c:v>
                </c:pt>
                <c:pt idx="12916">
                  <c:v>4894.8478940069499</c:v>
                </c:pt>
                <c:pt idx="12917">
                  <c:v>4894.8478940069499</c:v>
                </c:pt>
                <c:pt idx="12918">
                  <c:v>4894.8478940069499</c:v>
                </c:pt>
                <c:pt idx="12919">
                  <c:v>4891.46556599821</c:v>
                </c:pt>
                <c:pt idx="12920">
                  <c:v>4855.8430716143102</c:v>
                </c:pt>
                <c:pt idx="12921">
                  <c:v>4840.0327301736897</c:v>
                </c:pt>
                <c:pt idx="12922">
                  <c:v>4842.4648312416803</c:v>
                </c:pt>
                <c:pt idx="12923">
                  <c:v>4882.6964776889099</c:v>
                </c:pt>
                <c:pt idx="12924">
                  <c:v>4882.6964776889099</c:v>
                </c:pt>
                <c:pt idx="12925">
                  <c:v>4882.6964776889099</c:v>
                </c:pt>
                <c:pt idx="12926">
                  <c:v>4855.5130310518298</c:v>
                </c:pt>
                <c:pt idx="12927">
                  <c:v>4817.3851902022998</c:v>
                </c:pt>
                <c:pt idx="12928">
                  <c:v>4773.57125726498</c:v>
                </c:pt>
                <c:pt idx="12929">
                  <c:v>4792.0449972023698</c:v>
                </c:pt>
                <c:pt idx="12930">
                  <c:v>4794.6868728953305</c:v>
                </c:pt>
                <c:pt idx="12931">
                  <c:v>4794.6868728953305</c:v>
                </c:pt>
                <c:pt idx="12932">
                  <c:v>4794.6868728953305</c:v>
                </c:pt>
                <c:pt idx="12933">
                  <c:v>4796.0138700897296</c:v>
                </c:pt>
                <c:pt idx="12934">
                  <c:v>4796.2223116581699</c:v>
                </c:pt>
                <c:pt idx="12935">
                  <c:v>4801.9653616163996</c:v>
                </c:pt>
                <c:pt idx="12936">
                  <c:v>4844.7080018415299</c:v>
                </c:pt>
                <c:pt idx="12937">
                  <c:v>4849.2028261283203</c:v>
                </c:pt>
                <c:pt idx="12938">
                  <c:v>4849.2028261283203</c:v>
                </c:pt>
                <c:pt idx="12939">
                  <c:v>4849.2028261283203</c:v>
                </c:pt>
                <c:pt idx="12940">
                  <c:v>4840.8966720000799</c:v>
                </c:pt>
                <c:pt idx="12941">
                  <c:v>4793.1550697412504</c:v>
                </c:pt>
                <c:pt idx="12942">
                  <c:v>4723.5186197096</c:v>
                </c:pt>
                <c:pt idx="12943">
                  <c:v>4704.2159609767996</c:v>
                </c:pt>
                <c:pt idx="12944">
                  <c:v>4721.7020272032896</c:v>
                </c:pt>
                <c:pt idx="12945">
                  <c:v>4721.7020272032896</c:v>
                </c:pt>
                <c:pt idx="12946">
                  <c:v>4721.7020272032896</c:v>
                </c:pt>
                <c:pt idx="12947">
                  <c:v>4687.8496622458597</c:v>
                </c:pt>
                <c:pt idx="12948">
                  <c:v>4678.4758510141801</c:v>
                </c:pt>
                <c:pt idx="12949">
                  <c:v>4650.6258761059398</c:v>
                </c:pt>
                <c:pt idx="12950">
                  <c:v>4647.3543129771697</c:v>
                </c:pt>
                <c:pt idx="12951">
                  <c:v>4685.7737296485902</c:v>
                </c:pt>
                <c:pt idx="12952">
                  <c:v>4685.7737296485902</c:v>
                </c:pt>
                <c:pt idx="12953">
                  <c:v>4685.7737296485902</c:v>
                </c:pt>
                <c:pt idx="12954">
                  <c:v>4699.73446725544</c:v>
                </c:pt>
                <c:pt idx="12955">
                  <c:v>4652.5139689177004</c:v>
                </c:pt>
                <c:pt idx="12956">
                  <c:v>4722.5018611286896</c:v>
                </c:pt>
                <c:pt idx="12957">
                  <c:v>4651.7250418185604</c:v>
                </c:pt>
                <c:pt idx="12958">
                  <c:v>4658.81932636288</c:v>
                </c:pt>
                <c:pt idx="12959">
                  <c:v>4658.81932636288</c:v>
                </c:pt>
                <c:pt idx="12960">
                  <c:v>4658.81932636288</c:v>
                </c:pt>
                <c:pt idx="12961">
                  <c:v>4737.1109489629398</c:v>
                </c:pt>
                <c:pt idx="12962">
                  <c:v>4725.8817653982596</c:v>
                </c:pt>
                <c:pt idx="12963">
                  <c:v>4705.5732549107997</c:v>
                </c:pt>
                <c:pt idx="12964">
                  <c:v>4656.9239623336198</c:v>
                </c:pt>
                <c:pt idx="12965">
                  <c:v>4734.4145391387001</c:v>
                </c:pt>
                <c:pt idx="12966">
                  <c:v>4734.4145391387001</c:v>
                </c:pt>
                <c:pt idx="12967">
                  <c:v>4734.4145391387001</c:v>
                </c:pt>
                <c:pt idx="12968">
                  <c:v>4768.3638536628496</c:v>
                </c:pt>
                <c:pt idx="12969">
                  <c:v>4751.5952142300403</c:v>
                </c:pt>
                <c:pt idx="12970">
                  <c:v>4799.6373601456798</c:v>
                </c:pt>
                <c:pt idx="12971">
                  <c:v>4821.7261070519298</c:v>
                </c:pt>
                <c:pt idx="12972">
                  <c:v>4822.52109349899</c:v>
                </c:pt>
                <c:pt idx="12973">
                  <c:v>4822.52109349899</c:v>
                </c:pt>
                <c:pt idx="12974">
                  <c:v>4822.52109349899</c:v>
                </c:pt>
                <c:pt idx="12975">
                  <c:v>4833.3043090567699</c:v>
                </c:pt>
                <c:pt idx="12976">
                  <c:v>4818.9485019655704</c:v>
                </c:pt>
                <c:pt idx="12977">
                  <c:v>4827.3528175301099</c:v>
                </c:pt>
                <c:pt idx="12978">
                  <c:v>4869.0423430868004</c:v>
                </c:pt>
                <c:pt idx="12979">
                  <c:v>4883.8792624028201</c:v>
                </c:pt>
                <c:pt idx="12980">
                  <c:v>4883.8792624028201</c:v>
                </c:pt>
                <c:pt idx="12981">
                  <c:v>4883.8792624028201</c:v>
                </c:pt>
                <c:pt idx="12982">
                  <c:v>4880.4424002628102</c:v>
                </c:pt>
                <c:pt idx="12983">
                  <c:v>4862.1673099876098</c:v>
                </c:pt>
                <c:pt idx="12984">
                  <c:v>4871.85024491276</c:v>
                </c:pt>
                <c:pt idx="12985">
                  <c:v>4917.7934327090397</c:v>
                </c:pt>
                <c:pt idx="12986">
                  <c:v>4940.0821380966299</c:v>
                </c:pt>
                <c:pt idx="12987">
                  <c:v>4940.0821380966299</c:v>
                </c:pt>
                <c:pt idx="12988">
                  <c:v>4940.0821380966299</c:v>
                </c:pt>
                <c:pt idx="12989">
                  <c:v>4966.143393499</c:v>
                </c:pt>
                <c:pt idx="12990">
                  <c:v>4991.6437714205304</c:v>
                </c:pt>
                <c:pt idx="12991">
                  <c:v>5009.3101880784998</c:v>
                </c:pt>
                <c:pt idx="12992">
                  <c:v>5009.3101880784998</c:v>
                </c:pt>
                <c:pt idx="12993">
                  <c:v>5019.8267923278199</c:v>
                </c:pt>
                <c:pt idx="12994">
                  <c:v>5019.8267923278199</c:v>
                </c:pt>
                <c:pt idx="12995">
                  <c:v>5019.8267923278199</c:v>
                </c:pt>
                <c:pt idx="12996">
                  <c:v>4977.7797652438703</c:v>
                </c:pt>
                <c:pt idx="12997">
                  <c:v>4978.7553202589297</c:v>
                </c:pt>
                <c:pt idx="12998">
                  <c:v>4948.7130732733704</c:v>
                </c:pt>
                <c:pt idx="12999">
                  <c:v>5008.8857913502097</c:v>
                </c:pt>
                <c:pt idx="13000">
                  <c:v>5010.5232695320101</c:v>
                </c:pt>
                <c:pt idx="13001">
                  <c:v>5010.5232695320101</c:v>
                </c:pt>
                <c:pt idx="13002">
                  <c:v>5010.5232695320101</c:v>
                </c:pt>
                <c:pt idx="13003">
                  <c:v>4998.8941690046404</c:v>
                </c:pt>
                <c:pt idx="13004">
                  <c:v>5005.3607051044801</c:v>
                </c:pt>
                <c:pt idx="13005">
                  <c:v>4981.2505597322397</c:v>
                </c:pt>
                <c:pt idx="13006">
                  <c:v>4975.6880783420102</c:v>
                </c:pt>
                <c:pt idx="13007">
                  <c:v>4989.7081975584697</c:v>
                </c:pt>
                <c:pt idx="13008">
                  <c:v>4989.7081975584697</c:v>
                </c:pt>
                <c:pt idx="13009">
                  <c:v>4989.7081975584697</c:v>
                </c:pt>
                <c:pt idx="13010">
                  <c:v>4994.0951654522896</c:v>
                </c:pt>
                <c:pt idx="13011">
                  <c:v>5022.1669124943901</c:v>
                </c:pt>
                <c:pt idx="13012">
                  <c:v>5043.5055121281803</c:v>
                </c:pt>
                <c:pt idx="13013">
                  <c:v>5036.7214661973603</c:v>
                </c:pt>
                <c:pt idx="13014">
                  <c:v>5022.4407950203504</c:v>
                </c:pt>
                <c:pt idx="13015">
                  <c:v>5022.4407950203504</c:v>
                </c:pt>
                <c:pt idx="13016">
                  <c:v>5022.4407950203504</c:v>
                </c:pt>
                <c:pt idx="13017">
                  <c:v>4993.1050680022199</c:v>
                </c:pt>
                <c:pt idx="13018">
                  <c:v>4992.0555889425405</c:v>
                </c:pt>
                <c:pt idx="13019">
                  <c:v>5004.7256127303299</c:v>
                </c:pt>
                <c:pt idx="13020">
                  <c:v>5027.0446875696898</c:v>
                </c:pt>
                <c:pt idx="13021">
                  <c:v>5029.9204540923602</c:v>
                </c:pt>
                <c:pt idx="13022">
                  <c:v>5029.9204540923602</c:v>
                </c:pt>
                <c:pt idx="13023">
                  <c:v>5029.9204540923602</c:v>
                </c:pt>
                <c:pt idx="13024">
                  <c:v>5029.9204540923602</c:v>
                </c:pt>
                <c:pt idx="13025">
                  <c:v>4981.8618267503698</c:v>
                </c:pt>
                <c:pt idx="13026">
                  <c:v>4989.2319328119802</c:v>
                </c:pt>
                <c:pt idx="13027">
                  <c:v>4974.7052521094502</c:v>
                </c:pt>
                <c:pt idx="13028">
                  <c:v>4950.4351399521302</c:v>
                </c:pt>
                <c:pt idx="13029">
                  <c:v>4950.4351399521302</c:v>
                </c:pt>
                <c:pt idx="13030">
                  <c:v>4950.4351399521302</c:v>
                </c:pt>
                <c:pt idx="13031">
                  <c:v>4950.4351399521302</c:v>
                </c:pt>
                <c:pt idx="13032">
                  <c:v>5031.7673433382597</c:v>
                </c:pt>
                <c:pt idx="13033">
                  <c:v>5051.2481468999003</c:v>
                </c:pt>
                <c:pt idx="13034">
                  <c:v>5051.3826644237097</c:v>
                </c:pt>
                <c:pt idx="13035">
                  <c:v>5100.0901267409299</c:v>
                </c:pt>
                <c:pt idx="13036">
                  <c:v>5100.0901267409299</c:v>
                </c:pt>
                <c:pt idx="13037">
                  <c:v>5100.0901267409299</c:v>
                </c:pt>
                <c:pt idx="13038">
                  <c:v>5118.7444352463299</c:v>
                </c:pt>
                <c:pt idx="13039">
                  <c:v>5117.1738522655596</c:v>
                </c:pt>
                <c:pt idx="13040">
                  <c:v>5135.6003292891801</c:v>
                </c:pt>
                <c:pt idx="13041">
                  <c:v>5103.4106494008902</c:v>
                </c:pt>
                <c:pt idx="13042">
                  <c:v>5109.5899724093397</c:v>
                </c:pt>
                <c:pt idx="13043">
                  <c:v>5109.5899724093397</c:v>
                </c:pt>
                <c:pt idx="13044">
                  <c:v>5109.5899724093397</c:v>
                </c:pt>
                <c:pt idx="13045">
                  <c:v>5109.5899724093397</c:v>
                </c:pt>
                <c:pt idx="13046">
                  <c:v>5091.0544271231702</c:v>
                </c:pt>
                <c:pt idx="13047">
                  <c:v>5071.7554039991201</c:v>
                </c:pt>
                <c:pt idx="13048">
                  <c:v>5100.0113552179801</c:v>
                </c:pt>
                <c:pt idx="13049">
                  <c:v>5006.56166786215</c:v>
                </c:pt>
                <c:pt idx="13050">
                  <c:v>5006.56166786215</c:v>
                </c:pt>
                <c:pt idx="13051">
                  <c:v>5006.56166786215</c:v>
                </c:pt>
                <c:pt idx="13052">
                  <c:v>5015.9185129196603</c:v>
                </c:pt>
                <c:pt idx="13053">
                  <c:v>5028.0420562372701</c:v>
                </c:pt>
                <c:pt idx="13054">
                  <c:v>5019.4923163226604</c:v>
                </c:pt>
                <c:pt idx="13055">
                  <c:v>5055.9320228417801</c:v>
                </c:pt>
                <c:pt idx="13056">
                  <c:v>5095.7092181950402</c:v>
                </c:pt>
                <c:pt idx="13057">
                  <c:v>5095.7092181950402</c:v>
                </c:pt>
                <c:pt idx="13058">
                  <c:v>5095.7092181950402</c:v>
                </c:pt>
                <c:pt idx="13059">
                  <c:v>5101.7875682297499</c:v>
                </c:pt>
                <c:pt idx="13060">
                  <c:v>5081.5121660193199</c:v>
                </c:pt>
                <c:pt idx="13061">
                  <c:v>5091.5331156088196</c:v>
                </c:pt>
                <c:pt idx="13062">
                  <c:v>5046.7521107435296</c:v>
                </c:pt>
                <c:pt idx="13063">
                  <c:v>5020.0812849404501</c:v>
                </c:pt>
                <c:pt idx="13064">
                  <c:v>5020.0812849404501</c:v>
                </c:pt>
                <c:pt idx="13065">
                  <c:v>5020.0812849404501</c:v>
                </c:pt>
                <c:pt idx="13066">
                  <c:v>5024.1046919590899</c:v>
                </c:pt>
                <c:pt idx="13067">
                  <c:v>4983.5785612029704</c:v>
                </c:pt>
                <c:pt idx="13068">
                  <c:v>5028.8358308147399</c:v>
                </c:pt>
                <c:pt idx="13069">
                  <c:v>5021.6494441820496</c:v>
                </c:pt>
                <c:pt idx="13070">
                  <c:v>5034.4988973804402</c:v>
                </c:pt>
                <c:pt idx="13071">
                  <c:v>5034.4988973804402</c:v>
                </c:pt>
                <c:pt idx="13072">
                  <c:v>5034.4988973804402</c:v>
                </c:pt>
                <c:pt idx="13073">
                  <c:v>5018.8063981381601</c:v>
                </c:pt>
                <c:pt idx="13074">
                  <c:v>5069.7909634035796</c:v>
                </c:pt>
                <c:pt idx="13075">
                  <c:v>5088.73612060912</c:v>
                </c:pt>
                <c:pt idx="13076">
                  <c:v>5126.4301121476001</c:v>
                </c:pt>
                <c:pt idx="13077">
                  <c:v>5117.9688387126198</c:v>
                </c:pt>
                <c:pt idx="13078">
                  <c:v>5117.9688387126198</c:v>
                </c:pt>
                <c:pt idx="13079">
                  <c:v>5117.9688387126198</c:v>
                </c:pt>
                <c:pt idx="13080">
                  <c:v>5117.9688387126198</c:v>
                </c:pt>
                <c:pt idx="13081">
                  <c:v>5101.22322480191</c:v>
                </c:pt>
                <c:pt idx="13082">
                  <c:v>5140.0624330971996</c:v>
                </c:pt>
                <c:pt idx="13083">
                  <c:v>5121.9946694704304</c:v>
                </c:pt>
                <c:pt idx="13084">
                  <c:v>5129.2508597911501</c:v>
                </c:pt>
                <c:pt idx="13085">
                  <c:v>5129.2508597911501</c:v>
                </c:pt>
                <c:pt idx="13086">
                  <c:v>5129.2508597911501</c:v>
                </c:pt>
                <c:pt idx="13087">
                  <c:v>5148.78062288398</c:v>
                </c:pt>
                <c:pt idx="13088">
                  <c:v>5095.2996062756702</c:v>
                </c:pt>
                <c:pt idx="13089">
                  <c:v>5138.7681563815704</c:v>
                </c:pt>
                <c:pt idx="13090">
                  <c:v>5130.4753328187498</c:v>
                </c:pt>
                <c:pt idx="13091">
                  <c:v>5122.97628383341</c:v>
                </c:pt>
                <c:pt idx="13092">
                  <c:v>5122.97628383341</c:v>
                </c:pt>
                <c:pt idx="13093">
                  <c:v>5122.97628383341</c:v>
                </c:pt>
                <c:pt idx="13094">
                  <c:v>5087.4769881114198</c:v>
                </c:pt>
                <c:pt idx="13095">
                  <c:v>5078.2461774906396</c:v>
                </c:pt>
                <c:pt idx="13096">
                  <c:v>5090.0146430201603</c:v>
                </c:pt>
                <c:pt idx="13097">
                  <c:v>5065.2634186380201</c:v>
                </c:pt>
                <c:pt idx="13098">
                  <c:v>5102.47629795169</c:v>
                </c:pt>
                <c:pt idx="13099">
                  <c:v>5102.47629795169</c:v>
                </c:pt>
                <c:pt idx="13100">
                  <c:v>5102.47629795169</c:v>
                </c:pt>
                <c:pt idx="13101">
                  <c:v>5114.1732631757604</c:v>
                </c:pt>
                <c:pt idx="13102">
                  <c:v>5167.3222275180697</c:v>
                </c:pt>
                <c:pt idx="13103">
                  <c:v>5189.7551453861497</c:v>
                </c:pt>
                <c:pt idx="13104">
                  <c:v>5199.0744224865603</c:v>
                </c:pt>
                <c:pt idx="13105">
                  <c:v>5206.7407094744804</c:v>
                </c:pt>
                <c:pt idx="13106">
                  <c:v>5206.7407094744804</c:v>
                </c:pt>
                <c:pt idx="13107">
                  <c:v>5206.7407094744804</c:v>
                </c:pt>
                <c:pt idx="13108">
                  <c:v>5198.1206811240099</c:v>
                </c:pt>
                <c:pt idx="13109">
                  <c:v>5166.9126155986996</c:v>
                </c:pt>
                <c:pt idx="13110">
                  <c:v>5198.1170455152496</c:v>
                </c:pt>
                <c:pt idx="13111">
                  <c:v>5184.7234628736896</c:v>
                </c:pt>
                <c:pt idx="13112">
                  <c:v>5189.8217982132701</c:v>
                </c:pt>
                <c:pt idx="13113">
                  <c:v>5189.8217982132701</c:v>
                </c:pt>
                <c:pt idx="13114">
                  <c:v>5189.8217982132701</c:v>
                </c:pt>
                <c:pt idx="13115">
                  <c:v>5184.4507922172997</c:v>
                </c:pt>
                <c:pt idx="13116">
                  <c:v>5151.1110480938696</c:v>
                </c:pt>
                <c:pt idx="13117">
                  <c:v>5190.5331656590297</c:v>
                </c:pt>
                <c:pt idx="13118">
                  <c:v>5180.2952914140096</c:v>
                </c:pt>
                <c:pt idx="13119">
                  <c:v>5158.7240128201001</c:v>
                </c:pt>
                <c:pt idx="13120">
                  <c:v>5158.7240128201001</c:v>
                </c:pt>
                <c:pt idx="13121">
                  <c:v>5158.7240128201001</c:v>
                </c:pt>
                <c:pt idx="13122">
                  <c:v>5170.6524451347004</c:v>
                </c:pt>
                <c:pt idx="13123">
                  <c:v>5203.54016190333</c:v>
                </c:pt>
                <c:pt idx="13124">
                  <c:v>5226.4760056487403</c:v>
                </c:pt>
                <c:pt idx="13125">
                  <c:v>5217.6993552732401</c:v>
                </c:pt>
                <c:pt idx="13126">
                  <c:v>5163.7666021588302</c:v>
                </c:pt>
                <c:pt idx="13127">
                  <c:v>5163.7666021588302</c:v>
                </c:pt>
                <c:pt idx="13128">
                  <c:v>5163.7666021588302</c:v>
                </c:pt>
                <c:pt idx="13129">
                  <c:v>5168.2929350547902</c:v>
                </c:pt>
                <c:pt idx="13130">
                  <c:v>5129.1955985381201</c:v>
                </c:pt>
                <c:pt idx="13131">
                  <c:v>5135.4258200690902</c:v>
                </c:pt>
                <c:pt idx="13132">
                  <c:v>5139.4007523043801</c:v>
                </c:pt>
                <c:pt idx="13133">
                  <c:v>5139.4007523043801</c:v>
                </c:pt>
                <c:pt idx="13134">
                  <c:v>5139.4007523043801</c:v>
                </c:pt>
                <c:pt idx="13135">
                  <c:v>5139.4007523043801</c:v>
                </c:pt>
                <c:pt idx="13136">
                  <c:v>5124.3008572886401</c:v>
                </c:pt>
                <c:pt idx="13137">
                  <c:v>5213.2775340101898</c:v>
                </c:pt>
                <c:pt idx="13138">
                  <c:v>5222.8779648540603</c:v>
                </c:pt>
                <c:pt idx="13139">
                  <c:v>5229.1308968210396</c:v>
                </c:pt>
                <c:pt idx="13140">
                  <c:v>5228.5095228105702</c:v>
                </c:pt>
                <c:pt idx="13141">
                  <c:v>5228.5095228105702</c:v>
                </c:pt>
                <c:pt idx="13142">
                  <c:v>5228.5095228105702</c:v>
                </c:pt>
                <c:pt idx="13143">
                  <c:v>5215.9436470948303</c:v>
                </c:pt>
                <c:pt idx="13144">
                  <c:v>5190.5380131373704</c:v>
                </c:pt>
                <c:pt idx="13145">
                  <c:v>5205.6839591973003</c:v>
                </c:pt>
                <c:pt idx="13146">
                  <c:v>5224.3188777893502</c:v>
                </c:pt>
                <c:pt idx="13147">
                  <c:v>5227.9944782373996</c:v>
                </c:pt>
                <c:pt idx="13148">
                  <c:v>5227.9944782373996</c:v>
                </c:pt>
                <c:pt idx="13149">
                  <c:v>5227.9944782373996</c:v>
                </c:pt>
                <c:pt idx="13150">
                  <c:v>5206.3904791647301</c:v>
                </c:pt>
                <c:pt idx="13151">
                  <c:v>5238.3717174845797</c:v>
                </c:pt>
                <c:pt idx="13152">
                  <c:v>5217.9674692999897</c:v>
                </c:pt>
                <c:pt idx="13153">
                  <c:v>5235.7237824436897</c:v>
                </c:pt>
                <c:pt idx="13154">
                  <c:v>5289.7271148426698</c:v>
                </c:pt>
                <c:pt idx="13155">
                  <c:v>5289.7271148426698</c:v>
                </c:pt>
                <c:pt idx="13156">
                  <c:v>5289.7271148426698</c:v>
                </c:pt>
                <c:pt idx="13157">
                  <c:v>5285.80186926033</c:v>
                </c:pt>
                <c:pt idx="13158">
                  <c:v>5287.7832760300598</c:v>
                </c:pt>
                <c:pt idx="13159">
                  <c:v>5280.9459078375403</c:v>
                </c:pt>
                <c:pt idx="13160">
                  <c:v>5214.2724789385902</c:v>
                </c:pt>
                <c:pt idx="13161">
                  <c:v>5155.8179495578397</c:v>
                </c:pt>
                <c:pt idx="13162">
                  <c:v>5155.8179495578397</c:v>
                </c:pt>
                <c:pt idx="13163">
                  <c:v>5155.8179495578397</c:v>
                </c:pt>
                <c:pt idx="13164">
                  <c:v>5169.40906694159</c:v>
                </c:pt>
                <c:pt idx="13165">
                  <c:v>5159.8122717064698</c:v>
                </c:pt>
                <c:pt idx="13166">
                  <c:v>5074.3131032307801</c:v>
                </c:pt>
                <c:pt idx="13167">
                  <c:v>5040.5933895180096</c:v>
                </c:pt>
                <c:pt idx="13168">
                  <c:v>5061.4363344919802</c:v>
                </c:pt>
                <c:pt idx="13169">
                  <c:v>5061.4363344919802</c:v>
                </c:pt>
                <c:pt idx="13170">
                  <c:v>5061.4363344919802</c:v>
                </c:pt>
                <c:pt idx="13171">
                  <c:v>5041.6368092297698</c:v>
                </c:pt>
                <c:pt idx="13172">
                  <c:v>5019.7637751094599</c:v>
                </c:pt>
                <c:pt idx="13173">
                  <c:v>5027.8845131913604</c:v>
                </c:pt>
                <c:pt idx="13174">
                  <c:v>5085.6870567359501</c:v>
                </c:pt>
                <c:pt idx="13175">
                  <c:v>5115.4481499780504</c:v>
                </c:pt>
                <c:pt idx="13176">
                  <c:v>5115.4481499780504</c:v>
                </c:pt>
                <c:pt idx="13177">
                  <c:v>5115.4481499780504</c:v>
                </c:pt>
                <c:pt idx="13178">
                  <c:v>5115.4481499780504</c:v>
                </c:pt>
                <c:pt idx="13179">
                  <c:v>5034.7327882101299</c:v>
                </c:pt>
                <c:pt idx="13180">
                  <c:v>5077.5251150882004</c:v>
                </c:pt>
                <c:pt idx="13181">
                  <c:v>5140.12908592432</c:v>
                </c:pt>
                <c:pt idx="13182">
                  <c:v>5150.1524592529804</c:v>
                </c:pt>
                <c:pt idx="13183">
                  <c:v>5150.1524592529804</c:v>
                </c:pt>
                <c:pt idx="13184">
                  <c:v>5150.1524592529804</c:v>
                </c:pt>
                <c:pt idx="13185">
                  <c:v>5058.7120516673103</c:v>
                </c:pt>
                <c:pt idx="13186">
                  <c:v>5053.1992569300201</c:v>
                </c:pt>
                <c:pt idx="13187">
                  <c:v>5023.4175619050002</c:v>
                </c:pt>
                <c:pt idx="13188">
                  <c:v>5030.8051188886202</c:v>
                </c:pt>
                <c:pt idx="13189">
                  <c:v>5008.2922176279999</c:v>
                </c:pt>
                <c:pt idx="13190">
                  <c:v>5008.2922176279999</c:v>
                </c:pt>
                <c:pt idx="13191">
                  <c:v>5008.2922176279999</c:v>
                </c:pt>
                <c:pt idx="13192">
                  <c:v>4944.8447855614704</c:v>
                </c:pt>
                <c:pt idx="13193">
                  <c:v>4895.30961631843</c:v>
                </c:pt>
                <c:pt idx="13194">
                  <c:v>4920.8800645393003</c:v>
                </c:pt>
                <c:pt idx="13195">
                  <c:v>5025.4898588935202</c:v>
                </c:pt>
                <c:pt idx="13196">
                  <c:v>5007.0233901736301</c:v>
                </c:pt>
                <c:pt idx="13197">
                  <c:v>5007.0233901736301</c:v>
                </c:pt>
                <c:pt idx="13198">
                  <c:v>5007.0233901736301</c:v>
                </c:pt>
                <c:pt idx="13199">
                  <c:v>4961.39044099084</c:v>
                </c:pt>
                <c:pt idx="13200">
                  <c:v>4961.4219496000196</c:v>
                </c:pt>
                <c:pt idx="13201">
                  <c:v>5009.8955210875401</c:v>
                </c:pt>
                <c:pt idx="13202">
                  <c:v>4984.6256165234799</c:v>
                </c:pt>
                <c:pt idx="13203">
                  <c:v>4980.27136910843</c:v>
                </c:pt>
                <c:pt idx="13204">
                  <c:v>4980.27136910843</c:v>
                </c:pt>
                <c:pt idx="13205">
                  <c:v>4980.27136910843</c:v>
                </c:pt>
                <c:pt idx="13206">
                  <c:v>5004.5099726565604</c:v>
                </c:pt>
                <c:pt idx="13207">
                  <c:v>4959.09152439012</c:v>
                </c:pt>
                <c:pt idx="13208">
                  <c:v>4987.2541616510198</c:v>
                </c:pt>
                <c:pt idx="13209">
                  <c:v>5095.0293593584502</c:v>
                </c:pt>
                <c:pt idx="13210">
                  <c:v>5084.4085343249099</c:v>
                </c:pt>
                <c:pt idx="13211">
                  <c:v>5084.4085343249099</c:v>
                </c:pt>
                <c:pt idx="13212">
                  <c:v>5084.4085343249099</c:v>
                </c:pt>
                <c:pt idx="13213">
                  <c:v>5124.9346650810303</c:v>
                </c:pt>
                <c:pt idx="13214">
                  <c:v>5124.9346650810303</c:v>
                </c:pt>
                <c:pt idx="13215">
                  <c:v>5088.3883140385296</c:v>
                </c:pt>
                <c:pt idx="13216">
                  <c:v>5102.4047976462398</c:v>
                </c:pt>
                <c:pt idx="13217">
                  <c:v>5067.9416504185001</c:v>
                </c:pt>
                <c:pt idx="13218">
                  <c:v>5067.9416504185001</c:v>
                </c:pt>
                <c:pt idx="13219">
                  <c:v>5067.9416504185001</c:v>
                </c:pt>
                <c:pt idx="13220">
                  <c:v>5075.4431231430099</c:v>
                </c:pt>
                <c:pt idx="13221">
                  <c:v>5096.53571325127</c:v>
                </c:pt>
                <c:pt idx="13222">
                  <c:v>5041.3665623125498</c:v>
                </c:pt>
                <c:pt idx="13223">
                  <c:v>4976.1049614788899</c:v>
                </c:pt>
                <c:pt idx="13224">
                  <c:v>4951.7269929286003</c:v>
                </c:pt>
                <c:pt idx="13225">
                  <c:v>4951.7269929286003</c:v>
                </c:pt>
                <c:pt idx="13226">
                  <c:v>4951.7269929286003</c:v>
                </c:pt>
                <c:pt idx="13227">
                  <c:v>4944.8811416489898</c:v>
                </c:pt>
                <c:pt idx="13228">
                  <c:v>4954.4791487537004</c:v>
                </c:pt>
                <c:pt idx="13229">
                  <c:v>5046.9205606156902</c:v>
                </c:pt>
                <c:pt idx="13230">
                  <c:v>5004.1464117813903</c:v>
                </c:pt>
                <c:pt idx="13231">
                  <c:v>4968.7901166703004</c:v>
                </c:pt>
                <c:pt idx="13232">
                  <c:v>4968.7901166703004</c:v>
                </c:pt>
                <c:pt idx="13233">
                  <c:v>4968.7901166703004</c:v>
                </c:pt>
                <c:pt idx="13234">
                  <c:v>5051.5389956000399</c:v>
                </c:pt>
                <c:pt idx="13235">
                  <c:v>5083.4681235277803</c:v>
                </c:pt>
                <c:pt idx="13236">
                  <c:v>5081.5969968902</c:v>
                </c:pt>
                <c:pt idx="13237">
                  <c:v>5061.5490383632896</c:v>
                </c:pt>
                <c:pt idx="13238">
                  <c:v>5123.2756156206397</c:v>
                </c:pt>
                <c:pt idx="13239">
                  <c:v>5123.2756156206397</c:v>
                </c:pt>
                <c:pt idx="13240">
                  <c:v>5123.2756156206397</c:v>
                </c:pt>
                <c:pt idx="13241">
                  <c:v>5115.77171915696</c:v>
                </c:pt>
                <c:pt idx="13242">
                  <c:v>5092.7583157581703</c:v>
                </c:pt>
                <c:pt idx="13243">
                  <c:v>5124.1227124597999</c:v>
                </c:pt>
                <c:pt idx="13244">
                  <c:v>5132.6033758081303</c:v>
                </c:pt>
                <c:pt idx="13245">
                  <c:v>5129.0162418397003</c:v>
                </c:pt>
                <c:pt idx="13246">
                  <c:v>5129.0162418397003</c:v>
                </c:pt>
                <c:pt idx="13247">
                  <c:v>5129.0162418397003</c:v>
                </c:pt>
                <c:pt idx="13248">
                  <c:v>5114.8167659248202</c:v>
                </c:pt>
                <c:pt idx="13249">
                  <c:v>5098.0020754478301</c:v>
                </c:pt>
                <c:pt idx="13250">
                  <c:v>5077.23426638806</c:v>
                </c:pt>
                <c:pt idx="13251">
                  <c:v>5101.6522266346201</c:v>
                </c:pt>
                <c:pt idx="13252">
                  <c:v>5082.0356936795797</c:v>
                </c:pt>
                <c:pt idx="13253">
                  <c:v>5082.0356936795797</c:v>
                </c:pt>
                <c:pt idx="13254">
                  <c:v>5082.0356936795797</c:v>
                </c:pt>
                <c:pt idx="13255">
                  <c:v>5088.2453134276202</c:v>
                </c:pt>
                <c:pt idx="13256">
                  <c:v>5158.4101385978602</c:v>
                </c:pt>
                <c:pt idx="13257">
                  <c:v>5199.1907619666099</c:v>
                </c:pt>
                <c:pt idx="13258">
                  <c:v>5207.6702134453499</c:v>
                </c:pt>
                <c:pt idx="13259">
                  <c:v>5227.0407368748502</c:v>
                </c:pt>
                <c:pt idx="13260">
                  <c:v>5227.0407368748502</c:v>
                </c:pt>
                <c:pt idx="13261">
                  <c:v>5227.0407368748502</c:v>
                </c:pt>
                <c:pt idx="13262">
                  <c:v>5207.8532057525299</c:v>
                </c:pt>
                <c:pt idx="13263">
                  <c:v>5213.0654568330001</c:v>
                </c:pt>
                <c:pt idx="13264">
                  <c:v>5190.1114350438302</c:v>
                </c:pt>
                <c:pt idx="13265">
                  <c:v>5202.5476407140904</c:v>
                </c:pt>
                <c:pt idx="13266">
                  <c:v>5199.1847026186897</c:v>
                </c:pt>
                <c:pt idx="13267">
                  <c:v>5199.1847026186897</c:v>
                </c:pt>
                <c:pt idx="13268">
                  <c:v>5199.1847026186897</c:v>
                </c:pt>
                <c:pt idx="13269">
                  <c:v>5226.0688174685401</c:v>
                </c:pt>
                <c:pt idx="13270">
                  <c:v>5236.93928763637</c:v>
                </c:pt>
                <c:pt idx="13271">
                  <c:v>5239.2236618020797</c:v>
                </c:pt>
                <c:pt idx="13272">
                  <c:v>5237.4919001666403</c:v>
                </c:pt>
                <c:pt idx="13273">
                  <c:v>5266.4689137879404</c:v>
                </c:pt>
                <c:pt idx="13274">
                  <c:v>5266.4689137879404</c:v>
                </c:pt>
                <c:pt idx="13275">
                  <c:v>5266.4689137879404</c:v>
                </c:pt>
                <c:pt idx="13276">
                  <c:v>5266.4689137879404</c:v>
                </c:pt>
                <c:pt idx="13277">
                  <c:v>5275.72517366998</c:v>
                </c:pt>
                <c:pt idx="13278">
                  <c:v>5224.3818950077202</c:v>
                </c:pt>
                <c:pt idx="13279">
                  <c:v>5199.5106955367701</c:v>
                </c:pt>
                <c:pt idx="13280">
                  <c:v>5219.21327123226</c:v>
                </c:pt>
                <c:pt idx="13281">
                  <c:v>5219.21327123226</c:v>
                </c:pt>
                <c:pt idx="13282">
                  <c:v>5219.21327123226</c:v>
                </c:pt>
                <c:pt idx="13283">
                  <c:v>5221.9666389269496</c:v>
                </c:pt>
                <c:pt idx="13284">
                  <c:v>5276.5674230308096</c:v>
                </c:pt>
                <c:pt idx="13285">
                  <c:v>5298.0090315792404</c:v>
                </c:pt>
                <c:pt idx="13286">
                  <c:v>5291.09531560293</c:v>
                </c:pt>
                <c:pt idx="13287">
                  <c:v>5305.5020212166601</c:v>
                </c:pt>
                <c:pt idx="13288">
                  <c:v>5305.5020212166601</c:v>
                </c:pt>
                <c:pt idx="13289">
                  <c:v>5305.5020212166601</c:v>
                </c:pt>
                <c:pt idx="13290">
                  <c:v>5310.8439423426098</c:v>
                </c:pt>
                <c:pt idx="13291">
                  <c:v>5299.3469355998895</c:v>
                </c:pt>
                <c:pt idx="13292">
                  <c:v>5327.1084440285103</c:v>
                </c:pt>
                <c:pt idx="13293">
                  <c:v>5299.5553771683299</c:v>
                </c:pt>
                <c:pt idx="13294">
                  <c:v>5286.4647619227399</c:v>
                </c:pt>
                <c:pt idx="13295">
                  <c:v>5286.4647619227399</c:v>
                </c:pt>
                <c:pt idx="13296">
                  <c:v>5286.4647619227399</c:v>
                </c:pt>
                <c:pt idx="13297">
                  <c:v>5333.0841729468502</c:v>
                </c:pt>
                <c:pt idx="13298">
                  <c:v>5373.2794633065596</c:v>
                </c:pt>
                <c:pt idx="13299">
                  <c:v>5375.2863193375497</c:v>
                </c:pt>
                <c:pt idx="13300">
                  <c:v>5385.6865841068102</c:v>
                </c:pt>
                <c:pt idx="13301">
                  <c:v>5372.4614513374099</c:v>
                </c:pt>
                <c:pt idx="13302">
                  <c:v>5372.4614513374099</c:v>
                </c:pt>
                <c:pt idx="13303">
                  <c:v>5372.4614513374099</c:v>
                </c:pt>
                <c:pt idx="13304">
                  <c:v>5354.37793340604</c:v>
                </c:pt>
                <c:pt idx="13305">
                  <c:v>5365.6301424928097</c:v>
                </c:pt>
                <c:pt idx="13306">
                  <c:v>5431.6237125551697</c:v>
                </c:pt>
                <c:pt idx="13307">
                  <c:v>5445.2063468518299</c:v>
                </c:pt>
                <c:pt idx="13308">
                  <c:v>5430.5827165825804</c:v>
                </c:pt>
                <c:pt idx="13309">
                  <c:v>5430.5827165825804</c:v>
                </c:pt>
                <c:pt idx="13310">
                  <c:v>5430.5827165825804</c:v>
                </c:pt>
                <c:pt idx="13311">
                  <c:v>5434.9212096930396</c:v>
                </c:pt>
                <c:pt idx="13312">
                  <c:v>5446.1952324323202</c:v>
                </c:pt>
                <c:pt idx="13313">
                  <c:v>5432.8004379211698</c:v>
                </c:pt>
                <c:pt idx="13314">
                  <c:v>5484.6805748091101</c:v>
                </c:pt>
                <c:pt idx="13315">
                  <c:v>5495.9218770696198</c:v>
                </c:pt>
                <c:pt idx="13316">
                  <c:v>5495.9218770696198</c:v>
                </c:pt>
                <c:pt idx="13317">
                  <c:v>5495.9218770696198</c:v>
                </c:pt>
                <c:pt idx="13318">
                  <c:v>5509.7998439838802</c:v>
                </c:pt>
                <c:pt idx="13319">
                  <c:v>5489.65166384238</c:v>
                </c:pt>
                <c:pt idx="13320">
                  <c:v>5497.8451140993102</c:v>
                </c:pt>
                <c:pt idx="13321">
                  <c:v>5502.0805982951397</c:v>
                </c:pt>
                <c:pt idx="13322">
                  <c:v>5508.7398216588199</c:v>
                </c:pt>
                <c:pt idx="13323">
                  <c:v>5508.7398216588199</c:v>
                </c:pt>
                <c:pt idx="13324">
                  <c:v>5508.7398216588199</c:v>
                </c:pt>
                <c:pt idx="13325">
                  <c:v>5542.7267041400701</c:v>
                </c:pt>
                <c:pt idx="13326">
                  <c:v>5544.14337968368</c:v>
                </c:pt>
                <c:pt idx="13327">
                  <c:v>5563.7356752470396</c:v>
                </c:pt>
                <c:pt idx="13328">
                  <c:v>5591.4026578480998</c:v>
                </c:pt>
                <c:pt idx="13329">
                  <c:v>5544.8911032169599</c:v>
                </c:pt>
                <c:pt idx="13330">
                  <c:v>5544.8911032169599</c:v>
                </c:pt>
                <c:pt idx="13331">
                  <c:v>5544.8911032169599</c:v>
                </c:pt>
                <c:pt idx="13332">
                  <c:v>5547.4735973003098</c:v>
                </c:pt>
                <c:pt idx="13333">
                  <c:v>5547.5293433011702</c:v>
                </c:pt>
                <c:pt idx="13334">
                  <c:v>5507.4394855952696</c:v>
                </c:pt>
                <c:pt idx="13335">
                  <c:v>5507.0371448934002</c:v>
                </c:pt>
                <c:pt idx="13336">
                  <c:v>5495.1547636229898</c:v>
                </c:pt>
                <c:pt idx="13337">
                  <c:v>5495.1547636229898</c:v>
                </c:pt>
                <c:pt idx="13338">
                  <c:v>5495.1547636229898</c:v>
                </c:pt>
                <c:pt idx="13339">
                  <c:v>5557.6932935015702</c:v>
                </c:pt>
                <c:pt idx="13340">
                  <c:v>5570.1404059980996</c:v>
                </c:pt>
                <c:pt idx="13341">
                  <c:v>5583.1025630677896</c:v>
                </c:pt>
                <c:pt idx="13342">
                  <c:v>5554.5157714525203</c:v>
                </c:pt>
                <c:pt idx="13343">
                  <c:v>5564.8444389667602</c:v>
                </c:pt>
                <c:pt idx="13344">
                  <c:v>5564.8444389667602</c:v>
                </c:pt>
                <c:pt idx="13345">
                  <c:v>5564.8444389667602</c:v>
                </c:pt>
                <c:pt idx="13346">
                  <c:v>5580.3455597643497</c:v>
                </c:pt>
                <c:pt idx="13347">
                  <c:v>5616.4689683220604</c:v>
                </c:pt>
                <c:pt idx="13348">
                  <c:v>5631.3046757685097</c:v>
                </c:pt>
                <c:pt idx="13349">
                  <c:v>5644.3274263173898</c:v>
                </c:pt>
                <c:pt idx="13350">
                  <c:v>5650.1637902335897</c:v>
                </c:pt>
                <c:pt idx="13351">
                  <c:v>5650.1637902335897</c:v>
                </c:pt>
                <c:pt idx="13352">
                  <c:v>5650.1637902335897</c:v>
                </c:pt>
                <c:pt idx="13353">
                  <c:v>5647.4492023655903</c:v>
                </c:pt>
                <c:pt idx="13354">
                  <c:v>5657.0556925573801</c:v>
                </c:pt>
                <c:pt idx="13355">
                  <c:v>5670.7583019428503</c:v>
                </c:pt>
                <c:pt idx="13356">
                  <c:v>5670.7583019428503</c:v>
                </c:pt>
                <c:pt idx="13357">
                  <c:v>5650.6024870229703</c:v>
                </c:pt>
                <c:pt idx="13358">
                  <c:v>5650.6024870229703</c:v>
                </c:pt>
                <c:pt idx="13359">
                  <c:v>5650.6024870229703</c:v>
                </c:pt>
                <c:pt idx="13360">
                  <c:v>5573.7941927936399</c:v>
                </c:pt>
                <c:pt idx="13361">
                  <c:v>5594.3753739374797</c:v>
                </c:pt>
                <c:pt idx="13362">
                  <c:v>5648.3047822918397</c:v>
                </c:pt>
                <c:pt idx="13363">
                  <c:v>5653.02145142466</c:v>
                </c:pt>
                <c:pt idx="13364">
                  <c:v>5637.19436194639</c:v>
                </c:pt>
                <c:pt idx="13365">
                  <c:v>5637.19436194639</c:v>
                </c:pt>
                <c:pt idx="13366">
                  <c:v>5637.19436194639</c:v>
                </c:pt>
                <c:pt idx="13367">
                  <c:v>5687.41908498269</c:v>
                </c:pt>
                <c:pt idx="13368">
                  <c:v>5710.3436583409703</c:v>
                </c:pt>
                <c:pt idx="13369">
                  <c:v>5704.3161825913903</c:v>
                </c:pt>
                <c:pt idx="13370">
                  <c:v>5681.8214593745297</c:v>
                </c:pt>
                <c:pt idx="13371">
                  <c:v>5692.2253597525496</c:v>
                </c:pt>
                <c:pt idx="13372">
                  <c:v>5692.2253597525496</c:v>
                </c:pt>
                <c:pt idx="13373">
                  <c:v>5692.2253597525496</c:v>
                </c:pt>
                <c:pt idx="13374">
                  <c:v>5705.2444746926803</c:v>
                </c:pt>
                <c:pt idx="13375">
                  <c:v>5699.4117463852399</c:v>
                </c:pt>
                <c:pt idx="13376">
                  <c:v>5707.1180250694297</c:v>
                </c:pt>
                <c:pt idx="13377">
                  <c:v>5757.1367302764602</c:v>
                </c:pt>
                <c:pt idx="13378">
                  <c:v>5763.6335631159</c:v>
                </c:pt>
                <c:pt idx="13379">
                  <c:v>5763.6335631159</c:v>
                </c:pt>
                <c:pt idx="13380">
                  <c:v>5763.6335631159</c:v>
                </c:pt>
                <c:pt idx="13381">
                  <c:v>5745.0289412634402</c:v>
                </c:pt>
                <c:pt idx="13382">
                  <c:v>5757.6832834588104</c:v>
                </c:pt>
                <c:pt idx="13383">
                  <c:v>5749.7003591860002</c:v>
                </c:pt>
                <c:pt idx="13384">
                  <c:v>5729.9072325951902</c:v>
                </c:pt>
                <c:pt idx="13385">
                  <c:v>5700.2600550939896</c:v>
                </c:pt>
                <c:pt idx="13386">
                  <c:v>5700.2600550939896</c:v>
                </c:pt>
                <c:pt idx="13387">
                  <c:v>5700.2600550939896</c:v>
                </c:pt>
                <c:pt idx="13388">
                  <c:v>5700.2600550939896</c:v>
                </c:pt>
                <c:pt idx="13389">
                  <c:v>5725.1179239995099</c:v>
                </c:pt>
                <c:pt idx="13390">
                  <c:v>5766.4753972902099</c:v>
                </c:pt>
                <c:pt idx="13391">
                  <c:v>5758.1983280319801</c:v>
                </c:pt>
                <c:pt idx="13392">
                  <c:v>5732.32006493679</c:v>
                </c:pt>
                <c:pt idx="13393">
                  <c:v>5732.32006493679</c:v>
                </c:pt>
                <c:pt idx="13394">
                  <c:v>5732.32006493679</c:v>
                </c:pt>
                <c:pt idx="13395">
                  <c:v>5732.32006493679</c:v>
                </c:pt>
                <c:pt idx="13396">
                  <c:v>5732.32006493679</c:v>
                </c:pt>
                <c:pt idx="13397">
                  <c:v>5726.5370232822897</c:v>
                </c:pt>
                <c:pt idx="13398">
                  <c:v>5733.5670787386498</c:v>
                </c:pt>
                <c:pt idx="13399">
                  <c:v>5698.66402285195</c:v>
                </c:pt>
                <c:pt idx="13400">
                  <c:v>5698.66402285195</c:v>
                </c:pt>
                <c:pt idx="13401">
                  <c:v>5698.66402285195</c:v>
                </c:pt>
                <c:pt idx="13402">
                  <c:v>5713.1143557707101</c:v>
                </c:pt>
                <c:pt idx="13403">
                  <c:v>5710.1646652034296</c:v>
                </c:pt>
                <c:pt idx="13404">
                  <c:v>5721.9210120371099</c:v>
                </c:pt>
                <c:pt idx="13405">
                  <c:v>5758.2625571199296</c:v>
                </c:pt>
                <c:pt idx="13406">
                  <c:v>5786.2046341165496</c:v>
                </c:pt>
                <c:pt idx="13407">
                  <c:v>5786.2046341165496</c:v>
                </c:pt>
                <c:pt idx="13408">
                  <c:v>5786.2046341165496</c:v>
                </c:pt>
                <c:pt idx="13409">
                  <c:v>5786.2046341165496</c:v>
                </c:pt>
                <c:pt idx="13410">
                  <c:v>5790.9381967113704</c:v>
                </c:pt>
                <c:pt idx="13411">
                  <c:v>5786.2664394653302</c:v>
                </c:pt>
                <c:pt idx="13412">
                  <c:v>5769.2105869411298</c:v>
                </c:pt>
                <c:pt idx="13413">
                  <c:v>5786.0034637656199</c:v>
                </c:pt>
                <c:pt idx="13414">
                  <c:v>5786.0034637656199</c:v>
                </c:pt>
                <c:pt idx="13415">
                  <c:v>5786.0034637656199</c:v>
                </c:pt>
                <c:pt idx="13416">
                  <c:v>5755.5940202961201</c:v>
                </c:pt>
                <c:pt idx="13417">
                  <c:v>5775.9546411756901</c:v>
                </c:pt>
                <c:pt idx="13418">
                  <c:v>5825.2183516319301</c:v>
                </c:pt>
                <c:pt idx="13419">
                  <c:v>5759.6319697497702</c:v>
                </c:pt>
                <c:pt idx="13420">
                  <c:v>5752.66977899011</c:v>
                </c:pt>
                <c:pt idx="13421">
                  <c:v>5752.66977899011</c:v>
                </c:pt>
                <c:pt idx="13422">
                  <c:v>5752.66977899011</c:v>
                </c:pt>
                <c:pt idx="13423">
                  <c:v>5746.96672072814</c:v>
                </c:pt>
                <c:pt idx="13424">
                  <c:v>5780.2228458502796</c:v>
                </c:pt>
                <c:pt idx="13425">
                  <c:v>5819.0111556230504</c:v>
                </c:pt>
                <c:pt idx="13426">
                  <c:v>5851.5716676040201</c:v>
                </c:pt>
                <c:pt idx="13427">
                  <c:v>5861.4993032355496</c:v>
                </c:pt>
                <c:pt idx="13428">
                  <c:v>5861.4993032355496</c:v>
                </c:pt>
                <c:pt idx="13429">
                  <c:v>5861.4993032355496</c:v>
                </c:pt>
                <c:pt idx="13430">
                  <c:v>5856.3900610697101</c:v>
                </c:pt>
                <c:pt idx="13431">
                  <c:v>5860.5128413942402</c:v>
                </c:pt>
                <c:pt idx="13432">
                  <c:v>5871.0960984706799</c:v>
                </c:pt>
                <c:pt idx="13433">
                  <c:v>5864.2999338440104</c:v>
                </c:pt>
                <c:pt idx="13434">
                  <c:v>5823.02850329377</c:v>
                </c:pt>
                <c:pt idx="13435">
                  <c:v>5823.02850329377</c:v>
                </c:pt>
                <c:pt idx="13436">
                  <c:v>5823.02850329377</c:v>
                </c:pt>
                <c:pt idx="13437">
                  <c:v>5804.3172369179301</c:v>
                </c:pt>
                <c:pt idx="13438">
                  <c:v>5849.4545314408997</c:v>
                </c:pt>
                <c:pt idx="13439">
                  <c:v>5895.6182795014502</c:v>
                </c:pt>
                <c:pt idx="13440">
                  <c:v>5902.3429438226703</c:v>
                </c:pt>
                <c:pt idx="13441">
                  <c:v>5897.3500411368796</c:v>
                </c:pt>
                <c:pt idx="13442">
                  <c:v>5897.3500411368796</c:v>
                </c:pt>
                <c:pt idx="13443">
                  <c:v>5897.3500411368796</c:v>
                </c:pt>
                <c:pt idx="13444">
                  <c:v>5897.3500411368796</c:v>
                </c:pt>
                <c:pt idx="13445">
                  <c:v>5914.1671553530496</c:v>
                </c:pt>
                <c:pt idx="13446">
                  <c:v>5906.1857822733</c:v>
                </c:pt>
                <c:pt idx="13447">
                  <c:v>5902.5041224773304</c:v>
                </c:pt>
                <c:pt idx="13448">
                  <c:v>5882.1338066410899</c:v>
                </c:pt>
                <c:pt idx="13449">
                  <c:v>5882.1338066410899</c:v>
                </c:pt>
                <c:pt idx="13450">
                  <c:v>5882.1338066410899</c:v>
                </c:pt>
                <c:pt idx="13451">
                  <c:v>5875.4915494515799</c:v>
                </c:pt>
                <c:pt idx="13452">
                  <c:v>5671.97501900512</c:v>
                </c:pt>
                <c:pt idx="13453">
                  <c:v>5705.1984236484896</c:v>
                </c:pt>
                <c:pt idx="13454">
                  <c:v>5690.4814794212798</c:v>
                </c:pt>
                <c:pt idx="13455">
                  <c:v>5625.6016175065497</c:v>
                </c:pt>
                <c:pt idx="13456">
                  <c:v>5625.6016175065497</c:v>
                </c:pt>
                <c:pt idx="13457">
                  <c:v>5625.6016175065497</c:v>
                </c:pt>
                <c:pt idx="13458">
                  <c:v>5572.9337653890498</c:v>
                </c:pt>
                <c:pt idx="13459">
                  <c:v>5659.5085165952596</c:v>
                </c:pt>
                <c:pt idx="13460">
                  <c:v>5647.1510824479501</c:v>
                </c:pt>
                <c:pt idx="13461">
                  <c:v>5687.7741627707801</c:v>
                </c:pt>
                <c:pt idx="13462">
                  <c:v>5691.6521454393496</c:v>
                </c:pt>
                <c:pt idx="13463">
                  <c:v>5691.6521454393496</c:v>
                </c:pt>
                <c:pt idx="13464">
                  <c:v>5691.6521454393496</c:v>
                </c:pt>
                <c:pt idx="13465">
                  <c:v>5707.0792452427504</c:v>
                </c:pt>
                <c:pt idx="13466">
                  <c:v>5592.3842722110903</c:v>
                </c:pt>
                <c:pt idx="13467">
                  <c:v>5630.19460322963</c:v>
                </c:pt>
                <c:pt idx="13468">
                  <c:v>5651.1793369449197</c:v>
                </c:pt>
                <c:pt idx="13469">
                  <c:v>5629.5438292630597</c:v>
                </c:pt>
                <c:pt idx="13470">
                  <c:v>5629.5438292630597</c:v>
                </c:pt>
                <c:pt idx="13471">
                  <c:v>5629.5438292630597</c:v>
                </c:pt>
                <c:pt idx="13472">
                  <c:v>5690.8886676014799</c:v>
                </c:pt>
                <c:pt idx="13473">
                  <c:v>5726.9975337241804</c:v>
                </c:pt>
                <c:pt idx="13474">
                  <c:v>5824.9662827584798</c:v>
                </c:pt>
                <c:pt idx="13475">
                  <c:v>5822.9121638137203</c:v>
                </c:pt>
                <c:pt idx="13476">
                  <c:v>5829.3096233472697</c:v>
                </c:pt>
                <c:pt idx="13477">
                  <c:v>5829.3096233472697</c:v>
                </c:pt>
                <c:pt idx="13478">
                  <c:v>5829.3096233472697</c:v>
                </c:pt>
                <c:pt idx="13479">
                  <c:v>5834.9254269991898</c:v>
                </c:pt>
                <c:pt idx="13480">
                  <c:v>5798.8941205298597</c:v>
                </c:pt>
                <c:pt idx="13481">
                  <c:v>5753.9689031840799</c:v>
                </c:pt>
                <c:pt idx="13482">
                  <c:v>5775.7316571722504</c:v>
                </c:pt>
                <c:pt idx="13483">
                  <c:v>5769.0106284597896</c:v>
                </c:pt>
                <c:pt idx="13484">
                  <c:v>5769.0106284597896</c:v>
                </c:pt>
                <c:pt idx="13485">
                  <c:v>5769.0106284597896</c:v>
                </c:pt>
                <c:pt idx="13486">
                  <c:v>5784.0390231700703</c:v>
                </c:pt>
                <c:pt idx="13487">
                  <c:v>5838.8603675382001</c:v>
                </c:pt>
                <c:pt idx="13488">
                  <c:v>5845.40688703058</c:v>
                </c:pt>
                <c:pt idx="13489">
                  <c:v>5864.9579790280904</c:v>
                </c:pt>
                <c:pt idx="13490">
                  <c:v>5864.9579790280904</c:v>
                </c:pt>
                <c:pt idx="13491">
                  <c:v>5864.9579790280904</c:v>
                </c:pt>
                <c:pt idx="13492">
                  <c:v>5864.9579790280904</c:v>
                </c:pt>
                <c:pt idx="13493">
                  <c:v>5868.4233928154999</c:v>
                </c:pt>
                <c:pt idx="13494">
                  <c:v>5883.8946531465399</c:v>
                </c:pt>
                <c:pt idx="13495">
                  <c:v>5845.8940586033204</c:v>
                </c:pt>
                <c:pt idx="13496">
                  <c:v>5882.2428749036499</c:v>
                </c:pt>
                <c:pt idx="13497">
                  <c:v>5902.75134387245</c:v>
                </c:pt>
                <c:pt idx="13498">
                  <c:v>5902.75134387245</c:v>
                </c:pt>
                <c:pt idx="13499">
                  <c:v>5902.75134387245</c:v>
                </c:pt>
                <c:pt idx="13500">
                  <c:v>5966.2836068098604</c:v>
                </c:pt>
                <c:pt idx="13501">
                  <c:v>5978.5016759550099</c:v>
                </c:pt>
                <c:pt idx="13502">
                  <c:v>5982.6947447153998</c:v>
                </c:pt>
                <c:pt idx="13503">
                  <c:v>5975.6150026060996</c:v>
                </c:pt>
                <c:pt idx="13504">
                  <c:v>6031.1307482458196</c:v>
                </c:pt>
                <c:pt idx="13505">
                  <c:v>6031.1307482458196</c:v>
                </c:pt>
                <c:pt idx="13506">
                  <c:v>6031.1307482458196</c:v>
                </c:pt>
                <c:pt idx="13507">
                  <c:v>6017.33967238073</c:v>
                </c:pt>
                <c:pt idx="13508">
                  <c:v>6015.2213243480201</c:v>
                </c:pt>
                <c:pt idx="13509">
                  <c:v>6076.7855110811297</c:v>
                </c:pt>
                <c:pt idx="13510">
                  <c:v>6072.6239509299203</c:v>
                </c:pt>
                <c:pt idx="13511">
                  <c:v>6072.0846689650698</c:v>
                </c:pt>
                <c:pt idx="13512">
                  <c:v>6072.0846689650698</c:v>
                </c:pt>
                <c:pt idx="13513">
                  <c:v>6072.0846689650698</c:v>
                </c:pt>
                <c:pt idx="13514">
                  <c:v>6024.5515082746797</c:v>
                </c:pt>
                <c:pt idx="13515">
                  <c:v>6040.5481867825201</c:v>
                </c:pt>
                <c:pt idx="13516">
                  <c:v>6080.3072040920197</c:v>
                </c:pt>
                <c:pt idx="13517">
                  <c:v>6108.3777392645297</c:v>
                </c:pt>
                <c:pt idx="13518">
                  <c:v>6121.6513468172898</c:v>
                </c:pt>
                <c:pt idx="13519">
                  <c:v>6121.6513468172898</c:v>
                </c:pt>
                <c:pt idx="13520">
                  <c:v>6121.6513468172898</c:v>
                </c:pt>
                <c:pt idx="13521">
                  <c:v>6137.5692538021804</c:v>
                </c:pt>
                <c:pt idx="13522">
                  <c:v>6130.9076066993302</c:v>
                </c:pt>
                <c:pt idx="13523">
                  <c:v>6152.32134224733</c:v>
                </c:pt>
                <c:pt idx="13524">
                  <c:v>6067.45775089363</c:v>
                </c:pt>
                <c:pt idx="13525">
                  <c:v>6126.5763848063698</c:v>
                </c:pt>
                <c:pt idx="13526">
                  <c:v>6126.5763848063698</c:v>
                </c:pt>
                <c:pt idx="13527">
                  <c:v>6126.5763848063698</c:v>
                </c:pt>
                <c:pt idx="13528">
                  <c:v>6115.9531360336596</c:v>
                </c:pt>
                <c:pt idx="13529">
                  <c:v>6108.5437653975296</c:v>
                </c:pt>
                <c:pt idx="13530">
                  <c:v>6163.0723947863598</c:v>
                </c:pt>
                <c:pt idx="13531">
                  <c:v>6157.9250272034096</c:v>
                </c:pt>
                <c:pt idx="13532">
                  <c:v>6198.6523283104698</c:v>
                </c:pt>
                <c:pt idx="13533">
                  <c:v>6198.6523283104698</c:v>
                </c:pt>
                <c:pt idx="13534">
                  <c:v>6198.6523283104698</c:v>
                </c:pt>
                <c:pt idx="13535">
                  <c:v>6208.2309455018303</c:v>
                </c:pt>
                <c:pt idx="13536">
                  <c:v>6204.2293521356996</c:v>
                </c:pt>
                <c:pt idx="13537">
                  <c:v>6196.8552226670699</c:v>
                </c:pt>
                <c:pt idx="13538">
                  <c:v>6137.4723042354699</c:v>
                </c:pt>
                <c:pt idx="13539">
                  <c:v>6170.9926169269002</c:v>
                </c:pt>
                <c:pt idx="13540">
                  <c:v>6170.9926169269002</c:v>
                </c:pt>
                <c:pt idx="13541">
                  <c:v>6170.9926169269002</c:v>
                </c:pt>
                <c:pt idx="13542">
                  <c:v>6170.9926169269002</c:v>
                </c:pt>
                <c:pt idx="13543">
                  <c:v>6181.39894104409</c:v>
                </c:pt>
                <c:pt idx="13544">
                  <c:v>6233.0415514935803</c:v>
                </c:pt>
                <c:pt idx="13545">
                  <c:v>6234.7781606073504</c:v>
                </c:pt>
                <c:pt idx="13546">
                  <c:v>6258.0630227929296</c:v>
                </c:pt>
                <c:pt idx="13547">
                  <c:v>6258.0630227929296</c:v>
                </c:pt>
                <c:pt idx="13548">
                  <c:v>6258.0630227929296</c:v>
                </c:pt>
                <c:pt idx="13549">
                  <c:v>6269.8714800187199</c:v>
                </c:pt>
                <c:pt idx="13550">
                  <c:v>6236.5862700265698</c:v>
                </c:pt>
                <c:pt idx="13551">
                  <c:v>6182.8701507189799</c:v>
                </c:pt>
                <c:pt idx="13552">
                  <c:v>6074.5023487850003</c:v>
                </c:pt>
                <c:pt idx="13553">
                  <c:v>6143.60436433014</c:v>
                </c:pt>
                <c:pt idx="13554">
                  <c:v>6143.60436433014</c:v>
                </c:pt>
                <c:pt idx="13555">
                  <c:v>6143.60436433014</c:v>
                </c:pt>
                <c:pt idx="13556">
                  <c:v>6149.6215634256496</c:v>
                </c:pt>
                <c:pt idx="13557">
                  <c:v>6083.91736358254</c:v>
                </c:pt>
                <c:pt idx="13558">
                  <c:v>6177.8057477277398</c:v>
                </c:pt>
                <c:pt idx="13559">
                  <c:v>6207.9558511062796</c:v>
                </c:pt>
                <c:pt idx="13560">
                  <c:v>6248.4577444707202</c:v>
                </c:pt>
                <c:pt idx="13561">
                  <c:v>6248.4577444707202</c:v>
                </c:pt>
                <c:pt idx="13562">
                  <c:v>6248.4577444707202</c:v>
                </c:pt>
                <c:pt idx="13563">
                  <c:v>6240.91143257161</c:v>
                </c:pt>
                <c:pt idx="13564">
                  <c:v>6251.8364368707098</c:v>
                </c:pt>
                <c:pt idx="13565">
                  <c:v>6166.9098282986497</c:v>
                </c:pt>
                <c:pt idx="13566">
                  <c:v>6206.39253934301</c:v>
                </c:pt>
                <c:pt idx="13567">
                  <c:v>6126.3740025858597</c:v>
                </c:pt>
                <c:pt idx="13568">
                  <c:v>6126.3740025858597</c:v>
                </c:pt>
                <c:pt idx="13569">
                  <c:v>6126.3740025858597</c:v>
                </c:pt>
                <c:pt idx="13570">
                  <c:v>6106.7235372824698</c:v>
                </c:pt>
                <c:pt idx="13571">
                  <c:v>6087.1845639808098</c:v>
                </c:pt>
                <c:pt idx="13572">
                  <c:v>6143.2454085593799</c:v>
                </c:pt>
                <c:pt idx="13573">
                  <c:v>6140.7843438083401</c:v>
                </c:pt>
                <c:pt idx="13574">
                  <c:v>6131.1984553994698</c:v>
                </c:pt>
                <c:pt idx="13575">
                  <c:v>6131.1984553994698</c:v>
                </c:pt>
                <c:pt idx="13576">
                  <c:v>6131.1984553994698</c:v>
                </c:pt>
                <c:pt idx="13577">
                  <c:v>6196.83210019541</c:v>
                </c:pt>
                <c:pt idx="13578">
                  <c:v>6220.2817766444095</c:v>
                </c:pt>
                <c:pt idx="13579">
                  <c:v>6220.2817766444095</c:v>
                </c:pt>
                <c:pt idx="13580">
                  <c:v>6222.5031335917402</c:v>
                </c:pt>
                <c:pt idx="13581">
                  <c:v>6244.8500087193697</c:v>
                </c:pt>
                <c:pt idx="13582">
                  <c:v>6244.8500087193697</c:v>
                </c:pt>
                <c:pt idx="13583">
                  <c:v>6244.8500087193697</c:v>
                </c:pt>
                <c:pt idx="13584">
                  <c:v>6250.6560758959704</c:v>
                </c:pt>
                <c:pt idx="13585">
                  <c:v>6161.9714597441498</c:v>
                </c:pt>
                <c:pt idx="13586">
                  <c:v>6197.9833763001398</c:v>
                </c:pt>
                <c:pt idx="13587">
                  <c:v>6316.1612625160096</c:v>
                </c:pt>
                <c:pt idx="13588">
                  <c:v>6335.8165752977302</c:v>
                </c:pt>
                <c:pt idx="13589">
                  <c:v>6335.8165752977302</c:v>
                </c:pt>
                <c:pt idx="13590">
                  <c:v>6335.8165752977302</c:v>
                </c:pt>
                <c:pt idx="13591">
                  <c:v>6323.6784895451101</c:v>
                </c:pt>
                <c:pt idx="13592">
                  <c:v>6323.0446817527099</c:v>
                </c:pt>
                <c:pt idx="13593">
                  <c:v>6310.6739170399796</c:v>
                </c:pt>
                <c:pt idx="13594">
                  <c:v>6339.0110635209603</c:v>
                </c:pt>
                <c:pt idx="13595">
                  <c:v>6261.5580546729798</c:v>
                </c:pt>
                <c:pt idx="13596">
                  <c:v>6261.5580546729798</c:v>
                </c:pt>
                <c:pt idx="13597">
                  <c:v>6261.5580546729798</c:v>
                </c:pt>
                <c:pt idx="13598">
                  <c:v>6292.1747278413304</c:v>
                </c:pt>
                <c:pt idx="13599">
                  <c:v>6167.5678734827197</c:v>
                </c:pt>
                <c:pt idx="13600">
                  <c:v>6196.4164289281198</c:v>
                </c:pt>
                <c:pt idx="13601">
                  <c:v>6051.8276871723201</c:v>
                </c:pt>
                <c:pt idx="13602">
                  <c:v>5955.9439355197801</c:v>
                </c:pt>
                <c:pt idx="13603">
                  <c:v>5955.9439355197801</c:v>
                </c:pt>
                <c:pt idx="13604">
                  <c:v>5955.9439355197801</c:v>
                </c:pt>
                <c:pt idx="13605">
                  <c:v>6017.1385020297903</c:v>
                </c:pt>
                <c:pt idx="13606">
                  <c:v>5941.1009568558402</c:v>
                </c:pt>
                <c:pt idx="13607">
                  <c:v>5984.4919473083601</c:v>
                </c:pt>
                <c:pt idx="13608">
                  <c:v>6012.0098699506098</c:v>
                </c:pt>
                <c:pt idx="13609">
                  <c:v>5852.54843448866</c:v>
                </c:pt>
                <c:pt idx="13610">
                  <c:v>5852.54843448866</c:v>
                </c:pt>
                <c:pt idx="13611">
                  <c:v>5852.54843448866</c:v>
                </c:pt>
                <c:pt idx="13612">
                  <c:v>5994.0245134555398</c:v>
                </c:pt>
                <c:pt idx="13613">
                  <c:v>6031.1598331158302</c:v>
                </c:pt>
                <c:pt idx="13614">
                  <c:v>6118.0666365880297</c:v>
                </c:pt>
                <c:pt idx="13615">
                  <c:v>5937.8319386531903</c:v>
                </c:pt>
                <c:pt idx="13616">
                  <c:v>5940.0745033182502</c:v>
                </c:pt>
                <c:pt idx="13617">
                  <c:v>5940.0745033182502</c:v>
                </c:pt>
                <c:pt idx="13618">
                  <c:v>5940.0745033182502</c:v>
                </c:pt>
                <c:pt idx="13619">
                  <c:v>5938.0215962430802</c:v>
                </c:pt>
                <c:pt idx="13620">
                  <c:v>5830.8547570667697</c:v>
                </c:pt>
                <c:pt idx="13621">
                  <c:v>5751.3779260136398</c:v>
                </c:pt>
                <c:pt idx="13622">
                  <c:v>5770.3000576970799</c:v>
                </c:pt>
                <c:pt idx="13623">
                  <c:v>5912.0851634078599</c:v>
                </c:pt>
                <c:pt idx="13624">
                  <c:v>5912.0851634078599</c:v>
                </c:pt>
                <c:pt idx="13625">
                  <c:v>5912.0851634078599</c:v>
                </c:pt>
                <c:pt idx="13626">
                  <c:v>5910.4830718179101</c:v>
                </c:pt>
                <c:pt idx="13627">
                  <c:v>5916.91203996064</c:v>
                </c:pt>
                <c:pt idx="13628">
                  <c:v>5986.5569730793804</c:v>
                </c:pt>
                <c:pt idx="13629">
                  <c:v>5980.2443444167002</c:v>
                </c:pt>
                <c:pt idx="13630">
                  <c:v>6049.8504977087496</c:v>
                </c:pt>
                <c:pt idx="13631">
                  <c:v>6049.8504977087496</c:v>
                </c:pt>
                <c:pt idx="13632">
                  <c:v>6049.8504977087496</c:v>
                </c:pt>
                <c:pt idx="13633">
                  <c:v>5998.44783743687</c:v>
                </c:pt>
                <c:pt idx="13634">
                  <c:v>5857.9145930062996</c:v>
                </c:pt>
                <c:pt idx="13635">
                  <c:v>5987.8573091429298</c:v>
                </c:pt>
                <c:pt idx="13636">
                  <c:v>5963.1654663704103</c:v>
                </c:pt>
                <c:pt idx="13637">
                  <c:v>6030.1588288395096</c:v>
                </c:pt>
                <c:pt idx="13638">
                  <c:v>6030.1588288395096</c:v>
                </c:pt>
                <c:pt idx="13639">
                  <c:v>6030.1588288395096</c:v>
                </c:pt>
                <c:pt idx="13640">
                  <c:v>6030.1588288395096</c:v>
                </c:pt>
                <c:pt idx="13641">
                  <c:v>6093.3820650330099</c:v>
                </c:pt>
                <c:pt idx="13642">
                  <c:v>6026.0917945158499</c:v>
                </c:pt>
                <c:pt idx="13643">
                  <c:v>6052.7917051889399</c:v>
                </c:pt>
                <c:pt idx="13644">
                  <c:v>5950.4735562179303</c:v>
                </c:pt>
                <c:pt idx="13645">
                  <c:v>5950.4735562179303</c:v>
                </c:pt>
                <c:pt idx="13646">
                  <c:v>5950.4735562179303</c:v>
                </c:pt>
                <c:pt idx="13647">
                  <c:v>5943.09327045181</c:v>
                </c:pt>
                <c:pt idx="13648">
                  <c:v>6024.12371831155</c:v>
                </c:pt>
                <c:pt idx="13649">
                  <c:v>6026.0263535583099</c:v>
                </c:pt>
                <c:pt idx="13650">
                  <c:v>6077.1308939125402</c:v>
                </c:pt>
                <c:pt idx="13651">
                  <c:v>6078.3900264102404</c:v>
                </c:pt>
                <c:pt idx="13652">
                  <c:v>6078.3900264102404</c:v>
                </c:pt>
                <c:pt idx="13653">
                  <c:v>6078.3900264102404</c:v>
                </c:pt>
                <c:pt idx="13654">
                  <c:v>6047.3014754633105</c:v>
                </c:pt>
                <c:pt idx="13655">
                  <c:v>6223.98767383206</c:v>
                </c:pt>
                <c:pt idx="13656">
                  <c:v>6262.0524974632199</c:v>
                </c:pt>
                <c:pt idx="13657">
                  <c:v>6221.3118657907398</c:v>
                </c:pt>
                <c:pt idx="13658">
                  <c:v>6250.0011573354204</c:v>
                </c:pt>
                <c:pt idx="13659">
                  <c:v>6250.0011573354204</c:v>
                </c:pt>
                <c:pt idx="13660">
                  <c:v>6250.0011573354204</c:v>
                </c:pt>
                <c:pt idx="13661">
                  <c:v>6217.17090742246</c:v>
                </c:pt>
                <c:pt idx="13662">
                  <c:v>6215.1531445652199</c:v>
                </c:pt>
                <c:pt idx="13663">
                  <c:v>6249.9289541456101</c:v>
                </c:pt>
                <c:pt idx="13664">
                  <c:v>6274.5650509172801</c:v>
                </c:pt>
                <c:pt idx="13665">
                  <c:v>6255.6792753213504</c:v>
                </c:pt>
                <c:pt idx="13666">
                  <c:v>6255.6792753213504</c:v>
                </c:pt>
                <c:pt idx="13667">
                  <c:v>6255.6792753213504</c:v>
                </c:pt>
                <c:pt idx="13668">
                  <c:v>6338.8632154317202</c:v>
                </c:pt>
                <c:pt idx="13669">
                  <c:v>6337.2441576675901</c:v>
                </c:pt>
                <c:pt idx="13670">
                  <c:v>6309.6547347199003</c:v>
                </c:pt>
                <c:pt idx="13671">
                  <c:v>6323.05095923716</c:v>
                </c:pt>
                <c:pt idx="13672">
                  <c:v>6385.3238715403404</c:v>
                </c:pt>
                <c:pt idx="13673">
                  <c:v>6385.3238715403404</c:v>
                </c:pt>
                <c:pt idx="13674">
                  <c:v>6385.3238715403404</c:v>
                </c:pt>
                <c:pt idx="13675">
                  <c:v>6364.7838939623498</c:v>
                </c:pt>
                <c:pt idx="13676">
                  <c:v>6416.4361993685097</c:v>
                </c:pt>
                <c:pt idx="13677">
                  <c:v>6405.9292900758601</c:v>
                </c:pt>
                <c:pt idx="13678">
                  <c:v>6373.2172943968999</c:v>
                </c:pt>
                <c:pt idx="13679">
                  <c:v>6403.5709918655402</c:v>
                </c:pt>
                <c:pt idx="13680">
                  <c:v>6403.5709918655402</c:v>
                </c:pt>
                <c:pt idx="13681">
                  <c:v>6403.5709918655402</c:v>
                </c:pt>
                <c:pt idx="13682">
                  <c:v>6349.9566696029997</c:v>
                </c:pt>
                <c:pt idx="13683">
                  <c:v>6308.2307879587797</c:v>
                </c:pt>
                <c:pt idx="13684">
                  <c:v>6319.9132107478499</c:v>
                </c:pt>
                <c:pt idx="13685">
                  <c:v>6315.3178012855897</c:v>
                </c:pt>
                <c:pt idx="13686">
                  <c:v>6153.5610848316901</c:v>
                </c:pt>
                <c:pt idx="13687">
                  <c:v>6153.5610848316901</c:v>
                </c:pt>
                <c:pt idx="13688">
                  <c:v>6153.5610848316901</c:v>
                </c:pt>
                <c:pt idx="13689">
                  <c:v>6177.0604479336298</c:v>
                </c:pt>
                <c:pt idx="13690">
                  <c:v>6231.4370361644596</c:v>
                </c:pt>
                <c:pt idx="13691">
                  <c:v>6216.3153274962096</c:v>
                </c:pt>
                <c:pt idx="13692">
                  <c:v>6210.3402287500503</c:v>
                </c:pt>
                <c:pt idx="13693">
                  <c:v>6295.9400066385897</c:v>
                </c:pt>
                <c:pt idx="13694">
                  <c:v>6295.9400066385897</c:v>
                </c:pt>
                <c:pt idx="13695">
                  <c:v>6295.9400066385897</c:v>
                </c:pt>
                <c:pt idx="13696">
                  <c:v>6320.2149662742404</c:v>
                </c:pt>
                <c:pt idx="13697">
                  <c:v>6279.51432629804</c:v>
                </c:pt>
                <c:pt idx="13698">
                  <c:v>6355.18831059681</c:v>
                </c:pt>
                <c:pt idx="13699">
                  <c:v>6188.7840742885401</c:v>
                </c:pt>
                <c:pt idx="13700">
                  <c:v>6194.0326814565296</c:v>
                </c:pt>
                <c:pt idx="13701">
                  <c:v>6194.0326814565296</c:v>
                </c:pt>
                <c:pt idx="13702">
                  <c:v>6194.0326814565296</c:v>
                </c:pt>
                <c:pt idx="13703">
                  <c:v>6163.8316795554701</c:v>
                </c:pt>
                <c:pt idx="13704">
                  <c:v>6238.1944209644398</c:v>
                </c:pt>
                <c:pt idx="13705">
                  <c:v>6058.21118596827</c:v>
                </c:pt>
                <c:pt idx="13706">
                  <c:v>6054.9912484837696</c:v>
                </c:pt>
                <c:pt idx="13707">
                  <c:v>5968.6576593247701</c:v>
                </c:pt>
                <c:pt idx="13708">
                  <c:v>5968.6576593247701</c:v>
                </c:pt>
                <c:pt idx="13709">
                  <c:v>5968.6576593247701</c:v>
                </c:pt>
                <c:pt idx="13710">
                  <c:v>5909.0627606655398</c:v>
                </c:pt>
                <c:pt idx="13711">
                  <c:v>6082.9757409158301</c:v>
                </c:pt>
                <c:pt idx="13712">
                  <c:v>6041.5491910588498</c:v>
                </c:pt>
                <c:pt idx="13713">
                  <c:v>5962.01540213526</c:v>
                </c:pt>
                <c:pt idx="13714">
                  <c:v>5993.3410190102104</c:v>
                </c:pt>
                <c:pt idx="13715">
                  <c:v>5993.3410190102104</c:v>
                </c:pt>
                <c:pt idx="13716">
                  <c:v>5993.3410190102104</c:v>
                </c:pt>
                <c:pt idx="13717">
                  <c:v>5888.82817422271</c:v>
                </c:pt>
                <c:pt idx="13718">
                  <c:v>5915.5753478095703</c:v>
                </c:pt>
                <c:pt idx="13719">
                  <c:v>5821.6809043164503</c:v>
                </c:pt>
                <c:pt idx="13720">
                  <c:v>5821.6809043164503</c:v>
                </c:pt>
                <c:pt idx="13721">
                  <c:v>5920.6591407141505</c:v>
                </c:pt>
                <c:pt idx="13722">
                  <c:v>5920.6591407141505</c:v>
                </c:pt>
                <c:pt idx="13723">
                  <c:v>5920.6591407141505</c:v>
                </c:pt>
                <c:pt idx="13724">
                  <c:v>5783.0804343291802</c:v>
                </c:pt>
                <c:pt idx="13725">
                  <c:v>5869.69881284041</c:v>
                </c:pt>
                <c:pt idx="13726">
                  <c:v>6039.2199777185397</c:v>
                </c:pt>
                <c:pt idx="13727">
                  <c:v>6042.5138392476501</c:v>
                </c:pt>
                <c:pt idx="13728">
                  <c:v>6089.4990167495798</c:v>
                </c:pt>
                <c:pt idx="13729">
                  <c:v>6089.4990167495798</c:v>
                </c:pt>
                <c:pt idx="13730">
                  <c:v>6089.4990167495798</c:v>
                </c:pt>
                <c:pt idx="13731">
                  <c:v>6053.8254299440296</c:v>
                </c:pt>
                <c:pt idx="13732">
                  <c:v>6014.27121859422</c:v>
                </c:pt>
                <c:pt idx="13733">
                  <c:v>6108.8237072714201</c:v>
                </c:pt>
                <c:pt idx="13734">
                  <c:v>6201.2796615684201</c:v>
                </c:pt>
                <c:pt idx="13735">
                  <c:v>6190.3013350076199</c:v>
                </c:pt>
                <c:pt idx="13736">
                  <c:v>6190.3013350076199</c:v>
                </c:pt>
                <c:pt idx="13737">
                  <c:v>6190.3013350076199</c:v>
                </c:pt>
                <c:pt idx="13738">
                  <c:v>6237.0164837288603</c:v>
                </c:pt>
                <c:pt idx="13739">
                  <c:v>6079.4576835136904</c:v>
                </c:pt>
                <c:pt idx="13740">
                  <c:v>6117.0486661375398</c:v>
                </c:pt>
                <c:pt idx="13741">
                  <c:v>6124.7597923000703</c:v>
                </c:pt>
                <c:pt idx="13742">
                  <c:v>6040.84267109142</c:v>
                </c:pt>
                <c:pt idx="13743">
                  <c:v>6040.84267109142</c:v>
                </c:pt>
                <c:pt idx="13744">
                  <c:v>6040.84267109142</c:v>
                </c:pt>
                <c:pt idx="13745">
                  <c:v>5950.2481484753198</c:v>
                </c:pt>
                <c:pt idx="13746">
                  <c:v>5987.6415963569898</c:v>
                </c:pt>
                <c:pt idx="13747">
                  <c:v>5979.6972822491198</c:v>
                </c:pt>
                <c:pt idx="13748">
                  <c:v>6010.5462708167097</c:v>
                </c:pt>
                <c:pt idx="13749">
                  <c:v>6111.7031094028298</c:v>
                </c:pt>
                <c:pt idx="13750">
                  <c:v>6111.7031094028298</c:v>
                </c:pt>
                <c:pt idx="13751">
                  <c:v>6111.7031094028298</c:v>
                </c:pt>
                <c:pt idx="13752">
                  <c:v>6161.1316341224801</c:v>
                </c:pt>
                <c:pt idx="13753">
                  <c:v>6161.1316341224801</c:v>
                </c:pt>
                <c:pt idx="13754">
                  <c:v>6166.2166388966498</c:v>
                </c:pt>
                <c:pt idx="13755">
                  <c:v>6080.0030248264502</c:v>
                </c:pt>
                <c:pt idx="13756">
                  <c:v>6088.8811813983102</c:v>
                </c:pt>
                <c:pt idx="13757">
                  <c:v>6088.8811813983102</c:v>
                </c:pt>
                <c:pt idx="13758">
                  <c:v>6088.8811813983102</c:v>
                </c:pt>
                <c:pt idx="13759">
                  <c:v>6047.2522493208098</c:v>
                </c:pt>
                <c:pt idx="13760">
                  <c:v>6047.2522493208098</c:v>
                </c:pt>
                <c:pt idx="13761">
                  <c:v>5961.1762672792602</c:v>
                </c:pt>
                <c:pt idx="13762">
                  <c:v>5961.1974265221997</c:v>
                </c:pt>
                <c:pt idx="13763">
                  <c:v>5814.8240613797097</c:v>
                </c:pt>
                <c:pt idx="13764">
                  <c:v>5814.8240613797097</c:v>
                </c:pt>
                <c:pt idx="13765">
                  <c:v>5814.8240613797097</c:v>
                </c:pt>
                <c:pt idx="13766">
                  <c:v>5833.6225338908098</c:v>
                </c:pt>
                <c:pt idx="13767">
                  <c:v>5728.4899147607002</c:v>
                </c:pt>
                <c:pt idx="13768">
                  <c:v>5806.9849617891196</c:v>
                </c:pt>
                <c:pt idx="13769">
                  <c:v>5853.2470288290197</c:v>
                </c:pt>
                <c:pt idx="13770">
                  <c:v>5774.0105963452397</c:v>
                </c:pt>
                <c:pt idx="13771">
                  <c:v>5774.0105963452397</c:v>
                </c:pt>
                <c:pt idx="13772">
                  <c:v>5774.0105963452397</c:v>
                </c:pt>
                <c:pt idx="13773">
                  <c:v>5836.80840572131</c:v>
                </c:pt>
                <c:pt idx="13774">
                  <c:v>5691.3710522893598</c:v>
                </c:pt>
                <c:pt idx="13775">
                  <c:v>5660.0747747770401</c:v>
                </c:pt>
                <c:pt idx="13776">
                  <c:v>5495.6303012477301</c:v>
                </c:pt>
                <c:pt idx="13777">
                  <c:v>5462.5277927140396</c:v>
                </c:pt>
                <c:pt idx="13778">
                  <c:v>5462.5277927140396</c:v>
                </c:pt>
                <c:pt idx="13779">
                  <c:v>5462.5277927140396</c:v>
                </c:pt>
                <c:pt idx="13780">
                  <c:v>5462.5277927140396</c:v>
                </c:pt>
                <c:pt idx="13781">
                  <c:v>5401.9890657854603</c:v>
                </c:pt>
                <c:pt idx="13782">
                  <c:v>5517.9509393988601</c:v>
                </c:pt>
                <c:pt idx="13783">
                  <c:v>5573.6217073957596</c:v>
                </c:pt>
                <c:pt idx="13784">
                  <c:v>5485.20204229107</c:v>
                </c:pt>
                <c:pt idx="13785">
                  <c:v>5485.20204229107</c:v>
                </c:pt>
                <c:pt idx="13786">
                  <c:v>5485.20204229107</c:v>
                </c:pt>
                <c:pt idx="13787">
                  <c:v>5581.57666171857</c:v>
                </c:pt>
                <c:pt idx="13788">
                  <c:v>5616.2195655616897</c:v>
                </c:pt>
                <c:pt idx="13789">
                  <c:v>5589.8267184037704</c:v>
                </c:pt>
                <c:pt idx="13790">
                  <c:v>5684.5282670398001</c:v>
                </c:pt>
                <c:pt idx="13791">
                  <c:v>5754.0840429132404</c:v>
                </c:pt>
                <c:pt idx="13792">
                  <c:v>5754.0840429132404</c:v>
                </c:pt>
                <c:pt idx="13793">
                  <c:v>5754.0840429132404</c:v>
                </c:pt>
                <c:pt idx="13794">
                  <c:v>5694.0028815834703</c:v>
                </c:pt>
                <c:pt idx="13795">
                  <c:v>5512.3405770413701</c:v>
                </c:pt>
                <c:pt idx="13796">
                  <c:v>5472.5259833927503</c:v>
                </c:pt>
                <c:pt idx="13797">
                  <c:v>5517.0256648528302</c:v>
                </c:pt>
                <c:pt idx="13798">
                  <c:v>5493.9277699066597</c:v>
                </c:pt>
                <c:pt idx="13799">
                  <c:v>5493.9277699066597</c:v>
                </c:pt>
                <c:pt idx="13800">
                  <c:v>5493.9277699066597</c:v>
                </c:pt>
                <c:pt idx="13801">
                  <c:v>5526.5498933372701</c:v>
                </c:pt>
                <c:pt idx="13802">
                  <c:v>5566.9482809205501</c:v>
                </c:pt>
                <c:pt idx="13803">
                  <c:v>5644.8369326465599</c:v>
                </c:pt>
                <c:pt idx="13804">
                  <c:v>5569.2585406205699</c:v>
                </c:pt>
                <c:pt idx="13805">
                  <c:v>5574.2757170541099</c:v>
                </c:pt>
                <c:pt idx="13806">
                  <c:v>5574.2757170541099</c:v>
                </c:pt>
                <c:pt idx="13807">
                  <c:v>5574.2757170541099</c:v>
                </c:pt>
                <c:pt idx="13808">
                  <c:v>5574.2757170541099</c:v>
                </c:pt>
                <c:pt idx="13809">
                  <c:v>5569.7258496508302</c:v>
                </c:pt>
                <c:pt idx="13810">
                  <c:v>5616.4915090963304</c:v>
                </c:pt>
                <c:pt idx="13811">
                  <c:v>5546.1451337437202</c:v>
                </c:pt>
                <c:pt idx="13812">
                  <c:v>5590.4467957137804</c:v>
                </c:pt>
                <c:pt idx="13813">
                  <c:v>5590.4467957137804</c:v>
                </c:pt>
                <c:pt idx="13814">
                  <c:v>5590.4467957137804</c:v>
                </c:pt>
                <c:pt idx="13815">
                  <c:v>5667.7745699589595</c:v>
                </c:pt>
                <c:pt idx="13816">
                  <c:v>5707.01306504477</c:v>
                </c:pt>
                <c:pt idx="13817">
                  <c:v>5703.1465224250696</c:v>
                </c:pt>
                <c:pt idx="13818">
                  <c:v>5652.8118949362097</c:v>
                </c:pt>
                <c:pt idx="13819">
                  <c:v>5499.8620286478399</c:v>
                </c:pt>
                <c:pt idx="13820">
                  <c:v>5499.8620286478399</c:v>
                </c:pt>
                <c:pt idx="13821">
                  <c:v>5499.8620286478399</c:v>
                </c:pt>
                <c:pt idx="13822">
                  <c:v>5502.9131284618998</c:v>
                </c:pt>
                <c:pt idx="13823">
                  <c:v>5483.9911300841104</c:v>
                </c:pt>
                <c:pt idx="13824">
                  <c:v>5515.4551545842396</c:v>
                </c:pt>
                <c:pt idx="13825">
                  <c:v>5394.8901155432504</c:v>
                </c:pt>
                <c:pt idx="13826">
                  <c:v>5349.6116018576704</c:v>
                </c:pt>
                <c:pt idx="13827">
                  <c:v>5349.6116018576704</c:v>
                </c:pt>
                <c:pt idx="13828">
                  <c:v>5349.6116018576704</c:v>
                </c:pt>
                <c:pt idx="13829">
                  <c:v>5267.1146827331204</c:v>
                </c:pt>
                <c:pt idx="13830">
                  <c:v>5462.8585119234904</c:v>
                </c:pt>
                <c:pt idx="13831">
                  <c:v>5415.2594497651298</c:v>
                </c:pt>
                <c:pt idx="13832">
                  <c:v>5443.2456630519901</c:v>
                </c:pt>
                <c:pt idx="13833">
                  <c:v>5330.23694595289</c:v>
                </c:pt>
                <c:pt idx="13834">
                  <c:v>5330.23694595289</c:v>
                </c:pt>
                <c:pt idx="13835">
                  <c:v>5330.23694595289</c:v>
                </c:pt>
                <c:pt idx="13836">
                  <c:v>5283.2753393143703</c:v>
                </c:pt>
                <c:pt idx="13837">
                  <c:v>5507.4725575162101</c:v>
                </c:pt>
                <c:pt idx="13838">
                  <c:v>5373.7899148940096</c:v>
                </c:pt>
                <c:pt idx="13839">
                  <c:v>5502.4520605600001</c:v>
                </c:pt>
                <c:pt idx="13840">
                  <c:v>5502.4520605600001</c:v>
                </c:pt>
                <c:pt idx="13841">
                  <c:v>5502.4520605600001</c:v>
                </c:pt>
                <c:pt idx="13842">
                  <c:v>5502.4520605600001</c:v>
                </c:pt>
                <c:pt idx="13843">
                  <c:v>5586.7794480975899</c:v>
                </c:pt>
                <c:pt idx="13844">
                  <c:v>5599.6777517589098</c:v>
                </c:pt>
                <c:pt idx="13845">
                  <c:v>5550.8627966095901</c:v>
                </c:pt>
                <c:pt idx="13846">
                  <c:v>5488.4183684042</c:v>
                </c:pt>
                <c:pt idx="13847">
                  <c:v>5445.0091393144403</c:v>
                </c:pt>
                <c:pt idx="13848">
                  <c:v>5445.0091393144403</c:v>
                </c:pt>
                <c:pt idx="13849">
                  <c:v>5445.0091393144403</c:v>
                </c:pt>
                <c:pt idx="13850">
                  <c:v>5476.1139050764104</c:v>
                </c:pt>
                <c:pt idx="13851">
                  <c:v>5672.6823630438603</c:v>
                </c:pt>
                <c:pt idx="13852">
                  <c:v>5662.8485745929102</c:v>
                </c:pt>
                <c:pt idx="13853">
                  <c:v>5670.2561395433604</c:v>
                </c:pt>
                <c:pt idx="13854">
                  <c:v>5674.8534758782498</c:v>
                </c:pt>
                <c:pt idx="13855">
                  <c:v>5674.8534758782498</c:v>
                </c:pt>
                <c:pt idx="13856">
                  <c:v>5674.8534758782498</c:v>
                </c:pt>
                <c:pt idx="13857">
                  <c:v>5683.7534339839203</c:v>
                </c:pt>
                <c:pt idx="13858">
                  <c:v>5656.6756866119504</c:v>
                </c:pt>
                <c:pt idx="13859">
                  <c:v>5611.3500796743401</c:v>
                </c:pt>
                <c:pt idx="13860">
                  <c:v>5636.7225568799804</c:v>
                </c:pt>
                <c:pt idx="13861">
                  <c:v>5522.2502164095804</c:v>
                </c:pt>
                <c:pt idx="13862">
                  <c:v>5522.2502164095804</c:v>
                </c:pt>
                <c:pt idx="13863">
                  <c:v>5522.2502164095804</c:v>
                </c:pt>
                <c:pt idx="13864">
                  <c:v>5503.63823850875</c:v>
                </c:pt>
                <c:pt idx="13865">
                  <c:v>5529.0089342661004</c:v>
                </c:pt>
                <c:pt idx="13866">
                  <c:v>5655.08691346872</c:v>
                </c:pt>
                <c:pt idx="13867">
                  <c:v>5658.7674583446797</c:v>
                </c:pt>
                <c:pt idx="13868">
                  <c:v>5761.4473988612699</c:v>
                </c:pt>
                <c:pt idx="13869">
                  <c:v>5761.4473988612699</c:v>
                </c:pt>
                <c:pt idx="13870">
                  <c:v>5761.4473988612699</c:v>
                </c:pt>
                <c:pt idx="13871">
                  <c:v>5752.6282361007598</c:v>
                </c:pt>
                <c:pt idx="13872">
                  <c:v>5702.0682978188597</c:v>
                </c:pt>
                <c:pt idx="13873">
                  <c:v>5718.6394388655699</c:v>
                </c:pt>
                <c:pt idx="13874">
                  <c:v>5755.4904296840796</c:v>
                </c:pt>
                <c:pt idx="13875">
                  <c:v>5792.9544326129298</c:v>
                </c:pt>
                <c:pt idx="13876">
                  <c:v>5792.9544326129298</c:v>
                </c:pt>
                <c:pt idx="13877">
                  <c:v>5792.9544326129298</c:v>
                </c:pt>
                <c:pt idx="13878">
                  <c:v>5787.0959641955196</c:v>
                </c:pt>
                <c:pt idx="13879">
                  <c:v>5764.7570389323701</c:v>
                </c:pt>
                <c:pt idx="13880">
                  <c:v>5742.8178246140797</c:v>
                </c:pt>
                <c:pt idx="13881">
                  <c:v>5842.3589259587297</c:v>
                </c:pt>
                <c:pt idx="13882">
                  <c:v>5861.2550993956902</c:v>
                </c:pt>
                <c:pt idx="13883">
                  <c:v>5861.2550993956902</c:v>
                </c:pt>
                <c:pt idx="13884">
                  <c:v>5861.2550993956902</c:v>
                </c:pt>
                <c:pt idx="13885">
                  <c:v>5835.2152456101803</c:v>
                </c:pt>
                <c:pt idx="13886">
                  <c:v>5880.06729027048</c:v>
                </c:pt>
                <c:pt idx="13887">
                  <c:v>5775.9593432296697</c:v>
                </c:pt>
                <c:pt idx="13888">
                  <c:v>5797.4129129309003</c:v>
                </c:pt>
                <c:pt idx="13889">
                  <c:v>5759.6166517182201</c:v>
                </c:pt>
                <c:pt idx="13890">
                  <c:v>5759.6166517182201</c:v>
                </c:pt>
                <c:pt idx="13891">
                  <c:v>5759.6166517182201</c:v>
                </c:pt>
                <c:pt idx="13892">
                  <c:v>5823.2661388004799</c:v>
                </c:pt>
                <c:pt idx="13893">
                  <c:v>5822.3501835315601</c:v>
                </c:pt>
                <c:pt idx="13894">
                  <c:v>5846.69008725821</c:v>
                </c:pt>
                <c:pt idx="13895">
                  <c:v>5909.6708525853601</c:v>
                </c:pt>
                <c:pt idx="13896">
                  <c:v>5917.2005618711801</c:v>
                </c:pt>
                <c:pt idx="13897">
                  <c:v>5917.2005618711801</c:v>
                </c:pt>
                <c:pt idx="13898">
                  <c:v>5917.2005618711801</c:v>
                </c:pt>
                <c:pt idx="13899">
                  <c:v>5922.7212095233699</c:v>
                </c:pt>
                <c:pt idx="13900">
                  <c:v>5867.7785570098904</c:v>
                </c:pt>
                <c:pt idx="13901">
                  <c:v>5773.9944421236796</c:v>
                </c:pt>
                <c:pt idx="13902">
                  <c:v>5790.1922909824598</c:v>
                </c:pt>
                <c:pt idx="13903">
                  <c:v>5713.77242519217</c:v>
                </c:pt>
                <c:pt idx="13904">
                  <c:v>5713.77242519217</c:v>
                </c:pt>
                <c:pt idx="13905">
                  <c:v>5713.77242519217</c:v>
                </c:pt>
                <c:pt idx="13906">
                  <c:v>5713.77242519217</c:v>
                </c:pt>
                <c:pt idx="13907">
                  <c:v>5752.9054755054804</c:v>
                </c:pt>
                <c:pt idx="13908">
                  <c:v>5776.8307986474701</c:v>
                </c:pt>
                <c:pt idx="13909">
                  <c:v>5808.3356752712698</c:v>
                </c:pt>
                <c:pt idx="13910">
                  <c:v>5817.2021857764203</c:v>
                </c:pt>
                <c:pt idx="13911">
                  <c:v>5817.2021857764203</c:v>
                </c:pt>
                <c:pt idx="13912">
                  <c:v>5817.2021857764203</c:v>
                </c:pt>
                <c:pt idx="13913">
                  <c:v>5756.29044538991</c:v>
                </c:pt>
                <c:pt idx="13914">
                  <c:v>5723.1921056875999</c:v>
                </c:pt>
                <c:pt idx="13915">
                  <c:v>5724.1450350975301</c:v>
                </c:pt>
                <c:pt idx="13916">
                  <c:v>5836.1958541214099</c:v>
                </c:pt>
                <c:pt idx="13917">
                  <c:v>5656.5641703728297</c:v>
                </c:pt>
                <c:pt idx="13918">
                  <c:v>5656.5641703728297</c:v>
                </c:pt>
                <c:pt idx="13919">
                  <c:v>5656.5641703728297</c:v>
                </c:pt>
                <c:pt idx="13920">
                  <c:v>5661.2631704471196</c:v>
                </c:pt>
                <c:pt idx="13921">
                  <c:v>5647.4731973833505</c:v>
                </c:pt>
                <c:pt idx="13922">
                  <c:v>5553.2539970791204</c:v>
                </c:pt>
                <c:pt idx="13923">
                  <c:v>5571.8709678826399</c:v>
                </c:pt>
                <c:pt idx="13924">
                  <c:v>5655.8415204212397</c:v>
                </c:pt>
                <c:pt idx="13925">
                  <c:v>5655.8415204212397</c:v>
                </c:pt>
                <c:pt idx="13926">
                  <c:v>5655.8415204212397</c:v>
                </c:pt>
                <c:pt idx="13927">
                  <c:v>5656.3106108997899</c:v>
                </c:pt>
                <c:pt idx="13928">
                  <c:v>5618.0587351983404</c:v>
                </c:pt>
                <c:pt idx="13929">
                  <c:v>5563.5836098516402</c:v>
                </c:pt>
                <c:pt idx="13930">
                  <c:v>5585.9406162089899</c:v>
                </c:pt>
                <c:pt idx="13931">
                  <c:v>5482.3980911599501</c:v>
                </c:pt>
                <c:pt idx="13932">
                  <c:v>5482.3980911599501</c:v>
                </c:pt>
                <c:pt idx="13933">
                  <c:v>5482.3980911599501</c:v>
                </c:pt>
                <c:pt idx="13934">
                  <c:v>5482.7146193765702</c:v>
                </c:pt>
                <c:pt idx="13935">
                  <c:v>5467.3525121389603</c:v>
                </c:pt>
                <c:pt idx="13936">
                  <c:v>5499.5728644464198</c:v>
                </c:pt>
                <c:pt idx="13937">
                  <c:v>5339.7166018740299</c:v>
                </c:pt>
                <c:pt idx="13938">
                  <c:v>5320.0253450404498</c:v>
                </c:pt>
                <c:pt idx="13939">
                  <c:v>5320.0253450404498</c:v>
                </c:pt>
                <c:pt idx="13940">
                  <c:v>5320.0253450404498</c:v>
                </c:pt>
                <c:pt idx="13941">
                  <c:v>5326.7913341144704</c:v>
                </c:pt>
                <c:pt idx="13942">
                  <c:v>5348.2518235910202</c:v>
                </c:pt>
                <c:pt idx="13943">
                  <c:v>5251.1998054221904</c:v>
                </c:pt>
                <c:pt idx="13944">
                  <c:v>5257.0323519491903</c:v>
                </c:pt>
                <c:pt idx="13945">
                  <c:v>5257.0323519491903</c:v>
                </c:pt>
                <c:pt idx="13946">
                  <c:v>5257.0323519491903</c:v>
                </c:pt>
                <c:pt idx="13947">
                  <c:v>5257.0323519491903</c:v>
                </c:pt>
                <c:pt idx="13948">
                  <c:v>5213.0363719629804</c:v>
                </c:pt>
                <c:pt idx="13949">
                  <c:v>5304.1232287162302</c:v>
                </c:pt>
                <c:pt idx="13950">
                  <c:v>5183.8691069357001</c:v>
                </c:pt>
                <c:pt idx="13951">
                  <c:v>5220.1017655364103</c:v>
                </c:pt>
                <c:pt idx="13952">
                  <c:v>5162.6241727020497</c:v>
                </c:pt>
                <c:pt idx="13953">
                  <c:v>5162.6241727020497</c:v>
                </c:pt>
                <c:pt idx="13954">
                  <c:v>5162.6241727020497</c:v>
                </c:pt>
                <c:pt idx="13955">
                  <c:v>5116.0059371914303</c:v>
                </c:pt>
                <c:pt idx="13956">
                  <c:v>5060.3184938690601</c:v>
                </c:pt>
                <c:pt idx="13957">
                  <c:v>5187.8127850544197</c:v>
                </c:pt>
                <c:pt idx="13958">
                  <c:v>5250.3101113671501</c:v>
                </c:pt>
                <c:pt idx="13959">
                  <c:v>5251.8314803241101</c:v>
                </c:pt>
                <c:pt idx="13960">
                  <c:v>5251.8314803241101</c:v>
                </c:pt>
                <c:pt idx="13961">
                  <c:v>5251.8314803241101</c:v>
                </c:pt>
                <c:pt idx="13962">
                  <c:v>5249.1341979537801</c:v>
                </c:pt>
                <c:pt idx="13963">
                  <c:v>5320.0633007958104</c:v>
                </c:pt>
                <c:pt idx="13964">
                  <c:v>5341.6839873126601</c:v>
                </c:pt>
                <c:pt idx="13965">
                  <c:v>5218.2739026429699</c:v>
                </c:pt>
                <c:pt idx="13966">
                  <c:v>5240.0895426197803</c:v>
                </c:pt>
                <c:pt idx="13967">
                  <c:v>5240.0895426197803</c:v>
                </c:pt>
                <c:pt idx="13968">
                  <c:v>5240.0895426197803</c:v>
                </c:pt>
                <c:pt idx="13969">
                  <c:v>5142.6106676274003</c:v>
                </c:pt>
                <c:pt idx="13970">
                  <c:v>5263.1829657671997</c:v>
                </c:pt>
                <c:pt idx="13971">
                  <c:v>5351.27179047547</c:v>
                </c:pt>
                <c:pt idx="13972">
                  <c:v>5282.0134679913999</c:v>
                </c:pt>
                <c:pt idx="13973">
                  <c:v>5252.56034716667</c:v>
                </c:pt>
                <c:pt idx="13974">
                  <c:v>5252.56034716667</c:v>
                </c:pt>
                <c:pt idx="13975">
                  <c:v>5252.56034716667</c:v>
                </c:pt>
                <c:pt idx="13976">
                  <c:v>5205.5480964982298</c:v>
                </c:pt>
                <c:pt idx="13977">
                  <c:v>5355.5637114378196</c:v>
                </c:pt>
                <c:pt idx="13978">
                  <c:v>5375.9770122882001</c:v>
                </c:pt>
                <c:pt idx="13979">
                  <c:v>5280.0750219984302</c:v>
                </c:pt>
                <c:pt idx="13980">
                  <c:v>5406.2460000729197</c:v>
                </c:pt>
                <c:pt idx="13981">
                  <c:v>5406.2460000729197</c:v>
                </c:pt>
                <c:pt idx="13982">
                  <c:v>5406.2460000729197</c:v>
                </c:pt>
                <c:pt idx="13983">
                  <c:v>5445.1004294501899</c:v>
                </c:pt>
                <c:pt idx="13984">
                  <c:v>5379.7343291022999</c:v>
                </c:pt>
                <c:pt idx="13985">
                  <c:v>5365.7982772788801</c:v>
                </c:pt>
                <c:pt idx="13986">
                  <c:v>5395.6239025763198</c:v>
                </c:pt>
                <c:pt idx="13987">
                  <c:v>5418.2633109028102</c:v>
                </c:pt>
                <c:pt idx="13988">
                  <c:v>5418.2633109028102</c:v>
                </c:pt>
                <c:pt idx="13989">
                  <c:v>5418.2633109028102</c:v>
                </c:pt>
                <c:pt idx="13990">
                  <c:v>5336.82698368202</c:v>
                </c:pt>
                <c:pt idx="13991">
                  <c:v>5287.5793304977697</c:v>
                </c:pt>
                <c:pt idx="13992">
                  <c:v>5320.7073246487998</c:v>
                </c:pt>
                <c:pt idx="13993">
                  <c:v>5334.3318775143698</c:v>
                </c:pt>
                <c:pt idx="13994">
                  <c:v>5395.4037664663902</c:v>
                </c:pt>
                <c:pt idx="13995">
                  <c:v>5395.4037664663902</c:v>
                </c:pt>
                <c:pt idx="13996">
                  <c:v>5395.4037664663902</c:v>
                </c:pt>
                <c:pt idx="13997">
                  <c:v>5289.5454555920396</c:v>
                </c:pt>
                <c:pt idx="13998">
                  <c:v>5309.0992621774103</c:v>
                </c:pt>
                <c:pt idx="13999">
                  <c:v>5352.3991321559197</c:v>
                </c:pt>
                <c:pt idx="14000">
                  <c:v>5432.7007374104896</c:v>
                </c:pt>
                <c:pt idx="14001">
                  <c:v>5358.4160767588201</c:v>
                </c:pt>
                <c:pt idx="14002">
                  <c:v>5358.4160767588201</c:v>
                </c:pt>
                <c:pt idx="14003">
                  <c:v>5358.4160767588201</c:v>
                </c:pt>
                <c:pt idx="14004">
                  <c:v>5358.4160767588201</c:v>
                </c:pt>
                <c:pt idx="14005">
                  <c:v>5336.66653214911</c:v>
                </c:pt>
                <c:pt idx="14006">
                  <c:v>5328.51121942798</c:v>
                </c:pt>
                <c:pt idx="14007">
                  <c:v>5169.1961050995997</c:v>
                </c:pt>
                <c:pt idx="14008">
                  <c:v>5192.3069185755403</c:v>
                </c:pt>
                <c:pt idx="14009">
                  <c:v>5192.3069185755403</c:v>
                </c:pt>
                <c:pt idx="14010">
                  <c:v>5192.3069185755403</c:v>
                </c:pt>
                <c:pt idx="14011">
                  <c:v>5299.6722862270799</c:v>
                </c:pt>
                <c:pt idx="14012">
                  <c:v>5118.7676061927696</c:v>
                </c:pt>
                <c:pt idx="14013">
                  <c:v>5150.5237882121801</c:v>
                </c:pt>
                <c:pt idx="14014">
                  <c:v>5223.2955872313696</c:v>
                </c:pt>
                <c:pt idx="14015">
                  <c:v>5234.4484351309502</c:v>
                </c:pt>
                <c:pt idx="14016">
                  <c:v>5234.4484351309502</c:v>
                </c:pt>
                <c:pt idx="14017">
                  <c:v>5234.4484351309502</c:v>
                </c:pt>
                <c:pt idx="14018">
                  <c:v>4987.7564331187596</c:v>
                </c:pt>
                <c:pt idx="14019">
                  <c:v>5075.1142823314003</c:v>
                </c:pt>
                <c:pt idx="14020">
                  <c:v>4836.0189817556302</c:v>
                </c:pt>
                <c:pt idx="14021">
                  <c:v>5047.2148267880502</c:v>
                </c:pt>
                <c:pt idx="14022">
                  <c:v>5250.3572046191803</c:v>
                </c:pt>
                <c:pt idx="14023">
                  <c:v>5250.3572046191803</c:v>
                </c:pt>
                <c:pt idx="14024">
                  <c:v>5250.3572046191803</c:v>
                </c:pt>
                <c:pt idx="14025">
                  <c:v>5049.8506552517902</c:v>
                </c:pt>
                <c:pt idx="14026">
                  <c:v>4970.9935985412603</c:v>
                </c:pt>
                <c:pt idx="14027">
                  <c:v>4961.21252641721</c:v>
                </c:pt>
                <c:pt idx="14028">
                  <c:v>5058.7379493203098</c:v>
                </c:pt>
                <c:pt idx="14029">
                  <c:v>5075.8936235421297</c:v>
                </c:pt>
                <c:pt idx="14030">
                  <c:v>5075.8936235421297</c:v>
                </c:pt>
                <c:pt idx="14031">
                  <c:v>5075.8936235421297</c:v>
                </c:pt>
                <c:pt idx="14032">
                  <c:v>4629.9648812312998</c:v>
                </c:pt>
                <c:pt idx="14033">
                  <c:v>4880.9419813800796</c:v>
                </c:pt>
                <c:pt idx="14034">
                  <c:v>4859.5072320134896</c:v>
                </c:pt>
                <c:pt idx="14035">
                  <c:v>4664.5065697267601</c:v>
                </c:pt>
                <c:pt idx="14036">
                  <c:v>4601.6022854890598</c:v>
                </c:pt>
                <c:pt idx="14037">
                  <c:v>4601.6022854890598</c:v>
                </c:pt>
                <c:pt idx="14038">
                  <c:v>4601.6022854890598</c:v>
                </c:pt>
                <c:pt idx="14039">
                  <c:v>4424.42002042482</c:v>
                </c:pt>
                <c:pt idx="14040">
                  <c:v>4170.5391353286004</c:v>
                </c:pt>
                <c:pt idx="14041">
                  <c:v>4125.5148234069402</c:v>
                </c:pt>
                <c:pt idx="14042">
                  <c:v>3811.3215159082501</c:v>
                </c:pt>
                <c:pt idx="14043">
                  <c:v>3766.8593539304902</c:v>
                </c:pt>
                <c:pt idx="14044">
                  <c:v>3766.8593539304902</c:v>
                </c:pt>
                <c:pt idx="14045">
                  <c:v>3766.8593539304902</c:v>
                </c:pt>
                <c:pt idx="14046">
                  <c:v>4203.0936000803404</c:v>
                </c:pt>
                <c:pt idx="14047">
                  <c:v>4180.7683325874004</c:v>
                </c:pt>
                <c:pt idx="14048">
                  <c:v>3803.4178357875298</c:v>
                </c:pt>
                <c:pt idx="14049">
                  <c:v>3965.2087512010899</c:v>
                </c:pt>
                <c:pt idx="14050">
                  <c:v>3940.6428337970301</c:v>
                </c:pt>
                <c:pt idx="14051">
                  <c:v>3940.6428337970301</c:v>
                </c:pt>
                <c:pt idx="14052">
                  <c:v>3940.6428337970301</c:v>
                </c:pt>
                <c:pt idx="14053">
                  <c:v>4128.5506415455502</c:v>
                </c:pt>
                <c:pt idx="14054">
                  <c:v>4001.4288669516</c:v>
                </c:pt>
                <c:pt idx="14055">
                  <c:v>3758.0996576104599</c:v>
                </c:pt>
                <c:pt idx="14056">
                  <c:v>3805.6967323027102</c:v>
                </c:pt>
                <c:pt idx="14057">
                  <c:v>3674.3728484012699</c:v>
                </c:pt>
                <c:pt idx="14058">
                  <c:v>3674.3728484012699</c:v>
                </c:pt>
                <c:pt idx="14059">
                  <c:v>3674.3728484012699</c:v>
                </c:pt>
                <c:pt idx="14060">
                  <c:v>3557.6598701384601</c:v>
                </c:pt>
                <c:pt idx="14061">
                  <c:v>3941.4836895078402</c:v>
                </c:pt>
                <c:pt idx="14062">
                  <c:v>3898.40033214919</c:v>
                </c:pt>
                <c:pt idx="14063">
                  <c:v>3999.7135382677302</c:v>
                </c:pt>
                <c:pt idx="14064">
                  <c:v>4061.1979112700301</c:v>
                </c:pt>
                <c:pt idx="14065">
                  <c:v>4061.1979112700301</c:v>
                </c:pt>
                <c:pt idx="14066">
                  <c:v>4061.1979112700301</c:v>
                </c:pt>
                <c:pt idx="14067">
                  <c:v>4050.9708711390899</c:v>
                </c:pt>
                <c:pt idx="14068">
                  <c:v>4216.38401626423</c:v>
                </c:pt>
                <c:pt idx="14069">
                  <c:v>3996.69477113416</c:v>
                </c:pt>
                <c:pt idx="14070">
                  <c:v>3796.8744913934602</c:v>
                </c:pt>
                <c:pt idx="14071">
                  <c:v>3907.7858742784401</c:v>
                </c:pt>
                <c:pt idx="14072">
                  <c:v>3907.7858742784401</c:v>
                </c:pt>
                <c:pt idx="14073">
                  <c:v>3907.7858742784401</c:v>
                </c:pt>
                <c:pt idx="14074">
                  <c:v>3858.8438909593401</c:v>
                </c:pt>
                <c:pt idx="14075">
                  <c:v>3773.8185271348898</c:v>
                </c:pt>
                <c:pt idx="14076">
                  <c:v>3579.6039561724701</c:v>
                </c:pt>
                <c:pt idx="14077">
                  <c:v>3827.8377956189001</c:v>
                </c:pt>
                <c:pt idx="14078">
                  <c:v>3668.8791527286298</c:v>
                </c:pt>
                <c:pt idx="14079">
                  <c:v>3668.8791527286298</c:v>
                </c:pt>
                <c:pt idx="14080">
                  <c:v>3668.8791527286298</c:v>
                </c:pt>
                <c:pt idx="14081">
                  <c:v>3574.329669488</c:v>
                </c:pt>
                <c:pt idx="14082">
                  <c:v>3610.1932895629998</c:v>
                </c:pt>
                <c:pt idx="14083">
                  <c:v>3389.78023108654</c:v>
                </c:pt>
                <c:pt idx="14084">
                  <c:v>3162.3962927455</c:v>
                </c:pt>
                <c:pt idx="14085">
                  <c:v>3363.1236447510701</c:v>
                </c:pt>
                <c:pt idx="14086">
                  <c:v>3363.1236447510701</c:v>
                </c:pt>
                <c:pt idx="14087">
                  <c:v>3363.1236447510701</c:v>
                </c:pt>
                <c:pt idx="14088">
                  <c:v>3580.8766131347302</c:v>
                </c:pt>
                <c:pt idx="14089">
                  <c:v>3604.8823195862301</c:v>
                </c:pt>
                <c:pt idx="14090">
                  <c:v>3733.6691302763202</c:v>
                </c:pt>
                <c:pt idx="14091">
                  <c:v>3733.6691302763202</c:v>
                </c:pt>
                <c:pt idx="14092">
                  <c:v>3769.78846695223</c:v>
                </c:pt>
                <c:pt idx="14093">
                  <c:v>3769.78846695223</c:v>
                </c:pt>
                <c:pt idx="14094">
                  <c:v>3769.78846695223</c:v>
                </c:pt>
                <c:pt idx="14095">
                  <c:v>3433.4023250687201</c:v>
                </c:pt>
                <c:pt idx="14096">
                  <c:v>3570.7936764160099</c:v>
                </c:pt>
                <c:pt idx="14097">
                  <c:v>3665.0006368374402</c:v>
                </c:pt>
                <c:pt idx="14098">
                  <c:v>3557.7442283801902</c:v>
                </c:pt>
                <c:pt idx="14099">
                  <c:v>3687.6731049661798</c:v>
                </c:pt>
                <c:pt idx="14100">
                  <c:v>3687.6731049661798</c:v>
                </c:pt>
                <c:pt idx="14101">
                  <c:v>3687.6731049661798</c:v>
                </c:pt>
                <c:pt idx="14102">
                  <c:v>3829.89718619635</c:v>
                </c:pt>
                <c:pt idx="14103">
                  <c:v>3741.4716919989601</c:v>
                </c:pt>
                <c:pt idx="14104">
                  <c:v>3786.36195902594</c:v>
                </c:pt>
                <c:pt idx="14105">
                  <c:v>3679.3699926305999</c:v>
                </c:pt>
                <c:pt idx="14106">
                  <c:v>3705.2624951933999</c:v>
                </c:pt>
                <c:pt idx="14107">
                  <c:v>3705.2624951933999</c:v>
                </c:pt>
                <c:pt idx="14108">
                  <c:v>3705.2624951933999</c:v>
                </c:pt>
                <c:pt idx="14109">
                  <c:v>3658.4302071581801</c:v>
                </c:pt>
                <c:pt idx="14110">
                  <c:v>3846.34240187459</c:v>
                </c:pt>
                <c:pt idx="14111">
                  <c:v>3809.63547811222</c:v>
                </c:pt>
                <c:pt idx="14112">
                  <c:v>3729.1630234837098</c:v>
                </c:pt>
                <c:pt idx="14113">
                  <c:v>3740.1804449572801</c:v>
                </c:pt>
                <c:pt idx="14114">
                  <c:v>3740.1804449572801</c:v>
                </c:pt>
                <c:pt idx="14115">
                  <c:v>3740.1804449572801</c:v>
                </c:pt>
                <c:pt idx="14116">
                  <c:v>3672.0828996354799</c:v>
                </c:pt>
                <c:pt idx="14117">
                  <c:v>3637.1069013185302</c:v>
                </c:pt>
                <c:pt idx="14118">
                  <c:v>3659.8579349523902</c:v>
                </c:pt>
                <c:pt idx="14119">
                  <c:v>3659.8579349523902</c:v>
                </c:pt>
                <c:pt idx="14120">
                  <c:v>3679.4389358912299</c:v>
                </c:pt>
                <c:pt idx="14121">
                  <c:v>3679.4389358912299</c:v>
                </c:pt>
                <c:pt idx="14122">
                  <c:v>3679.4389358912299</c:v>
                </c:pt>
                <c:pt idx="14123">
                  <c:v>3666.4031213882299</c:v>
                </c:pt>
                <c:pt idx="14124">
                  <c:v>3756.6065615708899</c:v>
                </c:pt>
                <c:pt idx="14125">
                  <c:v>3809.9000534797801</c:v>
                </c:pt>
                <c:pt idx="14126">
                  <c:v>3809.9000534797801</c:v>
                </c:pt>
                <c:pt idx="14127">
                  <c:v>3931.0154873297001</c:v>
                </c:pt>
                <c:pt idx="14128">
                  <c:v>3931.0154873297001</c:v>
                </c:pt>
                <c:pt idx="14129">
                  <c:v>3931.0154873297001</c:v>
                </c:pt>
                <c:pt idx="14130">
                  <c:v>3912.76750657709</c:v>
                </c:pt>
                <c:pt idx="14131">
                  <c:v>3943.33976472519</c:v>
                </c:pt>
                <c:pt idx="14132">
                  <c:v>3827.2094048835402</c:v>
                </c:pt>
                <c:pt idx="14133">
                  <c:v>3840.3823424299699</c:v>
                </c:pt>
                <c:pt idx="14134">
                  <c:v>3758.5996022886202</c:v>
                </c:pt>
                <c:pt idx="14135">
                  <c:v>3758.5996022886202</c:v>
                </c:pt>
                <c:pt idx="14136">
                  <c:v>3758.5996022886202</c:v>
                </c:pt>
                <c:pt idx="14137">
                  <c:v>3673.7916357488202</c:v>
                </c:pt>
                <c:pt idx="14138">
                  <c:v>3680.49964898195</c:v>
                </c:pt>
                <c:pt idx="14139">
                  <c:v>3557.68233820054</c:v>
                </c:pt>
                <c:pt idx="14140">
                  <c:v>3562.5382026737698</c:v>
                </c:pt>
                <c:pt idx="14141">
                  <c:v>3589.4888976385701</c:v>
                </c:pt>
                <c:pt idx="14142">
                  <c:v>3589.4888976385701</c:v>
                </c:pt>
                <c:pt idx="14143">
                  <c:v>3589.4888976385701</c:v>
                </c:pt>
                <c:pt idx="14144">
                  <c:v>3589.4888976385701</c:v>
                </c:pt>
                <c:pt idx="14145">
                  <c:v>3399.9457930734902</c:v>
                </c:pt>
                <c:pt idx="14146">
                  <c:v>3548.6072528212999</c:v>
                </c:pt>
                <c:pt idx="14147">
                  <c:v>3494.8867950205999</c:v>
                </c:pt>
                <c:pt idx="14148">
                  <c:v>3513.7082688164001</c:v>
                </c:pt>
                <c:pt idx="14149">
                  <c:v>3513.7082688164001</c:v>
                </c:pt>
                <c:pt idx="14150">
                  <c:v>3513.7082688164001</c:v>
                </c:pt>
                <c:pt idx="14151">
                  <c:v>3533.24125548232</c:v>
                </c:pt>
                <c:pt idx="14152">
                  <c:v>3571.83045508246</c:v>
                </c:pt>
                <c:pt idx="14153">
                  <c:v>3692.1547198745002</c:v>
                </c:pt>
                <c:pt idx="14154">
                  <c:v>3570.1292931540202</c:v>
                </c:pt>
                <c:pt idx="14155">
                  <c:v>3488.7771787506199</c:v>
                </c:pt>
                <c:pt idx="14156">
                  <c:v>3488.7771787506199</c:v>
                </c:pt>
                <c:pt idx="14157">
                  <c:v>3488.7771787506199</c:v>
                </c:pt>
                <c:pt idx="14158">
                  <c:v>3486.9483584802101</c:v>
                </c:pt>
                <c:pt idx="14159">
                  <c:v>3542.2019646102399</c:v>
                </c:pt>
                <c:pt idx="14160">
                  <c:v>3518.2896448288798</c:v>
                </c:pt>
                <c:pt idx="14161">
                  <c:v>3576.1081365772002</c:v>
                </c:pt>
                <c:pt idx="14162">
                  <c:v>3673.7716641380798</c:v>
                </c:pt>
                <c:pt idx="14163">
                  <c:v>3673.7716641380798</c:v>
                </c:pt>
                <c:pt idx="14164">
                  <c:v>3673.7716641380798</c:v>
                </c:pt>
                <c:pt idx="14165">
                  <c:v>3679.3638605705</c:v>
                </c:pt>
                <c:pt idx="14166">
                  <c:v>3498.72299242591</c:v>
                </c:pt>
                <c:pt idx="14167">
                  <c:v>3528.0827386992</c:v>
                </c:pt>
                <c:pt idx="14168">
                  <c:v>3535.0328834751999</c:v>
                </c:pt>
                <c:pt idx="14169">
                  <c:v>3500.1106073369001</c:v>
                </c:pt>
                <c:pt idx="14170">
                  <c:v>3500.1106073369001</c:v>
                </c:pt>
                <c:pt idx="14171">
                  <c:v>3500.1106073369001</c:v>
                </c:pt>
                <c:pt idx="14172">
                  <c:v>3500.1106073369001</c:v>
                </c:pt>
                <c:pt idx="14173">
                  <c:v>3341.2719516541401</c:v>
                </c:pt>
                <c:pt idx="14174">
                  <c:v>3338.74873011214</c:v>
                </c:pt>
                <c:pt idx="14175">
                  <c:v>3300.78725471909</c:v>
                </c:pt>
                <c:pt idx="14176">
                  <c:v>3263.8157677078498</c:v>
                </c:pt>
                <c:pt idx="14177">
                  <c:v>3263.8157677078498</c:v>
                </c:pt>
                <c:pt idx="14178">
                  <c:v>3263.8157677078498</c:v>
                </c:pt>
                <c:pt idx="14179">
                  <c:v>3150.6546095337799</c:v>
                </c:pt>
                <c:pt idx="14180">
                  <c:v>3277.0392038598302</c:v>
                </c:pt>
                <c:pt idx="14181">
                  <c:v>3242.9052125297899</c:v>
                </c:pt>
                <c:pt idx="14182">
                  <c:v>3192.4250758599901</c:v>
                </c:pt>
                <c:pt idx="14183">
                  <c:v>3117.2999715331598</c:v>
                </c:pt>
                <c:pt idx="14184">
                  <c:v>3117.2999715331598</c:v>
                </c:pt>
                <c:pt idx="14185">
                  <c:v>3117.2999715331598</c:v>
                </c:pt>
                <c:pt idx="14186">
                  <c:v>2972.0090604217398</c:v>
                </c:pt>
                <c:pt idx="14187">
                  <c:v>2952.9858466963001</c:v>
                </c:pt>
                <c:pt idx="14188">
                  <c:v>3024.2377794767999</c:v>
                </c:pt>
                <c:pt idx="14189">
                  <c:v>2895.82228562722</c:v>
                </c:pt>
                <c:pt idx="14190">
                  <c:v>2900.07523286375</c:v>
                </c:pt>
                <c:pt idx="14191">
                  <c:v>2900.07523286375</c:v>
                </c:pt>
                <c:pt idx="14192">
                  <c:v>2900.07523286375</c:v>
                </c:pt>
                <c:pt idx="14193">
                  <c:v>2871.33137083171</c:v>
                </c:pt>
                <c:pt idx="14194">
                  <c:v>3054.3431648676901</c:v>
                </c:pt>
                <c:pt idx="14195">
                  <c:v>3062.84638110897</c:v>
                </c:pt>
                <c:pt idx="14196">
                  <c:v>3188.1715590447502</c:v>
                </c:pt>
                <c:pt idx="14197">
                  <c:v>3212.9427186815401</c:v>
                </c:pt>
                <c:pt idx="14198">
                  <c:v>3212.9427186815401</c:v>
                </c:pt>
                <c:pt idx="14199">
                  <c:v>3212.9427186815401</c:v>
                </c:pt>
                <c:pt idx="14200">
                  <c:v>3201.7136320664399</c:v>
                </c:pt>
                <c:pt idx="14201">
                  <c:v>3304.6531671665998</c:v>
                </c:pt>
                <c:pt idx="14202">
                  <c:v>3373.6949770308102</c:v>
                </c:pt>
                <c:pt idx="14203">
                  <c:v>3329.9145038126999</c:v>
                </c:pt>
                <c:pt idx="14204">
                  <c:v>3264.1768927251601</c:v>
                </c:pt>
                <c:pt idx="14205">
                  <c:v>3264.1768927251601</c:v>
                </c:pt>
                <c:pt idx="14206">
                  <c:v>3264.1768927251601</c:v>
                </c:pt>
                <c:pt idx="14207">
                  <c:v>3495.8486922654502</c:v>
                </c:pt>
                <c:pt idx="14208">
                  <c:v>3424.5826412043002</c:v>
                </c:pt>
                <c:pt idx="14209">
                  <c:v>3457.5745060449699</c:v>
                </c:pt>
                <c:pt idx="14210">
                  <c:v>3538.23838759296</c:v>
                </c:pt>
                <c:pt idx="14211">
                  <c:v>3466.9517468675699</c:v>
                </c:pt>
                <c:pt idx="14212">
                  <c:v>3466.9517468675699</c:v>
                </c:pt>
                <c:pt idx="14213">
                  <c:v>3466.9517468675699</c:v>
                </c:pt>
                <c:pt idx="14214">
                  <c:v>3346.4327346333798</c:v>
                </c:pt>
                <c:pt idx="14215">
                  <c:v>3390.36045000594</c:v>
                </c:pt>
                <c:pt idx="14216">
                  <c:v>3447.1399332477799</c:v>
                </c:pt>
                <c:pt idx="14217">
                  <c:v>3546.3692326671799</c:v>
                </c:pt>
                <c:pt idx="14218">
                  <c:v>3580.9514582002298</c:v>
                </c:pt>
                <c:pt idx="14219">
                  <c:v>3580.9514582002298</c:v>
                </c:pt>
                <c:pt idx="14220">
                  <c:v>3580.9514582002298</c:v>
                </c:pt>
                <c:pt idx="14221">
                  <c:v>3551.3140847239601</c:v>
                </c:pt>
                <c:pt idx="14222">
                  <c:v>3468.85452753869</c:v>
                </c:pt>
                <c:pt idx="14223">
                  <c:v>3509.8123989527799</c:v>
                </c:pt>
                <c:pt idx="14224">
                  <c:v>3643.4212629547101</c:v>
                </c:pt>
                <c:pt idx="14225">
                  <c:v>3643.4212629547101</c:v>
                </c:pt>
                <c:pt idx="14226">
                  <c:v>3643.4212629547101</c:v>
                </c:pt>
                <c:pt idx="14227">
                  <c:v>3643.4212629547101</c:v>
                </c:pt>
                <c:pt idx="14228">
                  <c:v>3652.96257880028</c:v>
                </c:pt>
                <c:pt idx="14229">
                  <c:v>3579.7486534007899</c:v>
                </c:pt>
                <c:pt idx="14230">
                  <c:v>3624.7283079282802</c:v>
                </c:pt>
                <c:pt idx="14231">
                  <c:v>3681.1761388210898</c:v>
                </c:pt>
                <c:pt idx="14232">
                  <c:v>3699.4432186383401</c:v>
                </c:pt>
                <c:pt idx="14233">
                  <c:v>3699.4432186383401</c:v>
                </c:pt>
                <c:pt idx="14234">
                  <c:v>3699.4432186383401</c:v>
                </c:pt>
                <c:pt idx="14235">
                  <c:v>3541.2490230816102</c:v>
                </c:pt>
                <c:pt idx="14236">
                  <c:v>3616.4923574050399</c:v>
                </c:pt>
                <c:pt idx="14237">
                  <c:v>3589.4829473589102</c:v>
                </c:pt>
                <c:pt idx="14238">
                  <c:v>3625.1497719321801</c:v>
                </c:pt>
                <c:pt idx="14239">
                  <c:v>3686.0315791399698</c:v>
                </c:pt>
                <c:pt idx="14240">
                  <c:v>3686.0315791399698</c:v>
                </c:pt>
                <c:pt idx="14241">
                  <c:v>3686.0315791399698</c:v>
                </c:pt>
                <c:pt idx="14242">
                  <c:v>3648.9101353864098</c:v>
                </c:pt>
                <c:pt idx="14243">
                  <c:v>3639.0611743282702</c:v>
                </c:pt>
                <c:pt idx="14244">
                  <c:v>3718.15946579817</c:v>
                </c:pt>
                <c:pt idx="14245">
                  <c:v>3714.8498499644602</c:v>
                </c:pt>
                <c:pt idx="14246">
                  <c:v>3734.9899105797599</c:v>
                </c:pt>
                <c:pt idx="14247">
                  <c:v>3734.9899105797599</c:v>
                </c:pt>
                <c:pt idx="14248">
                  <c:v>3734.9899105797599</c:v>
                </c:pt>
                <c:pt idx="14249">
                  <c:v>3861.4635652015299</c:v>
                </c:pt>
                <c:pt idx="14250">
                  <c:v>3847.32217419581</c:v>
                </c:pt>
                <c:pt idx="14251">
                  <c:v>3915.6522530533698</c:v>
                </c:pt>
                <c:pt idx="14252">
                  <c:v>3864.14492360554</c:v>
                </c:pt>
                <c:pt idx="14253">
                  <c:v>3957.1638761551399</c:v>
                </c:pt>
                <c:pt idx="14254">
                  <c:v>3957.1638761551399</c:v>
                </c:pt>
                <c:pt idx="14255">
                  <c:v>3957.1638761551399</c:v>
                </c:pt>
                <c:pt idx="14256">
                  <c:v>3873.4258086775199</c:v>
                </c:pt>
                <c:pt idx="14257">
                  <c:v>3869.81351629653</c:v>
                </c:pt>
                <c:pt idx="14258">
                  <c:v>3767.3379939413599</c:v>
                </c:pt>
                <c:pt idx="14259">
                  <c:v>3806.79068697612</c:v>
                </c:pt>
                <c:pt idx="14260">
                  <c:v>3764.0275903924198</c:v>
                </c:pt>
                <c:pt idx="14261">
                  <c:v>3764.0275903924198</c:v>
                </c:pt>
                <c:pt idx="14262">
                  <c:v>3764.0275903924198</c:v>
                </c:pt>
                <c:pt idx="14263">
                  <c:v>3878.7671723434601</c:v>
                </c:pt>
                <c:pt idx="14264">
                  <c:v>3872.72751730456</c:v>
                </c:pt>
                <c:pt idx="14265">
                  <c:v>3853.1571686993698</c:v>
                </c:pt>
                <c:pt idx="14266">
                  <c:v>3789.7154566572799</c:v>
                </c:pt>
                <c:pt idx="14267">
                  <c:v>3784.11515281734</c:v>
                </c:pt>
                <c:pt idx="14268">
                  <c:v>3784.11515281734</c:v>
                </c:pt>
                <c:pt idx="14269">
                  <c:v>3784.11515281734</c:v>
                </c:pt>
                <c:pt idx="14270">
                  <c:v>3784.11515281734</c:v>
                </c:pt>
                <c:pt idx="14271">
                  <c:v>3883.6552725476299</c:v>
                </c:pt>
                <c:pt idx="14272">
                  <c:v>3810.69751214079</c:v>
                </c:pt>
                <c:pt idx="14273">
                  <c:v>3870.1075885697701</c:v>
                </c:pt>
                <c:pt idx="14274">
                  <c:v>3922.6323310081002</c:v>
                </c:pt>
                <c:pt idx="14275">
                  <c:v>3922.6323310081002</c:v>
                </c:pt>
                <c:pt idx="14276">
                  <c:v>3922.6323310081002</c:v>
                </c:pt>
                <c:pt idx="14277">
                  <c:v>4024.0657788267499</c:v>
                </c:pt>
                <c:pt idx="14278">
                  <c:v>4032.0395534842</c:v>
                </c:pt>
                <c:pt idx="14279">
                  <c:v>3977.4533724088301</c:v>
                </c:pt>
                <c:pt idx="14280">
                  <c:v>4023.9048061899098</c:v>
                </c:pt>
                <c:pt idx="14281">
                  <c:v>4014.00809747016</c:v>
                </c:pt>
                <c:pt idx="14282">
                  <c:v>4014.00809747016</c:v>
                </c:pt>
                <c:pt idx="14283">
                  <c:v>4014.00809747016</c:v>
                </c:pt>
                <c:pt idx="14284">
                  <c:v>4010.7864270121599</c:v>
                </c:pt>
                <c:pt idx="14285">
                  <c:v>4025.0617296069099</c:v>
                </c:pt>
                <c:pt idx="14286">
                  <c:v>4011.2318739151301</c:v>
                </c:pt>
                <c:pt idx="14287">
                  <c:v>4036.7819142521998</c:v>
                </c:pt>
                <c:pt idx="14288">
                  <c:v>4042.5403185980699</c:v>
                </c:pt>
                <c:pt idx="14289">
                  <c:v>4042.5403185980699</c:v>
                </c:pt>
                <c:pt idx="14290">
                  <c:v>4042.5403185980699</c:v>
                </c:pt>
                <c:pt idx="14291">
                  <c:v>3946.4763498197099</c:v>
                </c:pt>
                <c:pt idx="14292">
                  <c:v>3896.2803117364601</c:v>
                </c:pt>
                <c:pt idx="14293">
                  <c:v>3890.9734863536601</c:v>
                </c:pt>
                <c:pt idx="14294">
                  <c:v>3924.2612049158502</c:v>
                </c:pt>
                <c:pt idx="14295">
                  <c:v>3936.4671311277798</c:v>
                </c:pt>
                <c:pt idx="14296">
                  <c:v>3936.4671311277798</c:v>
                </c:pt>
                <c:pt idx="14297">
                  <c:v>3936.4671311277798</c:v>
                </c:pt>
                <c:pt idx="14298">
                  <c:v>3816.6236149996798</c:v>
                </c:pt>
                <c:pt idx="14299">
                  <c:v>3825.4830966612399</c:v>
                </c:pt>
                <c:pt idx="14300">
                  <c:v>3850.5510431591401</c:v>
                </c:pt>
                <c:pt idx="14301">
                  <c:v>3933.1373134281098</c:v>
                </c:pt>
                <c:pt idx="14302">
                  <c:v>3928.1710355170899</c:v>
                </c:pt>
                <c:pt idx="14303">
                  <c:v>3928.1710355170899</c:v>
                </c:pt>
                <c:pt idx="14304">
                  <c:v>3928.1710355170899</c:v>
                </c:pt>
                <c:pt idx="14305">
                  <c:v>3963.8910611650999</c:v>
                </c:pt>
                <c:pt idx="14306">
                  <c:v>3930.41338204562</c:v>
                </c:pt>
                <c:pt idx="14307">
                  <c:v>3947.9894538261101</c:v>
                </c:pt>
                <c:pt idx="14308">
                  <c:v>3833.0315535695199</c:v>
                </c:pt>
                <c:pt idx="14309">
                  <c:v>3833.0315535695199</c:v>
                </c:pt>
                <c:pt idx="14310">
                  <c:v>3833.0315535695199</c:v>
                </c:pt>
                <c:pt idx="14311">
                  <c:v>3833.0315535695199</c:v>
                </c:pt>
                <c:pt idx="14312">
                  <c:v>3842.9572986845101</c:v>
                </c:pt>
                <c:pt idx="14313">
                  <c:v>3767.3332797686799</c:v>
                </c:pt>
                <c:pt idx="14314">
                  <c:v>3763.2861685809698</c:v>
                </c:pt>
                <c:pt idx="14315">
                  <c:v>3776.66779006975</c:v>
                </c:pt>
                <c:pt idx="14316">
                  <c:v>3761.4620382458502</c:v>
                </c:pt>
                <c:pt idx="14317">
                  <c:v>3761.4620382458502</c:v>
                </c:pt>
                <c:pt idx="14318">
                  <c:v>3761.4620382458502</c:v>
                </c:pt>
                <c:pt idx="14319">
                  <c:v>3855.6573041257998</c:v>
                </c:pt>
                <c:pt idx="14320">
                  <c:v>3876.13451897804</c:v>
                </c:pt>
                <c:pt idx="14321">
                  <c:v>3991.1195045198201</c:v>
                </c:pt>
                <c:pt idx="14322">
                  <c:v>4025.7730728152801</c:v>
                </c:pt>
                <c:pt idx="14323">
                  <c:v>4024.19941168577</c:v>
                </c:pt>
                <c:pt idx="14324">
                  <c:v>4024.19941168577</c:v>
                </c:pt>
                <c:pt idx="14325">
                  <c:v>4024.19941168577</c:v>
                </c:pt>
                <c:pt idx="14326">
                  <c:v>4070.2264002637698</c:v>
                </c:pt>
                <c:pt idx="14327">
                  <c:v>4085.0472744265098</c:v>
                </c:pt>
                <c:pt idx="14328">
                  <c:v>4083.6234852084399</c:v>
                </c:pt>
                <c:pt idx="14329">
                  <c:v>4178.7655484382203</c:v>
                </c:pt>
                <c:pt idx="14330">
                  <c:v>4191.4844954011096</c:v>
                </c:pt>
                <c:pt idx="14331">
                  <c:v>4191.4844954011096</c:v>
                </c:pt>
                <c:pt idx="14332">
                  <c:v>4191.4844954011096</c:v>
                </c:pt>
                <c:pt idx="14333">
                  <c:v>4203.9570571588902</c:v>
                </c:pt>
                <c:pt idx="14334">
                  <c:v>4193.0292292036602</c:v>
                </c:pt>
                <c:pt idx="14335">
                  <c:v>4174.4265463425299</c:v>
                </c:pt>
                <c:pt idx="14336">
                  <c:v>4224.6133742169404</c:v>
                </c:pt>
                <c:pt idx="14337">
                  <c:v>4227.6993152815403</c:v>
                </c:pt>
                <c:pt idx="14338">
                  <c:v>4227.6993152815403</c:v>
                </c:pt>
                <c:pt idx="14339">
                  <c:v>4227.6993152815403</c:v>
                </c:pt>
                <c:pt idx="14340">
                  <c:v>4292.5796013506297</c:v>
                </c:pt>
                <c:pt idx="14341">
                  <c:v>4305.6276678551203</c:v>
                </c:pt>
                <c:pt idx="14342">
                  <c:v>4294.5499437510498</c:v>
                </c:pt>
                <c:pt idx="14343">
                  <c:v>4270.9816737445599</c:v>
                </c:pt>
                <c:pt idx="14344">
                  <c:v>4328.4344474898498</c:v>
                </c:pt>
                <c:pt idx="14345">
                  <c:v>4328.4344474898498</c:v>
                </c:pt>
                <c:pt idx="14346">
                  <c:v>4328.4344474898498</c:v>
                </c:pt>
                <c:pt idx="14347">
                  <c:v>4314.08722043529</c:v>
                </c:pt>
                <c:pt idx="14348">
                  <c:v>4260.7277907023399</c:v>
                </c:pt>
                <c:pt idx="14349">
                  <c:v>4311.39049552496</c:v>
                </c:pt>
                <c:pt idx="14350">
                  <c:v>4341.3531347975604</c:v>
                </c:pt>
                <c:pt idx="14351">
                  <c:v>4304.3482850166702</c:v>
                </c:pt>
                <c:pt idx="14352">
                  <c:v>4304.3482850166702</c:v>
                </c:pt>
                <c:pt idx="14353">
                  <c:v>4304.3482850166702</c:v>
                </c:pt>
                <c:pt idx="14354">
                  <c:v>4200.81978129872</c:v>
                </c:pt>
                <c:pt idx="14355">
                  <c:v>4244.1784390707498</c:v>
                </c:pt>
                <c:pt idx="14356">
                  <c:v>4273.8619847781601</c:v>
                </c:pt>
                <c:pt idx="14357">
                  <c:v>4320.8914076386</c:v>
                </c:pt>
                <c:pt idx="14358">
                  <c:v>4402.1351687824999</c:v>
                </c:pt>
                <c:pt idx="14359">
                  <c:v>4402.1351687824999</c:v>
                </c:pt>
                <c:pt idx="14360">
                  <c:v>4402.1351687824999</c:v>
                </c:pt>
                <c:pt idx="14361">
                  <c:v>4399.7934125920001</c:v>
                </c:pt>
                <c:pt idx="14362">
                  <c:v>4410.23243295056</c:v>
                </c:pt>
                <c:pt idx="14363">
                  <c:v>4411.2023285346704</c:v>
                </c:pt>
                <c:pt idx="14364">
                  <c:v>4423.9724527500903</c:v>
                </c:pt>
                <c:pt idx="14365">
                  <c:v>4415.8059423539999</c:v>
                </c:pt>
                <c:pt idx="14366">
                  <c:v>4415.8059423539999</c:v>
                </c:pt>
                <c:pt idx="14367">
                  <c:v>4415.8059423539999</c:v>
                </c:pt>
                <c:pt idx="14368">
                  <c:v>4380.3371978642199</c:v>
                </c:pt>
                <c:pt idx="14369">
                  <c:v>4283.6046769924997</c:v>
                </c:pt>
                <c:pt idx="14370">
                  <c:v>4270.5678202816498</c:v>
                </c:pt>
                <c:pt idx="14371">
                  <c:v>4307.3280178309396</c:v>
                </c:pt>
                <c:pt idx="14372">
                  <c:v>4364.1143117798401</c:v>
                </c:pt>
                <c:pt idx="14373">
                  <c:v>4364.1143117798401</c:v>
                </c:pt>
                <c:pt idx="14374">
                  <c:v>4364.1143117798401</c:v>
                </c:pt>
                <c:pt idx="14375">
                  <c:v>4364.1143117798401</c:v>
                </c:pt>
                <c:pt idx="14376">
                  <c:v>4403.4114855909002</c:v>
                </c:pt>
                <c:pt idx="14377">
                  <c:v>4437.9113282296403</c:v>
                </c:pt>
                <c:pt idx="14378">
                  <c:v>4484.2067580391804</c:v>
                </c:pt>
                <c:pt idx="14379">
                  <c:v>4479.0963767159301</c:v>
                </c:pt>
                <c:pt idx="14380">
                  <c:v>4479.0963767159301</c:v>
                </c:pt>
                <c:pt idx="14381">
                  <c:v>4479.0963767159301</c:v>
                </c:pt>
                <c:pt idx="14382">
                  <c:v>4507.56583511809</c:v>
                </c:pt>
                <c:pt idx="14383">
                  <c:v>4521.7338993733501</c:v>
                </c:pt>
                <c:pt idx="14384">
                  <c:v>4591.1317322839204</c:v>
                </c:pt>
                <c:pt idx="14385">
                  <c:v>4577.7177296398704</c:v>
                </c:pt>
                <c:pt idx="14386">
                  <c:v>4589.8550276772503</c:v>
                </c:pt>
                <c:pt idx="14387">
                  <c:v>4589.8550276772503</c:v>
                </c:pt>
                <c:pt idx="14388">
                  <c:v>4589.8550276772503</c:v>
                </c:pt>
                <c:pt idx="14389">
                  <c:v>4574.2349134052201</c:v>
                </c:pt>
                <c:pt idx="14390">
                  <c:v>4604.4508697769497</c:v>
                </c:pt>
                <c:pt idx="14391">
                  <c:v>4558.0974762452097</c:v>
                </c:pt>
                <c:pt idx="14392">
                  <c:v>4515.3660579324296</c:v>
                </c:pt>
                <c:pt idx="14393">
                  <c:v>4487.8654771439296</c:v>
                </c:pt>
                <c:pt idx="14394">
                  <c:v>4487.8654771439296</c:v>
                </c:pt>
                <c:pt idx="14395">
                  <c:v>4487.8654771439296</c:v>
                </c:pt>
                <c:pt idx="14396">
                  <c:v>4568.59104285374</c:v>
                </c:pt>
                <c:pt idx="14397">
                  <c:v>4558.5185282134498</c:v>
                </c:pt>
                <c:pt idx="14398">
                  <c:v>4543.7900469877904</c:v>
                </c:pt>
                <c:pt idx="14399">
                  <c:v>4426.7814937334597</c:v>
                </c:pt>
                <c:pt idx="14400">
                  <c:v>4407.0340788633603</c:v>
                </c:pt>
                <c:pt idx="14401">
                  <c:v>4407.0340788633603</c:v>
                </c:pt>
                <c:pt idx="14402">
                  <c:v>4407.0340788633603</c:v>
                </c:pt>
                <c:pt idx="14403">
                  <c:v>4472.6613855813703</c:v>
                </c:pt>
                <c:pt idx="14404">
                  <c:v>4534.0477668091198</c:v>
                </c:pt>
                <c:pt idx="14405">
                  <c:v>4548.7332266645499</c:v>
                </c:pt>
                <c:pt idx="14406">
                  <c:v>4582.7162554005199</c:v>
                </c:pt>
                <c:pt idx="14407">
                  <c:v>4608.6739807843296</c:v>
                </c:pt>
                <c:pt idx="14408">
                  <c:v>4608.6739807843296</c:v>
                </c:pt>
                <c:pt idx="14409">
                  <c:v>4608.6739807843296</c:v>
                </c:pt>
                <c:pt idx="14410">
                  <c:v>4628.8874928150999</c:v>
                </c:pt>
                <c:pt idx="14411">
                  <c:v>4616.2951377489499</c:v>
                </c:pt>
                <c:pt idx="14412">
                  <c:v>4697.4765482027497</c:v>
                </c:pt>
                <c:pt idx="14413">
                  <c:v>4716.9868365513603</c:v>
                </c:pt>
                <c:pt idx="14414">
                  <c:v>4678.80785480539</c:v>
                </c:pt>
                <c:pt idx="14415">
                  <c:v>4678.80785480539</c:v>
                </c:pt>
                <c:pt idx="14416">
                  <c:v>4678.80785480539</c:v>
                </c:pt>
                <c:pt idx="14417">
                  <c:v>4722.7922371996901</c:v>
                </c:pt>
                <c:pt idx="14418">
                  <c:v>4693.4333028790197</c:v>
                </c:pt>
                <c:pt idx="14419">
                  <c:v>4652.54324768685</c:v>
                </c:pt>
                <c:pt idx="14420">
                  <c:v>4702.3713379270202</c:v>
                </c:pt>
                <c:pt idx="14421">
                  <c:v>4645.1175168113296</c:v>
                </c:pt>
                <c:pt idx="14422">
                  <c:v>4645.1175168113296</c:v>
                </c:pt>
                <c:pt idx="14423">
                  <c:v>4645.1175168113296</c:v>
                </c:pt>
                <c:pt idx="14424">
                  <c:v>4590.7137099896399</c:v>
                </c:pt>
                <c:pt idx="14425">
                  <c:v>4575.5026138208896</c:v>
                </c:pt>
                <c:pt idx="14426">
                  <c:v>4486.7012946281302</c:v>
                </c:pt>
                <c:pt idx="14427">
                  <c:v>4588.1143830377696</c:v>
                </c:pt>
                <c:pt idx="14428">
                  <c:v>4459.3797433332702</c:v>
                </c:pt>
                <c:pt idx="14429">
                  <c:v>4459.3797433332702</c:v>
                </c:pt>
                <c:pt idx="14430">
                  <c:v>4459.3797433332702</c:v>
                </c:pt>
                <c:pt idx="14431">
                  <c:v>4488.1819932418603</c:v>
                </c:pt>
                <c:pt idx="14432">
                  <c:v>4499.0905767081103</c:v>
                </c:pt>
                <c:pt idx="14433">
                  <c:v>4505.3676369984996</c:v>
                </c:pt>
                <c:pt idx="14434">
                  <c:v>4592.5253338306602</c:v>
                </c:pt>
                <c:pt idx="14435">
                  <c:v>4604.64407814472</c:v>
                </c:pt>
                <c:pt idx="14436">
                  <c:v>4604.64407814472</c:v>
                </c:pt>
                <c:pt idx="14437">
                  <c:v>4604.64407814472</c:v>
                </c:pt>
                <c:pt idx="14438">
                  <c:v>4708.1957406904203</c:v>
                </c:pt>
                <c:pt idx="14439">
                  <c:v>4709.0984017500105</c:v>
                </c:pt>
                <c:pt idx="14440">
                  <c:v>4732.76518463497</c:v>
                </c:pt>
                <c:pt idx="14441">
                  <c:v>4684.86618475458</c:v>
                </c:pt>
                <c:pt idx="14442">
                  <c:v>4711.7959749690499</c:v>
                </c:pt>
                <c:pt idx="14443">
                  <c:v>4711.7959749690499</c:v>
                </c:pt>
                <c:pt idx="14444">
                  <c:v>4711.7959749690499</c:v>
                </c:pt>
                <c:pt idx="14445">
                  <c:v>4780.9152960118399</c:v>
                </c:pt>
                <c:pt idx="14446">
                  <c:v>4785.87950162588</c:v>
                </c:pt>
                <c:pt idx="14447">
                  <c:v>4784.3698029730003</c:v>
                </c:pt>
                <c:pt idx="14448">
                  <c:v>4720.1481074292997</c:v>
                </c:pt>
                <c:pt idx="14449">
                  <c:v>4705.8020195321596</c:v>
                </c:pt>
                <c:pt idx="14450">
                  <c:v>4705.8020195321596</c:v>
                </c:pt>
                <c:pt idx="14451">
                  <c:v>4705.8020195321596</c:v>
                </c:pt>
                <c:pt idx="14452">
                  <c:v>4770.1176349686102</c:v>
                </c:pt>
                <c:pt idx="14453">
                  <c:v>4767.8664660295099</c:v>
                </c:pt>
                <c:pt idx="14454">
                  <c:v>4789.96258110283</c:v>
                </c:pt>
                <c:pt idx="14455">
                  <c:v>4789.96258110283</c:v>
                </c:pt>
                <c:pt idx="14456">
                  <c:v>4708.5555084138005</c:v>
                </c:pt>
                <c:pt idx="14457">
                  <c:v>4708.5555084138005</c:v>
                </c:pt>
                <c:pt idx="14458">
                  <c:v>4708.5555084138005</c:v>
                </c:pt>
                <c:pt idx="14459">
                  <c:v>4726.8689301239301</c:v>
                </c:pt>
                <c:pt idx="14460">
                  <c:v>4784.1909189037196</c:v>
                </c:pt>
                <c:pt idx="14461">
                  <c:v>4786.4396641036501</c:v>
                </c:pt>
                <c:pt idx="14462">
                  <c:v>4746.3942092993002</c:v>
                </c:pt>
                <c:pt idx="14463">
                  <c:v>4772.5657205964098</c:v>
                </c:pt>
                <c:pt idx="14464">
                  <c:v>4772.5657205964098</c:v>
                </c:pt>
                <c:pt idx="14465">
                  <c:v>4772.5657205964098</c:v>
                </c:pt>
                <c:pt idx="14466">
                  <c:v>4761.0028002670197</c:v>
                </c:pt>
                <c:pt idx="14467">
                  <c:v>4712.7791041690098</c:v>
                </c:pt>
                <c:pt idx="14468">
                  <c:v>4730.5902059365999</c:v>
                </c:pt>
                <c:pt idx="14469">
                  <c:v>4758.6857904534199</c:v>
                </c:pt>
                <c:pt idx="14470">
                  <c:v>4777.0138879042097</c:v>
                </c:pt>
                <c:pt idx="14471">
                  <c:v>4777.0138879042097</c:v>
                </c:pt>
                <c:pt idx="14472">
                  <c:v>4777.0138879042097</c:v>
                </c:pt>
                <c:pt idx="14473">
                  <c:v>4810.4446555520899</c:v>
                </c:pt>
                <c:pt idx="14474">
                  <c:v>4783.7339713583997</c:v>
                </c:pt>
                <c:pt idx="14475">
                  <c:v>4789.2023995502204</c:v>
                </c:pt>
                <c:pt idx="14476">
                  <c:v>4732.8498216067101</c:v>
                </c:pt>
                <c:pt idx="14477">
                  <c:v>4760.47341927667</c:v>
                </c:pt>
                <c:pt idx="14478">
                  <c:v>4760.47341927667</c:v>
                </c:pt>
                <c:pt idx="14479">
                  <c:v>4760.47341927667</c:v>
                </c:pt>
                <c:pt idx="14480">
                  <c:v>4810.5523180459304</c:v>
                </c:pt>
                <c:pt idx="14481">
                  <c:v>4827.8078987962599</c:v>
                </c:pt>
                <c:pt idx="14482">
                  <c:v>4839.9474751484604</c:v>
                </c:pt>
                <c:pt idx="14483">
                  <c:v>4865.3734079214501</c:v>
                </c:pt>
                <c:pt idx="14484">
                  <c:v>4865.3734079214501</c:v>
                </c:pt>
                <c:pt idx="14485">
                  <c:v>4865.3734079214501</c:v>
                </c:pt>
                <c:pt idx="14486">
                  <c:v>4865.3734079214501</c:v>
                </c:pt>
                <c:pt idx="14487">
                  <c:v>4871.6334778002802</c:v>
                </c:pt>
                <c:pt idx="14488">
                  <c:v>4865.6581003241099</c:v>
                </c:pt>
                <c:pt idx="14489">
                  <c:v>4867.0523320430302</c:v>
                </c:pt>
                <c:pt idx="14490">
                  <c:v>4818.1707119478997</c:v>
                </c:pt>
                <c:pt idx="14491">
                  <c:v>4818.1707119478997</c:v>
                </c:pt>
                <c:pt idx="14492">
                  <c:v>4818.1707119478997</c:v>
                </c:pt>
                <c:pt idx="14493">
                  <c:v>4818.1707119478997</c:v>
                </c:pt>
                <c:pt idx="14494">
                  <c:v>4895.6914400682299</c:v>
                </c:pt>
                <c:pt idx="14495">
                  <c:v>4910.9864703243802</c:v>
                </c:pt>
                <c:pt idx="14496">
                  <c:v>4915.7933146729401</c:v>
                </c:pt>
                <c:pt idx="14497">
                  <c:v>4935.7606838725196</c:v>
                </c:pt>
                <c:pt idx="14498">
                  <c:v>4949.9758777359002</c:v>
                </c:pt>
                <c:pt idx="14499">
                  <c:v>4949.9758777359002</c:v>
                </c:pt>
                <c:pt idx="14500">
                  <c:v>4949.9758777359002</c:v>
                </c:pt>
                <c:pt idx="14501">
                  <c:v>4958.6046073099897</c:v>
                </c:pt>
                <c:pt idx="14502">
                  <c:v>4912.0965913380396</c:v>
                </c:pt>
                <c:pt idx="14503">
                  <c:v>4953.4623780540796</c:v>
                </c:pt>
                <c:pt idx="14504">
                  <c:v>4965.59698574099</c:v>
                </c:pt>
                <c:pt idx="14505">
                  <c:v>4912.0371127788603</c:v>
                </c:pt>
                <c:pt idx="14506">
                  <c:v>4912.0371127788603</c:v>
                </c:pt>
                <c:pt idx="14507">
                  <c:v>4912.0371127788603</c:v>
                </c:pt>
                <c:pt idx="14508">
                  <c:v>4912.0371127788603</c:v>
                </c:pt>
                <c:pt idx="14509">
                  <c:v>4973.45027632442</c:v>
                </c:pt>
                <c:pt idx="14510">
                  <c:v>4921.4796491346397</c:v>
                </c:pt>
                <c:pt idx="14511">
                  <c:v>4828.3630804900504</c:v>
                </c:pt>
                <c:pt idx="14512">
                  <c:v>4721.4482374750296</c:v>
                </c:pt>
                <c:pt idx="14513">
                  <c:v>4721.4482374750296</c:v>
                </c:pt>
                <c:pt idx="14514">
                  <c:v>4721.4482374750296</c:v>
                </c:pt>
                <c:pt idx="14515">
                  <c:v>4743.2580241217502</c:v>
                </c:pt>
                <c:pt idx="14516">
                  <c:v>4723.3659241420301</c:v>
                </c:pt>
                <c:pt idx="14517">
                  <c:v>4746.6157632966397</c:v>
                </c:pt>
                <c:pt idx="14518">
                  <c:v>4690.92627191467</c:v>
                </c:pt>
                <c:pt idx="14519">
                  <c:v>4644.8431980123196</c:v>
                </c:pt>
                <c:pt idx="14520">
                  <c:v>4644.8431980123196</c:v>
                </c:pt>
                <c:pt idx="14521">
                  <c:v>4644.8431980123196</c:v>
                </c:pt>
                <c:pt idx="14522">
                  <c:v>4711.1060939710096</c:v>
                </c:pt>
                <c:pt idx="14523">
                  <c:v>4772.2608748025796</c:v>
                </c:pt>
                <c:pt idx="14524">
                  <c:v>4747.7315316225604</c:v>
                </c:pt>
                <c:pt idx="14525">
                  <c:v>4600.0033568787203</c:v>
                </c:pt>
                <c:pt idx="14526">
                  <c:v>4613.3350493406397</c:v>
                </c:pt>
                <c:pt idx="14527">
                  <c:v>4613.3350493406397</c:v>
                </c:pt>
                <c:pt idx="14528">
                  <c:v>4613.3350493406397</c:v>
                </c:pt>
                <c:pt idx="14529">
                  <c:v>4573.9802632495603</c:v>
                </c:pt>
                <c:pt idx="14530">
                  <c:v>4633.7807192276096</c:v>
                </c:pt>
                <c:pt idx="14531">
                  <c:v>4624.6346061720496</c:v>
                </c:pt>
                <c:pt idx="14532">
                  <c:v>4670.0450318618396</c:v>
                </c:pt>
                <c:pt idx="14533">
                  <c:v>4658.22809154897</c:v>
                </c:pt>
                <c:pt idx="14534">
                  <c:v>4658.22809154897</c:v>
                </c:pt>
                <c:pt idx="14535">
                  <c:v>4658.22809154897</c:v>
                </c:pt>
                <c:pt idx="14536">
                  <c:v>4658.22809154897</c:v>
                </c:pt>
                <c:pt idx="14537">
                  <c:v>4742.7204508930199</c:v>
                </c:pt>
                <c:pt idx="14538">
                  <c:v>4763.63716236857</c:v>
                </c:pt>
                <c:pt idx="14539">
                  <c:v>4795.3875395326804</c:v>
                </c:pt>
                <c:pt idx="14540">
                  <c:v>4806.6113787524801</c:v>
                </c:pt>
                <c:pt idx="14541">
                  <c:v>4806.6113787524801</c:v>
                </c:pt>
                <c:pt idx="14542">
                  <c:v>4806.6113787524801</c:v>
                </c:pt>
                <c:pt idx="14543">
                  <c:v>4801.6669993248397</c:v>
                </c:pt>
                <c:pt idx="14544">
                  <c:v>4743.5825749150299</c:v>
                </c:pt>
                <c:pt idx="14545">
                  <c:v>4790.6010545931204</c:v>
                </c:pt>
                <c:pt idx="14546">
                  <c:v>4781.8277005028904</c:v>
                </c:pt>
                <c:pt idx="14547">
                  <c:v>4788.7272012489802</c:v>
                </c:pt>
                <c:pt idx="14548">
                  <c:v>4788.7272012489802</c:v>
                </c:pt>
                <c:pt idx="14549">
                  <c:v>4788.7272012489802</c:v>
                </c:pt>
                <c:pt idx="14550">
                  <c:v>4837.5016072420103</c:v>
                </c:pt>
                <c:pt idx="14551">
                  <c:v>4848.7679103720402</c:v>
                </c:pt>
                <c:pt idx="14552">
                  <c:v>4851.5834590950699</c:v>
                </c:pt>
                <c:pt idx="14553">
                  <c:v>4869.8400562404204</c:v>
                </c:pt>
                <c:pt idx="14554">
                  <c:v>4938.2149621538902</c:v>
                </c:pt>
                <c:pt idx="14555">
                  <c:v>4938.2149621538902</c:v>
                </c:pt>
                <c:pt idx="14556">
                  <c:v>4938.2149621538902</c:v>
                </c:pt>
                <c:pt idx="14557">
                  <c:v>4938.2319525654602</c:v>
                </c:pt>
                <c:pt idx="14558">
                  <c:v>4946.9267775066601</c:v>
                </c:pt>
                <c:pt idx="14559">
                  <c:v>4969.9524571443299</c:v>
                </c:pt>
                <c:pt idx="14560">
                  <c:v>4991.7144961294498</c:v>
                </c:pt>
                <c:pt idx="14561">
                  <c:v>4990.6740818542503</c:v>
                </c:pt>
                <c:pt idx="14562">
                  <c:v>4990.6740818542503</c:v>
                </c:pt>
                <c:pt idx="14563">
                  <c:v>4990.6740818542503</c:v>
                </c:pt>
                <c:pt idx="14564">
                  <c:v>4993.0341978689503</c:v>
                </c:pt>
                <c:pt idx="14565">
                  <c:v>5031.9378897448096</c:v>
                </c:pt>
                <c:pt idx="14566">
                  <c:v>5061.2958788072001</c:v>
                </c:pt>
                <c:pt idx="14567">
                  <c:v>5059.7412197927597</c:v>
                </c:pt>
                <c:pt idx="14568">
                  <c:v>5033.9803020293803</c:v>
                </c:pt>
                <c:pt idx="14569">
                  <c:v>5033.9803020293803</c:v>
                </c:pt>
                <c:pt idx="14570">
                  <c:v>5033.9803020293803</c:v>
                </c:pt>
                <c:pt idx="14571">
                  <c:v>5059.7648633683402</c:v>
                </c:pt>
                <c:pt idx="14572">
                  <c:v>5096.6451329560095</c:v>
                </c:pt>
                <c:pt idx="14573">
                  <c:v>5068.6925611687902</c:v>
                </c:pt>
                <c:pt idx="14574">
                  <c:v>5060.0539790949797</c:v>
                </c:pt>
                <c:pt idx="14575">
                  <c:v>5063.8136105799804</c:v>
                </c:pt>
                <c:pt idx="14576">
                  <c:v>5063.8136105799804</c:v>
                </c:pt>
                <c:pt idx="14577">
                  <c:v>5063.8136105799804</c:v>
                </c:pt>
                <c:pt idx="14578">
                  <c:v>5093.5142315298399</c:v>
                </c:pt>
                <c:pt idx="14579">
                  <c:v>5094.3207549753397</c:v>
                </c:pt>
                <c:pt idx="14580">
                  <c:v>5077.7025570326796</c:v>
                </c:pt>
                <c:pt idx="14581">
                  <c:v>5115.5419123277497</c:v>
                </c:pt>
                <c:pt idx="14582">
                  <c:v>5115.5419123277497</c:v>
                </c:pt>
                <c:pt idx="14583">
                  <c:v>5115.5419123277497</c:v>
                </c:pt>
                <c:pt idx="14584">
                  <c:v>5115.5419123277497</c:v>
                </c:pt>
                <c:pt idx="14585">
                  <c:v>5156.2708494587496</c:v>
                </c:pt>
                <c:pt idx="14586">
                  <c:v>5164.9635899842597</c:v>
                </c:pt>
                <c:pt idx="14587">
                  <c:v>5136.8694597109397</c:v>
                </c:pt>
                <c:pt idx="14588">
                  <c:v>5154.3842351278799</c:v>
                </c:pt>
                <c:pt idx="14589">
                  <c:v>5188.8462916729904</c:v>
                </c:pt>
                <c:pt idx="14590">
                  <c:v>5188.8462916729904</c:v>
                </c:pt>
                <c:pt idx="14591">
                  <c:v>5188.8462916729904</c:v>
                </c:pt>
                <c:pt idx="14592">
                  <c:v>5198.1094955677399</c:v>
                </c:pt>
                <c:pt idx="14593">
                  <c:v>5202.0676312905898</c:v>
                </c:pt>
                <c:pt idx="14594">
                  <c:v>5260.1501409464599</c:v>
                </c:pt>
                <c:pt idx="14595">
                  <c:v>5264.5661573542102</c:v>
                </c:pt>
                <c:pt idx="14596">
                  <c:v>5179.6704151004496</c:v>
                </c:pt>
                <c:pt idx="14597">
                  <c:v>5179.6704151004496</c:v>
                </c:pt>
                <c:pt idx="14598">
                  <c:v>5179.6704151004496</c:v>
                </c:pt>
                <c:pt idx="14599">
                  <c:v>5203.1501459151305</c:v>
                </c:pt>
                <c:pt idx="14600">
                  <c:v>5245.1307504271899</c:v>
                </c:pt>
                <c:pt idx="14601">
                  <c:v>5239.8457629342802</c:v>
                </c:pt>
                <c:pt idx="14602">
                  <c:v>5251.9577692534604</c:v>
                </c:pt>
                <c:pt idx="14603">
                  <c:v>5289.3527198534102</c:v>
                </c:pt>
                <c:pt idx="14604">
                  <c:v>5289.3527198534102</c:v>
                </c:pt>
                <c:pt idx="14605">
                  <c:v>5289.3527198534102</c:v>
                </c:pt>
                <c:pt idx="14606">
                  <c:v>5266.69719366146</c:v>
                </c:pt>
                <c:pt idx="14607">
                  <c:v>5143.5743705579398</c:v>
                </c:pt>
                <c:pt idx="14608">
                  <c:v>5177.7431061889502</c:v>
                </c:pt>
                <c:pt idx="14609">
                  <c:v>5245.1735173048</c:v>
                </c:pt>
                <c:pt idx="14610">
                  <c:v>5157.8678148403596</c:v>
                </c:pt>
                <c:pt idx="14611">
                  <c:v>5157.8678148403596</c:v>
                </c:pt>
                <c:pt idx="14612">
                  <c:v>5157.8678148403596</c:v>
                </c:pt>
                <c:pt idx="14613">
                  <c:v>5225.58232454277</c:v>
                </c:pt>
                <c:pt idx="14614">
                  <c:v>5101.0279441371504</c:v>
                </c:pt>
                <c:pt idx="14615">
                  <c:v>5069.24501615601</c:v>
                </c:pt>
                <c:pt idx="14616">
                  <c:v>4905.8811182599002</c:v>
                </c:pt>
                <c:pt idx="14617">
                  <c:v>4830.8117962900296</c:v>
                </c:pt>
                <c:pt idx="14618">
                  <c:v>4830.8117962900296</c:v>
                </c:pt>
                <c:pt idx="14619">
                  <c:v>4830.8117962900296</c:v>
                </c:pt>
                <c:pt idx="14620">
                  <c:v>5043.3876820485402</c:v>
                </c:pt>
                <c:pt idx="14621">
                  <c:v>5027.2843711360001</c:v>
                </c:pt>
                <c:pt idx="14622">
                  <c:v>5098.0935110079299</c:v>
                </c:pt>
                <c:pt idx="14623">
                  <c:v>5036.4960463360503</c:v>
                </c:pt>
                <c:pt idx="14624">
                  <c:v>4941.8470564838799</c:v>
                </c:pt>
                <c:pt idx="14625">
                  <c:v>4941.8470564838799</c:v>
                </c:pt>
                <c:pt idx="14626">
                  <c:v>4941.8470564838799</c:v>
                </c:pt>
                <c:pt idx="14627">
                  <c:v>4948.2643543225204</c:v>
                </c:pt>
                <c:pt idx="14628">
                  <c:v>4878.8669213289104</c:v>
                </c:pt>
                <c:pt idx="14629">
                  <c:v>4854.3116441397997</c:v>
                </c:pt>
                <c:pt idx="14630">
                  <c:v>4665.5656952683403</c:v>
                </c:pt>
                <c:pt idx="14631">
                  <c:v>4735.7047682099201</c:v>
                </c:pt>
                <c:pt idx="14632">
                  <c:v>4735.7047682099201</c:v>
                </c:pt>
                <c:pt idx="14633">
                  <c:v>4735.7047682099201</c:v>
                </c:pt>
                <c:pt idx="14634">
                  <c:v>4674.65333561647</c:v>
                </c:pt>
                <c:pt idx="14635">
                  <c:v>4676.3097068450897</c:v>
                </c:pt>
                <c:pt idx="14636">
                  <c:v>4650.7420943990401</c:v>
                </c:pt>
                <c:pt idx="14637">
                  <c:v>4805.3427209598503</c:v>
                </c:pt>
                <c:pt idx="14638">
                  <c:v>4746.0080470563798</c:v>
                </c:pt>
                <c:pt idx="14639">
                  <c:v>4746.0080470563798</c:v>
                </c:pt>
                <c:pt idx="14640">
                  <c:v>4746.0080470563798</c:v>
                </c:pt>
                <c:pt idx="14641">
                  <c:v>4746.0080470563798</c:v>
                </c:pt>
                <c:pt idx="14642">
                  <c:v>4664.7526883205701</c:v>
                </c:pt>
                <c:pt idx="14643">
                  <c:v>4786.0586523064703</c:v>
                </c:pt>
                <c:pt idx="14644">
                  <c:v>4805.65184465332</c:v>
                </c:pt>
                <c:pt idx="14645">
                  <c:v>4640.4343801099003</c:v>
                </c:pt>
                <c:pt idx="14646">
                  <c:v>4640.4343801099003</c:v>
                </c:pt>
                <c:pt idx="14647">
                  <c:v>4640.4343801099003</c:v>
                </c:pt>
                <c:pt idx="14648">
                  <c:v>4577.9122710641795</c:v>
                </c:pt>
                <c:pt idx="14649">
                  <c:v>4628.8243059349998</c:v>
                </c:pt>
                <c:pt idx="14650">
                  <c:v>4601.6061271156404</c:v>
                </c:pt>
                <c:pt idx="14651">
                  <c:v>4737.3947082260102</c:v>
                </c:pt>
                <c:pt idx="14652">
                  <c:v>4759.8558747740999</c:v>
                </c:pt>
                <c:pt idx="14653">
                  <c:v>4759.8558747740999</c:v>
                </c:pt>
                <c:pt idx="14654">
                  <c:v>4759.8558747740999</c:v>
                </c:pt>
                <c:pt idx="14655">
                  <c:v>4751.3652498577903</c:v>
                </c:pt>
                <c:pt idx="14656">
                  <c:v>4863.0389108297604</c:v>
                </c:pt>
                <c:pt idx="14657">
                  <c:v>4860.4509390958901</c:v>
                </c:pt>
                <c:pt idx="14658">
                  <c:v>4867.32762033771</c:v>
                </c:pt>
                <c:pt idx="14659">
                  <c:v>4873.76987057109</c:v>
                </c:pt>
                <c:pt idx="14660">
                  <c:v>4873.76987057109</c:v>
                </c:pt>
                <c:pt idx="14661">
                  <c:v>4873.76987057109</c:v>
                </c:pt>
                <c:pt idx="14662">
                  <c:v>4855.0048820165903</c:v>
                </c:pt>
                <c:pt idx="14663">
                  <c:v>4777.6557303919499</c:v>
                </c:pt>
                <c:pt idx="14664">
                  <c:v>4763.4940526893997</c:v>
                </c:pt>
                <c:pt idx="14665">
                  <c:v>4683.4737708400398</c:v>
                </c:pt>
                <c:pt idx="14666">
                  <c:v>4696.8836652462096</c:v>
                </c:pt>
                <c:pt idx="14667">
                  <c:v>4696.8836652462096</c:v>
                </c:pt>
                <c:pt idx="14668">
                  <c:v>4696.8836652462096</c:v>
                </c:pt>
                <c:pt idx="14669">
                  <c:v>4688.22039738898</c:v>
                </c:pt>
                <c:pt idx="14670">
                  <c:v>4542.9878256793199</c:v>
                </c:pt>
                <c:pt idx="14671">
                  <c:v>4497.5629302667003</c:v>
                </c:pt>
                <c:pt idx="14672">
                  <c:v>4483.2492598809204</c:v>
                </c:pt>
                <c:pt idx="14673">
                  <c:v>4462.4983685205498</c:v>
                </c:pt>
                <c:pt idx="14674">
                  <c:v>4462.4983685205498</c:v>
                </c:pt>
                <c:pt idx="14675">
                  <c:v>4462.4983685205498</c:v>
                </c:pt>
                <c:pt idx="14676">
                  <c:v>4462.4983685205498</c:v>
                </c:pt>
                <c:pt idx="14677">
                  <c:v>4486.4019628408996</c:v>
                </c:pt>
                <c:pt idx="14678">
                  <c:v>4629.1800260139698</c:v>
                </c:pt>
                <c:pt idx="14679">
                  <c:v>4672.8967670106504</c:v>
                </c:pt>
                <c:pt idx="14680">
                  <c:v>4706.5697510322798</c:v>
                </c:pt>
                <c:pt idx="14681">
                  <c:v>4706.5697510322798</c:v>
                </c:pt>
                <c:pt idx="14682">
                  <c:v>4706.5697510322798</c:v>
                </c:pt>
                <c:pt idx="14683">
                  <c:v>4710.1365134729904</c:v>
                </c:pt>
                <c:pt idx="14684">
                  <c:v>4782.9641917987001</c:v>
                </c:pt>
                <c:pt idx="14685">
                  <c:v>4782.3115879090501</c:v>
                </c:pt>
                <c:pt idx="14686">
                  <c:v>4788.0084535174401</c:v>
                </c:pt>
                <c:pt idx="14687">
                  <c:v>4650.1600576752699</c:v>
                </c:pt>
                <c:pt idx="14688">
                  <c:v>4650.1600576752699</c:v>
                </c:pt>
                <c:pt idx="14689">
                  <c:v>4650.1600576752699</c:v>
                </c:pt>
                <c:pt idx="14690">
                  <c:v>4678.0569319364104</c:v>
                </c:pt>
                <c:pt idx="14691">
                  <c:v>4731.5804245736299</c:v>
                </c:pt>
                <c:pt idx="14692">
                  <c:v>4671.5901413439597</c:v>
                </c:pt>
                <c:pt idx="14693">
                  <c:v>4776.9000085194202</c:v>
                </c:pt>
                <c:pt idx="14694">
                  <c:v>4816.2097978928496</c:v>
                </c:pt>
                <c:pt idx="14695">
                  <c:v>4816.2097978928496</c:v>
                </c:pt>
                <c:pt idx="14696">
                  <c:v>4816.2097978928496</c:v>
                </c:pt>
                <c:pt idx="14697">
                  <c:v>4870.1944190254499</c:v>
                </c:pt>
                <c:pt idx="14698">
                  <c:v>4865.0804990430197</c:v>
                </c:pt>
                <c:pt idx="14699">
                  <c:v>4831.6937828545097</c:v>
                </c:pt>
                <c:pt idx="14700">
                  <c:v>4812.3845679072601</c:v>
                </c:pt>
                <c:pt idx="14701">
                  <c:v>4812.6758528804603</c:v>
                </c:pt>
                <c:pt idx="14702">
                  <c:v>4812.6758528804603</c:v>
                </c:pt>
                <c:pt idx="14703">
                  <c:v>4812.6758528804603</c:v>
                </c:pt>
                <c:pt idx="14704">
                  <c:v>4918.7183194567897</c:v>
                </c:pt>
                <c:pt idx="14705">
                  <c:v>4895.1798129672898</c:v>
                </c:pt>
                <c:pt idx="14706">
                  <c:v>4926.4983040490797</c:v>
                </c:pt>
                <c:pt idx="14707">
                  <c:v>4920.4671563346601</c:v>
                </c:pt>
                <c:pt idx="14708">
                  <c:v>4902.7823434964002</c:v>
                </c:pt>
                <c:pt idx="14709">
                  <c:v>4902.7823434964002</c:v>
                </c:pt>
                <c:pt idx="14710">
                  <c:v>4902.7823434964002</c:v>
                </c:pt>
                <c:pt idx="14711">
                  <c:v>4929.7600025594402</c:v>
                </c:pt>
                <c:pt idx="14712">
                  <c:v>4900.4551055035199</c:v>
                </c:pt>
                <c:pt idx="14713">
                  <c:v>4764.7504221244399</c:v>
                </c:pt>
                <c:pt idx="14714">
                  <c:v>4739.7851936924799</c:v>
                </c:pt>
                <c:pt idx="14715">
                  <c:v>4720.85877199071</c:v>
                </c:pt>
                <c:pt idx="14716">
                  <c:v>4720.85877199071</c:v>
                </c:pt>
                <c:pt idx="14717">
                  <c:v>4720.85877199071</c:v>
                </c:pt>
                <c:pt idx="14718">
                  <c:v>4721.6782624407497</c:v>
                </c:pt>
                <c:pt idx="14719">
                  <c:v>4780.6308823391901</c:v>
                </c:pt>
                <c:pt idx="14720">
                  <c:v>4788.3904954037698</c:v>
                </c:pt>
                <c:pt idx="14721">
                  <c:v>4707.3705786907203</c:v>
                </c:pt>
                <c:pt idx="14722">
                  <c:v>4690.1383870233703</c:v>
                </c:pt>
                <c:pt idx="14723">
                  <c:v>4690.1383870233703</c:v>
                </c:pt>
                <c:pt idx="14724">
                  <c:v>4690.1383870233703</c:v>
                </c:pt>
                <c:pt idx="14725">
                  <c:v>4671.2557016948804</c:v>
                </c:pt>
                <c:pt idx="14726">
                  <c:v>4603.5471180347304</c:v>
                </c:pt>
                <c:pt idx="14727">
                  <c:v>4619.2087388400096</c:v>
                </c:pt>
                <c:pt idx="14728">
                  <c:v>4583.8494504110504</c:v>
                </c:pt>
                <c:pt idx="14729">
                  <c:v>4661.1069483390602</c:v>
                </c:pt>
                <c:pt idx="14730">
                  <c:v>4661.1069483390602</c:v>
                </c:pt>
                <c:pt idx="14731">
                  <c:v>4661.1069483390602</c:v>
                </c:pt>
                <c:pt idx="14732">
                  <c:v>4593.4383927312701</c:v>
                </c:pt>
                <c:pt idx="14733">
                  <c:v>4595.4114133634703</c:v>
                </c:pt>
                <c:pt idx="14734">
                  <c:v>4731.5253087449501</c:v>
                </c:pt>
                <c:pt idx="14735">
                  <c:v>4774.8521912964898</c:v>
                </c:pt>
                <c:pt idx="14736">
                  <c:v>4838.1100142479199</c:v>
                </c:pt>
                <c:pt idx="14737">
                  <c:v>4838.1100142479199</c:v>
                </c:pt>
                <c:pt idx="14738">
                  <c:v>4838.1100142479199</c:v>
                </c:pt>
                <c:pt idx="14739">
                  <c:v>4838.1100142479199</c:v>
                </c:pt>
                <c:pt idx="14740">
                  <c:v>4782.8981449063604</c:v>
                </c:pt>
                <c:pt idx="14741">
                  <c:v>4814.7803128877304</c:v>
                </c:pt>
                <c:pt idx="14742">
                  <c:v>4838.0860071114603</c:v>
                </c:pt>
                <c:pt idx="14743">
                  <c:v>4861.71290736841</c:v>
                </c:pt>
                <c:pt idx="14744">
                  <c:v>4861.71290736841</c:v>
                </c:pt>
                <c:pt idx="14745">
                  <c:v>4861.71290736841</c:v>
                </c:pt>
                <c:pt idx="14746">
                  <c:v>4917.5664737733496</c:v>
                </c:pt>
                <c:pt idx="14747">
                  <c:v>4914.0672003497602</c:v>
                </c:pt>
                <c:pt idx="14748">
                  <c:v>4931.5608286424504</c:v>
                </c:pt>
                <c:pt idx="14749">
                  <c:v>4930.5792869916504</c:v>
                </c:pt>
                <c:pt idx="14750">
                  <c:v>4934.67083743699</c:v>
                </c:pt>
                <c:pt idx="14751">
                  <c:v>4934.67083743699</c:v>
                </c:pt>
                <c:pt idx="14752">
                  <c:v>4934.67083743699</c:v>
                </c:pt>
                <c:pt idx="14753">
                  <c:v>5009.8507546250903</c:v>
                </c:pt>
                <c:pt idx="14754">
                  <c:v>4997.0968573434002</c:v>
                </c:pt>
                <c:pt idx="14755">
                  <c:v>4973.59131370659</c:v>
                </c:pt>
                <c:pt idx="14756">
                  <c:v>4932.1614312082502</c:v>
                </c:pt>
                <c:pt idx="14757">
                  <c:v>5036.7082325814899</c:v>
                </c:pt>
                <c:pt idx="14758">
                  <c:v>5036.7082325814899</c:v>
                </c:pt>
                <c:pt idx="14759">
                  <c:v>5036.7082325814899</c:v>
                </c:pt>
                <c:pt idx="14760">
                  <c:v>5008.2246195425996</c:v>
                </c:pt>
                <c:pt idx="14761">
                  <c:v>5033.4110020549297</c:v>
                </c:pt>
                <c:pt idx="14762">
                  <c:v>5020.96265345144</c:v>
                </c:pt>
                <c:pt idx="14763">
                  <c:v>5005.5275916648698</c:v>
                </c:pt>
                <c:pt idx="14764">
                  <c:v>5027.7396947760699</c:v>
                </c:pt>
                <c:pt idx="14765">
                  <c:v>5027.7396947760699</c:v>
                </c:pt>
                <c:pt idx="14766">
                  <c:v>5027.7396947760699</c:v>
                </c:pt>
                <c:pt idx="14767">
                  <c:v>4987.6901438525201</c:v>
                </c:pt>
                <c:pt idx="14768">
                  <c:v>5091.71001221198</c:v>
                </c:pt>
                <c:pt idx="14769">
                  <c:v>5090.8805601939503</c:v>
                </c:pt>
                <c:pt idx="14770">
                  <c:v>5082.5033662707001</c:v>
                </c:pt>
                <c:pt idx="14771">
                  <c:v>5113.6349991813504</c:v>
                </c:pt>
                <c:pt idx="14772">
                  <c:v>5113.6349991813504</c:v>
                </c:pt>
                <c:pt idx="14773">
                  <c:v>5113.6349991813504</c:v>
                </c:pt>
                <c:pt idx="14774">
                  <c:v>5114.3886487568998</c:v>
                </c:pt>
                <c:pt idx="14775">
                  <c:v>5133.9352810743303</c:v>
                </c:pt>
                <c:pt idx="14776">
                  <c:v>5171.04929606734</c:v>
                </c:pt>
                <c:pt idx="14777">
                  <c:v>5152.2252531080203</c:v>
                </c:pt>
                <c:pt idx="14778">
                  <c:v>5162.6487857733</c:v>
                </c:pt>
                <c:pt idx="14779">
                  <c:v>5162.6487857733</c:v>
                </c:pt>
                <c:pt idx="14780">
                  <c:v>5162.6487857733</c:v>
                </c:pt>
                <c:pt idx="14781">
                  <c:v>5200.1344932863904</c:v>
                </c:pt>
                <c:pt idx="14782">
                  <c:v>5117.5436179130002</c:v>
                </c:pt>
                <c:pt idx="14783">
                  <c:v>5172.1910226397504</c:v>
                </c:pt>
                <c:pt idx="14784">
                  <c:v>5181.6611411472704</c:v>
                </c:pt>
                <c:pt idx="14785">
                  <c:v>5194.0074018570103</c:v>
                </c:pt>
                <c:pt idx="14786">
                  <c:v>5194.0074018570103</c:v>
                </c:pt>
                <c:pt idx="14787">
                  <c:v>5194.0074018570103</c:v>
                </c:pt>
                <c:pt idx="14788">
                  <c:v>5205.2130509143699</c:v>
                </c:pt>
                <c:pt idx="14789">
                  <c:v>5205.2807459493197</c:v>
                </c:pt>
                <c:pt idx="14790">
                  <c:v>5191.9645654180804</c:v>
                </c:pt>
                <c:pt idx="14791">
                  <c:v>5198.2599491765804</c:v>
                </c:pt>
                <c:pt idx="14792">
                  <c:v>5195.9836824183903</c:v>
                </c:pt>
                <c:pt idx="14793">
                  <c:v>5195.9836824183903</c:v>
                </c:pt>
                <c:pt idx="14794">
                  <c:v>5195.9836824183903</c:v>
                </c:pt>
                <c:pt idx="14795">
                  <c:v>5200.9327396626304</c:v>
                </c:pt>
                <c:pt idx="14796">
                  <c:v>5241.2833311095201</c:v>
                </c:pt>
                <c:pt idx="14797">
                  <c:v>5261.5294787881903</c:v>
                </c:pt>
                <c:pt idx="14798">
                  <c:v>5363.8850018171597</c:v>
                </c:pt>
                <c:pt idx="14799">
                  <c:v>5385.2632780611402</c:v>
                </c:pt>
                <c:pt idx="14800">
                  <c:v>5385.2632780611402</c:v>
                </c:pt>
                <c:pt idx="14801">
                  <c:v>5385.2632780611402</c:v>
                </c:pt>
                <c:pt idx="14802">
                  <c:v>5374.5697529712597</c:v>
                </c:pt>
                <c:pt idx="14803">
                  <c:v>5333.0208527610803</c:v>
                </c:pt>
                <c:pt idx="14804">
                  <c:v>5357.4338201049504</c:v>
                </c:pt>
                <c:pt idx="14805">
                  <c:v>5334.6924693090596</c:v>
                </c:pt>
                <c:pt idx="14806">
                  <c:v>5271.9816115756503</c:v>
                </c:pt>
                <c:pt idx="14807">
                  <c:v>5271.9816115756503</c:v>
                </c:pt>
                <c:pt idx="14808">
                  <c:v>5271.9816115756503</c:v>
                </c:pt>
                <c:pt idx="14809">
                  <c:v>5265.89543286342</c:v>
                </c:pt>
                <c:pt idx="14810">
                  <c:v>5182.0082690708896</c:v>
                </c:pt>
                <c:pt idx="14811">
                  <c:v>5183.9587489288297</c:v>
                </c:pt>
                <c:pt idx="14812">
                  <c:v>5263.6223896783304</c:v>
                </c:pt>
                <c:pt idx="14813">
                  <c:v>5277.2757729212999</c:v>
                </c:pt>
                <c:pt idx="14814">
                  <c:v>5277.2757729212999</c:v>
                </c:pt>
                <c:pt idx="14815">
                  <c:v>5277.2757729212999</c:v>
                </c:pt>
                <c:pt idx="14816">
                  <c:v>5269.2294799879401</c:v>
                </c:pt>
                <c:pt idx="14817">
                  <c:v>5194.1711739125803</c:v>
                </c:pt>
                <c:pt idx="14818">
                  <c:v>5271.9684506719695</c:v>
                </c:pt>
                <c:pt idx="14819">
                  <c:v>5271.9684506719695</c:v>
                </c:pt>
                <c:pt idx="14820">
                  <c:v>5233.8541464056898</c:v>
                </c:pt>
                <c:pt idx="14821">
                  <c:v>5233.8541464056898</c:v>
                </c:pt>
                <c:pt idx="14822">
                  <c:v>5233.8541464056898</c:v>
                </c:pt>
                <c:pt idx="14823">
                  <c:v>5228.1012318290404</c:v>
                </c:pt>
                <c:pt idx="14824">
                  <c:v>5196.6499561969404</c:v>
                </c:pt>
                <c:pt idx="14825">
                  <c:v>5309.7424740777697</c:v>
                </c:pt>
                <c:pt idx="14826">
                  <c:v>5377.9016672053103</c:v>
                </c:pt>
                <c:pt idx="14827">
                  <c:v>5392.1506237553003</c:v>
                </c:pt>
                <c:pt idx="14828">
                  <c:v>5392.1506237553003</c:v>
                </c:pt>
                <c:pt idx="14829">
                  <c:v>5392.1506237553003</c:v>
                </c:pt>
                <c:pt idx="14830">
                  <c:v>5385.3532109029602</c:v>
                </c:pt>
                <c:pt idx="14831">
                  <c:v>5388.19618423468</c:v>
                </c:pt>
                <c:pt idx="14832">
                  <c:v>5409.5340688654196</c:v>
                </c:pt>
                <c:pt idx="14833">
                  <c:v>5430.7534690069497</c:v>
                </c:pt>
                <c:pt idx="14834">
                  <c:v>5463.3915164038899</c:v>
                </c:pt>
                <c:pt idx="14835">
                  <c:v>5463.3915164038899</c:v>
                </c:pt>
                <c:pt idx="14836">
                  <c:v>5463.3915164038899</c:v>
                </c:pt>
                <c:pt idx="14837">
                  <c:v>5464.5255718418402</c:v>
                </c:pt>
                <c:pt idx="14838">
                  <c:v>5469.58985364611</c:v>
                </c:pt>
                <c:pt idx="14839">
                  <c:v>5441.6896103875297</c:v>
                </c:pt>
                <c:pt idx="14840">
                  <c:v>5475.5157747245603</c:v>
                </c:pt>
                <c:pt idx="14841">
                  <c:v>5480.12506009355</c:v>
                </c:pt>
                <c:pt idx="14842">
                  <c:v>5480.12506009355</c:v>
                </c:pt>
                <c:pt idx="14843">
                  <c:v>5480.12506009355</c:v>
                </c:pt>
                <c:pt idx="14844">
                  <c:v>5494.22318735512</c:v>
                </c:pt>
                <c:pt idx="14845">
                  <c:v>5528.1533906959303</c:v>
                </c:pt>
                <c:pt idx="14846">
                  <c:v>5547.6358302815097</c:v>
                </c:pt>
                <c:pt idx="14847">
                  <c:v>5538.9268749409603</c:v>
                </c:pt>
                <c:pt idx="14848">
                  <c:v>5538.9268749409603</c:v>
                </c:pt>
                <c:pt idx="14849">
                  <c:v>5538.9268749409603</c:v>
                </c:pt>
                <c:pt idx="14850">
                  <c:v>5538.9268749409603</c:v>
                </c:pt>
                <c:pt idx="14851">
                  <c:v>5542.31720128896</c:v>
                </c:pt>
                <c:pt idx="14852">
                  <c:v>5546.6602873851398</c:v>
                </c:pt>
                <c:pt idx="14853">
                  <c:v>5553.2464228942099</c:v>
                </c:pt>
                <c:pt idx="14854">
                  <c:v>5545.01889486458</c:v>
                </c:pt>
                <c:pt idx="14855">
                  <c:v>5543.9493351258898</c:v>
                </c:pt>
                <c:pt idx="14856">
                  <c:v>5543.9493351258898</c:v>
                </c:pt>
                <c:pt idx="14857">
                  <c:v>5543.9493351258898</c:v>
                </c:pt>
                <c:pt idx="14858">
                  <c:v>5606.91111045666</c:v>
                </c:pt>
                <c:pt idx="14859">
                  <c:v>5599.6349848812797</c:v>
                </c:pt>
                <c:pt idx="14860">
                  <c:v>5628.4025753197802</c:v>
                </c:pt>
                <c:pt idx="14861">
                  <c:v>5618.5979808070997</c:v>
                </c:pt>
                <c:pt idx="14862">
                  <c:v>5608.2388711289004</c:v>
                </c:pt>
                <c:pt idx="14863">
                  <c:v>5608.2388711289004</c:v>
                </c:pt>
                <c:pt idx="14864">
                  <c:v>5608.2388711289004</c:v>
                </c:pt>
                <c:pt idx="14865">
                  <c:v>5600.52227943455</c:v>
                </c:pt>
                <c:pt idx="14866">
                  <c:v>5621.3822632948704</c:v>
                </c:pt>
                <c:pt idx="14867">
                  <c:v>5672.6085844235804</c:v>
                </c:pt>
                <c:pt idx="14868">
                  <c:v>5662.9194932009495</c:v>
                </c:pt>
                <c:pt idx="14869">
                  <c:v>5704.9331090404703</c:v>
                </c:pt>
                <c:pt idx="14870">
                  <c:v>5704.9331090404703</c:v>
                </c:pt>
                <c:pt idx="14871">
                  <c:v>5704.9331090404703</c:v>
                </c:pt>
                <c:pt idx="14872">
                  <c:v>5704.9331090404703</c:v>
                </c:pt>
                <c:pt idx="14873">
                  <c:v>5712.8965585690703</c:v>
                </c:pt>
                <c:pt idx="14874">
                  <c:v>5655.8759132800296</c:v>
                </c:pt>
                <c:pt idx="14875">
                  <c:v>5648.5560755687502</c:v>
                </c:pt>
                <c:pt idx="14876">
                  <c:v>5662.3158609611901</c:v>
                </c:pt>
                <c:pt idx="14877">
                  <c:v>5662.3158609611901</c:v>
                </c:pt>
                <c:pt idx="14878">
                  <c:v>5662.3158609611901</c:v>
                </c:pt>
                <c:pt idx="14879">
                  <c:v>5695.3577396595902</c:v>
                </c:pt>
                <c:pt idx="14880">
                  <c:v>5697.0426625356004</c:v>
                </c:pt>
                <c:pt idx="14881">
                  <c:v>5721.2990320918398</c:v>
                </c:pt>
                <c:pt idx="14882">
                  <c:v>5734.4221496796699</c:v>
                </c:pt>
                <c:pt idx="14883">
                  <c:v>5632.2044283410796</c:v>
                </c:pt>
                <c:pt idx="14884">
                  <c:v>5632.2044283410796</c:v>
                </c:pt>
                <c:pt idx="14885">
                  <c:v>5632.2044283410796</c:v>
                </c:pt>
                <c:pt idx="14886">
                  <c:v>5675.3497485915595</c:v>
                </c:pt>
                <c:pt idx="14887">
                  <c:v>5770.1162655559701</c:v>
                </c:pt>
                <c:pt idx="14888">
                  <c:v>5755.4396765859001</c:v>
                </c:pt>
                <c:pt idx="14889">
                  <c:v>5769.8051786337801</c:v>
                </c:pt>
                <c:pt idx="14890">
                  <c:v>5786.51824172746</c:v>
                </c:pt>
                <c:pt idx="14891">
                  <c:v>5786.51824172746</c:v>
                </c:pt>
                <c:pt idx="14892">
                  <c:v>5786.51824172746</c:v>
                </c:pt>
                <c:pt idx="14893">
                  <c:v>5822.7190039207198</c:v>
                </c:pt>
                <c:pt idx="14894">
                  <c:v>5848.9044395993496</c:v>
                </c:pt>
                <c:pt idx="14895">
                  <c:v>5833.3085384816104</c:v>
                </c:pt>
                <c:pt idx="14896">
                  <c:v>5838.2091815359599</c:v>
                </c:pt>
                <c:pt idx="14897">
                  <c:v>5871.1760818632001</c:v>
                </c:pt>
                <c:pt idx="14898">
                  <c:v>5871.1760818632001</c:v>
                </c:pt>
                <c:pt idx="14899">
                  <c:v>5871.1760818632001</c:v>
                </c:pt>
                <c:pt idx="14900">
                  <c:v>5886.3964124781896</c:v>
                </c:pt>
                <c:pt idx="14901">
                  <c:v>5868.0660488312697</c:v>
                </c:pt>
                <c:pt idx="14902">
                  <c:v>5905.8274445560201</c:v>
                </c:pt>
                <c:pt idx="14903">
                  <c:v>5924.4921993772296</c:v>
                </c:pt>
                <c:pt idx="14904">
                  <c:v>5935.95108070284</c:v>
                </c:pt>
                <c:pt idx="14905">
                  <c:v>5935.95108070284</c:v>
                </c:pt>
                <c:pt idx="14906">
                  <c:v>5935.95108070284</c:v>
                </c:pt>
                <c:pt idx="14907">
                  <c:v>5935.95108070284</c:v>
                </c:pt>
                <c:pt idx="14908">
                  <c:v>5814.1862422989798</c:v>
                </c:pt>
                <c:pt idx="14909">
                  <c:v>5778.89990841897</c:v>
                </c:pt>
                <c:pt idx="14910">
                  <c:v>5774.5390078399096</c:v>
                </c:pt>
                <c:pt idx="14911">
                  <c:v>5836.9969968659398</c:v>
                </c:pt>
                <c:pt idx="14912">
                  <c:v>5836.9969968659398</c:v>
                </c:pt>
                <c:pt idx="14913">
                  <c:v>5836.9969968659398</c:v>
                </c:pt>
                <c:pt idx="14914">
                  <c:v>5869.7820682808097</c:v>
                </c:pt>
                <c:pt idx="14915">
                  <c:v>5777.3888403534702</c:v>
                </c:pt>
                <c:pt idx="14916">
                  <c:v>5787.6703297848198</c:v>
                </c:pt>
                <c:pt idx="14917">
                  <c:v>5887.5572138778498</c:v>
                </c:pt>
                <c:pt idx="14918">
                  <c:v>5844.1575706764997</c:v>
                </c:pt>
                <c:pt idx="14919">
                  <c:v>5844.1575706764997</c:v>
                </c:pt>
                <c:pt idx="14920">
                  <c:v>5844.1575706764997</c:v>
                </c:pt>
                <c:pt idx="14921">
                  <c:v>5795.60887539347</c:v>
                </c:pt>
                <c:pt idx="14922">
                  <c:v>5848.3974054841301</c:v>
                </c:pt>
                <c:pt idx="14923">
                  <c:v>5841.3321573350504</c:v>
                </c:pt>
                <c:pt idx="14924">
                  <c:v>5731.0774259841201</c:v>
                </c:pt>
                <c:pt idx="14925">
                  <c:v>5773.4351158359104</c:v>
                </c:pt>
                <c:pt idx="14926">
                  <c:v>5773.4351158359104</c:v>
                </c:pt>
                <c:pt idx="14927">
                  <c:v>5773.4351158359104</c:v>
                </c:pt>
                <c:pt idx="14928">
                  <c:v>5738.7047756023103</c:v>
                </c:pt>
                <c:pt idx="14929">
                  <c:v>5674.46175115393</c:v>
                </c:pt>
                <c:pt idx="14930">
                  <c:v>5564.0049769059697</c:v>
                </c:pt>
                <c:pt idx="14931">
                  <c:v>5638.7042423796902</c:v>
                </c:pt>
                <c:pt idx="14932">
                  <c:v>5663.0069901849101</c:v>
                </c:pt>
                <c:pt idx="14933">
                  <c:v>5663.0069901849101</c:v>
                </c:pt>
                <c:pt idx="14934">
                  <c:v>5663.0069901849101</c:v>
                </c:pt>
                <c:pt idx="14935">
                  <c:v>5747.9502013702704</c:v>
                </c:pt>
                <c:pt idx="14936">
                  <c:v>5728.2362098632902</c:v>
                </c:pt>
                <c:pt idx="14937">
                  <c:v>5745.0031647973801</c:v>
                </c:pt>
                <c:pt idx="14938">
                  <c:v>5798.6540006904797</c:v>
                </c:pt>
                <c:pt idx="14939">
                  <c:v>5816.9910538575004</c:v>
                </c:pt>
                <c:pt idx="14940">
                  <c:v>5816.9910538575004</c:v>
                </c:pt>
                <c:pt idx="14941">
                  <c:v>5816.9910538575004</c:v>
                </c:pt>
                <c:pt idx="14942">
                  <c:v>5801.0130987347302</c:v>
                </c:pt>
                <c:pt idx="14943">
                  <c:v>5843.1793980231296</c:v>
                </c:pt>
                <c:pt idx="14944">
                  <c:v>5882.8940366684601</c:v>
                </c:pt>
                <c:pt idx="14945">
                  <c:v>5872.1169046959903</c:v>
                </c:pt>
                <c:pt idx="14946">
                  <c:v>5901.3313841622503</c:v>
                </c:pt>
                <c:pt idx="14947">
                  <c:v>5901.3313841622503</c:v>
                </c:pt>
                <c:pt idx="14948">
                  <c:v>5901.3313841622503</c:v>
                </c:pt>
                <c:pt idx="14949">
                  <c:v>5904.1073289872802</c:v>
                </c:pt>
                <c:pt idx="14950">
                  <c:v>5903.1079243788099</c:v>
                </c:pt>
                <c:pt idx="14951">
                  <c:v>5918.4347662115297</c:v>
                </c:pt>
                <c:pt idx="14952">
                  <c:v>5909.6649992552602</c:v>
                </c:pt>
                <c:pt idx="14953">
                  <c:v>5885.9979376402998</c:v>
                </c:pt>
                <c:pt idx="14954">
                  <c:v>5885.9979376402998</c:v>
                </c:pt>
                <c:pt idx="14955">
                  <c:v>5885.9979376402998</c:v>
                </c:pt>
                <c:pt idx="14956">
                  <c:v>5869.6664195664198</c:v>
                </c:pt>
                <c:pt idx="14957">
                  <c:v>5824.07953354651</c:v>
                </c:pt>
                <c:pt idx="14958">
                  <c:v>5825.7860519385104</c:v>
                </c:pt>
                <c:pt idx="14959">
                  <c:v>5826.34787467762</c:v>
                </c:pt>
                <c:pt idx="14960">
                  <c:v>5849.2083037788198</c:v>
                </c:pt>
                <c:pt idx="14961">
                  <c:v>5849.2083037788198</c:v>
                </c:pt>
                <c:pt idx="14962">
                  <c:v>5849.2083037788198</c:v>
                </c:pt>
                <c:pt idx="14963">
                  <c:v>5784.8283986609404</c:v>
                </c:pt>
                <c:pt idx="14964">
                  <c:v>5818.1583508781296</c:v>
                </c:pt>
                <c:pt idx="14965">
                  <c:v>5896.9285528955797</c:v>
                </c:pt>
                <c:pt idx="14966">
                  <c:v>5928.21592316646</c:v>
                </c:pt>
                <c:pt idx="14967">
                  <c:v>5928.21592316646</c:v>
                </c:pt>
                <c:pt idx="14968">
                  <c:v>5928.21592316646</c:v>
                </c:pt>
                <c:pt idx="14969">
                  <c:v>5928.21592316646</c:v>
                </c:pt>
                <c:pt idx="14970">
                  <c:v>5918.7833120225596</c:v>
                </c:pt>
                <c:pt idx="14971">
                  <c:v>5971.9408079267496</c:v>
                </c:pt>
                <c:pt idx="14972">
                  <c:v>6010.2860339422396</c:v>
                </c:pt>
                <c:pt idx="14973">
                  <c:v>6032.1185916184504</c:v>
                </c:pt>
                <c:pt idx="14974">
                  <c:v>6046.02141397788</c:v>
                </c:pt>
                <c:pt idx="14975">
                  <c:v>6046.02141397788</c:v>
                </c:pt>
                <c:pt idx="14976">
                  <c:v>6046.02141397788</c:v>
                </c:pt>
                <c:pt idx="14977">
                  <c:v>6035.4236144664301</c:v>
                </c:pt>
                <c:pt idx="14978">
                  <c:v>6015.0492994605702</c:v>
                </c:pt>
                <c:pt idx="14979">
                  <c:v>5974.8858085587399</c:v>
                </c:pt>
                <c:pt idx="14980">
                  <c:v>5920.9805770025796</c:v>
                </c:pt>
                <c:pt idx="14981">
                  <c:v>5944.3064730922697</c:v>
                </c:pt>
                <c:pt idx="14982">
                  <c:v>5944.3064730922697</c:v>
                </c:pt>
                <c:pt idx="14983">
                  <c:v>5944.3064730922697</c:v>
                </c:pt>
                <c:pt idx="14984">
                  <c:v>5971.3919400734903</c:v>
                </c:pt>
                <c:pt idx="14985">
                  <c:v>6019.6987340688702</c:v>
                </c:pt>
                <c:pt idx="14986">
                  <c:v>5956.1004605952303</c:v>
                </c:pt>
                <c:pt idx="14987">
                  <c:v>5985.9264979283298</c:v>
                </c:pt>
                <c:pt idx="14988">
                  <c:v>5937.8691794054903</c:v>
                </c:pt>
                <c:pt idx="14989">
                  <c:v>5937.8691794054903</c:v>
                </c:pt>
                <c:pt idx="14990">
                  <c:v>5937.8691794054903</c:v>
                </c:pt>
                <c:pt idx="14991">
                  <c:v>5901.3952133332396</c:v>
                </c:pt>
                <c:pt idx="14992">
                  <c:v>5900.7152454283896</c:v>
                </c:pt>
                <c:pt idx="14993">
                  <c:v>5953.7287227512197</c:v>
                </c:pt>
                <c:pt idx="14994">
                  <c:v>5967.2106506854598</c:v>
                </c:pt>
                <c:pt idx="14995">
                  <c:v>5921.3400054024696</c:v>
                </c:pt>
                <c:pt idx="14996">
                  <c:v>5921.3400054024696</c:v>
                </c:pt>
                <c:pt idx="14997">
                  <c:v>5921.3400054024696</c:v>
                </c:pt>
                <c:pt idx="14998">
                  <c:v>5850.7931019898097</c:v>
                </c:pt>
                <c:pt idx="14999">
                  <c:v>5846.0343931011203</c:v>
                </c:pt>
                <c:pt idx="15000">
                  <c:v>5865.0569281795997</c:v>
                </c:pt>
                <c:pt idx="15001">
                  <c:v>5889.6456772066103</c:v>
                </c:pt>
                <c:pt idx="15002">
                  <c:v>5914.8644287555398</c:v>
                </c:pt>
                <c:pt idx="15003">
                  <c:v>5914.8644287555398</c:v>
                </c:pt>
                <c:pt idx="15004">
                  <c:v>5914.8644287555398</c:v>
                </c:pt>
                <c:pt idx="15005">
                  <c:v>5914.8644287555398</c:v>
                </c:pt>
                <c:pt idx="15006">
                  <c:v>5977.5831636412504</c:v>
                </c:pt>
                <c:pt idx="15007">
                  <c:v>5842.0174089912798</c:v>
                </c:pt>
                <c:pt idx="15008">
                  <c:v>5835.2022786056204</c:v>
                </c:pt>
                <c:pt idx="15009">
                  <c:v>5778.6898914200801</c:v>
                </c:pt>
                <c:pt idx="15010">
                  <c:v>5778.6898914200801</c:v>
                </c:pt>
                <c:pt idx="15011">
                  <c:v>5778.6898914200801</c:v>
                </c:pt>
                <c:pt idx="15012">
                  <c:v>5716.6097269742204</c:v>
                </c:pt>
                <c:pt idx="15013">
                  <c:v>5711.3901440827703</c:v>
                </c:pt>
                <c:pt idx="15014">
                  <c:v>5688.7250925958797</c:v>
                </c:pt>
                <c:pt idx="15015">
                  <c:v>5730.7238872703902</c:v>
                </c:pt>
                <c:pt idx="15016">
                  <c:v>5650.6899597695201</c:v>
                </c:pt>
                <c:pt idx="15017">
                  <c:v>5650.6899597695201</c:v>
                </c:pt>
                <c:pt idx="15018">
                  <c:v>5650.6899597695201</c:v>
                </c:pt>
                <c:pt idx="15019">
                  <c:v>5656.3437555329001</c:v>
                </c:pt>
                <c:pt idx="15020">
                  <c:v>5727.9973867243898</c:v>
                </c:pt>
                <c:pt idx="15021">
                  <c:v>5628.2738505325697</c:v>
                </c:pt>
                <c:pt idx="15022">
                  <c:v>5639.1043774789096</c:v>
                </c:pt>
                <c:pt idx="15023">
                  <c:v>5656.3240384147703</c:v>
                </c:pt>
                <c:pt idx="15024">
                  <c:v>5656.3240384147703</c:v>
                </c:pt>
                <c:pt idx="15025">
                  <c:v>5656.3240384147703</c:v>
                </c:pt>
                <c:pt idx="15026">
                  <c:v>5686.88358405093</c:v>
                </c:pt>
                <c:pt idx="15027">
                  <c:v>5763.84484045914</c:v>
                </c:pt>
                <c:pt idx="15028">
                  <c:v>5726.8100090247499</c:v>
                </c:pt>
                <c:pt idx="15029">
                  <c:v>5710.62642387098</c:v>
                </c:pt>
                <c:pt idx="15030">
                  <c:v>5643.6476159555796</c:v>
                </c:pt>
                <c:pt idx="15031">
                  <c:v>5643.6476159555796</c:v>
                </c:pt>
                <c:pt idx="15032">
                  <c:v>5643.6476159555796</c:v>
                </c:pt>
                <c:pt idx="15033">
                  <c:v>5695.4842709628501</c:v>
                </c:pt>
                <c:pt idx="15034">
                  <c:v>5770.4905514769598</c:v>
                </c:pt>
                <c:pt idx="15035">
                  <c:v>5819.0352475903701</c:v>
                </c:pt>
                <c:pt idx="15036">
                  <c:v>5877.94202246244</c:v>
                </c:pt>
                <c:pt idx="15037">
                  <c:v>5963.4103367385196</c:v>
                </c:pt>
                <c:pt idx="15038">
                  <c:v>5963.4103367385196</c:v>
                </c:pt>
                <c:pt idx="15039">
                  <c:v>5963.4103367385196</c:v>
                </c:pt>
                <c:pt idx="15040">
                  <c:v>5963.4103367385196</c:v>
                </c:pt>
                <c:pt idx="15041">
                  <c:v>5955.62481390223</c:v>
                </c:pt>
                <c:pt idx="15042">
                  <c:v>5963.8395324703597</c:v>
                </c:pt>
                <c:pt idx="15043">
                  <c:v>6026.4801502426999</c:v>
                </c:pt>
                <c:pt idx="15044">
                  <c:v>5984.5584304737204</c:v>
                </c:pt>
                <c:pt idx="15045">
                  <c:v>5984.5584304737204</c:v>
                </c:pt>
                <c:pt idx="15046">
                  <c:v>5984.5584304737204</c:v>
                </c:pt>
                <c:pt idx="15047">
                  <c:v>5876.3912777867599</c:v>
                </c:pt>
                <c:pt idx="15048">
                  <c:v>5850.3831749843503</c:v>
                </c:pt>
                <c:pt idx="15049">
                  <c:v>5869.0935809327902</c:v>
                </c:pt>
                <c:pt idx="15050">
                  <c:v>5829.75625788241</c:v>
                </c:pt>
                <c:pt idx="15051">
                  <c:v>5862.1653467588603</c:v>
                </c:pt>
                <c:pt idx="15052">
                  <c:v>5862.1653467588603</c:v>
                </c:pt>
                <c:pt idx="15053">
                  <c:v>5862.1653467588603</c:v>
                </c:pt>
                <c:pt idx="15054">
                  <c:v>5814.7026199286902</c:v>
                </c:pt>
                <c:pt idx="15055">
                  <c:v>5909.53288123322</c:v>
                </c:pt>
                <c:pt idx="15056">
                  <c:v>5906.4231269312904</c:v>
                </c:pt>
                <c:pt idx="15057">
                  <c:v>5986.9281202581296</c:v>
                </c:pt>
                <c:pt idx="15058">
                  <c:v>5992.4779739673004</c:v>
                </c:pt>
                <c:pt idx="15059">
                  <c:v>5992.4779739673004</c:v>
                </c:pt>
                <c:pt idx="15060">
                  <c:v>5992.4779739673004</c:v>
                </c:pt>
                <c:pt idx="15061">
                  <c:v>5958.7331139606504</c:v>
                </c:pt>
                <c:pt idx="15062">
                  <c:v>5934.2716354773402</c:v>
                </c:pt>
                <c:pt idx="15063">
                  <c:v>5814.0267117869498</c:v>
                </c:pt>
                <c:pt idx="15064">
                  <c:v>5795.7800277347997</c:v>
                </c:pt>
                <c:pt idx="15065">
                  <c:v>5758.4161979457604</c:v>
                </c:pt>
                <c:pt idx="15066">
                  <c:v>5758.4161979457604</c:v>
                </c:pt>
                <c:pt idx="15067">
                  <c:v>5758.4161979457604</c:v>
                </c:pt>
                <c:pt idx="15068">
                  <c:v>5734.6164850861396</c:v>
                </c:pt>
                <c:pt idx="15069">
                  <c:v>5588.0397439900798</c:v>
                </c:pt>
                <c:pt idx="15070">
                  <c:v>5618.0934067871303</c:v>
                </c:pt>
                <c:pt idx="15071">
                  <c:v>5349.6857803948897</c:v>
                </c:pt>
                <c:pt idx="15072">
                  <c:v>5346.64888369235</c:v>
                </c:pt>
                <c:pt idx="15073">
                  <c:v>5346.64888369235</c:v>
                </c:pt>
                <c:pt idx="15074">
                  <c:v>5346.64888369235</c:v>
                </c:pt>
                <c:pt idx="15075">
                  <c:v>4991.1665856531499</c:v>
                </c:pt>
                <c:pt idx="15076">
                  <c:v>5227.9107744052199</c:v>
                </c:pt>
                <c:pt idx="15077">
                  <c:v>4999.1903014561503</c:v>
                </c:pt>
                <c:pt idx="15078">
                  <c:v>5231.5182071891804</c:v>
                </c:pt>
                <c:pt idx="15079">
                  <c:v>5259.1470037796598</c:v>
                </c:pt>
                <c:pt idx="15080">
                  <c:v>5259.1470037796598</c:v>
                </c:pt>
                <c:pt idx="15081">
                  <c:v>5259.1470037796598</c:v>
                </c:pt>
                <c:pt idx="15082">
                  <c:v>5374.1004201187898</c:v>
                </c:pt>
                <c:pt idx="15083">
                  <c:v>5322.7317406700504</c:v>
                </c:pt>
                <c:pt idx="15084">
                  <c:v>5329.2642024752504</c:v>
                </c:pt>
                <c:pt idx="15085">
                  <c:v>5091.9753995321498</c:v>
                </c:pt>
                <c:pt idx="15086">
                  <c:v>5015.5476808269595</c:v>
                </c:pt>
                <c:pt idx="15087">
                  <c:v>5015.5476808269595</c:v>
                </c:pt>
                <c:pt idx="15088">
                  <c:v>5015.5476808269595</c:v>
                </c:pt>
                <c:pt idx="15089">
                  <c:v>5016.8581360015396</c:v>
                </c:pt>
                <c:pt idx="15090">
                  <c:v>5188.9283110064098</c:v>
                </c:pt>
                <c:pt idx="15091">
                  <c:v>5257.7297101825598</c:v>
                </c:pt>
                <c:pt idx="15092">
                  <c:v>5175.9953478750003</c:v>
                </c:pt>
                <c:pt idx="15093">
                  <c:v>5255.0437830302199</c:v>
                </c:pt>
                <c:pt idx="15094">
                  <c:v>5255.0437830302199</c:v>
                </c:pt>
                <c:pt idx="15095">
                  <c:v>5255.0437830302199</c:v>
                </c:pt>
                <c:pt idx="15096">
                  <c:v>5404.3441161852897</c:v>
                </c:pt>
                <c:pt idx="15097">
                  <c:v>5418.2908203423503</c:v>
                </c:pt>
                <c:pt idx="15098">
                  <c:v>5445.6078756010602</c:v>
                </c:pt>
                <c:pt idx="15099">
                  <c:v>5381.3985653645004</c:v>
                </c:pt>
                <c:pt idx="15100">
                  <c:v>5245.5697744213403</c:v>
                </c:pt>
                <c:pt idx="15101">
                  <c:v>5245.5697744213403</c:v>
                </c:pt>
                <c:pt idx="15102">
                  <c:v>5245.5697744213403</c:v>
                </c:pt>
                <c:pt idx="15103">
                  <c:v>5245.5697744213403</c:v>
                </c:pt>
                <c:pt idx="15104">
                  <c:v>5206.6958339437697</c:v>
                </c:pt>
                <c:pt idx="15105">
                  <c:v>5357.1423775887097</c:v>
                </c:pt>
                <c:pt idx="15106">
                  <c:v>5300.4294623431097</c:v>
                </c:pt>
                <c:pt idx="15107">
                  <c:v>5158.9790144179296</c:v>
                </c:pt>
                <c:pt idx="15108">
                  <c:v>5158.9790144179296</c:v>
                </c:pt>
                <c:pt idx="15109">
                  <c:v>5158.9790144179296</c:v>
                </c:pt>
                <c:pt idx="15110">
                  <c:v>5195.2347106594298</c:v>
                </c:pt>
                <c:pt idx="15111">
                  <c:v>5244.4783404366599</c:v>
                </c:pt>
                <c:pt idx="15112">
                  <c:v>5315.1646694449501</c:v>
                </c:pt>
                <c:pt idx="15113">
                  <c:v>5407.5099436928604</c:v>
                </c:pt>
                <c:pt idx="15114">
                  <c:v>5438.4760958118204</c:v>
                </c:pt>
                <c:pt idx="15115">
                  <c:v>5438.4760958118204</c:v>
                </c:pt>
                <c:pt idx="15116">
                  <c:v>5438.4760958118204</c:v>
                </c:pt>
                <c:pt idx="15117">
                  <c:v>5385.1912081769697</c:v>
                </c:pt>
                <c:pt idx="15118">
                  <c:v>5376.4082439609401</c:v>
                </c:pt>
                <c:pt idx="15119">
                  <c:v>5218.5849410903702</c:v>
                </c:pt>
                <c:pt idx="15120">
                  <c:v>5052.2175092613697</c:v>
                </c:pt>
                <c:pt idx="15121">
                  <c:v>5083.6110635451896</c:v>
                </c:pt>
                <c:pt idx="15122">
                  <c:v>5083.6110635451896</c:v>
                </c:pt>
                <c:pt idx="15123">
                  <c:v>5083.6110635451896</c:v>
                </c:pt>
                <c:pt idx="15124">
                  <c:v>5202.2311488535297</c:v>
                </c:pt>
                <c:pt idx="15125">
                  <c:v>5257.8843568601596</c:v>
                </c:pt>
                <c:pt idx="15126">
                  <c:v>5150.3920458697103</c:v>
                </c:pt>
                <c:pt idx="15127">
                  <c:v>5192.4282751956598</c:v>
                </c:pt>
                <c:pt idx="15128">
                  <c:v>5062.7880417071801</c:v>
                </c:pt>
                <c:pt idx="15129">
                  <c:v>5062.7880417071801</c:v>
                </c:pt>
                <c:pt idx="15130">
                  <c:v>5062.7880417071801</c:v>
                </c:pt>
                <c:pt idx="15131">
                  <c:v>4918.9956679297602</c:v>
                </c:pt>
                <c:pt idx="15132">
                  <c:v>5030.2768770556704</c:v>
                </c:pt>
                <c:pt idx="15133">
                  <c:v>5122.7741682241804</c:v>
                </c:pt>
                <c:pt idx="15134">
                  <c:v>5217.0276159628502</c:v>
                </c:pt>
                <c:pt idx="15135">
                  <c:v>5174.5807567470702</c:v>
                </c:pt>
                <c:pt idx="15136">
                  <c:v>5174.5807567470702</c:v>
                </c:pt>
                <c:pt idx="15137">
                  <c:v>5174.5807567470702</c:v>
                </c:pt>
                <c:pt idx="15138">
                  <c:v>5351.1363398120602</c:v>
                </c:pt>
                <c:pt idx="15139">
                  <c:v>5354.1256706334398</c:v>
                </c:pt>
                <c:pt idx="15140">
                  <c:v>5407.4256460446004</c:v>
                </c:pt>
                <c:pt idx="15141">
                  <c:v>5391.78783847665</c:v>
                </c:pt>
                <c:pt idx="15142">
                  <c:v>5485.4920548011796</c:v>
                </c:pt>
                <c:pt idx="15143">
                  <c:v>5485.4920548011796</c:v>
                </c:pt>
                <c:pt idx="15144">
                  <c:v>5485.4920548011796</c:v>
                </c:pt>
                <c:pt idx="15145">
                  <c:v>5379.4250963405602</c:v>
                </c:pt>
                <c:pt idx="15146">
                  <c:v>5489.26598634728</c:v>
                </c:pt>
                <c:pt idx="15147">
                  <c:v>5420.6767976539704</c:v>
                </c:pt>
                <c:pt idx="15148">
                  <c:v>5445.5174458927104</c:v>
                </c:pt>
                <c:pt idx="15149">
                  <c:v>5548.0799441279196</c:v>
                </c:pt>
                <c:pt idx="15150">
                  <c:v>5548.0799441279196</c:v>
                </c:pt>
                <c:pt idx="15151">
                  <c:v>5548.0799441279196</c:v>
                </c:pt>
                <c:pt idx="15152">
                  <c:v>5619.5816311109802</c:v>
                </c:pt>
                <c:pt idx="15153">
                  <c:v>5506.9173879411001</c:v>
                </c:pt>
                <c:pt idx="15154">
                  <c:v>5564.9989765760902</c:v>
                </c:pt>
                <c:pt idx="15155">
                  <c:v>5756.1498200433798</c:v>
                </c:pt>
                <c:pt idx="15156">
                  <c:v>5758.5498550421798</c:v>
                </c:pt>
                <c:pt idx="15157">
                  <c:v>5758.5498550421798</c:v>
                </c:pt>
                <c:pt idx="15158">
                  <c:v>5758.5498550421798</c:v>
                </c:pt>
                <c:pt idx="15159">
                  <c:v>5616.1159264748603</c:v>
                </c:pt>
                <c:pt idx="15160">
                  <c:v>5459.2100815915001</c:v>
                </c:pt>
                <c:pt idx="15161">
                  <c:v>5547.6481186390802</c:v>
                </c:pt>
                <c:pt idx="15162">
                  <c:v>5652.9740067304401</c:v>
                </c:pt>
                <c:pt idx="15163">
                  <c:v>5617.5124243898999</c:v>
                </c:pt>
                <c:pt idx="15164">
                  <c:v>5617.5124243898999</c:v>
                </c:pt>
                <c:pt idx="15165">
                  <c:v>5617.5124243898999</c:v>
                </c:pt>
                <c:pt idx="15166">
                  <c:v>5653.3216678766703</c:v>
                </c:pt>
                <c:pt idx="15167">
                  <c:v>5723.0957984117504</c:v>
                </c:pt>
                <c:pt idx="15168">
                  <c:v>5513.6267099933903</c:v>
                </c:pt>
                <c:pt idx="15169">
                  <c:v>5561.9056309883399</c:v>
                </c:pt>
                <c:pt idx="15170">
                  <c:v>5670.3256645013798</c:v>
                </c:pt>
                <c:pt idx="15171">
                  <c:v>5670.3256645013798</c:v>
                </c:pt>
                <c:pt idx="15172">
                  <c:v>5670.3256645013798</c:v>
                </c:pt>
                <c:pt idx="15173">
                  <c:v>5616.8555789567099</c:v>
                </c:pt>
                <c:pt idx="15174">
                  <c:v>5644.92343589745</c:v>
                </c:pt>
                <c:pt idx="15175">
                  <c:v>5552.7450845660296</c:v>
                </c:pt>
                <c:pt idx="15176">
                  <c:v>5459.5337113638898</c:v>
                </c:pt>
                <c:pt idx="15177">
                  <c:v>5457.7718590066897</c:v>
                </c:pt>
                <c:pt idx="15178">
                  <c:v>5457.7718590066897</c:v>
                </c:pt>
                <c:pt idx="15179">
                  <c:v>5457.7718590066897</c:v>
                </c:pt>
                <c:pt idx="15180">
                  <c:v>5356.2529137888896</c:v>
                </c:pt>
                <c:pt idx="15181">
                  <c:v>5334.4975279677901</c:v>
                </c:pt>
                <c:pt idx="15182">
                  <c:v>5216.8376796429602</c:v>
                </c:pt>
                <c:pt idx="15183">
                  <c:v>5216.8376796429602</c:v>
                </c:pt>
                <c:pt idx="15184">
                  <c:v>5203.6301795760101</c:v>
                </c:pt>
                <c:pt idx="15185">
                  <c:v>5203.6301795760101</c:v>
                </c:pt>
                <c:pt idx="15186">
                  <c:v>5203.6301795760101</c:v>
                </c:pt>
                <c:pt idx="15187">
                  <c:v>5356.5032375701403</c:v>
                </c:pt>
                <c:pt idx="15188">
                  <c:v>5370.3002394775103</c:v>
                </c:pt>
                <c:pt idx="15189">
                  <c:v>5603.7045156562799</c:v>
                </c:pt>
                <c:pt idx="15190">
                  <c:v>5593.1987818771204</c:v>
                </c:pt>
                <c:pt idx="15191">
                  <c:v>5592.0660837331197</c:v>
                </c:pt>
                <c:pt idx="15192">
                  <c:v>5592.0660837331197</c:v>
                </c:pt>
                <c:pt idx="15193">
                  <c:v>5592.0660837331197</c:v>
                </c:pt>
                <c:pt idx="15194">
                  <c:v>5649.8623619119599</c:v>
                </c:pt>
                <c:pt idx="15195">
                  <c:v>5656.1973010936799</c:v>
                </c:pt>
                <c:pt idx="15196">
                  <c:v>5669.2413926659401</c:v>
                </c:pt>
                <c:pt idx="15197">
                  <c:v>5549.5034424972901</c:v>
                </c:pt>
                <c:pt idx="15198">
                  <c:v>5643.2150512262897</c:v>
                </c:pt>
                <c:pt idx="15199">
                  <c:v>5643.2150512262897</c:v>
                </c:pt>
                <c:pt idx="15200">
                  <c:v>5643.2150512262897</c:v>
                </c:pt>
                <c:pt idx="15201">
                  <c:v>5559.3280449767999</c:v>
                </c:pt>
                <c:pt idx="15202">
                  <c:v>5512.1129273400102</c:v>
                </c:pt>
                <c:pt idx="15203">
                  <c:v>5450.1277492321497</c:v>
                </c:pt>
                <c:pt idx="15204">
                  <c:v>5468.2927290369498</c:v>
                </c:pt>
                <c:pt idx="15205">
                  <c:v>5485.9874792057899</c:v>
                </c:pt>
                <c:pt idx="15206">
                  <c:v>5485.9874792057899</c:v>
                </c:pt>
                <c:pt idx="15207">
                  <c:v>5485.9874792057899</c:v>
                </c:pt>
                <c:pt idx="15208">
                  <c:v>5421.7063414590002</c:v>
                </c:pt>
                <c:pt idx="15209">
                  <c:v>5584.2857598173396</c:v>
                </c:pt>
                <c:pt idx="15210">
                  <c:v>5595.2613960276603</c:v>
                </c:pt>
                <c:pt idx="15211">
                  <c:v>5642.9287833931703</c:v>
                </c:pt>
                <c:pt idx="15212">
                  <c:v>5693.9731786599496</c:v>
                </c:pt>
                <c:pt idx="15213">
                  <c:v>5693.9731786599496</c:v>
                </c:pt>
                <c:pt idx="15214">
                  <c:v>5693.9731786599496</c:v>
                </c:pt>
                <c:pt idx="15215">
                  <c:v>5693.9731786599496</c:v>
                </c:pt>
                <c:pt idx="15216">
                  <c:v>5694.5090916273502</c:v>
                </c:pt>
                <c:pt idx="15217">
                  <c:v>5624.7264780051901</c:v>
                </c:pt>
                <c:pt idx="15218">
                  <c:v>5685.0959915837602</c:v>
                </c:pt>
                <c:pt idx="15219">
                  <c:v>5661.0253289225702</c:v>
                </c:pt>
                <c:pt idx="15220">
                  <c:v>5661.0253289225702</c:v>
                </c:pt>
                <c:pt idx="15221">
                  <c:v>5661.0253289225702</c:v>
                </c:pt>
                <c:pt idx="15222">
                  <c:v>5661.0253289225702</c:v>
                </c:pt>
                <c:pt idx="15223">
                  <c:v>5748.7650745971896</c:v>
                </c:pt>
                <c:pt idx="15224">
                  <c:v>5751.0627914470097</c:v>
                </c:pt>
                <c:pt idx="15225">
                  <c:v>5767.9937486918898</c:v>
                </c:pt>
                <c:pt idx="15226">
                  <c:v>5755.5409767644096</c:v>
                </c:pt>
                <c:pt idx="15227">
                  <c:v>5755.5409767644096</c:v>
                </c:pt>
                <c:pt idx="15228">
                  <c:v>5755.5409767644096</c:v>
                </c:pt>
                <c:pt idx="15229">
                  <c:v>5768.6999414545298</c:v>
                </c:pt>
                <c:pt idx="15230">
                  <c:v>5820.0253329217403</c:v>
                </c:pt>
                <c:pt idx="15231">
                  <c:v>5822.4104982807303</c:v>
                </c:pt>
                <c:pt idx="15232">
                  <c:v>5836.1956481035704</c:v>
                </c:pt>
                <c:pt idx="15233">
                  <c:v>5807.3128936985104</c:v>
                </c:pt>
                <c:pt idx="15234">
                  <c:v>5807.3128936985104</c:v>
                </c:pt>
                <c:pt idx="15235">
                  <c:v>5807.3128936985104</c:v>
                </c:pt>
                <c:pt idx="15236">
                  <c:v>5807.3128936985104</c:v>
                </c:pt>
                <c:pt idx="15237">
                  <c:v>5827.9249048045704</c:v>
                </c:pt>
                <c:pt idx="15238">
                  <c:v>5893.6113992330602</c:v>
                </c:pt>
                <c:pt idx="15239">
                  <c:v>5922.8895988020404</c:v>
                </c:pt>
                <c:pt idx="15240">
                  <c:v>5927.0059683364698</c:v>
                </c:pt>
                <c:pt idx="15241">
                  <c:v>5927.0059683364698</c:v>
                </c:pt>
                <c:pt idx="15242">
                  <c:v>5927.0059683364698</c:v>
                </c:pt>
                <c:pt idx="15243">
                  <c:v>5929.8899270975098</c:v>
                </c:pt>
                <c:pt idx="15244">
                  <c:v>5923.9723194444095</c:v>
                </c:pt>
                <c:pt idx="15245">
                  <c:v>5975.3907703769701</c:v>
                </c:pt>
                <c:pt idx="15246">
                  <c:v>5941.3444214552301</c:v>
                </c:pt>
                <c:pt idx="15247">
                  <c:v>5932.1805423915803</c:v>
                </c:pt>
                <c:pt idx="15248">
                  <c:v>5932.1805423915803</c:v>
                </c:pt>
                <c:pt idx="15249">
                  <c:v>5932.1805423915803</c:v>
                </c:pt>
                <c:pt idx="15250">
                  <c:v>5917.4206495063099</c:v>
                </c:pt>
                <c:pt idx="15251">
                  <c:v>5914.7265301155803</c:v>
                </c:pt>
                <c:pt idx="15252">
                  <c:v>5968.6150499901796</c:v>
                </c:pt>
                <c:pt idx="15253">
                  <c:v>5975.6262608745101</c:v>
                </c:pt>
                <c:pt idx="15254">
                  <c:v>6063.6506504770095</c:v>
                </c:pt>
                <c:pt idx="15255">
                  <c:v>6063.6506504770095</c:v>
                </c:pt>
                <c:pt idx="15256">
                  <c:v>6063.6506504770095</c:v>
                </c:pt>
                <c:pt idx="15257">
                  <c:v>6061.20401909271</c:v>
                </c:pt>
                <c:pt idx="15258">
                  <c:v>6073.5612835782804</c:v>
                </c:pt>
                <c:pt idx="15259">
                  <c:v>6088.8739707742598</c:v>
                </c:pt>
                <c:pt idx="15260">
                  <c:v>6097.9328776945604</c:v>
                </c:pt>
                <c:pt idx="15261">
                  <c:v>6056.0738358204599</c:v>
                </c:pt>
                <c:pt idx="15262">
                  <c:v>6056.0738358204599</c:v>
                </c:pt>
                <c:pt idx="15263">
                  <c:v>6056.0738358204599</c:v>
                </c:pt>
                <c:pt idx="15264">
                  <c:v>6098.5980001970001</c:v>
                </c:pt>
                <c:pt idx="15265">
                  <c:v>6093.8362252782599</c:v>
                </c:pt>
                <c:pt idx="15266">
                  <c:v>6063.1039276329102</c:v>
                </c:pt>
                <c:pt idx="15267">
                  <c:v>6130.8527817193299</c:v>
                </c:pt>
                <c:pt idx="15268">
                  <c:v>6145.4079171197</c:v>
                </c:pt>
                <c:pt idx="15269">
                  <c:v>6145.4079171197</c:v>
                </c:pt>
                <c:pt idx="15270">
                  <c:v>6145.4079171197</c:v>
                </c:pt>
                <c:pt idx="15271">
                  <c:v>6145.4079171197</c:v>
                </c:pt>
                <c:pt idx="15272">
                  <c:v>6149.9685943996801</c:v>
                </c:pt>
                <c:pt idx="15273">
                  <c:v>6129.67444456679</c:v>
                </c:pt>
                <c:pt idx="15274">
                  <c:v>6157.0524568655701</c:v>
                </c:pt>
                <c:pt idx="15275">
                  <c:v>6168.1619561901398</c:v>
                </c:pt>
                <c:pt idx="15276">
                  <c:v>6168.1619561901398</c:v>
                </c:pt>
                <c:pt idx="15277">
                  <c:v>6168.1619561901398</c:v>
                </c:pt>
                <c:pt idx="15278">
                  <c:v>6177.0709063681197</c:v>
                </c:pt>
                <c:pt idx="15279">
                  <c:v>6198.7991705479299</c:v>
                </c:pt>
                <c:pt idx="15280">
                  <c:v>6170.4910362247902</c:v>
                </c:pt>
                <c:pt idx="15281">
                  <c:v>6208.8645957511599</c:v>
                </c:pt>
                <c:pt idx="15282">
                  <c:v>6188.9722291601202</c:v>
                </c:pt>
                <c:pt idx="15283">
                  <c:v>6188.9722291601202</c:v>
                </c:pt>
                <c:pt idx="15284">
                  <c:v>6188.9722291601202</c:v>
                </c:pt>
                <c:pt idx="15285">
                  <c:v>6165.3616164303803</c:v>
                </c:pt>
                <c:pt idx="15286">
                  <c:v>6070.7993116095504</c:v>
                </c:pt>
                <c:pt idx="15287">
                  <c:v>6114.5291650351401</c:v>
                </c:pt>
                <c:pt idx="15288">
                  <c:v>6175.1594002359998</c:v>
                </c:pt>
                <c:pt idx="15289">
                  <c:v>6197.5672081662997</c:v>
                </c:pt>
                <c:pt idx="15290">
                  <c:v>6197.5672081662997</c:v>
                </c:pt>
                <c:pt idx="15291">
                  <c:v>6197.5672081662997</c:v>
                </c:pt>
                <c:pt idx="15292">
                  <c:v>6198.9804056442099</c:v>
                </c:pt>
                <c:pt idx="15293">
                  <c:v>6313.5443513364498</c:v>
                </c:pt>
                <c:pt idx="15294">
                  <c:v>6306.1854550684902</c:v>
                </c:pt>
                <c:pt idx="15295">
                  <c:v>6343.9188687245396</c:v>
                </c:pt>
                <c:pt idx="15296">
                  <c:v>6351.0583196482403</c:v>
                </c:pt>
                <c:pt idx="15297">
                  <c:v>6351.0583196482403</c:v>
                </c:pt>
                <c:pt idx="15298">
                  <c:v>6351.0583196482403</c:v>
                </c:pt>
                <c:pt idx="15299">
                  <c:v>6376.3139968633895</c:v>
                </c:pt>
                <c:pt idx="15300">
                  <c:v>6357.2669093071399</c:v>
                </c:pt>
                <c:pt idx="15301">
                  <c:v>6345.6168434359697</c:v>
                </c:pt>
                <c:pt idx="15302">
                  <c:v>6300.2212267924897</c:v>
                </c:pt>
                <c:pt idx="15303">
                  <c:v>6319.77658457093</c:v>
                </c:pt>
                <c:pt idx="15304">
                  <c:v>6319.77658457093</c:v>
                </c:pt>
                <c:pt idx="15305">
                  <c:v>6319.77658457093</c:v>
                </c:pt>
                <c:pt idx="15306">
                  <c:v>6407.5537770156998</c:v>
                </c:pt>
                <c:pt idx="15307">
                  <c:v>6390.1591221119297</c:v>
                </c:pt>
                <c:pt idx="15308">
                  <c:v>6360.12693364391</c:v>
                </c:pt>
                <c:pt idx="15309">
                  <c:v>6350.0360470607202</c:v>
                </c:pt>
                <c:pt idx="15310">
                  <c:v>6373.5571268656104</c:v>
                </c:pt>
                <c:pt idx="15311">
                  <c:v>6373.5571268656104</c:v>
                </c:pt>
                <c:pt idx="15312">
                  <c:v>6373.5571268656104</c:v>
                </c:pt>
                <c:pt idx="15313">
                  <c:v>6421.8126345401897</c:v>
                </c:pt>
                <c:pt idx="15314">
                  <c:v>6397.7142564216101</c:v>
                </c:pt>
                <c:pt idx="15315">
                  <c:v>6332.5900815987598</c:v>
                </c:pt>
                <c:pt idx="15316">
                  <c:v>6330.8717595970202</c:v>
                </c:pt>
                <c:pt idx="15317">
                  <c:v>6330.8717595970202</c:v>
                </c:pt>
                <c:pt idx="15318">
                  <c:v>6330.8717595970202</c:v>
                </c:pt>
                <c:pt idx="15319">
                  <c:v>6330.8717595970202</c:v>
                </c:pt>
                <c:pt idx="15320">
                  <c:v>6259.1195428148803</c:v>
                </c:pt>
                <c:pt idx="15321">
                  <c:v>6152.24287369175</c:v>
                </c:pt>
                <c:pt idx="15322">
                  <c:v>6198.9648210013602</c:v>
                </c:pt>
                <c:pt idx="15323">
                  <c:v>6284.4515799325</c:v>
                </c:pt>
                <c:pt idx="15324">
                  <c:v>6206.18530964414</c:v>
                </c:pt>
                <c:pt idx="15325">
                  <c:v>6206.18530964414</c:v>
                </c:pt>
                <c:pt idx="15326">
                  <c:v>6206.18530964414</c:v>
                </c:pt>
                <c:pt idx="15327">
                  <c:v>6203.0490153983301</c:v>
                </c:pt>
                <c:pt idx="15328">
                  <c:v>6299.1392575092696</c:v>
                </c:pt>
                <c:pt idx="15329">
                  <c:v>6273.6337533794003</c:v>
                </c:pt>
                <c:pt idx="15330">
                  <c:v>6236.6955806630203</c:v>
                </c:pt>
                <c:pt idx="15331">
                  <c:v>6244.1525656551103</c:v>
                </c:pt>
                <c:pt idx="15332">
                  <c:v>6244.1525656551103</c:v>
                </c:pt>
                <c:pt idx="15333">
                  <c:v>6244.1525656551103</c:v>
                </c:pt>
                <c:pt idx="15334">
                  <c:v>6191.7864084705298</c:v>
                </c:pt>
                <c:pt idx="15335">
                  <c:v>6214.5594617747402</c:v>
                </c:pt>
                <c:pt idx="15336">
                  <c:v>6300.2422890858697</c:v>
                </c:pt>
                <c:pt idx="15337">
                  <c:v>6342.6676254978302</c:v>
                </c:pt>
                <c:pt idx="15338">
                  <c:v>6358.1049413618202</c:v>
                </c:pt>
                <c:pt idx="15339">
                  <c:v>6358.1049413618202</c:v>
                </c:pt>
                <c:pt idx="15340">
                  <c:v>6358.1049413618202</c:v>
                </c:pt>
                <c:pt idx="15341">
                  <c:v>6333.5511790096898</c:v>
                </c:pt>
                <c:pt idx="15342">
                  <c:v>6369.4153929007898</c:v>
                </c:pt>
                <c:pt idx="15343">
                  <c:v>6354.2032787615799</c:v>
                </c:pt>
                <c:pt idx="15344">
                  <c:v>6306.6701180711898</c:v>
                </c:pt>
                <c:pt idx="15345">
                  <c:v>6204.9803355981503</c:v>
                </c:pt>
                <c:pt idx="15346">
                  <c:v>6204.9803355981503</c:v>
                </c:pt>
                <c:pt idx="15347">
                  <c:v>6204.9803355981503</c:v>
                </c:pt>
                <c:pt idx="15348">
                  <c:v>6207.2850085793798</c:v>
                </c:pt>
                <c:pt idx="15349">
                  <c:v>6181.55780502783</c:v>
                </c:pt>
                <c:pt idx="15350">
                  <c:v>6141.8508859917501</c:v>
                </c:pt>
                <c:pt idx="15351">
                  <c:v>6159.2058764040403</c:v>
                </c:pt>
                <c:pt idx="15352">
                  <c:v>6139.0256301933396</c:v>
                </c:pt>
                <c:pt idx="15353">
                  <c:v>6139.0256301933396</c:v>
                </c:pt>
                <c:pt idx="15354">
                  <c:v>6139.0256301933396</c:v>
                </c:pt>
                <c:pt idx="15355">
                  <c:v>6071.4130508416401</c:v>
                </c:pt>
                <c:pt idx="15356">
                  <c:v>6037.6346099288203</c:v>
                </c:pt>
                <c:pt idx="15357">
                  <c:v>6013.1178095989999</c:v>
                </c:pt>
                <c:pt idx="15358">
                  <c:v>5923.2192273288701</c:v>
                </c:pt>
                <c:pt idx="15359">
                  <c:v>5879.4925732389902</c:v>
                </c:pt>
                <c:pt idx="15360">
                  <c:v>5879.4925732389902</c:v>
                </c:pt>
                <c:pt idx="15361">
                  <c:v>5879.4925732389902</c:v>
                </c:pt>
                <c:pt idx="15362">
                  <c:v>5973.8638510573001</c:v>
                </c:pt>
                <c:pt idx="15363">
                  <c:v>5976.90549828861</c:v>
                </c:pt>
                <c:pt idx="15364">
                  <c:v>5987.2672740798898</c:v>
                </c:pt>
                <c:pt idx="15365">
                  <c:v>5996.4732777302897</c:v>
                </c:pt>
                <c:pt idx="15366">
                  <c:v>5983.51115701668</c:v>
                </c:pt>
                <c:pt idx="15367">
                  <c:v>5983.51115701668</c:v>
                </c:pt>
                <c:pt idx="15368">
                  <c:v>5983.51115701668</c:v>
                </c:pt>
                <c:pt idx="15369">
                  <c:v>5983.51115701668</c:v>
                </c:pt>
                <c:pt idx="15370">
                  <c:v>6050.7621871967203</c:v>
                </c:pt>
                <c:pt idx="15371">
                  <c:v>5965.8436254386997</c:v>
                </c:pt>
                <c:pt idx="15372">
                  <c:v>5952.9000705671197</c:v>
                </c:pt>
                <c:pt idx="15373">
                  <c:v>5806.47201375031</c:v>
                </c:pt>
                <c:pt idx="15374">
                  <c:v>5806.47201375031</c:v>
                </c:pt>
                <c:pt idx="15375">
                  <c:v>5806.47201375031</c:v>
                </c:pt>
                <c:pt idx="15376">
                  <c:v>5807.2450168831101</c:v>
                </c:pt>
                <c:pt idx="15377">
                  <c:v>5840.6823165080496</c:v>
                </c:pt>
                <c:pt idx="15378">
                  <c:v>5976.9403637765399</c:v>
                </c:pt>
                <c:pt idx="15379">
                  <c:v>5976.5719311856301</c:v>
                </c:pt>
                <c:pt idx="15380">
                  <c:v>6025.1808321495901</c:v>
                </c:pt>
                <c:pt idx="15381">
                  <c:v>6025.1808321495901</c:v>
                </c:pt>
                <c:pt idx="15382">
                  <c:v>6025.1808321495901</c:v>
                </c:pt>
                <c:pt idx="15383">
                  <c:v>5949.4643354658101</c:v>
                </c:pt>
                <c:pt idx="15384">
                  <c:v>6018.8502556983703</c:v>
                </c:pt>
                <c:pt idx="15385">
                  <c:v>5978.8058552205603</c:v>
                </c:pt>
                <c:pt idx="15386">
                  <c:v>6043.5731708070298</c:v>
                </c:pt>
                <c:pt idx="15387">
                  <c:v>6106.0609475874398</c:v>
                </c:pt>
                <c:pt idx="15388">
                  <c:v>6106.0609475874398</c:v>
                </c:pt>
                <c:pt idx="15389">
                  <c:v>6106.0609475874398</c:v>
                </c:pt>
                <c:pt idx="15390">
                  <c:v>6114.9921113348901</c:v>
                </c:pt>
                <c:pt idx="15391">
                  <c:v>6175.16526568478</c:v>
                </c:pt>
                <c:pt idx="15392">
                  <c:v>6165.0051328735699</c:v>
                </c:pt>
                <c:pt idx="15393">
                  <c:v>6028.6975443764904</c:v>
                </c:pt>
                <c:pt idx="15394">
                  <c:v>6071.9482609246797</c:v>
                </c:pt>
                <c:pt idx="15395">
                  <c:v>6071.9482609246797</c:v>
                </c:pt>
                <c:pt idx="15396">
                  <c:v>6071.9482609246797</c:v>
                </c:pt>
                <c:pt idx="15397">
                  <c:v>5975.7950258327701</c:v>
                </c:pt>
                <c:pt idx="15398">
                  <c:v>6004.3177216657396</c:v>
                </c:pt>
                <c:pt idx="15399">
                  <c:v>6059.7043183639098</c:v>
                </c:pt>
                <c:pt idx="15400">
                  <c:v>6047.2265940417001</c:v>
                </c:pt>
                <c:pt idx="15401">
                  <c:v>6198.1727672786901</c:v>
                </c:pt>
                <c:pt idx="15402">
                  <c:v>6198.1727672786901</c:v>
                </c:pt>
                <c:pt idx="15403">
                  <c:v>6198.1727672786901</c:v>
                </c:pt>
                <c:pt idx="15404">
                  <c:v>6213.8026855756598</c:v>
                </c:pt>
                <c:pt idx="15405">
                  <c:v>6253.9373218626897</c:v>
                </c:pt>
                <c:pt idx="15406">
                  <c:v>6253.9373218626897</c:v>
                </c:pt>
                <c:pt idx="15407">
                  <c:v>6224.7174253393896</c:v>
                </c:pt>
                <c:pt idx="15408">
                  <c:v>6168.1619440714403</c:v>
                </c:pt>
                <c:pt idx="15409">
                  <c:v>6168.1619440714403</c:v>
                </c:pt>
                <c:pt idx="15410">
                  <c:v>6168.1619440714403</c:v>
                </c:pt>
                <c:pt idx="15411">
                  <c:v>6158.1285485813196</c:v>
                </c:pt>
                <c:pt idx="15412">
                  <c:v>6108.1541856823596</c:v>
                </c:pt>
                <c:pt idx="15413">
                  <c:v>6108.8079893228896</c:v>
                </c:pt>
                <c:pt idx="15414">
                  <c:v>6078.3525311653002</c:v>
                </c:pt>
                <c:pt idx="15415">
                  <c:v>6178.7923307560004</c:v>
                </c:pt>
                <c:pt idx="15416">
                  <c:v>6178.7923307560004</c:v>
                </c:pt>
                <c:pt idx="15417">
                  <c:v>6178.7923307560004</c:v>
                </c:pt>
                <c:pt idx="15418">
                  <c:v>6164.49161525608</c:v>
                </c:pt>
                <c:pt idx="15419">
                  <c:v>6210.1685310673702</c:v>
                </c:pt>
                <c:pt idx="15420">
                  <c:v>6252.5948975684896</c:v>
                </c:pt>
                <c:pt idx="15421">
                  <c:v>6270.2387249774101</c:v>
                </c:pt>
                <c:pt idx="15422">
                  <c:v>6207.2829484010799</c:v>
                </c:pt>
                <c:pt idx="15423">
                  <c:v>6207.2829484010799</c:v>
                </c:pt>
                <c:pt idx="15424">
                  <c:v>6207.2829484010799</c:v>
                </c:pt>
                <c:pt idx="15425">
                  <c:v>6152.1064777700803</c:v>
                </c:pt>
                <c:pt idx="15426">
                  <c:v>6096.51730495226</c:v>
                </c:pt>
                <c:pt idx="15427">
                  <c:v>6094.7149640322596</c:v>
                </c:pt>
                <c:pt idx="15428">
                  <c:v>6195.7038738501396</c:v>
                </c:pt>
                <c:pt idx="15429">
                  <c:v>6314.2798228682404</c:v>
                </c:pt>
                <c:pt idx="15430">
                  <c:v>6314.2798228682404</c:v>
                </c:pt>
                <c:pt idx="15431">
                  <c:v>6314.2798228682404</c:v>
                </c:pt>
                <c:pt idx="15432">
                  <c:v>6311.4495014549802</c:v>
                </c:pt>
                <c:pt idx="15433">
                  <c:v>6284.2592198734401</c:v>
                </c:pt>
                <c:pt idx="15434">
                  <c:v>6266.2055381712298</c:v>
                </c:pt>
                <c:pt idx="15435">
                  <c:v>6220.5119106783704</c:v>
                </c:pt>
                <c:pt idx="15436">
                  <c:v>6339.7246971628201</c:v>
                </c:pt>
                <c:pt idx="15437">
                  <c:v>6339.7246971628201</c:v>
                </c:pt>
                <c:pt idx="15438">
                  <c:v>6339.7246971628201</c:v>
                </c:pt>
                <c:pt idx="15439">
                  <c:v>6354.6369099361</c:v>
                </c:pt>
                <c:pt idx="15440">
                  <c:v>6387.2006333714598</c:v>
                </c:pt>
                <c:pt idx="15441">
                  <c:v>6393.1803735781295</c:v>
                </c:pt>
                <c:pt idx="15442">
                  <c:v>6398.6006663100798</c:v>
                </c:pt>
                <c:pt idx="15443">
                  <c:v>6412.8063591159198</c:v>
                </c:pt>
                <c:pt idx="15444">
                  <c:v>6412.8063591159198</c:v>
                </c:pt>
                <c:pt idx="15445">
                  <c:v>6412.8063591159198</c:v>
                </c:pt>
                <c:pt idx="15446">
                  <c:v>6405.9971062977502</c:v>
                </c:pt>
                <c:pt idx="15447">
                  <c:v>6406.2910089092402</c:v>
                </c:pt>
                <c:pt idx="15448">
                  <c:v>6415.88290819125</c:v>
                </c:pt>
                <c:pt idx="15449">
                  <c:v>6461.9402298649402</c:v>
                </c:pt>
                <c:pt idx="15450">
                  <c:v>6474.04675853359</c:v>
                </c:pt>
                <c:pt idx="15451">
                  <c:v>6474.04675853359</c:v>
                </c:pt>
                <c:pt idx="15452">
                  <c:v>6474.04675853359</c:v>
                </c:pt>
                <c:pt idx="15453">
                  <c:v>6474.0355366212498</c:v>
                </c:pt>
                <c:pt idx="15454">
                  <c:v>6451.51383718745</c:v>
                </c:pt>
                <c:pt idx="15455">
                  <c:v>6453.38632111896</c:v>
                </c:pt>
                <c:pt idx="15456">
                  <c:v>6401.3875421987595</c:v>
                </c:pt>
                <c:pt idx="15457">
                  <c:v>6443.6382118475904</c:v>
                </c:pt>
                <c:pt idx="15458">
                  <c:v>6443.6382118475904</c:v>
                </c:pt>
                <c:pt idx="15459">
                  <c:v>6443.6382118475904</c:v>
                </c:pt>
                <c:pt idx="15460">
                  <c:v>6440.5337170596604</c:v>
                </c:pt>
                <c:pt idx="15461">
                  <c:v>6435.7376341130002</c:v>
                </c:pt>
                <c:pt idx="15462">
                  <c:v>6442.7038725170796</c:v>
                </c:pt>
                <c:pt idx="15463">
                  <c:v>6393.2852851280104</c:v>
                </c:pt>
                <c:pt idx="15464">
                  <c:v>6425.7984857204201</c:v>
                </c:pt>
                <c:pt idx="15465">
                  <c:v>6425.7984857204201</c:v>
                </c:pt>
                <c:pt idx="15466">
                  <c:v>6425.7984857204201</c:v>
                </c:pt>
                <c:pt idx="15467">
                  <c:v>6425.7984857204201</c:v>
                </c:pt>
                <c:pt idx="15468">
                  <c:v>6418.4564829144601</c:v>
                </c:pt>
                <c:pt idx="15469">
                  <c:v>6413.2314102537903</c:v>
                </c:pt>
                <c:pt idx="15470">
                  <c:v>6545.1720024677898</c:v>
                </c:pt>
                <c:pt idx="15471">
                  <c:v>6572.0306801750703</c:v>
                </c:pt>
                <c:pt idx="15472">
                  <c:v>6572.0306801750703</c:v>
                </c:pt>
                <c:pt idx="15473">
                  <c:v>6572.0306801750703</c:v>
                </c:pt>
                <c:pt idx="15474">
                  <c:v>6532.0389475493803</c:v>
                </c:pt>
                <c:pt idx="15475">
                  <c:v>6552.5886806775197</c:v>
                </c:pt>
                <c:pt idx="15476">
                  <c:v>6568.0300078298296</c:v>
                </c:pt>
                <c:pt idx="15477">
                  <c:v>6676.0355577077798</c:v>
                </c:pt>
                <c:pt idx="15478">
                  <c:v>6702.5230639988904</c:v>
                </c:pt>
                <c:pt idx="15479">
                  <c:v>6702.5230639988904</c:v>
                </c:pt>
                <c:pt idx="15480">
                  <c:v>6702.5230639988904</c:v>
                </c:pt>
                <c:pt idx="15481">
                  <c:v>6681.8722973035401</c:v>
                </c:pt>
                <c:pt idx="15482">
                  <c:v>6673.4512700574396</c:v>
                </c:pt>
                <c:pt idx="15483">
                  <c:v>6681.4928003433297</c:v>
                </c:pt>
                <c:pt idx="15484">
                  <c:v>6678.85655984394</c:v>
                </c:pt>
                <c:pt idx="15485">
                  <c:v>6678.37419939345</c:v>
                </c:pt>
                <c:pt idx="15486">
                  <c:v>6678.37419939345</c:v>
                </c:pt>
                <c:pt idx="15487">
                  <c:v>6678.37419939345</c:v>
                </c:pt>
                <c:pt idx="15488">
                  <c:v>6663.4392034719904</c:v>
                </c:pt>
                <c:pt idx="15489">
                  <c:v>6594.2279136464704</c:v>
                </c:pt>
                <c:pt idx="15490">
                  <c:v>6557.7437436323198</c:v>
                </c:pt>
                <c:pt idx="15491">
                  <c:v>6621.4817820250801</c:v>
                </c:pt>
                <c:pt idx="15492">
                  <c:v>6591.8519827337104</c:v>
                </c:pt>
                <c:pt idx="15493">
                  <c:v>6591.8519827337104</c:v>
                </c:pt>
                <c:pt idx="15494">
                  <c:v>6591.8519827337104</c:v>
                </c:pt>
                <c:pt idx="15495">
                  <c:v>6609.6446398462404</c:v>
                </c:pt>
                <c:pt idx="15496">
                  <c:v>6615.8542232381897</c:v>
                </c:pt>
                <c:pt idx="15497">
                  <c:v>6641.3172392204497</c:v>
                </c:pt>
                <c:pt idx="15498">
                  <c:v>6689.0248848935398</c:v>
                </c:pt>
                <c:pt idx="15499">
                  <c:v>6689.1312991616996</c:v>
                </c:pt>
                <c:pt idx="15500">
                  <c:v>6689.1312991616996</c:v>
                </c:pt>
                <c:pt idx="15501">
                  <c:v>6689.1312991616996</c:v>
                </c:pt>
                <c:pt idx="15502">
                  <c:v>6666.0055312150898</c:v>
                </c:pt>
                <c:pt idx="15503">
                  <c:v>6600.2754216002804</c:v>
                </c:pt>
                <c:pt idx="15504">
                  <c:v>6559.9181163958901</c:v>
                </c:pt>
                <c:pt idx="15505">
                  <c:v>6562.3017063244297</c:v>
                </c:pt>
                <c:pt idx="15506">
                  <c:v>6542.9615281093202</c:v>
                </c:pt>
                <c:pt idx="15507">
                  <c:v>6542.9615281093202</c:v>
                </c:pt>
                <c:pt idx="15508">
                  <c:v>6542.9615281093202</c:v>
                </c:pt>
                <c:pt idx="15509">
                  <c:v>6595.8252304702701</c:v>
                </c:pt>
                <c:pt idx="15510">
                  <c:v>6663.5871485108</c:v>
                </c:pt>
                <c:pt idx="15511">
                  <c:v>6691.8134695183298</c:v>
                </c:pt>
                <c:pt idx="15512">
                  <c:v>6675.8151307491598</c:v>
                </c:pt>
                <c:pt idx="15513">
                  <c:v>6565.3077851834496</c:v>
                </c:pt>
                <c:pt idx="15514">
                  <c:v>6565.3077851834496</c:v>
                </c:pt>
                <c:pt idx="15515">
                  <c:v>6565.3077851834496</c:v>
                </c:pt>
                <c:pt idx="15516">
                  <c:v>6568.3391557606901</c:v>
                </c:pt>
                <c:pt idx="15517">
                  <c:v>6473.4658367298398</c:v>
                </c:pt>
                <c:pt idx="15518">
                  <c:v>6453.5371504073801</c:v>
                </c:pt>
                <c:pt idx="15519">
                  <c:v>6472.9921896216601</c:v>
                </c:pt>
                <c:pt idx="15520">
                  <c:v>6468.2833249289597</c:v>
                </c:pt>
                <c:pt idx="15521">
                  <c:v>6468.2833249289597</c:v>
                </c:pt>
                <c:pt idx="15522">
                  <c:v>6468.2833249289597</c:v>
                </c:pt>
                <c:pt idx="15523">
                  <c:v>6468.2833249289597</c:v>
                </c:pt>
                <c:pt idx="15524">
                  <c:v>6468.2833249289597</c:v>
                </c:pt>
                <c:pt idx="15525">
                  <c:v>6470.1376065793302</c:v>
                </c:pt>
                <c:pt idx="15526">
                  <c:v>6541.34877206703</c:v>
                </c:pt>
                <c:pt idx="15527">
                  <c:v>6480.0819175363404</c:v>
                </c:pt>
                <c:pt idx="15528">
                  <c:v>6480.0819175363404</c:v>
                </c:pt>
                <c:pt idx="15529">
                  <c:v>6480.0819175363404</c:v>
                </c:pt>
                <c:pt idx="15530">
                  <c:v>6494.8690653685499</c:v>
                </c:pt>
                <c:pt idx="15531">
                  <c:v>6546.0504018983102</c:v>
                </c:pt>
                <c:pt idx="15532">
                  <c:v>6396.6335111266599</c:v>
                </c:pt>
                <c:pt idx="15533">
                  <c:v>6318.6138199425404</c:v>
                </c:pt>
                <c:pt idx="15534">
                  <c:v>6329.6364039805503</c:v>
                </c:pt>
                <c:pt idx="15535">
                  <c:v>6329.6364039805503</c:v>
                </c:pt>
                <c:pt idx="15536">
                  <c:v>6329.6364039805503</c:v>
                </c:pt>
                <c:pt idx="15537">
                  <c:v>6330.4586090184603</c:v>
                </c:pt>
                <c:pt idx="15538">
                  <c:v>6307.2285233380699</c:v>
                </c:pt>
                <c:pt idx="15539">
                  <c:v>6222.1620650160203</c:v>
                </c:pt>
                <c:pt idx="15540">
                  <c:v>6212.6757559308699</c:v>
                </c:pt>
                <c:pt idx="15541">
                  <c:v>6243.3513138423004</c:v>
                </c:pt>
                <c:pt idx="15542">
                  <c:v>6243.3513138423004</c:v>
                </c:pt>
                <c:pt idx="15543">
                  <c:v>6243.3513138423004</c:v>
                </c:pt>
                <c:pt idx="15544">
                  <c:v>6367.7844345773501</c:v>
                </c:pt>
                <c:pt idx="15545">
                  <c:v>6372.5578434440804</c:v>
                </c:pt>
                <c:pt idx="15546">
                  <c:v>6387.4450795852399</c:v>
                </c:pt>
                <c:pt idx="15547">
                  <c:v>6387.4450795852399</c:v>
                </c:pt>
                <c:pt idx="15548">
                  <c:v>6471.5776712059096</c:v>
                </c:pt>
                <c:pt idx="15549">
                  <c:v>6471.5776712059096</c:v>
                </c:pt>
                <c:pt idx="15550">
                  <c:v>6471.5776712059096</c:v>
                </c:pt>
                <c:pt idx="15551">
                  <c:v>6458.6295475859997</c:v>
                </c:pt>
                <c:pt idx="15552">
                  <c:v>6425.4821150468397</c:v>
                </c:pt>
                <c:pt idx="15553">
                  <c:v>6477.8988920239399</c:v>
                </c:pt>
                <c:pt idx="15554">
                  <c:v>6506.6189529373496</c:v>
                </c:pt>
                <c:pt idx="15555">
                  <c:v>6507.6715949766403</c:v>
                </c:pt>
                <c:pt idx="15556">
                  <c:v>6507.6715949766403</c:v>
                </c:pt>
                <c:pt idx="15557">
                  <c:v>6507.6715949766403</c:v>
                </c:pt>
                <c:pt idx="15558">
                  <c:v>6476.8608045383398</c:v>
                </c:pt>
                <c:pt idx="15559">
                  <c:v>6465.91964601768</c:v>
                </c:pt>
                <c:pt idx="15560">
                  <c:v>6478.2256484198497</c:v>
                </c:pt>
                <c:pt idx="15561">
                  <c:v>6501.3277243160901</c:v>
                </c:pt>
                <c:pt idx="15562">
                  <c:v>6520.8181380035303</c:v>
                </c:pt>
                <c:pt idx="15563">
                  <c:v>6520.8181380035303</c:v>
                </c:pt>
                <c:pt idx="15564">
                  <c:v>6520.8181380035303</c:v>
                </c:pt>
                <c:pt idx="15565">
                  <c:v>6523.2861346485897</c:v>
                </c:pt>
                <c:pt idx="15566">
                  <c:v>6566.0252240958298</c:v>
                </c:pt>
                <c:pt idx="15567">
                  <c:v>6570.4290248581701</c:v>
                </c:pt>
                <c:pt idx="15568">
                  <c:v>6530.5910421265899</c:v>
                </c:pt>
                <c:pt idx="15569">
                  <c:v>6503.8290958494899</c:v>
                </c:pt>
                <c:pt idx="15570">
                  <c:v>6503.8290958494899</c:v>
                </c:pt>
                <c:pt idx="15571">
                  <c:v>6503.8290958494899</c:v>
                </c:pt>
                <c:pt idx="15572">
                  <c:v>6581.1456239449299</c:v>
                </c:pt>
                <c:pt idx="15573">
                  <c:v>6656.8556128890496</c:v>
                </c:pt>
                <c:pt idx="15574">
                  <c:v>6606.57636784017</c:v>
                </c:pt>
                <c:pt idx="15575">
                  <c:v>6644.2465097852401</c:v>
                </c:pt>
                <c:pt idx="15576">
                  <c:v>6582.3938859724703</c:v>
                </c:pt>
                <c:pt idx="15577">
                  <c:v>6582.3938859724703</c:v>
                </c:pt>
                <c:pt idx="15578">
                  <c:v>6582.3938859724703</c:v>
                </c:pt>
                <c:pt idx="15579">
                  <c:v>6567.1644178608103</c:v>
                </c:pt>
                <c:pt idx="15580">
                  <c:v>6567.1644178608103</c:v>
                </c:pt>
                <c:pt idx="15581">
                  <c:v>6535.78702991724</c:v>
                </c:pt>
                <c:pt idx="15582">
                  <c:v>6529.0426242405101</c:v>
                </c:pt>
                <c:pt idx="15583">
                  <c:v>6457.5484872049601</c:v>
                </c:pt>
                <c:pt idx="15584">
                  <c:v>6457.5484872049601</c:v>
                </c:pt>
                <c:pt idx="15585">
                  <c:v>6457.5484872049601</c:v>
                </c:pt>
                <c:pt idx="15586">
                  <c:v>6566.98693956025</c:v>
                </c:pt>
                <c:pt idx="15587">
                  <c:v>6566.98693956025</c:v>
                </c:pt>
                <c:pt idx="15588">
                  <c:v>6735.0907623664898</c:v>
                </c:pt>
                <c:pt idx="15589">
                  <c:v>6721.0203505623003</c:v>
                </c:pt>
                <c:pt idx="15590">
                  <c:v>6753.7239964598202</c:v>
                </c:pt>
                <c:pt idx="15591">
                  <c:v>6753.7239964598202</c:v>
                </c:pt>
                <c:pt idx="15592">
                  <c:v>6753.7239964598202</c:v>
                </c:pt>
                <c:pt idx="15593">
                  <c:v>6732.6699316856402</c:v>
                </c:pt>
                <c:pt idx="15594">
                  <c:v>6713.1164644237497</c:v>
                </c:pt>
                <c:pt idx="15595">
                  <c:v>6731.0665918700097</c:v>
                </c:pt>
                <c:pt idx="15596">
                  <c:v>6782.2099241696196</c:v>
                </c:pt>
                <c:pt idx="15597">
                  <c:v>6782.6377504888396</c:v>
                </c:pt>
                <c:pt idx="15598">
                  <c:v>6782.6377504888396</c:v>
                </c:pt>
                <c:pt idx="15599">
                  <c:v>6782.6377504888396</c:v>
                </c:pt>
                <c:pt idx="15600">
                  <c:v>6776.2994301909803</c:v>
                </c:pt>
                <c:pt idx="15601">
                  <c:v>6783.9857978579103</c:v>
                </c:pt>
                <c:pt idx="15602">
                  <c:v>6786.1281530270699</c:v>
                </c:pt>
                <c:pt idx="15603">
                  <c:v>6824.4736941286601</c:v>
                </c:pt>
                <c:pt idx="15604">
                  <c:v>6847.8220825178296</c:v>
                </c:pt>
                <c:pt idx="15605">
                  <c:v>6847.8220825178296</c:v>
                </c:pt>
                <c:pt idx="15606">
                  <c:v>6847.8220825178296</c:v>
                </c:pt>
                <c:pt idx="15607">
                  <c:v>6847.8220825178296</c:v>
                </c:pt>
                <c:pt idx="15608">
                  <c:v>6878.4380285644302</c:v>
                </c:pt>
                <c:pt idx="15609">
                  <c:v>6888.9481977862597</c:v>
                </c:pt>
                <c:pt idx="15610">
                  <c:v>6889.2092829694202</c:v>
                </c:pt>
                <c:pt idx="15611">
                  <c:v>6926.7387632118898</c:v>
                </c:pt>
                <c:pt idx="15612">
                  <c:v>6926.7387632118898</c:v>
                </c:pt>
                <c:pt idx="15613">
                  <c:v>6926.7387632118898</c:v>
                </c:pt>
                <c:pt idx="15614">
                  <c:v>6914.1249216980104</c:v>
                </c:pt>
                <c:pt idx="15615">
                  <c:v>6949.7839418311596</c:v>
                </c:pt>
                <c:pt idx="15616">
                  <c:v>6924.4544738770601</c:v>
                </c:pt>
                <c:pt idx="15617">
                  <c:v>6907.1240965360103</c:v>
                </c:pt>
                <c:pt idx="15618">
                  <c:v>6976.7111871195102</c:v>
                </c:pt>
                <c:pt idx="15619">
                  <c:v>6976.7111871195102</c:v>
                </c:pt>
                <c:pt idx="15620">
                  <c:v>6976.7111871195102</c:v>
                </c:pt>
                <c:pt idx="15621">
                  <c:v>6896.3484188070397</c:v>
                </c:pt>
                <c:pt idx="15622">
                  <c:v>6969.0156940746101</c:v>
                </c:pt>
                <c:pt idx="15623">
                  <c:v>6973.7060292813703</c:v>
                </c:pt>
                <c:pt idx="15624">
                  <c:v>6963.9609375652599</c:v>
                </c:pt>
                <c:pt idx="15625">
                  <c:v>7003.3346530592398</c:v>
                </c:pt>
                <c:pt idx="15626">
                  <c:v>7003.3346530592398</c:v>
                </c:pt>
                <c:pt idx="15627">
                  <c:v>7003.3346530592398</c:v>
                </c:pt>
                <c:pt idx="15628">
                  <c:v>6999.4370865782003</c:v>
                </c:pt>
                <c:pt idx="15629">
                  <c:v>7010.9787264776996</c:v>
                </c:pt>
                <c:pt idx="15630">
                  <c:v>7018.4074264336896</c:v>
                </c:pt>
                <c:pt idx="15631">
                  <c:v>7024.0941971684497</c:v>
                </c:pt>
                <c:pt idx="15632">
                  <c:v>7017.3785612756301</c:v>
                </c:pt>
                <c:pt idx="15633">
                  <c:v>7017.3785612756301</c:v>
                </c:pt>
                <c:pt idx="15634">
                  <c:v>7017.3785612756301</c:v>
                </c:pt>
                <c:pt idx="15635">
                  <c:v>7017.3785612756301</c:v>
                </c:pt>
                <c:pt idx="15636">
                  <c:v>7069.9695929802001</c:v>
                </c:pt>
                <c:pt idx="15637">
                  <c:v>6982.5778114192099</c:v>
                </c:pt>
                <c:pt idx="15638">
                  <c:v>6940.1236931046296</c:v>
                </c:pt>
                <c:pt idx="15639">
                  <c:v>7002.0343654704702</c:v>
                </c:pt>
                <c:pt idx="15640">
                  <c:v>7002.0343654704702</c:v>
                </c:pt>
                <c:pt idx="15641">
                  <c:v>7002.0343654704702</c:v>
                </c:pt>
                <c:pt idx="15642">
                  <c:v>6873.8278221745504</c:v>
                </c:pt>
                <c:pt idx="15643">
                  <c:v>6916.9140880202003</c:v>
                </c:pt>
                <c:pt idx="15644">
                  <c:v>7006.6221037982596</c:v>
                </c:pt>
                <c:pt idx="15645">
                  <c:v>7000.8875732832003</c:v>
                </c:pt>
                <c:pt idx="15646">
                  <c:v>7017.2923852295198</c:v>
                </c:pt>
                <c:pt idx="15647">
                  <c:v>7017.2923852295198</c:v>
                </c:pt>
                <c:pt idx="15648">
                  <c:v>7017.2923852295198</c:v>
                </c:pt>
                <c:pt idx="15649">
                  <c:v>7049.7238452185002</c:v>
                </c:pt>
                <c:pt idx="15650">
                  <c:v>7117.3967877941805</c:v>
                </c:pt>
                <c:pt idx="15651">
                  <c:v>7127.1475389412399</c:v>
                </c:pt>
                <c:pt idx="15652">
                  <c:v>7140.7861010192</c:v>
                </c:pt>
                <c:pt idx="15653">
                  <c:v>7173.2937633676102</c:v>
                </c:pt>
                <c:pt idx="15654">
                  <c:v>7173.2937633676102</c:v>
                </c:pt>
                <c:pt idx="15655">
                  <c:v>7173.2937633676102</c:v>
                </c:pt>
                <c:pt idx="15656">
                  <c:v>7197.2663615420697</c:v>
                </c:pt>
                <c:pt idx="15657">
                  <c:v>7180.3331986945605</c:v>
                </c:pt>
                <c:pt idx="15658">
                  <c:v>7192.1834896583796</c:v>
                </c:pt>
                <c:pt idx="15659">
                  <c:v>7232.6327515268003</c:v>
                </c:pt>
                <c:pt idx="15660">
                  <c:v>7220.8917590807396</c:v>
                </c:pt>
                <c:pt idx="15661">
                  <c:v>7220.8917590807396</c:v>
                </c:pt>
                <c:pt idx="15662">
                  <c:v>7220.8917590807396</c:v>
                </c:pt>
                <c:pt idx="15663">
                  <c:v>7181.1817861333102</c:v>
                </c:pt>
                <c:pt idx="15664">
                  <c:v>7163.9087302235803</c:v>
                </c:pt>
                <c:pt idx="15665">
                  <c:v>7211.9626555115801</c:v>
                </c:pt>
                <c:pt idx="15666">
                  <c:v>7152.3689687219403</c:v>
                </c:pt>
                <c:pt idx="15667">
                  <c:v>7203.6492180471396</c:v>
                </c:pt>
                <c:pt idx="15668">
                  <c:v>7203.6492180471396</c:v>
                </c:pt>
                <c:pt idx="15669">
                  <c:v>7203.6492180471396</c:v>
                </c:pt>
                <c:pt idx="15670">
                  <c:v>7179.6158446130403</c:v>
                </c:pt>
                <c:pt idx="15671">
                  <c:v>7237.9333721373296</c:v>
                </c:pt>
                <c:pt idx="15672">
                  <c:v>7234.0827050091802</c:v>
                </c:pt>
                <c:pt idx="15673">
                  <c:v>7263.4437479829203</c:v>
                </c:pt>
                <c:pt idx="15674">
                  <c:v>7263.4437479829203</c:v>
                </c:pt>
                <c:pt idx="15675">
                  <c:v>7263.4437479829203</c:v>
                </c:pt>
                <c:pt idx="15676">
                  <c:v>7263.4437479829203</c:v>
                </c:pt>
                <c:pt idx="15677">
                  <c:v>7231.3913244437199</c:v>
                </c:pt>
                <c:pt idx="15678">
                  <c:v>7268.85046777553</c:v>
                </c:pt>
                <c:pt idx="15679">
                  <c:v>7193.5108988884404</c:v>
                </c:pt>
                <c:pt idx="15680">
                  <c:v>7223.1152246811598</c:v>
                </c:pt>
                <c:pt idx="15681">
                  <c:v>7192.14051676294</c:v>
                </c:pt>
                <c:pt idx="15682">
                  <c:v>7192.14051676294</c:v>
                </c:pt>
                <c:pt idx="15683">
                  <c:v>7192.14051676294</c:v>
                </c:pt>
                <c:pt idx="15684">
                  <c:v>7239.8423939368004</c:v>
                </c:pt>
                <c:pt idx="15685">
                  <c:v>7265.5211348236899</c:v>
                </c:pt>
                <c:pt idx="15686">
                  <c:v>7354.5797218104199</c:v>
                </c:pt>
                <c:pt idx="15687">
                  <c:v>7381.3579798521096</c:v>
                </c:pt>
                <c:pt idx="15688">
                  <c:v>7360.5883045131905</c:v>
                </c:pt>
                <c:pt idx="15689">
                  <c:v>7360.5883045131905</c:v>
                </c:pt>
                <c:pt idx="15690">
                  <c:v>7360.5883045131905</c:v>
                </c:pt>
                <c:pt idx="15691">
                  <c:v>7191.5384720723396</c:v>
                </c:pt>
                <c:pt idx="15692">
                  <c:v>7294.3988478512802</c:v>
                </c:pt>
                <c:pt idx="15693">
                  <c:v>7189.9273278165902</c:v>
                </c:pt>
                <c:pt idx="15694">
                  <c:v>7141.9706429440103</c:v>
                </c:pt>
                <c:pt idx="15695">
                  <c:v>7205.46589538432</c:v>
                </c:pt>
                <c:pt idx="15696">
                  <c:v>7205.46589538432</c:v>
                </c:pt>
                <c:pt idx="15697">
                  <c:v>7205.46589538432</c:v>
                </c:pt>
                <c:pt idx="15698">
                  <c:v>7239.1861544384101</c:v>
                </c:pt>
                <c:pt idx="15699">
                  <c:v>7314.59460599265</c:v>
                </c:pt>
                <c:pt idx="15700">
                  <c:v>7315.5766445099898</c:v>
                </c:pt>
                <c:pt idx="15701">
                  <c:v>7345.3287093236804</c:v>
                </c:pt>
                <c:pt idx="15702">
                  <c:v>7332.1142046505302</c:v>
                </c:pt>
                <c:pt idx="15703">
                  <c:v>7332.1142046505302</c:v>
                </c:pt>
                <c:pt idx="15704">
                  <c:v>7332.1142046505302</c:v>
                </c:pt>
                <c:pt idx="15705">
                  <c:v>7384.9546391154699</c:v>
                </c:pt>
                <c:pt idx="15706">
                  <c:v>7403.3859272613399</c:v>
                </c:pt>
                <c:pt idx="15707">
                  <c:v>7334.8436621583196</c:v>
                </c:pt>
                <c:pt idx="15708">
                  <c:v>7404.4396236271696</c:v>
                </c:pt>
                <c:pt idx="15709">
                  <c:v>7483.2690739485797</c:v>
                </c:pt>
                <c:pt idx="15710">
                  <c:v>7483.2690739485797</c:v>
                </c:pt>
                <c:pt idx="15711">
                  <c:v>7483.2690739485797</c:v>
                </c:pt>
                <c:pt idx="15712">
                  <c:v>7497.5848408687298</c:v>
                </c:pt>
                <c:pt idx="15713">
                  <c:v>7537.2257857246695</c:v>
                </c:pt>
                <c:pt idx="15714">
                  <c:v>7571.6960466268501</c:v>
                </c:pt>
                <c:pt idx="15715">
                  <c:v>7547.2927984770504</c:v>
                </c:pt>
                <c:pt idx="15716">
                  <c:v>7579.9914514718903</c:v>
                </c:pt>
                <c:pt idx="15717">
                  <c:v>7579.9914514718903</c:v>
                </c:pt>
                <c:pt idx="15718">
                  <c:v>7579.9914514718903</c:v>
                </c:pt>
                <c:pt idx="15719">
                  <c:v>7581.0431482529002</c:v>
                </c:pt>
                <c:pt idx="15720">
                  <c:v>7659.5789504554295</c:v>
                </c:pt>
                <c:pt idx="15721">
                  <c:v>7701.16258284788</c:v>
                </c:pt>
                <c:pt idx="15722">
                  <c:v>7662.9179420078499</c:v>
                </c:pt>
                <c:pt idx="15723">
                  <c:v>7742.0089986163403</c:v>
                </c:pt>
                <c:pt idx="15724">
                  <c:v>7742.0089986163403</c:v>
                </c:pt>
                <c:pt idx="15725">
                  <c:v>7742.0089986163403</c:v>
                </c:pt>
                <c:pt idx="15726">
                  <c:v>7736.6889396176803</c:v>
                </c:pt>
                <c:pt idx="15727">
                  <c:v>7750.2303945858803</c:v>
                </c:pt>
                <c:pt idx="15728">
                  <c:v>7686.9882653455597</c:v>
                </c:pt>
                <c:pt idx="15729">
                  <c:v>7665.6158303129796</c:v>
                </c:pt>
                <c:pt idx="15730">
                  <c:v>7661.5568428033603</c:v>
                </c:pt>
                <c:pt idx="15731">
                  <c:v>7661.5568428033603</c:v>
                </c:pt>
                <c:pt idx="15732">
                  <c:v>7661.5568428033603</c:v>
                </c:pt>
                <c:pt idx="15733">
                  <c:v>7661.5568428033603</c:v>
                </c:pt>
                <c:pt idx="15734">
                  <c:v>7710.2591546748399</c:v>
                </c:pt>
                <c:pt idx="15735">
                  <c:v>7657.1180311287399</c:v>
                </c:pt>
                <c:pt idx="15736">
                  <c:v>7686.5066198981203</c:v>
                </c:pt>
                <c:pt idx="15737">
                  <c:v>7576.5649144607196</c:v>
                </c:pt>
                <c:pt idx="15738">
                  <c:v>7576.5649144607196</c:v>
                </c:pt>
                <c:pt idx="15739">
                  <c:v>7576.5649144607196</c:v>
                </c:pt>
                <c:pt idx="15740">
                  <c:v>7622.31545134924</c:v>
                </c:pt>
                <c:pt idx="15741">
                  <c:v>7580.6317306478604</c:v>
                </c:pt>
                <c:pt idx="15742">
                  <c:v>7478.0371784621502</c:v>
                </c:pt>
                <c:pt idx="15743">
                  <c:v>7542.5730390767803</c:v>
                </c:pt>
                <c:pt idx="15744">
                  <c:v>7639.48200815993</c:v>
                </c:pt>
                <c:pt idx="15745">
                  <c:v>7639.48200815993</c:v>
                </c:pt>
                <c:pt idx="15746">
                  <c:v>7639.48200815993</c:v>
                </c:pt>
                <c:pt idx="15747">
                  <c:v>7637.3019032532302</c:v>
                </c:pt>
                <c:pt idx="15748">
                  <c:v>7559.8069031241703</c:v>
                </c:pt>
                <c:pt idx="15749">
                  <c:v>7498.3017586771903</c:v>
                </c:pt>
                <c:pt idx="15750">
                  <c:v>7610.2658441949498</c:v>
                </c:pt>
                <c:pt idx="15751">
                  <c:v>7565.4979881146401</c:v>
                </c:pt>
                <c:pt idx="15752">
                  <c:v>7565.4979881146401</c:v>
                </c:pt>
                <c:pt idx="15753">
                  <c:v>7565.4979881146401</c:v>
                </c:pt>
                <c:pt idx="15754">
                  <c:v>7622.8472803161503</c:v>
                </c:pt>
                <c:pt idx="15755">
                  <c:v>7682.3639649124298</c:v>
                </c:pt>
                <c:pt idx="15756">
                  <c:v>7576.0087026777901</c:v>
                </c:pt>
                <c:pt idx="15757">
                  <c:v>7387.6947004821204</c:v>
                </c:pt>
                <c:pt idx="15758">
                  <c:v>7407.4395946634904</c:v>
                </c:pt>
                <c:pt idx="15759">
                  <c:v>7407.4395946634904</c:v>
                </c:pt>
                <c:pt idx="15760">
                  <c:v>7407.4395946634904</c:v>
                </c:pt>
                <c:pt idx="15761">
                  <c:v>7317.4860541077296</c:v>
                </c:pt>
                <c:pt idx="15762">
                  <c:v>7387.7002750822103</c:v>
                </c:pt>
                <c:pt idx="15763">
                  <c:v>7460.0711512869402</c:v>
                </c:pt>
                <c:pt idx="15764">
                  <c:v>7506.9575129430004</c:v>
                </c:pt>
                <c:pt idx="15765">
                  <c:v>7474.8205857376997</c:v>
                </c:pt>
                <c:pt idx="15766">
                  <c:v>7474.8205857376997</c:v>
                </c:pt>
                <c:pt idx="15767">
                  <c:v>7474.8205857376997</c:v>
                </c:pt>
                <c:pt idx="15768">
                  <c:v>7516.1168838518097</c:v>
                </c:pt>
                <c:pt idx="15769">
                  <c:v>7513.6649929535097</c:v>
                </c:pt>
                <c:pt idx="15770">
                  <c:v>7519.8995287402004</c:v>
                </c:pt>
                <c:pt idx="15771">
                  <c:v>7519.8995287402004</c:v>
                </c:pt>
                <c:pt idx="15772">
                  <c:v>7596.6284455117902</c:v>
                </c:pt>
                <c:pt idx="15773">
                  <c:v>7596.6284455117902</c:v>
                </c:pt>
                <c:pt idx="15774">
                  <c:v>7596.6284455117902</c:v>
                </c:pt>
                <c:pt idx="15775">
                  <c:v>7638.8099658821602</c:v>
                </c:pt>
                <c:pt idx="15776">
                  <c:v>7694.1574313114597</c:v>
                </c:pt>
                <c:pt idx="15777">
                  <c:v>7695.8821035098299</c:v>
                </c:pt>
                <c:pt idx="15778">
                  <c:v>7801.0021070775701</c:v>
                </c:pt>
                <c:pt idx="15779">
                  <c:v>7825.0683948895703</c:v>
                </c:pt>
                <c:pt idx="15780">
                  <c:v>7825.0683948895703</c:v>
                </c:pt>
                <c:pt idx="15781">
                  <c:v>7825.0683948895703</c:v>
                </c:pt>
                <c:pt idx="15782">
                  <c:v>7835.8490412838401</c:v>
                </c:pt>
                <c:pt idx="15783">
                  <c:v>7806.7783743810996</c:v>
                </c:pt>
                <c:pt idx="15784">
                  <c:v>7829.3067875724</c:v>
                </c:pt>
                <c:pt idx="15785">
                  <c:v>7869.5757232467204</c:v>
                </c:pt>
                <c:pt idx="15786">
                  <c:v>7882.4760143741496</c:v>
                </c:pt>
                <c:pt idx="15787">
                  <c:v>7882.4760143741496</c:v>
                </c:pt>
                <c:pt idx="15788">
                  <c:v>7882.4760143741496</c:v>
                </c:pt>
                <c:pt idx="15789">
                  <c:v>7898.6496621973401</c:v>
                </c:pt>
                <c:pt idx="15790">
                  <c:v>7884.0184092684003</c:v>
                </c:pt>
                <c:pt idx="15791">
                  <c:v>7854.0701185316802</c:v>
                </c:pt>
                <c:pt idx="15792">
                  <c:v>7874.2906351686497</c:v>
                </c:pt>
                <c:pt idx="15793">
                  <c:v>7880.8444985907099</c:v>
                </c:pt>
                <c:pt idx="15794">
                  <c:v>7880.8444985907099</c:v>
                </c:pt>
                <c:pt idx="15795">
                  <c:v>7880.8444985907099</c:v>
                </c:pt>
                <c:pt idx="15796">
                  <c:v>7851.8634979184799</c:v>
                </c:pt>
                <c:pt idx="15797">
                  <c:v>7855.0712803510496</c:v>
                </c:pt>
                <c:pt idx="15798">
                  <c:v>7855.1708596747603</c:v>
                </c:pt>
                <c:pt idx="15799">
                  <c:v>7954.4751859401104</c:v>
                </c:pt>
                <c:pt idx="15800">
                  <c:v>7967.69628318379</c:v>
                </c:pt>
                <c:pt idx="15801">
                  <c:v>7967.69628318379</c:v>
                </c:pt>
                <c:pt idx="15802">
                  <c:v>7967.69628318379</c:v>
                </c:pt>
                <c:pt idx="15803">
                  <c:v>7956.6840121559499</c:v>
                </c:pt>
                <c:pt idx="15804">
                  <c:v>7911.3881202605298</c:v>
                </c:pt>
                <c:pt idx="15805">
                  <c:v>7883.7917048253403</c:v>
                </c:pt>
                <c:pt idx="15806">
                  <c:v>7916.23650749843</c:v>
                </c:pt>
                <c:pt idx="15807">
                  <c:v>7889.4531717231803</c:v>
                </c:pt>
                <c:pt idx="15808">
                  <c:v>7889.4531717231803</c:v>
                </c:pt>
                <c:pt idx="15809">
                  <c:v>7889.4531717231803</c:v>
                </c:pt>
                <c:pt idx="15810">
                  <c:v>7880.60825673401</c:v>
                </c:pt>
                <c:pt idx="15811">
                  <c:v>7904.2440036389298</c:v>
                </c:pt>
                <c:pt idx="15812">
                  <c:v>7864.8905263670003</c:v>
                </c:pt>
                <c:pt idx="15813">
                  <c:v>7753.8705963233797</c:v>
                </c:pt>
                <c:pt idx="15814">
                  <c:v>7728.6450219487097</c:v>
                </c:pt>
                <c:pt idx="15815">
                  <c:v>7728.6450219487097</c:v>
                </c:pt>
                <c:pt idx="15816">
                  <c:v>7728.6450219487097</c:v>
                </c:pt>
                <c:pt idx="15817">
                  <c:v>7683.5527120246898</c:v>
                </c:pt>
                <c:pt idx="15818">
                  <c:v>7713.2186007922701</c:v>
                </c:pt>
                <c:pt idx="15819">
                  <c:v>7669.02726742913</c:v>
                </c:pt>
                <c:pt idx="15820">
                  <c:v>7735.18516700707</c:v>
                </c:pt>
                <c:pt idx="15821">
                  <c:v>7766.9177054509</c:v>
                </c:pt>
                <c:pt idx="15822">
                  <c:v>7766.9177054509</c:v>
                </c:pt>
                <c:pt idx="15823">
                  <c:v>7766.9177054509</c:v>
                </c:pt>
                <c:pt idx="15824">
                  <c:v>7735.6440535437196</c:v>
                </c:pt>
                <c:pt idx="15825">
                  <c:v>7612.8124669386098</c:v>
                </c:pt>
                <c:pt idx="15826">
                  <c:v>7635.2037813238803</c:v>
                </c:pt>
                <c:pt idx="15827">
                  <c:v>7651.2954704070999</c:v>
                </c:pt>
                <c:pt idx="15828">
                  <c:v>7627.67247237021</c:v>
                </c:pt>
                <c:pt idx="15829">
                  <c:v>7627.67247237021</c:v>
                </c:pt>
                <c:pt idx="15830">
                  <c:v>7627.67247237021</c:v>
                </c:pt>
                <c:pt idx="15831">
                  <c:v>7627.67247237021</c:v>
                </c:pt>
                <c:pt idx="15832">
                  <c:v>7659.8534025601002</c:v>
                </c:pt>
                <c:pt idx="15833">
                  <c:v>7723.8034817739599</c:v>
                </c:pt>
                <c:pt idx="15834">
                  <c:v>7733.3792389531</c:v>
                </c:pt>
                <c:pt idx="15835">
                  <c:v>7734.7679081906299</c:v>
                </c:pt>
                <c:pt idx="15836">
                  <c:v>7734.7679081906299</c:v>
                </c:pt>
                <c:pt idx="15837">
                  <c:v>7734.7679081906299</c:v>
                </c:pt>
                <c:pt idx="15838">
                  <c:v>7812.5288409811901</c:v>
                </c:pt>
                <c:pt idx="15839">
                  <c:v>7869.96674508667</c:v>
                </c:pt>
                <c:pt idx="15840">
                  <c:v>7895.0809850026799</c:v>
                </c:pt>
                <c:pt idx="15841">
                  <c:v>7870.6430289079799</c:v>
                </c:pt>
                <c:pt idx="15842">
                  <c:v>7892.0711008731596</c:v>
                </c:pt>
                <c:pt idx="15843">
                  <c:v>7892.0711008731596</c:v>
                </c:pt>
                <c:pt idx="15844">
                  <c:v>7892.0711008731596</c:v>
                </c:pt>
                <c:pt idx="15845">
                  <c:v>7937.0421753640003</c:v>
                </c:pt>
                <c:pt idx="15846">
                  <c:v>7970.6463373119504</c:v>
                </c:pt>
                <c:pt idx="15847">
                  <c:v>8067.8034609298002</c:v>
                </c:pt>
                <c:pt idx="15848">
                  <c:v>8054.1860217386802</c:v>
                </c:pt>
                <c:pt idx="15849">
                  <c:v>7996.1237987796503</c:v>
                </c:pt>
                <c:pt idx="15850">
                  <c:v>7996.1237987796503</c:v>
                </c:pt>
                <c:pt idx="15851">
                  <c:v>7996.1237987796503</c:v>
                </c:pt>
                <c:pt idx="15852">
                  <c:v>7958.4028916177003</c:v>
                </c:pt>
                <c:pt idx="15853">
                  <c:v>7938.5577394656602</c:v>
                </c:pt>
                <c:pt idx="15854">
                  <c:v>7917.0313606398304</c:v>
                </c:pt>
                <c:pt idx="15855">
                  <c:v>7946.1479816371902</c:v>
                </c:pt>
                <c:pt idx="15856">
                  <c:v>7914.2205745642596</c:v>
                </c:pt>
                <c:pt idx="15857">
                  <c:v>7914.2205745642596</c:v>
                </c:pt>
                <c:pt idx="15858">
                  <c:v>7914.2205745642596</c:v>
                </c:pt>
                <c:pt idx="15859">
                  <c:v>7866.8722482228104</c:v>
                </c:pt>
                <c:pt idx="15860">
                  <c:v>7930.33148389909</c:v>
                </c:pt>
                <c:pt idx="15861">
                  <c:v>7926.5856434899497</c:v>
                </c:pt>
                <c:pt idx="15862">
                  <c:v>7855.4218984590698</c:v>
                </c:pt>
                <c:pt idx="15863">
                  <c:v>7911.1123108619304</c:v>
                </c:pt>
                <c:pt idx="15864">
                  <c:v>7911.1123108619304</c:v>
                </c:pt>
                <c:pt idx="15865">
                  <c:v>7911.1123108619304</c:v>
                </c:pt>
                <c:pt idx="15866">
                  <c:v>7843.8155326051001</c:v>
                </c:pt>
                <c:pt idx="15867">
                  <c:v>7749.4845736878397</c:v>
                </c:pt>
                <c:pt idx="15868">
                  <c:v>7754.6980124005104</c:v>
                </c:pt>
                <c:pt idx="15869">
                  <c:v>7925.21282550658</c:v>
                </c:pt>
                <c:pt idx="15870">
                  <c:v>7975.0272579765397</c:v>
                </c:pt>
                <c:pt idx="15871">
                  <c:v>7975.0272579765397</c:v>
                </c:pt>
                <c:pt idx="15872">
                  <c:v>7975.0272579765397</c:v>
                </c:pt>
                <c:pt idx="15873">
                  <c:v>8007.5676408037198</c:v>
                </c:pt>
                <c:pt idx="15874">
                  <c:v>7951.0279865525399</c:v>
                </c:pt>
                <c:pt idx="15875">
                  <c:v>8061.8634215706998</c:v>
                </c:pt>
                <c:pt idx="15876">
                  <c:v>8116.6071335732804</c:v>
                </c:pt>
                <c:pt idx="15877">
                  <c:v>8169.9702231523797</c:v>
                </c:pt>
                <c:pt idx="15878">
                  <c:v>8169.9702231523797</c:v>
                </c:pt>
                <c:pt idx="15879">
                  <c:v>8169.9702231523797</c:v>
                </c:pt>
                <c:pt idx="15880">
                  <c:v>8170.80604960442</c:v>
                </c:pt>
                <c:pt idx="15881">
                  <c:v>8217.7065537785202</c:v>
                </c:pt>
                <c:pt idx="15882">
                  <c:v>8178.9543819567398</c:v>
                </c:pt>
                <c:pt idx="15883">
                  <c:v>8205.7310039745007</c:v>
                </c:pt>
                <c:pt idx="15884">
                  <c:v>8241.7783677158204</c:v>
                </c:pt>
                <c:pt idx="15885">
                  <c:v>8241.7783677158204</c:v>
                </c:pt>
                <c:pt idx="15886">
                  <c:v>8241.7783677158204</c:v>
                </c:pt>
                <c:pt idx="15887">
                  <c:v>8252.7997277655504</c:v>
                </c:pt>
                <c:pt idx="15888">
                  <c:v>8299.3376769162205</c:v>
                </c:pt>
                <c:pt idx="15889">
                  <c:v>8259.5282700694297</c:v>
                </c:pt>
                <c:pt idx="15890">
                  <c:v>8228.4947137642102</c:v>
                </c:pt>
                <c:pt idx="15891">
                  <c:v>8252.41699511355</c:v>
                </c:pt>
                <c:pt idx="15892">
                  <c:v>8252.41699511355</c:v>
                </c:pt>
                <c:pt idx="15893">
                  <c:v>8252.41699511355</c:v>
                </c:pt>
                <c:pt idx="15894">
                  <c:v>8281.9447186298694</c:v>
                </c:pt>
                <c:pt idx="15895">
                  <c:v>8259.6135735694406</c:v>
                </c:pt>
                <c:pt idx="15896">
                  <c:v>8299.3856548330496</c:v>
                </c:pt>
                <c:pt idx="15897">
                  <c:v>8191.8613020107996</c:v>
                </c:pt>
                <c:pt idx="15898">
                  <c:v>8301.9541154666204</c:v>
                </c:pt>
                <c:pt idx="15899">
                  <c:v>8301.9541154666204</c:v>
                </c:pt>
                <c:pt idx="15900">
                  <c:v>8301.9541154666204</c:v>
                </c:pt>
                <c:pt idx="15901">
                  <c:v>8307.9864629319309</c:v>
                </c:pt>
                <c:pt idx="15902">
                  <c:v>8288.8375298558494</c:v>
                </c:pt>
                <c:pt idx="15903">
                  <c:v>8358.4247052702194</c:v>
                </c:pt>
                <c:pt idx="15904">
                  <c:v>8400.4007167965501</c:v>
                </c:pt>
                <c:pt idx="15905">
                  <c:v>8435.9252921180596</c:v>
                </c:pt>
                <c:pt idx="15906">
                  <c:v>8435.9252921180596</c:v>
                </c:pt>
                <c:pt idx="15907">
                  <c:v>8435.9252921180596</c:v>
                </c:pt>
                <c:pt idx="15908">
                  <c:v>8405.1577048304298</c:v>
                </c:pt>
                <c:pt idx="15909">
                  <c:v>8389.5475763637696</c:v>
                </c:pt>
                <c:pt idx="15910">
                  <c:v>8359.4579452774706</c:v>
                </c:pt>
                <c:pt idx="15911">
                  <c:v>8427.9650176877694</c:v>
                </c:pt>
                <c:pt idx="15912">
                  <c:v>8470.9198926331301</c:v>
                </c:pt>
                <c:pt idx="15913">
                  <c:v>8470.9198926331301</c:v>
                </c:pt>
                <c:pt idx="15914">
                  <c:v>8470.9198926331301</c:v>
                </c:pt>
                <c:pt idx="15915">
                  <c:v>8460.4012645616003</c:v>
                </c:pt>
                <c:pt idx="15916">
                  <c:v>8462.5717593424997</c:v>
                </c:pt>
                <c:pt idx="15917">
                  <c:v>8485.5886892817798</c:v>
                </c:pt>
                <c:pt idx="15918">
                  <c:v>8485.5886892817798</c:v>
                </c:pt>
                <c:pt idx="15919">
                  <c:v>8479.2496418621704</c:v>
                </c:pt>
                <c:pt idx="15920">
                  <c:v>8479.2496418621704</c:v>
                </c:pt>
                <c:pt idx="15921">
                  <c:v>8479.2496418621704</c:v>
                </c:pt>
                <c:pt idx="15922">
                  <c:v>8456.5400420493806</c:v>
                </c:pt>
                <c:pt idx="15923">
                  <c:v>8430.04257419028</c:v>
                </c:pt>
                <c:pt idx="15924">
                  <c:v>8421.2156554644407</c:v>
                </c:pt>
                <c:pt idx="15925">
                  <c:v>8384.9558025102706</c:v>
                </c:pt>
                <c:pt idx="15926">
                  <c:v>8479.9664263649793</c:v>
                </c:pt>
                <c:pt idx="15927">
                  <c:v>8479.9664263649793</c:v>
                </c:pt>
                <c:pt idx="15928">
                  <c:v>8479.9664263649793</c:v>
                </c:pt>
                <c:pt idx="15929">
                  <c:v>8495.6966511074006</c:v>
                </c:pt>
                <c:pt idx="15930">
                  <c:v>8468.7483192882992</c:v>
                </c:pt>
                <c:pt idx="15931">
                  <c:v>8373.8397469712509</c:v>
                </c:pt>
                <c:pt idx="15932">
                  <c:v>8344.4981545043302</c:v>
                </c:pt>
                <c:pt idx="15933">
                  <c:v>8343.8231431460808</c:v>
                </c:pt>
                <c:pt idx="15934">
                  <c:v>8343.8231431460808</c:v>
                </c:pt>
                <c:pt idx="15935">
                  <c:v>8343.8231431460808</c:v>
                </c:pt>
                <c:pt idx="15936">
                  <c:v>8396.6545370639305</c:v>
                </c:pt>
                <c:pt idx="15937">
                  <c:v>8370.71787397349</c:v>
                </c:pt>
                <c:pt idx="15938">
                  <c:v>8510.3696165874098</c:v>
                </c:pt>
                <c:pt idx="15939">
                  <c:v>8506.6083127223901</c:v>
                </c:pt>
                <c:pt idx="15940">
                  <c:v>8547.6189610568599</c:v>
                </c:pt>
                <c:pt idx="15941">
                  <c:v>8547.6189610568599</c:v>
                </c:pt>
                <c:pt idx="15942">
                  <c:v>8547.6189610568599</c:v>
                </c:pt>
                <c:pt idx="15943">
                  <c:v>8594.3672786486095</c:v>
                </c:pt>
                <c:pt idx="15944">
                  <c:v>8620.3947713643702</c:v>
                </c:pt>
                <c:pt idx="15945">
                  <c:v>8620.3947713643702</c:v>
                </c:pt>
                <c:pt idx="15946">
                  <c:v>8661.3068825829705</c:v>
                </c:pt>
                <c:pt idx="15947">
                  <c:v>8660.0091641577201</c:v>
                </c:pt>
                <c:pt idx="15948">
                  <c:v>8660.0091641577201</c:v>
                </c:pt>
                <c:pt idx="15949">
                  <c:v>8660.0091641577201</c:v>
                </c:pt>
                <c:pt idx="15950">
                  <c:v>8659.0860467395505</c:v>
                </c:pt>
                <c:pt idx="15951">
                  <c:v>8693.9113127176606</c:v>
                </c:pt>
                <c:pt idx="15952">
                  <c:v>8693.9113127176606</c:v>
                </c:pt>
                <c:pt idx="15953">
                  <c:v>8618.13699773603</c:v>
                </c:pt>
                <c:pt idx="15954">
                  <c:v>8615.5036051301504</c:v>
                </c:pt>
                <c:pt idx="15955">
                  <c:v>8615.5036051301504</c:v>
                </c:pt>
                <c:pt idx="15956">
                  <c:v>8615.5036051301504</c:v>
                </c:pt>
                <c:pt idx="15957">
                  <c:v>8594.0026634468904</c:v>
                </c:pt>
                <c:pt idx="15958">
                  <c:v>8646.3563141373597</c:v>
                </c:pt>
                <c:pt idx="15959">
                  <c:v>8647.1117815172893</c:v>
                </c:pt>
                <c:pt idx="15960">
                  <c:v>8650.0797955526796</c:v>
                </c:pt>
                <c:pt idx="15961">
                  <c:v>8670.0653306773202</c:v>
                </c:pt>
                <c:pt idx="15962">
                  <c:v>8670.0653306773202</c:v>
                </c:pt>
                <c:pt idx="15963">
                  <c:v>8670.0653306773202</c:v>
                </c:pt>
                <c:pt idx="15964">
                  <c:v>8561.9770707002699</c:v>
                </c:pt>
                <c:pt idx="15965">
                  <c:v>8654.6431995392195</c:v>
                </c:pt>
                <c:pt idx="15966">
                  <c:v>8699.5757608146796</c:v>
                </c:pt>
                <c:pt idx="15967">
                  <c:v>8688.0782693241199</c:v>
                </c:pt>
                <c:pt idx="15968">
                  <c:v>8654.3853258104591</c:v>
                </c:pt>
                <c:pt idx="15969">
                  <c:v>8654.3853258104591</c:v>
                </c:pt>
                <c:pt idx="15970">
                  <c:v>8654.3853258104591</c:v>
                </c:pt>
                <c:pt idx="15971">
                  <c:v>8654.3853258104591</c:v>
                </c:pt>
                <c:pt idx="15972">
                  <c:v>8678.5859736032198</c:v>
                </c:pt>
                <c:pt idx="15973">
                  <c:v>8684.6206236207399</c:v>
                </c:pt>
                <c:pt idx="15974">
                  <c:v>8607.5240498547792</c:v>
                </c:pt>
                <c:pt idx="15975">
                  <c:v>8427.8747334037598</c:v>
                </c:pt>
                <c:pt idx="15976">
                  <c:v>8427.8747334037598</c:v>
                </c:pt>
                <c:pt idx="15977">
                  <c:v>8427.8747334037598</c:v>
                </c:pt>
                <c:pt idx="15978">
                  <c:v>8387.0839424492096</c:v>
                </c:pt>
                <c:pt idx="15979">
                  <c:v>8438.5926049535901</c:v>
                </c:pt>
                <c:pt idx="15980">
                  <c:v>8353.3379190477608</c:v>
                </c:pt>
                <c:pt idx="15981">
                  <c:v>8447.9367132617608</c:v>
                </c:pt>
                <c:pt idx="15982">
                  <c:v>8393.3273612399498</c:v>
                </c:pt>
                <c:pt idx="15983">
                  <c:v>8393.3273612399498</c:v>
                </c:pt>
                <c:pt idx="15984">
                  <c:v>8393.3273612399498</c:v>
                </c:pt>
                <c:pt idx="15985">
                  <c:v>8201.6841593981007</c:v>
                </c:pt>
                <c:pt idx="15986">
                  <c:v>8264.8023870921606</c:v>
                </c:pt>
                <c:pt idx="15987">
                  <c:v>8250.5314108718303</c:v>
                </c:pt>
                <c:pt idx="15988">
                  <c:v>8357.4053411697005</c:v>
                </c:pt>
                <c:pt idx="15989">
                  <c:v>8468.5604431467</c:v>
                </c:pt>
                <c:pt idx="15990">
                  <c:v>8468.5604431467</c:v>
                </c:pt>
                <c:pt idx="15991">
                  <c:v>8468.5604431467</c:v>
                </c:pt>
                <c:pt idx="15992">
                  <c:v>8482.0439222740097</c:v>
                </c:pt>
                <c:pt idx="15993">
                  <c:v>8576.3187716295306</c:v>
                </c:pt>
                <c:pt idx="15994">
                  <c:v>8578.2357796495598</c:v>
                </c:pt>
                <c:pt idx="15995">
                  <c:v>8628.9706634245995</c:v>
                </c:pt>
                <c:pt idx="15996">
                  <c:v>8671.1898365829493</c:v>
                </c:pt>
                <c:pt idx="15997">
                  <c:v>8671.1898365829493</c:v>
                </c:pt>
                <c:pt idx="15998">
                  <c:v>8671.1898365829493</c:v>
                </c:pt>
                <c:pt idx="15999">
                  <c:v>8671.1898365829493</c:v>
                </c:pt>
                <c:pt idx="16000">
                  <c:v>8682.6083747701105</c:v>
                </c:pt>
                <c:pt idx="16001">
                  <c:v>8626.3887995134301</c:v>
                </c:pt>
                <c:pt idx="16002">
                  <c:v>8679.9652144953907</c:v>
                </c:pt>
                <c:pt idx="16003">
                  <c:v>8664.4873615938195</c:v>
                </c:pt>
                <c:pt idx="16004">
                  <c:v>8664.4873615938195</c:v>
                </c:pt>
                <c:pt idx="16005">
                  <c:v>8664.4873615938195</c:v>
                </c:pt>
                <c:pt idx="16006">
                  <c:v>8718.1750140848799</c:v>
                </c:pt>
                <c:pt idx="16007">
                  <c:v>8706.6154991090207</c:v>
                </c:pt>
                <c:pt idx="16008">
                  <c:v>8708.5008652142205</c:v>
                </c:pt>
                <c:pt idx="16009">
                  <c:v>8752.8180633523498</c:v>
                </c:pt>
                <c:pt idx="16010">
                  <c:v>8777.2705012885708</c:v>
                </c:pt>
                <c:pt idx="16011">
                  <c:v>8777.2705012885708</c:v>
                </c:pt>
                <c:pt idx="16012">
                  <c:v>8777.2705012885708</c:v>
                </c:pt>
                <c:pt idx="16013">
                  <c:v>8712.9654412361906</c:v>
                </c:pt>
                <c:pt idx="16014">
                  <c:v>8846.1370505735504</c:v>
                </c:pt>
                <c:pt idx="16015">
                  <c:v>8847.3439757295691</c:v>
                </c:pt>
                <c:pt idx="16016">
                  <c:v>8864.1051136896494</c:v>
                </c:pt>
                <c:pt idx="16017">
                  <c:v>8869.5629986160893</c:v>
                </c:pt>
                <c:pt idx="16018">
                  <c:v>8869.5629986160893</c:v>
                </c:pt>
                <c:pt idx="16019">
                  <c:v>8869.5629986160893</c:v>
                </c:pt>
                <c:pt idx="16020">
                  <c:v>8866.0128024325804</c:v>
                </c:pt>
                <c:pt idx="16021">
                  <c:v>8821.3133442716007</c:v>
                </c:pt>
                <c:pt idx="16022">
                  <c:v>8826.2927224928208</c:v>
                </c:pt>
                <c:pt idx="16023">
                  <c:v>8724.1277901933099</c:v>
                </c:pt>
                <c:pt idx="16024">
                  <c:v>8699.7324070770992</c:v>
                </c:pt>
                <c:pt idx="16025">
                  <c:v>8699.7324070770992</c:v>
                </c:pt>
                <c:pt idx="16026">
                  <c:v>8699.7324070770992</c:v>
                </c:pt>
                <c:pt idx="16027">
                  <c:v>8783.3967080531493</c:v>
                </c:pt>
                <c:pt idx="16028">
                  <c:v>8847.0368152648298</c:v>
                </c:pt>
                <c:pt idx="16029">
                  <c:v>8792.7894850438206</c:v>
                </c:pt>
                <c:pt idx="16030">
                  <c:v>8846.0308059671206</c:v>
                </c:pt>
                <c:pt idx="16031">
                  <c:v>8820.1234822393108</c:v>
                </c:pt>
                <c:pt idx="16032">
                  <c:v>8820.1234822393108</c:v>
                </c:pt>
                <c:pt idx="16033">
                  <c:v>8820.1234822393108</c:v>
                </c:pt>
                <c:pt idx="16034">
                  <c:v>8777.2341936758294</c:v>
                </c:pt>
                <c:pt idx="16035">
                  <c:v>8816.7733899614996</c:v>
                </c:pt>
                <c:pt idx="16036">
                  <c:v>8755.3073040712097</c:v>
                </c:pt>
                <c:pt idx="16037">
                  <c:v>8740.1890977060593</c:v>
                </c:pt>
                <c:pt idx="16038">
                  <c:v>8781.0822916404595</c:v>
                </c:pt>
                <c:pt idx="16039">
                  <c:v>8781.0822916404595</c:v>
                </c:pt>
                <c:pt idx="16040">
                  <c:v>8781.0822916404595</c:v>
                </c:pt>
                <c:pt idx="16041">
                  <c:v>8851.0497517302592</c:v>
                </c:pt>
                <c:pt idx="16042">
                  <c:v>8913.9667605985996</c:v>
                </c:pt>
                <c:pt idx="16043">
                  <c:v>8940.9455345816496</c:v>
                </c:pt>
                <c:pt idx="16044">
                  <c:v>8930.9842332130793</c:v>
                </c:pt>
                <c:pt idx="16045">
                  <c:v>8819.3030707683793</c:v>
                </c:pt>
                <c:pt idx="16046">
                  <c:v>8819.3030707683793</c:v>
                </c:pt>
                <c:pt idx="16047">
                  <c:v>8819.3030707683793</c:v>
                </c:pt>
                <c:pt idx="16048">
                  <c:v>8724.5467577458603</c:v>
                </c:pt>
                <c:pt idx="16049">
                  <c:v>8760.1426152363001</c:v>
                </c:pt>
                <c:pt idx="16050">
                  <c:v>8856.5507913325891</c:v>
                </c:pt>
                <c:pt idx="16051">
                  <c:v>8671.6034840280299</c:v>
                </c:pt>
                <c:pt idx="16052">
                  <c:v>8590.2073666400393</c:v>
                </c:pt>
                <c:pt idx="16053">
                  <c:v>8590.2073666400393</c:v>
                </c:pt>
                <c:pt idx="16054">
                  <c:v>8590.2073666400393</c:v>
                </c:pt>
                <c:pt idx="16055">
                  <c:v>8660.85485522817</c:v>
                </c:pt>
                <c:pt idx="16056">
                  <c:v>8719.3951607380695</c:v>
                </c:pt>
                <c:pt idx="16057">
                  <c:v>8811.0686593195096</c:v>
                </c:pt>
                <c:pt idx="16058">
                  <c:v>8823.4744955379992</c:v>
                </c:pt>
                <c:pt idx="16059">
                  <c:v>8823.4744955379992</c:v>
                </c:pt>
                <c:pt idx="16060">
                  <c:v>8823.4744955379992</c:v>
                </c:pt>
                <c:pt idx="16061">
                  <c:v>8823.4744955379992</c:v>
                </c:pt>
                <c:pt idx="16062">
                  <c:v>8856.9183998521694</c:v>
                </c:pt>
                <c:pt idx="16063">
                  <c:v>8893.17851941765</c:v>
                </c:pt>
                <c:pt idx="16064">
                  <c:v>8874.6134408697199</c:v>
                </c:pt>
                <c:pt idx="16065">
                  <c:v>8890.0721947066504</c:v>
                </c:pt>
                <c:pt idx="16066">
                  <c:v>8818.0952973036492</c:v>
                </c:pt>
                <c:pt idx="16067">
                  <c:v>8818.0952973036492</c:v>
                </c:pt>
                <c:pt idx="16068">
                  <c:v>8818.0952973036492</c:v>
                </c:pt>
                <c:pt idx="16069">
                  <c:v>8847.17975528225</c:v>
                </c:pt>
                <c:pt idx="16070">
                  <c:v>8889.4650601638004</c:v>
                </c:pt>
                <c:pt idx="16071">
                  <c:v>8916.4770030173604</c:v>
                </c:pt>
                <c:pt idx="16072">
                  <c:v>8915.7885399067309</c:v>
                </c:pt>
                <c:pt idx="16073">
                  <c:v>8903.7410535242107</c:v>
                </c:pt>
                <c:pt idx="16074">
                  <c:v>8903.7410535242107</c:v>
                </c:pt>
                <c:pt idx="16075">
                  <c:v>8903.7410535242107</c:v>
                </c:pt>
                <c:pt idx="16076">
                  <c:v>8921.0964802095496</c:v>
                </c:pt>
                <c:pt idx="16077">
                  <c:v>8841.1137299612092</c:v>
                </c:pt>
                <c:pt idx="16078">
                  <c:v>8894.5312930781001</c:v>
                </c:pt>
                <c:pt idx="16079">
                  <c:v>8884.5619448954894</c:v>
                </c:pt>
                <c:pt idx="16080">
                  <c:v>8899.6623246590607</c:v>
                </c:pt>
                <c:pt idx="16081">
                  <c:v>8899.6623246590607</c:v>
                </c:pt>
                <c:pt idx="16082">
                  <c:v>8899.6623246590607</c:v>
                </c:pt>
                <c:pt idx="16083">
                  <c:v>8986.0891187077596</c:v>
                </c:pt>
                <c:pt idx="16084">
                  <c:v>8992.0801050641694</c:v>
                </c:pt>
                <c:pt idx="16085">
                  <c:v>8951.5500599692896</c:v>
                </c:pt>
                <c:pt idx="16086">
                  <c:v>8869.4288688905399</c:v>
                </c:pt>
                <c:pt idx="16087">
                  <c:v>8902.6954039724096</c:v>
                </c:pt>
                <c:pt idx="16088">
                  <c:v>8902.6954039724096</c:v>
                </c:pt>
                <c:pt idx="16089">
                  <c:v>8902.6954039724096</c:v>
                </c:pt>
                <c:pt idx="16090">
                  <c:v>8937.6075973557708</c:v>
                </c:pt>
                <c:pt idx="16091">
                  <c:v>8879.8176451361505</c:v>
                </c:pt>
                <c:pt idx="16092">
                  <c:v>8953.1406872729804</c:v>
                </c:pt>
                <c:pt idx="16093">
                  <c:v>8975.5454170545399</c:v>
                </c:pt>
                <c:pt idx="16094">
                  <c:v>9013.8038247330405</c:v>
                </c:pt>
                <c:pt idx="16095">
                  <c:v>9013.8038247330405</c:v>
                </c:pt>
                <c:pt idx="16096">
                  <c:v>9013.8038247330405</c:v>
                </c:pt>
                <c:pt idx="16097">
                  <c:v>9013.8038247330405</c:v>
                </c:pt>
                <c:pt idx="16098">
                  <c:v>9067.8480819678698</c:v>
                </c:pt>
                <c:pt idx="16099">
                  <c:v>9059.1531600771104</c:v>
                </c:pt>
                <c:pt idx="16100">
                  <c:v>9108.9218808263595</c:v>
                </c:pt>
                <c:pt idx="16101">
                  <c:v>9125.7831555701705</c:v>
                </c:pt>
                <c:pt idx="16102">
                  <c:v>9125.7831555701705</c:v>
                </c:pt>
                <c:pt idx="16103">
                  <c:v>9125.7831555701705</c:v>
                </c:pt>
                <c:pt idx="16104">
                  <c:v>9133.25215018983</c:v>
                </c:pt>
                <c:pt idx="16105">
                  <c:v>9130.2783312991305</c:v>
                </c:pt>
                <c:pt idx="16106">
                  <c:v>9149.1820789209905</c:v>
                </c:pt>
                <c:pt idx="16107">
                  <c:v>9209.4926714003905</c:v>
                </c:pt>
                <c:pt idx="16108">
                  <c:v>9253.45739727004</c:v>
                </c:pt>
                <c:pt idx="16109">
                  <c:v>9253.45739727004</c:v>
                </c:pt>
                <c:pt idx="16110">
                  <c:v>9253.45739727004</c:v>
                </c:pt>
                <c:pt idx="16111">
                  <c:v>9262.6000928533704</c:v>
                </c:pt>
                <c:pt idx="16112">
                  <c:v>9260.3796811643097</c:v>
                </c:pt>
                <c:pt idx="16113">
                  <c:v>9228.6569346267097</c:v>
                </c:pt>
                <c:pt idx="16114">
                  <c:v>9165.8499392792</c:v>
                </c:pt>
                <c:pt idx="16115">
                  <c:v>9194.7293004494204</c:v>
                </c:pt>
                <c:pt idx="16116">
                  <c:v>9194.7293004494204</c:v>
                </c:pt>
                <c:pt idx="16117">
                  <c:v>9194.7293004494204</c:v>
                </c:pt>
                <c:pt idx="16118">
                  <c:v>9202.4787338094902</c:v>
                </c:pt>
                <c:pt idx="16119">
                  <c:v>9222.6550656814306</c:v>
                </c:pt>
                <c:pt idx="16120">
                  <c:v>9293.9398886024392</c:v>
                </c:pt>
                <c:pt idx="16121">
                  <c:v>9307.1190066837407</c:v>
                </c:pt>
                <c:pt idx="16122">
                  <c:v>9323.2727556083591</c:v>
                </c:pt>
                <c:pt idx="16123">
                  <c:v>9323.2727556083591</c:v>
                </c:pt>
                <c:pt idx="16124">
                  <c:v>9323.2727556083591</c:v>
                </c:pt>
                <c:pt idx="16125">
                  <c:v>9322.0496883494798</c:v>
                </c:pt>
                <c:pt idx="16126">
                  <c:v>9262.8753569106593</c:v>
                </c:pt>
                <c:pt idx="16127">
                  <c:v>9308.4685204150101</c:v>
                </c:pt>
                <c:pt idx="16128">
                  <c:v>9299.0906615389194</c:v>
                </c:pt>
                <c:pt idx="16129">
                  <c:v>9317.3498520851808</c:v>
                </c:pt>
                <c:pt idx="16130">
                  <c:v>9317.3498520851808</c:v>
                </c:pt>
                <c:pt idx="16131">
                  <c:v>9317.3498520851808</c:v>
                </c:pt>
                <c:pt idx="16132">
                  <c:v>9314.2990915945993</c:v>
                </c:pt>
                <c:pt idx="16133">
                  <c:v>9378.1867231687902</c:v>
                </c:pt>
                <c:pt idx="16134">
                  <c:v>9384.9089395134506</c:v>
                </c:pt>
                <c:pt idx="16135">
                  <c:v>9436.3593838030101</c:v>
                </c:pt>
                <c:pt idx="16136">
                  <c:v>9436.3593838030101</c:v>
                </c:pt>
                <c:pt idx="16137">
                  <c:v>9436.3593838030101</c:v>
                </c:pt>
                <c:pt idx="16138">
                  <c:v>9436.3593838030101</c:v>
                </c:pt>
                <c:pt idx="16139">
                  <c:v>9399.6886464664094</c:v>
                </c:pt>
                <c:pt idx="16140">
                  <c:v>9336.1881345121092</c:v>
                </c:pt>
                <c:pt idx="16141">
                  <c:v>9380.1220183008409</c:v>
                </c:pt>
                <c:pt idx="16142">
                  <c:v>9341.3408827960102</c:v>
                </c:pt>
                <c:pt idx="16143">
                  <c:v>9355.9811399159607</c:v>
                </c:pt>
                <c:pt idx="16144">
                  <c:v>9355.9811399159607</c:v>
                </c:pt>
                <c:pt idx="16145">
                  <c:v>9355.9811399159607</c:v>
                </c:pt>
                <c:pt idx="16146">
                  <c:v>9401.3217013242393</c:v>
                </c:pt>
                <c:pt idx="16147">
                  <c:v>9383.2067596145607</c:v>
                </c:pt>
                <c:pt idx="16148">
                  <c:v>9423.7139367303898</c:v>
                </c:pt>
                <c:pt idx="16149">
                  <c:v>9313.1129863580209</c:v>
                </c:pt>
                <c:pt idx="16150">
                  <c:v>9408.7581330081794</c:v>
                </c:pt>
                <c:pt idx="16151">
                  <c:v>9408.7581330081794</c:v>
                </c:pt>
                <c:pt idx="16152">
                  <c:v>9408.7581330081794</c:v>
                </c:pt>
                <c:pt idx="16153">
                  <c:v>9387.2162301329809</c:v>
                </c:pt>
                <c:pt idx="16154">
                  <c:v>9434.3052648582598</c:v>
                </c:pt>
                <c:pt idx="16155">
                  <c:v>9450.9554076831391</c:v>
                </c:pt>
                <c:pt idx="16156">
                  <c:v>9455.6895883314501</c:v>
                </c:pt>
                <c:pt idx="16157">
                  <c:v>9410.0111334457797</c:v>
                </c:pt>
                <c:pt idx="16158">
                  <c:v>9410.0111334457797</c:v>
                </c:pt>
                <c:pt idx="16159">
                  <c:v>9410.0111334457797</c:v>
                </c:pt>
                <c:pt idx="16160">
                  <c:v>9412.7527096494196</c:v>
                </c:pt>
                <c:pt idx="16161">
                  <c:v>9370.5848834053395</c:v>
                </c:pt>
                <c:pt idx="16162">
                  <c:v>9372.6997776097305</c:v>
                </c:pt>
                <c:pt idx="16163">
                  <c:v>9185.8462479244408</c:v>
                </c:pt>
                <c:pt idx="16164">
                  <c:v>9159.5775689240909</c:v>
                </c:pt>
                <c:pt idx="16165">
                  <c:v>9159.5775689240909</c:v>
                </c:pt>
                <c:pt idx="16166">
                  <c:v>9159.5775689240909</c:v>
                </c:pt>
                <c:pt idx="16167">
                  <c:v>9225.4732441614706</c:v>
                </c:pt>
                <c:pt idx="16168">
                  <c:v>9136.9897135297106</c:v>
                </c:pt>
                <c:pt idx="16169">
                  <c:v>9139.8842155561306</c:v>
                </c:pt>
                <c:pt idx="16170">
                  <c:v>9091.3085077000796</c:v>
                </c:pt>
                <c:pt idx="16171">
                  <c:v>9196.3810059801308</c:v>
                </c:pt>
                <c:pt idx="16172">
                  <c:v>9196.3810059801308</c:v>
                </c:pt>
                <c:pt idx="16173">
                  <c:v>9196.3810059801308</c:v>
                </c:pt>
                <c:pt idx="16174">
                  <c:v>9223.4455318549408</c:v>
                </c:pt>
                <c:pt idx="16175">
                  <c:v>9208.8368924124406</c:v>
                </c:pt>
                <c:pt idx="16176">
                  <c:v>9272.9687157078006</c:v>
                </c:pt>
                <c:pt idx="16177">
                  <c:v>9313.7326879884604</c:v>
                </c:pt>
                <c:pt idx="16178">
                  <c:v>9314.2766841259909</c:v>
                </c:pt>
                <c:pt idx="16179">
                  <c:v>9314.2766841259909</c:v>
                </c:pt>
                <c:pt idx="16180">
                  <c:v>9314.2766841259909</c:v>
                </c:pt>
                <c:pt idx="16181">
                  <c:v>9394.3348490185399</c:v>
                </c:pt>
                <c:pt idx="16182">
                  <c:v>9443.1817611687802</c:v>
                </c:pt>
                <c:pt idx="16183">
                  <c:v>9467.1898307659594</c:v>
                </c:pt>
                <c:pt idx="16184">
                  <c:v>9495.3541040508007</c:v>
                </c:pt>
                <c:pt idx="16185">
                  <c:v>9477.7133184345203</c:v>
                </c:pt>
                <c:pt idx="16186">
                  <c:v>9477.7133184345203</c:v>
                </c:pt>
                <c:pt idx="16187">
                  <c:v>9477.7133184345203</c:v>
                </c:pt>
                <c:pt idx="16188">
                  <c:v>9523.2350543455996</c:v>
                </c:pt>
                <c:pt idx="16189">
                  <c:v>9533.3171306369095</c:v>
                </c:pt>
                <c:pt idx="16190">
                  <c:v>9535.76976077564</c:v>
                </c:pt>
                <c:pt idx="16191">
                  <c:v>9520.9242129481809</c:v>
                </c:pt>
                <c:pt idx="16192">
                  <c:v>9553.3264305240991</c:v>
                </c:pt>
                <c:pt idx="16193">
                  <c:v>9553.3264305240991</c:v>
                </c:pt>
                <c:pt idx="16194">
                  <c:v>9553.3264305240991</c:v>
                </c:pt>
                <c:pt idx="16195">
                  <c:v>9553.3264305240991</c:v>
                </c:pt>
                <c:pt idx="16196">
                  <c:v>9548.5598444831103</c:v>
                </c:pt>
                <c:pt idx="16197">
                  <c:v>9542.8703833978798</c:v>
                </c:pt>
                <c:pt idx="16198">
                  <c:v>9528.5025909164906</c:v>
                </c:pt>
                <c:pt idx="16199">
                  <c:v>9576.7114416120894</c:v>
                </c:pt>
                <c:pt idx="16200">
                  <c:v>9576.7114416120894</c:v>
                </c:pt>
                <c:pt idx="16201">
                  <c:v>9576.7114416120894</c:v>
                </c:pt>
                <c:pt idx="16202">
                  <c:v>9548.9333063327904</c:v>
                </c:pt>
                <c:pt idx="16203">
                  <c:v>9486.5876818545803</c:v>
                </c:pt>
                <c:pt idx="16204">
                  <c:v>9522.1486496196903</c:v>
                </c:pt>
                <c:pt idx="16205">
                  <c:v>9533.1824192139593</c:v>
                </c:pt>
                <c:pt idx="16206">
                  <c:v>9476.5418525825207</c:v>
                </c:pt>
                <c:pt idx="16207">
                  <c:v>9476.5418525825207</c:v>
                </c:pt>
                <c:pt idx="16208">
                  <c:v>9476.5418525825207</c:v>
                </c:pt>
                <c:pt idx="16209">
                  <c:v>9469.8979714877696</c:v>
                </c:pt>
                <c:pt idx="16210">
                  <c:v>9540.8882252690091</c:v>
                </c:pt>
                <c:pt idx="16211">
                  <c:v>9553.4804712668993</c:v>
                </c:pt>
                <c:pt idx="16212">
                  <c:v>9601.5562950382791</c:v>
                </c:pt>
                <c:pt idx="16213">
                  <c:v>9597.0856839057797</c:v>
                </c:pt>
                <c:pt idx="16214">
                  <c:v>9597.0856839057797</c:v>
                </c:pt>
                <c:pt idx="16215">
                  <c:v>9597.0856839057797</c:v>
                </c:pt>
                <c:pt idx="16216">
                  <c:v>9520.1906561703308</c:v>
                </c:pt>
                <c:pt idx="16217">
                  <c:v>9466.1672915671297</c:v>
                </c:pt>
                <c:pt idx="16218">
                  <c:v>9540.4921862889896</c:v>
                </c:pt>
                <c:pt idx="16219">
                  <c:v>9386.2228848724208</c:v>
                </c:pt>
                <c:pt idx="16220">
                  <c:v>9468.4780360149798</c:v>
                </c:pt>
                <c:pt idx="16221">
                  <c:v>9468.4780360149798</c:v>
                </c:pt>
                <c:pt idx="16222">
                  <c:v>9468.4780360149798</c:v>
                </c:pt>
                <c:pt idx="16223">
                  <c:v>9445.1750079043304</c:v>
                </c:pt>
                <c:pt idx="16224">
                  <c:v>9419.3541025965496</c:v>
                </c:pt>
                <c:pt idx="16225">
                  <c:v>9295.4094743720798</c:v>
                </c:pt>
                <c:pt idx="16226">
                  <c:v>9296.2473731210994</c:v>
                </c:pt>
                <c:pt idx="16227">
                  <c:v>9400.1831740875205</c:v>
                </c:pt>
                <c:pt idx="16228">
                  <c:v>9400.1831740875205</c:v>
                </c:pt>
                <c:pt idx="16229">
                  <c:v>9400.1831740875205</c:v>
                </c:pt>
                <c:pt idx="16230">
                  <c:v>9385.7253760521307</c:v>
                </c:pt>
                <c:pt idx="16231">
                  <c:v>9243.7971848995803</c:v>
                </c:pt>
                <c:pt idx="16232">
                  <c:v>9408.4022311487606</c:v>
                </c:pt>
                <c:pt idx="16233">
                  <c:v>9214.4868586679204</c:v>
                </c:pt>
                <c:pt idx="16234">
                  <c:v>9109.9115662407603</c:v>
                </c:pt>
                <c:pt idx="16235">
                  <c:v>9109.9115662407603</c:v>
                </c:pt>
                <c:pt idx="16236">
                  <c:v>9109.9115662407603</c:v>
                </c:pt>
                <c:pt idx="16237">
                  <c:v>8959.87035661556</c:v>
                </c:pt>
                <c:pt idx="16238">
                  <c:v>8974.0722077948194</c:v>
                </c:pt>
                <c:pt idx="16239">
                  <c:v>8902.2368688779206</c:v>
                </c:pt>
                <c:pt idx="16240">
                  <c:v>8903.8188434327803</c:v>
                </c:pt>
                <c:pt idx="16241">
                  <c:v>9018.53617545827</c:v>
                </c:pt>
                <c:pt idx="16242">
                  <c:v>9018.53617545827</c:v>
                </c:pt>
                <c:pt idx="16243">
                  <c:v>9018.53617545827</c:v>
                </c:pt>
                <c:pt idx="16244">
                  <c:v>9101.1504762707209</c:v>
                </c:pt>
                <c:pt idx="16245">
                  <c:v>9279.4770249521807</c:v>
                </c:pt>
                <c:pt idx="16246">
                  <c:v>9212.7814915520303</c:v>
                </c:pt>
                <c:pt idx="16247">
                  <c:v>9326.1382212395492</c:v>
                </c:pt>
                <c:pt idx="16248">
                  <c:v>9392.0145308009705</c:v>
                </c:pt>
                <c:pt idx="16249">
                  <c:v>9392.0145308009705</c:v>
                </c:pt>
                <c:pt idx="16250">
                  <c:v>9392.0145308009705</c:v>
                </c:pt>
                <c:pt idx="16251">
                  <c:v>9377.9953204866997</c:v>
                </c:pt>
                <c:pt idx="16252">
                  <c:v>9489.9361623458408</c:v>
                </c:pt>
                <c:pt idx="16253">
                  <c:v>9477.7717547858501</c:v>
                </c:pt>
                <c:pt idx="16254">
                  <c:v>9537.5011467314998</c:v>
                </c:pt>
                <c:pt idx="16255">
                  <c:v>9649.4231440186104</c:v>
                </c:pt>
                <c:pt idx="16256">
                  <c:v>9649.4231440186104</c:v>
                </c:pt>
                <c:pt idx="16257">
                  <c:v>9649.4231440186104</c:v>
                </c:pt>
                <c:pt idx="16258">
                  <c:v>9648.3543114016702</c:v>
                </c:pt>
                <c:pt idx="16259">
                  <c:v>9621.0857188076297</c:v>
                </c:pt>
                <c:pt idx="16260">
                  <c:v>9679.2928692502101</c:v>
                </c:pt>
                <c:pt idx="16261">
                  <c:v>9718.8000721788594</c:v>
                </c:pt>
                <c:pt idx="16262">
                  <c:v>9724.0767704838108</c:v>
                </c:pt>
                <c:pt idx="16263">
                  <c:v>9724.0767704838108</c:v>
                </c:pt>
                <c:pt idx="16264">
                  <c:v>9724.0767704838108</c:v>
                </c:pt>
                <c:pt idx="16265">
                  <c:v>9754.9898548336896</c:v>
                </c:pt>
                <c:pt idx="16266">
                  <c:v>9761.7896065943205</c:v>
                </c:pt>
                <c:pt idx="16267">
                  <c:v>9757.7419137092202</c:v>
                </c:pt>
                <c:pt idx="16268">
                  <c:v>9763.7343179530399</c:v>
                </c:pt>
                <c:pt idx="16269">
                  <c:v>9767.24636448204</c:v>
                </c:pt>
                <c:pt idx="16270">
                  <c:v>9767.24636448204</c:v>
                </c:pt>
                <c:pt idx="16271">
                  <c:v>9767.24636448204</c:v>
                </c:pt>
                <c:pt idx="16272">
                  <c:v>9774.9386945473307</c:v>
                </c:pt>
                <c:pt idx="16273">
                  <c:v>9827.0725969261402</c:v>
                </c:pt>
                <c:pt idx="16274">
                  <c:v>9812.9349384787402</c:v>
                </c:pt>
                <c:pt idx="16275">
                  <c:v>9832.6592793519594</c:v>
                </c:pt>
                <c:pt idx="16276">
                  <c:v>9885.5340582009103</c:v>
                </c:pt>
                <c:pt idx="16277">
                  <c:v>9885.5340582009103</c:v>
                </c:pt>
                <c:pt idx="16278">
                  <c:v>9885.5340582009103</c:v>
                </c:pt>
                <c:pt idx="16279">
                  <c:v>9913.9792792113803</c:v>
                </c:pt>
                <c:pt idx="16280">
                  <c:v>9903.6547441724197</c:v>
                </c:pt>
                <c:pt idx="16281">
                  <c:v>9933.73643751294</c:v>
                </c:pt>
                <c:pt idx="16282">
                  <c:v>9933.73643751294</c:v>
                </c:pt>
                <c:pt idx="16283">
                  <c:v>9908.9418039623106</c:v>
                </c:pt>
                <c:pt idx="16284">
                  <c:v>9908.9418039623106</c:v>
                </c:pt>
                <c:pt idx="16285">
                  <c:v>9908.9418039623106</c:v>
                </c:pt>
                <c:pt idx="16286">
                  <c:v>9841.6890892835509</c:v>
                </c:pt>
                <c:pt idx="16287">
                  <c:v>9905.0324217528196</c:v>
                </c:pt>
                <c:pt idx="16288">
                  <c:v>9944.9395901189491</c:v>
                </c:pt>
                <c:pt idx="16289">
                  <c:v>9933.5496520539691</c:v>
                </c:pt>
                <c:pt idx="16290">
                  <c:v>9950.16223904045</c:v>
                </c:pt>
                <c:pt idx="16291">
                  <c:v>9950.16223904045</c:v>
                </c:pt>
                <c:pt idx="16292">
                  <c:v>9950.16223904045</c:v>
                </c:pt>
                <c:pt idx="16293">
                  <c:v>9879.4189642804104</c:v>
                </c:pt>
                <c:pt idx="16294">
                  <c:v>9877.1411099730703</c:v>
                </c:pt>
                <c:pt idx="16295">
                  <c:v>9716.3396012439207</c:v>
                </c:pt>
                <c:pt idx="16296">
                  <c:v>9763.04185567278</c:v>
                </c:pt>
                <c:pt idx="16297">
                  <c:v>9605.1346550709204</c:v>
                </c:pt>
                <c:pt idx="16298">
                  <c:v>9605.1346550709204</c:v>
                </c:pt>
                <c:pt idx="16299">
                  <c:v>9605.1346550709204</c:v>
                </c:pt>
                <c:pt idx="16300">
                  <c:v>9544.4906530315893</c:v>
                </c:pt>
                <c:pt idx="16301">
                  <c:v>9463.4467049446903</c:v>
                </c:pt>
                <c:pt idx="16302">
                  <c:v>9656.5257541069604</c:v>
                </c:pt>
                <c:pt idx="16303">
                  <c:v>9889.9500140151704</c:v>
                </c:pt>
                <c:pt idx="16304">
                  <c:v>9935.2004123264105</c:v>
                </c:pt>
                <c:pt idx="16305">
                  <c:v>9935.2004123264105</c:v>
                </c:pt>
                <c:pt idx="16306">
                  <c:v>9935.2004123264105</c:v>
                </c:pt>
                <c:pt idx="16307">
                  <c:v>9974.4514502624097</c:v>
                </c:pt>
                <c:pt idx="16308">
                  <c:v>9992.3688208738204</c:v>
                </c:pt>
                <c:pt idx="16309">
                  <c:v>9991.3587760503997</c:v>
                </c:pt>
                <c:pt idx="16310">
                  <c:v>9991.3587760503997</c:v>
                </c:pt>
                <c:pt idx="16311">
                  <c:v>10024.4196083891</c:v>
                </c:pt>
                <c:pt idx="16312">
                  <c:v>10024.4196083891</c:v>
                </c:pt>
                <c:pt idx="16313">
                  <c:v>10024.4196083891</c:v>
                </c:pt>
                <c:pt idx="16314">
                  <c:v>10034.790618626599</c:v>
                </c:pt>
                <c:pt idx="16315">
                  <c:v>9986.8952543549694</c:v>
                </c:pt>
                <c:pt idx="16316">
                  <c:v>9883.9801263082209</c:v>
                </c:pt>
                <c:pt idx="16317">
                  <c:v>9883.9801263082209</c:v>
                </c:pt>
                <c:pt idx="16318">
                  <c:v>9881.9856677030803</c:v>
                </c:pt>
                <c:pt idx="16319">
                  <c:v>9881.9856677030803</c:v>
                </c:pt>
                <c:pt idx="16320">
                  <c:v>9881.9856677030803</c:v>
                </c:pt>
                <c:pt idx="16321">
                  <c:v>9701.9862663666609</c:v>
                </c:pt>
                <c:pt idx="16322">
                  <c:v>9615.7290855849205</c:v>
                </c:pt>
                <c:pt idx="16323">
                  <c:v>9730.5886789808592</c:v>
                </c:pt>
                <c:pt idx="16324">
                  <c:v>9904.8573793101095</c:v>
                </c:pt>
                <c:pt idx="16325">
                  <c:v>9821.6454086562608</c:v>
                </c:pt>
                <c:pt idx="16326">
                  <c:v>9821.6454086562608</c:v>
                </c:pt>
                <c:pt idx="16327">
                  <c:v>9821.6454086562608</c:v>
                </c:pt>
                <c:pt idx="16328">
                  <c:v>9742.1711710040308</c:v>
                </c:pt>
                <c:pt idx="16329">
                  <c:v>9718.0324982217899</c:v>
                </c:pt>
                <c:pt idx="16330">
                  <c:v>9661.8410504581607</c:v>
                </c:pt>
                <c:pt idx="16331">
                  <c:v>9572.7248875474997</c:v>
                </c:pt>
                <c:pt idx="16332">
                  <c:v>9701.3445571845805</c:v>
                </c:pt>
                <c:pt idx="16333">
                  <c:v>9701.3445571845805</c:v>
                </c:pt>
                <c:pt idx="16334">
                  <c:v>9701.3445571845805</c:v>
                </c:pt>
                <c:pt idx="16335">
                  <c:v>9701.3445571845805</c:v>
                </c:pt>
                <c:pt idx="16336">
                  <c:v>9716.7003021068704</c:v>
                </c:pt>
                <c:pt idx="16337">
                  <c:v>9763.8436043521106</c:v>
                </c:pt>
                <c:pt idx="16338">
                  <c:v>9913.0036757215403</c:v>
                </c:pt>
                <c:pt idx="16339">
                  <c:v>9858.5951789645605</c:v>
                </c:pt>
                <c:pt idx="16340">
                  <c:v>9858.5951789645605</c:v>
                </c:pt>
                <c:pt idx="16341">
                  <c:v>9858.5951789645605</c:v>
                </c:pt>
                <c:pt idx="16342">
                  <c:v>9884.0007280911504</c:v>
                </c:pt>
                <c:pt idx="16343">
                  <c:v>9751.67973001475</c:v>
                </c:pt>
                <c:pt idx="16344">
                  <c:v>9620.8809734414208</c:v>
                </c:pt>
                <c:pt idx="16345">
                  <c:v>9713.30568574055</c:v>
                </c:pt>
                <c:pt idx="16346">
                  <c:v>9587.2706309585901</c:v>
                </c:pt>
                <c:pt idx="16347">
                  <c:v>9587.2706309585901</c:v>
                </c:pt>
                <c:pt idx="16348">
                  <c:v>9587.2706309585901</c:v>
                </c:pt>
                <c:pt idx="16349">
                  <c:v>9711.7799176969893</c:v>
                </c:pt>
                <c:pt idx="16350">
                  <c:v>9852.2416375847297</c:v>
                </c:pt>
                <c:pt idx="16351">
                  <c:v>9814.2295060430697</c:v>
                </c:pt>
                <c:pt idx="16352">
                  <c:v>9917.2084874981902</c:v>
                </c:pt>
                <c:pt idx="16353">
                  <c:v>9885.9617027396907</c:v>
                </c:pt>
                <c:pt idx="16354">
                  <c:v>9885.9617027396907</c:v>
                </c:pt>
                <c:pt idx="16355">
                  <c:v>9885.9617027396907</c:v>
                </c:pt>
                <c:pt idx="16356">
                  <c:v>9844.4426993521502</c:v>
                </c:pt>
                <c:pt idx="16357">
                  <c:v>9950.0057503210792</c:v>
                </c:pt>
                <c:pt idx="16358">
                  <c:v>9953.1523696957393</c:v>
                </c:pt>
                <c:pt idx="16359">
                  <c:v>10051.5711465</c:v>
                </c:pt>
                <c:pt idx="16360">
                  <c:v>10093.346714797201</c:v>
                </c:pt>
                <c:pt idx="16361">
                  <c:v>10093.346714797201</c:v>
                </c:pt>
                <c:pt idx="16362">
                  <c:v>10093.346714797201</c:v>
                </c:pt>
                <c:pt idx="16363">
                  <c:v>10093.346714797201</c:v>
                </c:pt>
                <c:pt idx="16364">
                  <c:v>10111.060297419401</c:v>
                </c:pt>
                <c:pt idx="16365">
                  <c:v>10108.3193029131</c:v>
                </c:pt>
                <c:pt idx="16366">
                  <c:v>10099.2189985278</c:v>
                </c:pt>
                <c:pt idx="16367">
                  <c:v>10162.346957534701</c:v>
                </c:pt>
                <c:pt idx="16368">
                  <c:v>10162.346957534701</c:v>
                </c:pt>
                <c:pt idx="16369">
                  <c:v>10162.346957534701</c:v>
                </c:pt>
                <c:pt idx="16370">
                  <c:v>10159.3508402436</c:v>
                </c:pt>
                <c:pt idx="16371">
                  <c:v>10187.714223701099</c:v>
                </c:pt>
                <c:pt idx="16372">
                  <c:v>10181.6050558229</c:v>
                </c:pt>
                <c:pt idx="16373">
                  <c:v>10168.2498652097</c:v>
                </c:pt>
                <c:pt idx="16374">
                  <c:v>10138.2655455903</c:v>
                </c:pt>
                <c:pt idx="16375">
                  <c:v>10138.2655455903</c:v>
                </c:pt>
                <c:pt idx="16376">
                  <c:v>10138.2655455903</c:v>
                </c:pt>
                <c:pt idx="16377">
                  <c:v>10200.955789422</c:v>
                </c:pt>
                <c:pt idx="16378">
                  <c:v>10154.7794015617</c:v>
                </c:pt>
                <c:pt idx="16379">
                  <c:v>10112.2780688082</c:v>
                </c:pt>
                <c:pt idx="16380">
                  <c:v>10124.827911489299</c:v>
                </c:pt>
                <c:pt idx="16381">
                  <c:v>9982.5766601430696</c:v>
                </c:pt>
                <c:pt idx="16382">
                  <c:v>9982.5766601430696</c:v>
                </c:pt>
                <c:pt idx="16383">
                  <c:v>9982.5766601430696</c:v>
                </c:pt>
                <c:pt idx="16384">
                  <c:v>10022.8995967261</c:v>
                </c:pt>
                <c:pt idx="16385">
                  <c:v>9853.54214331002</c:v>
                </c:pt>
                <c:pt idx="16386">
                  <c:v>9836.1636183904102</c:v>
                </c:pt>
                <c:pt idx="16387">
                  <c:v>9962.6245483815492</c:v>
                </c:pt>
                <c:pt idx="16388">
                  <c:v>9902.3260867166791</c:v>
                </c:pt>
                <c:pt idx="16389">
                  <c:v>9902.3260867166791</c:v>
                </c:pt>
                <c:pt idx="16390">
                  <c:v>9902.3260867166791</c:v>
                </c:pt>
                <c:pt idx="16391">
                  <c:v>10036.523689081199</c:v>
                </c:pt>
                <c:pt idx="16392">
                  <c:v>10003.213369151201</c:v>
                </c:pt>
                <c:pt idx="16393">
                  <c:v>10125.081882998</c:v>
                </c:pt>
                <c:pt idx="16394">
                  <c:v>10075.872985403101</c:v>
                </c:pt>
                <c:pt idx="16395">
                  <c:v>10166.6861898856</c:v>
                </c:pt>
                <c:pt idx="16396">
                  <c:v>10166.6861898856</c:v>
                </c:pt>
                <c:pt idx="16397">
                  <c:v>10166.6861898856</c:v>
                </c:pt>
                <c:pt idx="16398">
                  <c:v>10148.9521872609</c:v>
                </c:pt>
                <c:pt idx="16399">
                  <c:v>10087.4940391164</c:v>
                </c:pt>
                <c:pt idx="16400">
                  <c:v>9940.8414955778499</c:v>
                </c:pt>
                <c:pt idx="16401">
                  <c:v>9917.4687486100393</c:v>
                </c:pt>
                <c:pt idx="16402">
                  <c:v>9942.8695229704699</c:v>
                </c:pt>
                <c:pt idx="16403">
                  <c:v>9942.8695229704699</c:v>
                </c:pt>
                <c:pt idx="16404">
                  <c:v>9942.8695229704699</c:v>
                </c:pt>
                <c:pt idx="16405">
                  <c:v>10065.4646495824</c:v>
                </c:pt>
                <c:pt idx="16406">
                  <c:v>9977.9341331914002</c:v>
                </c:pt>
                <c:pt idx="16407">
                  <c:v>9939.6153501702192</c:v>
                </c:pt>
                <c:pt idx="16408">
                  <c:v>9974.9801162497006</c:v>
                </c:pt>
                <c:pt idx="16409">
                  <c:v>9974.9801162497006</c:v>
                </c:pt>
                <c:pt idx="16410">
                  <c:v>9974.9801162497006</c:v>
                </c:pt>
                <c:pt idx="16411">
                  <c:v>9974.9801162497006</c:v>
                </c:pt>
                <c:pt idx="16412">
                  <c:v>10040.9673361154</c:v>
                </c:pt>
                <c:pt idx="16413">
                  <c:v>10020.4485056617</c:v>
                </c:pt>
                <c:pt idx="16414">
                  <c:v>10051.1677635903</c:v>
                </c:pt>
                <c:pt idx="16415">
                  <c:v>10095.987112009199</c:v>
                </c:pt>
                <c:pt idx="16416">
                  <c:v>10148.486417304999</c:v>
                </c:pt>
                <c:pt idx="16417">
                  <c:v>10148.486417304999</c:v>
                </c:pt>
                <c:pt idx="16418">
                  <c:v>10148.486417304999</c:v>
                </c:pt>
                <c:pt idx="16419">
                  <c:v>10102.911056164799</c:v>
                </c:pt>
                <c:pt idx="16420">
                  <c:v>10119.405243493</c:v>
                </c:pt>
                <c:pt idx="16421">
                  <c:v>10171.5117333818</c:v>
                </c:pt>
                <c:pt idx="16422">
                  <c:v>10163.840683746401</c:v>
                </c:pt>
                <c:pt idx="16423">
                  <c:v>10048.884540700699</c:v>
                </c:pt>
                <c:pt idx="16424">
                  <c:v>10048.884540700699</c:v>
                </c:pt>
                <c:pt idx="16425">
                  <c:v>10048.884540700699</c:v>
                </c:pt>
                <c:pt idx="16426">
                  <c:v>10141.9331598177</c:v>
                </c:pt>
                <c:pt idx="16427">
                  <c:v>10127.0830917167</c:v>
                </c:pt>
                <c:pt idx="16428">
                  <c:v>10178.941160459601</c:v>
                </c:pt>
                <c:pt idx="16429">
                  <c:v>10203.9235489648</c:v>
                </c:pt>
                <c:pt idx="16430">
                  <c:v>10226.9569239744</c:v>
                </c:pt>
                <c:pt idx="16431">
                  <c:v>10226.9569239744</c:v>
                </c:pt>
                <c:pt idx="16432">
                  <c:v>10226.9569239744</c:v>
                </c:pt>
                <c:pt idx="16433">
                  <c:v>10184.629421793899</c:v>
                </c:pt>
                <c:pt idx="16434">
                  <c:v>10213.772582735101</c:v>
                </c:pt>
                <c:pt idx="16435">
                  <c:v>10176.2437932583</c:v>
                </c:pt>
                <c:pt idx="16436">
                  <c:v>10073.654561180099</c:v>
                </c:pt>
                <c:pt idx="16437">
                  <c:v>10183.7077465005</c:v>
                </c:pt>
                <c:pt idx="16438">
                  <c:v>10183.7077465005</c:v>
                </c:pt>
                <c:pt idx="16439">
                  <c:v>10183.7077465005</c:v>
                </c:pt>
                <c:pt idx="16440">
                  <c:v>10213.6372896148</c:v>
                </c:pt>
                <c:pt idx="16441">
                  <c:v>10093.681421057599</c:v>
                </c:pt>
                <c:pt idx="16442">
                  <c:v>10052.4665121047</c:v>
                </c:pt>
                <c:pt idx="16443">
                  <c:v>10092.9294923368</c:v>
                </c:pt>
                <c:pt idx="16444">
                  <c:v>10228.965573572301</c:v>
                </c:pt>
                <c:pt idx="16445">
                  <c:v>10228.965573572301</c:v>
                </c:pt>
                <c:pt idx="16446">
                  <c:v>10228.965573572301</c:v>
                </c:pt>
                <c:pt idx="16447">
                  <c:v>10178.9482862527</c:v>
                </c:pt>
                <c:pt idx="16448">
                  <c:v>10149.4689163328</c:v>
                </c:pt>
                <c:pt idx="16449">
                  <c:v>10148.6011934733</c:v>
                </c:pt>
                <c:pt idx="16450">
                  <c:v>10259.1438044439</c:v>
                </c:pt>
                <c:pt idx="16451">
                  <c:v>10268.2628685703</c:v>
                </c:pt>
                <c:pt idx="16452">
                  <c:v>10268.2628685703</c:v>
                </c:pt>
                <c:pt idx="16453">
                  <c:v>10268.2628685703</c:v>
                </c:pt>
                <c:pt idx="16454">
                  <c:v>10300.139231696399</c:v>
                </c:pt>
                <c:pt idx="16455">
                  <c:v>10295.573113122</c:v>
                </c:pt>
                <c:pt idx="16456">
                  <c:v>10287.1042412647</c:v>
                </c:pt>
                <c:pt idx="16457">
                  <c:v>10312.584538507201</c:v>
                </c:pt>
                <c:pt idx="16458">
                  <c:v>10289.6814152406</c:v>
                </c:pt>
                <c:pt idx="16459">
                  <c:v>10289.6814152406</c:v>
                </c:pt>
                <c:pt idx="16460">
                  <c:v>10289.6814152406</c:v>
                </c:pt>
                <c:pt idx="16461">
                  <c:v>10289.6814152406</c:v>
                </c:pt>
                <c:pt idx="16462">
                  <c:v>10184.043604037</c:v>
                </c:pt>
                <c:pt idx="16463">
                  <c:v>10279.0449207333</c:v>
                </c:pt>
                <c:pt idx="16464">
                  <c:v>10267.8053393276</c:v>
                </c:pt>
                <c:pt idx="16465">
                  <c:v>10203.1943064427</c:v>
                </c:pt>
                <c:pt idx="16466">
                  <c:v>10203.1943064427</c:v>
                </c:pt>
                <c:pt idx="16467">
                  <c:v>10203.1943064427</c:v>
                </c:pt>
                <c:pt idx="16468">
                  <c:v>10225.2390382457</c:v>
                </c:pt>
                <c:pt idx="16469">
                  <c:v>10215.4433024996</c:v>
                </c:pt>
                <c:pt idx="16470">
                  <c:v>10238.9973451572</c:v>
                </c:pt>
                <c:pt idx="16471">
                  <c:v>10150.898728542699</c:v>
                </c:pt>
                <c:pt idx="16472">
                  <c:v>10136.719103051601</c:v>
                </c:pt>
                <c:pt idx="16473">
                  <c:v>10136.719103051601</c:v>
                </c:pt>
                <c:pt idx="16474">
                  <c:v>10136.719103051601</c:v>
                </c:pt>
                <c:pt idx="16475">
                  <c:v>10072.7976360786</c:v>
                </c:pt>
                <c:pt idx="16476">
                  <c:v>10077.272912909</c:v>
                </c:pt>
                <c:pt idx="16477">
                  <c:v>10199.3088828949</c:v>
                </c:pt>
                <c:pt idx="16478">
                  <c:v>10219.9971811912</c:v>
                </c:pt>
                <c:pt idx="16479">
                  <c:v>10149.140887473801</c:v>
                </c:pt>
                <c:pt idx="16480">
                  <c:v>10149.140887473801</c:v>
                </c:pt>
                <c:pt idx="16481">
                  <c:v>10149.140887473801</c:v>
                </c:pt>
                <c:pt idx="16482">
                  <c:v>10102.4267082482</c:v>
                </c:pt>
                <c:pt idx="16483">
                  <c:v>10160.075635204401</c:v>
                </c:pt>
                <c:pt idx="16484">
                  <c:v>10180.401863225199</c:v>
                </c:pt>
                <c:pt idx="16485">
                  <c:v>10282.511497915501</c:v>
                </c:pt>
                <c:pt idx="16486">
                  <c:v>10227.9919575486</c:v>
                </c:pt>
                <c:pt idx="16487">
                  <c:v>10227.9919575486</c:v>
                </c:pt>
                <c:pt idx="16488">
                  <c:v>10227.9919575486</c:v>
                </c:pt>
                <c:pt idx="16489">
                  <c:v>10290.322518487899</c:v>
                </c:pt>
                <c:pt idx="16490">
                  <c:v>10297.724969348699</c:v>
                </c:pt>
                <c:pt idx="16491">
                  <c:v>10222.3264793624</c:v>
                </c:pt>
                <c:pt idx="16492">
                  <c:v>10192.335761071599</c:v>
                </c:pt>
                <c:pt idx="16493">
                  <c:v>10190.1661630742</c:v>
                </c:pt>
                <c:pt idx="16494">
                  <c:v>10190.1661630742</c:v>
                </c:pt>
                <c:pt idx="16495">
                  <c:v>10190.1661630742</c:v>
                </c:pt>
                <c:pt idx="16496">
                  <c:v>9978.5464424173806</c:v>
                </c:pt>
                <c:pt idx="16497">
                  <c:v>10005.680347825901</c:v>
                </c:pt>
                <c:pt idx="16498">
                  <c:v>10077.5344464839</c:v>
                </c:pt>
                <c:pt idx="16499">
                  <c:v>10074.3878998214</c:v>
                </c:pt>
                <c:pt idx="16500">
                  <c:v>10074.3878998214</c:v>
                </c:pt>
                <c:pt idx="16501">
                  <c:v>10074.3878998214</c:v>
                </c:pt>
                <c:pt idx="16502">
                  <c:v>10074.3878998214</c:v>
                </c:pt>
                <c:pt idx="16503">
                  <c:v>10035.8175811494</c:v>
                </c:pt>
                <c:pt idx="16504">
                  <c:v>10096.950875533301</c:v>
                </c:pt>
                <c:pt idx="16505">
                  <c:v>9931.7822250966892</c:v>
                </c:pt>
                <c:pt idx="16506">
                  <c:v>9954.3126257541007</c:v>
                </c:pt>
                <c:pt idx="16507">
                  <c:v>10077.1188115727</c:v>
                </c:pt>
                <c:pt idx="16508">
                  <c:v>10077.1188115727</c:v>
                </c:pt>
                <c:pt idx="16509">
                  <c:v>10077.1188115727</c:v>
                </c:pt>
                <c:pt idx="16510">
                  <c:v>10189.547758144199</c:v>
                </c:pt>
                <c:pt idx="16511">
                  <c:v>10235.000162996401</c:v>
                </c:pt>
                <c:pt idx="16512">
                  <c:v>10227.631196092199</c:v>
                </c:pt>
                <c:pt idx="16513">
                  <c:v>10309.853396500699</c:v>
                </c:pt>
                <c:pt idx="16514">
                  <c:v>10321.2950329222</c:v>
                </c:pt>
                <c:pt idx="16515">
                  <c:v>10321.2950329222</c:v>
                </c:pt>
                <c:pt idx="16516">
                  <c:v>10321.2950329222</c:v>
                </c:pt>
                <c:pt idx="16517">
                  <c:v>10329.503558836701</c:v>
                </c:pt>
                <c:pt idx="16518">
                  <c:v>10285.8599541694</c:v>
                </c:pt>
                <c:pt idx="16519">
                  <c:v>10262.374454855501</c:v>
                </c:pt>
                <c:pt idx="16520">
                  <c:v>10204.789672156499</c:v>
                </c:pt>
                <c:pt idx="16521">
                  <c:v>10095.61215956</c:v>
                </c:pt>
                <c:pt idx="16522">
                  <c:v>10095.61215956</c:v>
                </c:pt>
                <c:pt idx="16523">
                  <c:v>10095.61215956</c:v>
                </c:pt>
                <c:pt idx="16524">
                  <c:v>10037.342343341201</c:v>
                </c:pt>
                <c:pt idx="16525">
                  <c:v>10161.7318367713</c:v>
                </c:pt>
                <c:pt idx="16526">
                  <c:v>10237.354607461401</c:v>
                </c:pt>
                <c:pt idx="16527">
                  <c:v>10238.479901082301</c:v>
                </c:pt>
                <c:pt idx="16528">
                  <c:v>10215.311620750699</c:v>
                </c:pt>
                <c:pt idx="16529">
                  <c:v>10215.311620750699</c:v>
                </c:pt>
                <c:pt idx="16530">
                  <c:v>10215.311620750699</c:v>
                </c:pt>
                <c:pt idx="16531">
                  <c:v>10187.1747599558</c:v>
                </c:pt>
                <c:pt idx="16532">
                  <c:v>10164.548706432101</c:v>
                </c:pt>
                <c:pt idx="16533">
                  <c:v>10200.076250834099</c:v>
                </c:pt>
                <c:pt idx="16534">
                  <c:v>10123.848563322499</c:v>
                </c:pt>
                <c:pt idx="16535">
                  <c:v>10095.1088701218</c:v>
                </c:pt>
                <c:pt idx="16536">
                  <c:v>10095.1088701218</c:v>
                </c:pt>
                <c:pt idx="16537">
                  <c:v>10095.1088701218</c:v>
                </c:pt>
                <c:pt idx="16538">
                  <c:v>10224.6596191602</c:v>
                </c:pt>
                <c:pt idx="16539">
                  <c:v>10128.820185578301</c:v>
                </c:pt>
                <c:pt idx="16540">
                  <c:v>10140.773218845499</c:v>
                </c:pt>
                <c:pt idx="16541">
                  <c:v>10129.388758431</c:v>
                </c:pt>
                <c:pt idx="16542">
                  <c:v>10169.066834970999</c:v>
                </c:pt>
                <c:pt idx="16543">
                  <c:v>10169.066834970999</c:v>
                </c:pt>
                <c:pt idx="16544">
                  <c:v>10169.066834970999</c:v>
                </c:pt>
                <c:pt idx="16545">
                  <c:v>10223.972925379199</c:v>
                </c:pt>
                <c:pt idx="16546">
                  <c:v>10199.054887148801</c:v>
                </c:pt>
                <c:pt idx="16547">
                  <c:v>10115.5254309013</c:v>
                </c:pt>
                <c:pt idx="16548">
                  <c:v>9902.1158031064806</c:v>
                </c:pt>
                <c:pt idx="16549">
                  <c:v>9588.2741801610391</c:v>
                </c:pt>
                <c:pt idx="16550">
                  <c:v>9588.2741801610391</c:v>
                </c:pt>
                <c:pt idx="16551">
                  <c:v>9588.2741801610391</c:v>
                </c:pt>
                <c:pt idx="16552">
                  <c:v>9210.6295504944592</c:v>
                </c:pt>
                <c:pt idx="16553">
                  <c:v>9086.1827235144101</c:v>
                </c:pt>
                <c:pt idx="16554">
                  <c:v>9441.5953632899309</c:v>
                </c:pt>
                <c:pt idx="16555">
                  <c:v>9671.9977173223597</c:v>
                </c:pt>
                <c:pt idx="16556">
                  <c:v>9679.0817130938995</c:v>
                </c:pt>
                <c:pt idx="16557">
                  <c:v>9679.0817130938995</c:v>
                </c:pt>
                <c:pt idx="16558">
                  <c:v>9679.0817130938995</c:v>
                </c:pt>
                <c:pt idx="16559">
                  <c:v>9598.9826839589805</c:v>
                </c:pt>
                <c:pt idx="16560">
                  <c:v>9315.5399248615704</c:v>
                </c:pt>
                <c:pt idx="16561">
                  <c:v>9487.5421503388807</c:v>
                </c:pt>
                <c:pt idx="16562">
                  <c:v>9499.0970723290102</c:v>
                </c:pt>
                <c:pt idx="16563">
                  <c:v>9354.2379988251305</c:v>
                </c:pt>
                <c:pt idx="16564">
                  <c:v>9354.2379988251305</c:v>
                </c:pt>
                <c:pt idx="16565">
                  <c:v>9354.2379988251305</c:v>
                </c:pt>
                <c:pt idx="16566">
                  <c:v>9354.2379988251305</c:v>
                </c:pt>
                <c:pt idx="16567">
                  <c:v>9589.9948410710895</c:v>
                </c:pt>
                <c:pt idx="16568">
                  <c:v>9457.5273643180808</c:v>
                </c:pt>
                <c:pt idx="16569">
                  <c:v>9508.2372472236093</c:v>
                </c:pt>
                <c:pt idx="16570">
                  <c:v>9553.8558236331392</c:v>
                </c:pt>
                <c:pt idx="16571">
                  <c:v>9553.8558236331392</c:v>
                </c:pt>
                <c:pt idx="16572">
                  <c:v>9553.8558236331392</c:v>
                </c:pt>
                <c:pt idx="16573">
                  <c:v>9515.3841875013404</c:v>
                </c:pt>
                <c:pt idx="16574">
                  <c:v>9637.6077064240199</c:v>
                </c:pt>
                <c:pt idx="16575">
                  <c:v>9721.8917090305094</c:v>
                </c:pt>
                <c:pt idx="16576">
                  <c:v>9698.6042776813993</c:v>
                </c:pt>
                <c:pt idx="16577">
                  <c:v>9541.9092617495608</c:v>
                </c:pt>
                <c:pt idx="16578">
                  <c:v>9541.9092617495608</c:v>
                </c:pt>
                <c:pt idx="16579">
                  <c:v>9541.9092617495608</c:v>
                </c:pt>
                <c:pt idx="16580">
                  <c:v>9585.5710202232294</c:v>
                </c:pt>
                <c:pt idx="16581">
                  <c:v>9467.7520655407297</c:v>
                </c:pt>
                <c:pt idx="16582">
                  <c:v>9448.8239472215391</c:v>
                </c:pt>
                <c:pt idx="16583">
                  <c:v>9417.0569795628198</c:v>
                </c:pt>
                <c:pt idx="16584">
                  <c:v>9412.7019565512401</c:v>
                </c:pt>
                <c:pt idx="16585">
                  <c:v>9412.7019565512401</c:v>
                </c:pt>
                <c:pt idx="16586">
                  <c:v>9412.7019565512401</c:v>
                </c:pt>
                <c:pt idx="16587">
                  <c:v>9173.8359901755302</c:v>
                </c:pt>
                <c:pt idx="16588">
                  <c:v>9185.6660065612195</c:v>
                </c:pt>
                <c:pt idx="16589">
                  <c:v>9361.4703637898292</c:v>
                </c:pt>
                <c:pt idx="16590">
                  <c:v>9380.6122437849299</c:v>
                </c:pt>
                <c:pt idx="16591">
                  <c:v>9515.8278408373208</c:v>
                </c:pt>
                <c:pt idx="16592">
                  <c:v>9515.8278408373208</c:v>
                </c:pt>
                <c:pt idx="16593">
                  <c:v>9515.8278408373208</c:v>
                </c:pt>
                <c:pt idx="16594">
                  <c:v>9690.3779251652595</c:v>
                </c:pt>
                <c:pt idx="16595">
                  <c:v>9655.5744364835791</c:v>
                </c:pt>
                <c:pt idx="16596">
                  <c:v>9736.9304531070393</c:v>
                </c:pt>
                <c:pt idx="16597">
                  <c:v>9822.8418390216993</c:v>
                </c:pt>
                <c:pt idx="16598">
                  <c:v>9830.2742715360091</c:v>
                </c:pt>
                <c:pt idx="16599">
                  <c:v>9830.2742715360091</c:v>
                </c:pt>
                <c:pt idx="16600">
                  <c:v>9830.2742715360091</c:v>
                </c:pt>
                <c:pt idx="16601">
                  <c:v>9842.7814685265002</c:v>
                </c:pt>
                <c:pt idx="16602">
                  <c:v>9776.5681501524905</c:v>
                </c:pt>
                <c:pt idx="16603">
                  <c:v>9731.0247702506404</c:v>
                </c:pt>
                <c:pt idx="16604">
                  <c:v>9876.0783367040494</c:v>
                </c:pt>
                <c:pt idx="16605">
                  <c:v>9921.2098869651909</c:v>
                </c:pt>
                <c:pt idx="16606">
                  <c:v>9921.2098869651909</c:v>
                </c:pt>
                <c:pt idx="16607">
                  <c:v>9921.2098869651909</c:v>
                </c:pt>
                <c:pt idx="16608">
                  <c:v>9924.0567503982802</c:v>
                </c:pt>
                <c:pt idx="16609">
                  <c:v>9910.1905992124593</c:v>
                </c:pt>
                <c:pt idx="16610">
                  <c:v>9853.7432409487901</c:v>
                </c:pt>
                <c:pt idx="16611">
                  <c:v>10017.8426103767</c:v>
                </c:pt>
                <c:pt idx="16612">
                  <c:v>10128.4004060732</c:v>
                </c:pt>
                <c:pt idx="16613">
                  <c:v>10128.4004060732</c:v>
                </c:pt>
                <c:pt idx="16614">
                  <c:v>10128.4004060732</c:v>
                </c:pt>
                <c:pt idx="16615">
                  <c:v>10109.0994076017</c:v>
                </c:pt>
                <c:pt idx="16616">
                  <c:v>10083.283531552701</c:v>
                </c:pt>
                <c:pt idx="16617">
                  <c:v>10203.645570319701</c:v>
                </c:pt>
                <c:pt idx="16618">
                  <c:v>10200.1993283091</c:v>
                </c:pt>
                <c:pt idx="16619">
                  <c:v>10151.148494863901</c:v>
                </c:pt>
                <c:pt idx="16620">
                  <c:v>10151.148494863901</c:v>
                </c:pt>
                <c:pt idx="16621">
                  <c:v>10151.148494863901</c:v>
                </c:pt>
                <c:pt idx="16622">
                  <c:v>10271.696555612099</c:v>
                </c:pt>
                <c:pt idx="16623">
                  <c:v>10299.881297374201</c:v>
                </c:pt>
                <c:pt idx="16624">
                  <c:v>10267.0234168347</c:v>
                </c:pt>
                <c:pt idx="16625">
                  <c:v>10257.511513063901</c:v>
                </c:pt>
                <c:pt idx="16626">
                  <c:v>10255.1237300666</c:v>
                </c:pt>
                <c:pt idx="16627">
                  <c:v>10255.1237300666</c:v>
                </c:pt>
                <c:pt idx="16628">
                  <c:v>10255.1237300666</c:v>
                </c:pt>
                <c:pt idx="16629">
                  <c:v>10156.5024134988</c:v>
                </c:pt>
                <c:pt idx="16630">
                  <c:v>10174.4760875711</c:v>
                </c:pt>
                <c:pt idx="16631">
                  <c:v>10141.661046621401</c:v>
                </c:pt>
                <c:pt idx="16632">
                  <c:v>10001.5906273036</c:v>
                </c:pt>
                <c:pt idx="16633">
                  <c:v>9889.6040373676606</c:v>
                </c:pt>
                <c:pt idx="16634">
                  <c:v>9889.6040373676606</c:v>
                </c:pt>
                <c:pt idx="16635">
                  <c:v>9889.6040373676606</c:v>
                </c:pt>
                <c:pt idx="16636">
                  <c:v>10038.727837480399</c:v>
                </c:pt>
                <c:pt idx="16637">
                  <c:v>10027.410029893101</c:v>
                </c:pt>
                <c:pt idx="16638">
                  <c:v>10190.3068126581</c:v>
                </c:pt>
                <c:pt idx="16639">
                  <c:v>10179.2874158371</c:v>
                </c:pt>
                <c:pt idx="16640">
                  <c:v>10219.6457996054</c:v>
                </c:pt>
                <c:pt idx="16641">
                  <c:v>10219.6457996054</c:v>
                </c:pt>
                <c:pt idx="16642">
                  <c:v>10219.6457996054</c:v>
                </c:pt>
                <c:pt idx="16643">
                  <c:v>10207.449786486701</c:v>
                </c:pt>
                <c:pt idx="16644">
                  <c:v>10220.204459364901</c:v>
                </c:pt>
                <c:pt idx="16645">
                  <c:v>10219.9640365581</c:v>
                </c:pt>
                <c:pt idx="16646">
                  <c:v>10219.9640365581</c:v>
                </c:pt>
                <c:pt idx="16647">
                  <c:v>10228.2724690012</c:v>
                </c:pt>
                <c:pt idx="16648">
                  <c:v>10228.2724690012</c:v>
                </c:pt>
                <c:pt idx="16649">
                  <c:v>10228.2724690012</c:v>
                </c:pt>
                <c:pt idx="16650">
                  <c:v>10181.3364812857</c:v>
                </c:pt>
                <c:pt idx="16651">
                  <c:v>10290.903234273799</c:v>
                </c:pt>
                <c:pt idx="16652">
                  <c:v>10180.1305741001</c:v>
                </c:pt>
                <c:pt idx="16653">
                  <c:v>10034.22124594</c:v>
                </c:pt>
                <c:pt idx="16654">
                  <c:v>10240.260452587099</c:v>
                </c:pt>
                <c:pt idx="16655">
                  <c:v>10240.260452587099</c:v>
                </c:pt>
                <c:pt idx="16656">
                  <c:v>10240.260452587099</c:v>
                </c:pt>
                <c:pt idx="16657">
                  <c:v>10169.442478186</c:v>
                </c:pt>
                <c:pt idx="16658">
                  <c:v>10104.3370025108</c:v>
                </c:pt>
                <c:pt idx="16659">
                  <c:v>10026.7906675861</c:v>
                </c:pt>
                <c:pt idx="16660">
                  <c:v>10050.469072300401</c:v>
                </c:pt>
                <c:pt idx="16661">
                  <c:v>9856.8425489348992</c:v>
                </c:pt>
                <c:pt idx="16662">
                  <c:v>9856.8425489348992</c:v>
                </c:pt>
                <c:pt idx="16663">
                  <c:v>9856.8425489348992</c:v>
                </c:pt>
                <c:pt idx="16664">
                  <c:v>9904.3787514179494</c:v>
                </c:pt>
                <c:pt idx="16665">
                  <c:v>10009.633018016901</c:v>
                </c:pt>
                <c:pt idx="16666">
                  <c:v>10155.840163127299</c:v>
                </c:pt>
                <c:pt idx="16667">
                  <c:v>10004.648852910799</c:v>
                </c:pt>
                <c:pt idx="16668">
                  <c:v>9826.6025369519393</c:v>
                </c:pt>
                <c:pt idx="16669">
                  <c:v>9826.6025369519393</c:v>
                </c:pt>
                <c:pt idx="16670">
                  <c:v>9826.6025369519393</c:v>
                </c:pt>
                <c:pt idx="16671">
                  <c:v>9904.2065083939906</c:v>
                </c:pt>
                <c:pt idx="16672">
                  <c:v>9992.5516314005708</c:v>
                </c:pt>
                <c:pt idx="16673">
                  <c:v>10117.4405968796</c:v>
                </c:pt>
                <c:pt idx="16674">
                  <c:v>10101.2865328689</c:v>
                </c:pt>
                <c:pt idx="16675">
                  <c:v>10101.2865328689</c:v>
                </c:pt>
                <c:pt idx="16676">
                  <c:v>10101.2865328689</c:v>
                </c:pt>
                <c:pt idx="16677">
                  <c:v>10101.2865328689</c:v>
                </c:pt>
                <c:pt idx="16678">
                  <c:v>10079.316234095801</c:v>
                </c:pt>
                <c:pt idx="16679">
                  <c:v>10188.4414181636</c:v>
                </c:pt>
                <c:pt idx="16680">
                  <c:v>10115.930449834999</c:v>
                </c:pt>
                <c:pt idx="16681">
                  <c:v>10020.757895966501</c:v>
                </c:pt>
                <c:pt idx="16682">
                  <c:v>10020.757895966501</c:v>
                </c:pt>
                <c:pt idx="16683">
                  <c:v>10020.757895966501</c:v>
                </c:pt>
                <c:pt idx="16684">
                  <c:v>10020.757895966501</c:v>
                </c:pt>
                <c:pt idx="16685">
                  <c:v>9869.6794714017906</c:v>
                </c:pt>
                <c:pt idx="16686">
                  <c:v>9889.5646516061897</c:v>
                </c:pt>
                <c:pt idx="16687">
                  <c:v>9763.3581415155004</c:v>
                </c:pt>
                <c:pt idx="16688">
                  <c:v>9532.2270660648701</c:v>
                </c:pt>
                <c:pt idx="16689">
                  <c:v>9428.9489346029495</c:v>
                </c:pt>
                <c:pt idx="16690">
                  <c:v>9428.9489346029495</c:v>
                </c:pt>
                <c:pt idx="16691">
                  <c:v>9428.9489346029495</c:v>
                </c:pt>
                <c:pt idx="16692">
                  <c:v>9436.9944519397795</c:v>
                </c:pt>
                <c:pt idx="16693">
                  <c:v>9510.6490737134609</c:v>
                </c:pt>
                <c:pt idx="16694">
                  <c:v>9274.2782862175809</c:v>
                </c:pt>
                <c:pt idx="16695">
                  <c:v>9429.2725159005495</c:v>
                </c:pt>
                <c:pt idx="16696">
                  <c:v>9226.0125746010999</c:v>
                </c:pt>
                <c:pt idx="16697">
                  <c:v>9226.0125746010999</c:v>
                </c:pt>
                <c:pt idx="16698">
                  <c:v>9226.0125746010999</c:v>
                </c:pt>
                <c:pt idx="16699">
                  <c:v>9226.0125746010999</c:v>
                </c:pt>
                <c:pt idx="16700">
                  <c:v>9230.9702603567694</c:v>
                </c:pt>
                <c:pt idx="16701">
                  <c:v>9124.3756054045207</c:v>
                </c:pt>
                <c:pt idx="16702">
                  <c:v>9172.0613404755295</c:v>
                </c:pt>
                <c:pt idx="16703">
                  <c:v>9358.1429577106392</c:v>
                </c:pt>
                <c:pt idx="16704">
                  <c:v>9358.1429577106392</c:v>
                </c:pt>
                <c:pt idx="16705">
                  <c:v>9358.1429577106392</c:v>
                </c:pt>
                <c:pt idx="16706">
                  <c:v>9211.8451768740997</c:v>
                </c:pt>
                <c:pt idx="16707">
                  <c:v>9342.1596461243007</c:v>
                </c:pt>
                <c:pt idx="16708">
                  <c:v>9241.2765931145805</c:v>
                </c:pt>
                <c:pt idx="16709">
                  <c:v>9293.19461304572</c:v>
                </c:pt>
                <c:pt idx="16710">
                  <c:v>9523.4854387203395</c:v>
                </c:pt>
                <c:pt idx="16711">
                  <c:v>9523.4854387203395</c:v>
                </c:pt>
                <c:pt idx="16712">
                  <c:v>9523.4854387203395</c:v>
                </c:pt>
                <c:pt idx="16713">
                  <c:v>9519.5534914991895</c:v>
                </c:pt>
                <c:pt idx="16714">
                  <c:v>9341.4014156817302</c:v>
                </c:pt>
                <c:pt idx="16715">
                  <c:v>9391.2505682152696</c:v>
                </c:pt>
                <c:pt idx="16716">
                  <c:v>9407.4629231529598</c:v>
                </c:pt>
                <c:pt idx="16717">
                  <c:v>9234.1041793381992</c:v>
                </c:pt>
                <c:pt idx="16718">
                  <c:v>9234.1041793381992</c:v>
                </c:pt>
                <c:pt idx="16719">
                  <c:v>9234.1041793381992</c:v>
                </c:pt>
                <c:pt idx="16720">
                  <c:v>9104.2507537524998</c:v>
                </c:pt>
                <c:pt idx="16721">
                  <c:v>9100.12920953496</c:v>
                </c:pt>
                <c:pt idx="16722">
                  <c:v>9101.5315728987807</c:v>
                </c:pt>
                <c:pt idx="16723">
                  <c:v>8991.2618507210991</c:v>
                </c:pt>
                <c:pt idx="16724">
                  <c:v>9167.72936722343</c:v>
                </c:pt>
                <c:pt idx="16725">
                  <c:v>9167.72936722343</c:v>
                </c:pt>
                <c:pt idx="16726">
                  <c:v>9167.72936722343</c:v>
                </c:pt>
                <c:pt idx="16727">
                  <c:v>9167.72936722343</c:v>
                </c:pt>
                <c:pt idx="16728">
                  <c:v>9322.2101520010801</c:v>
                </c:pt>
                <c:pt idx="16729">
                  <c:v>9476.8214793703191</c:v>
                </c:pt>
                <c:pt idx="16730">
                  <c:v>9433.1032962488298</c:v>
                </c:pt>
                <c:pt idx="16731">
                  <c:v>9434.2215610260992</c:v>
                </c:pt>
                <c:pt idx="16732">
                  <c:v>9434.2215610260992</c:v>
                </c:pt>
                <c:pt idx="16733">
                  <c:v>9434.2215610260992</c:v>
                </c:pt>
                <c:pt idx="16734">
                  <c:v>9570.5829565327003</c:v>
                </c:pt>
                <c:pt idx="16735">
                  <c:v>9451.9677065839896</c:v>
                </c:pt>
                <c:pt idx="16736">
                  <c:v>9494.4188679367908</c:v>
                </c:pt>
                <c:pt idx="16737">
                  <c:v>9604.4583470122307</c:v>
                </c:pt>
                <c:pt idx="16738">
                  <c:v>9587.6159895526307</c:v>
                </c:pt>
                <c:pt idx="16739">
                  <c:v>9587.6159895526307</c:v>
                </c:pt>
                <c:pt idx="16740">
                  <c:v>9587.6159895526307</c:v>
                </c:pt>
                <c:pt idx="16741">
                  <c:v>9510.6364217949995</c:v>
                </c:pt>
                <c:pt idx="16742">
                  <c:v>9737.8111793271601</c:v>
                </c:pt>
                <c:pt idx="16743">
                  <c:v>9779.4913371319708</c:v>
                </c:pt>
                <c:pt idx="16744">
                  <c:v>9814.7082914783005</c:v>
                </c:pt>
                <c:pt idx="16745">
                  <c:v>9847.3606631737293</c:v>
                </c:pt>
                <c:pt idx="16746">
                  <c:v>9847.3606631737293</c:v>
                </c:pt>
                <c:pt idx="16747">
                  <c:v>9847.3606631737293</c:v>
                </c:pt>
                <c:pt idx="16748">
                  <c:v>9856.7349591532402</c:v>
                </c:pt>
                <c:pt idx="16749">
                  <c:v>9747.7706386539703</c:v>
                </c:pt>
                <c:pt idx="16750">
                  <c:v>9798.7092740621592</c:v>
                </c:pt>
                <c:pt idx="16751">
                  <c:v>9800.8502719373901</c:v>
                </c:pt>
                <c:pt idx="16752">
                  <c:v>9964.3045995418506</c:v>
                </c:pt>
                <c:pt idx="16753">
                  <c:v>9964.3045995418506</c:v>
                </c:pt>
                <c:pt idx="16754">
                  <c:v>9964.3045995418506</c:v>
                </c:pt>
                <c:pt idx="16755">
                  <c:v>9952.3870619348108</c:v>
                </c:pt>
                <c:pt idx="16756">
                  <c:v>9934.2758891395297</c:v>
                </c:pt>
                <c:pt idx="16757">
                  <c:v>9990.5693763221298</c:v>
                </c:pt>
                <c:pt idx="16758">
                  <c:v>10056.5770040717</c:v>
                </c:pt>
                <c:pt idx="16759">
                  <c:v>10100.8605485915</c:v>
                </c:pt>
                <c:pt idx="16760">
                  <c:v>10100.8605485915</c:v>
                </c:pt>
                <c:pt idx="16761">
                  <c:v>10100.8605485915</c:v>
                </c:pt>
                <c:pt idx="16762">
                  <c:v>10110.8728333134</c:v>
                </c:pt>
                <c:pt idx="16763">
                  <c:v>10103.551080848199</c:v>
                </c:pt>
                <c:pt idx="16764">
                  <c:v>10039.0516732707</c:v>
                </c:pt>
                <c:pt idx="16765">
                  <c:v>10035.263671918699</c:v>
                </c:pt>
                <c:pt idx="16766">
                  <c:v>10035.263671918699</c:v>
                </c:pt>
                <c:pt idx="16767">
                  <c:v>10035.263671918699</c:v>
                </c:pt>
                <c:pt idx="16768">
                  <c:v>10035.263671918699</c:v>
                </c:pt>
                <c:pt idx="16769">
                  <c:v>10040.8270864485</c:v>
                </c:pt>
                <c:pt idx="16770">
                  <c:v>10131.4152225119</c:v>
                </c:pt>
                <c:pt idx="16771">
                  <c:v>10176.5422161434</c:v>
                </c:pt>
                <c:pt idx="16772">
                  <c:v>10155.8208338074</c:v>
                </c:pt>
                <c:pt idx="16773">
                  <c:v>10220.1945583904</c:v>
                </c:pt>
                <c:pt idx="16774">
                  <c:v>10220.1945583904</c:v>
                </c:pt>
                <c:pt idx="16775">
                  <c:v>10220.1945583904</c:v>
                </c:pt>
                <c:pt idx="16776">
                  <c:v>10189.623633298799</c:v>
                </c:pt>
                <c:pt idx="16777">
                  <c:v>10086.265966836099</c:v>
                </c:pt>
                <c:pt idx="16778">
                  <c:v>10195.9406610481</c:v>
                </c:pt>
                <c:pt idx="16779">
                  <c:v>10074.190801352301</c:v>
                </c:pt>
                <c:pt idx="16780">
                  <c:v>10102.3621519555</c:v>
                </c:pt>
                <c:pt idx="16781">
                  <c:v>10102.3621519555</c:v>
                </c:pt>
                <c:pt idx="16782">
                  <c:v>10102.3621519555</c:v>
                </c:pt>
                <c:pt idx="16783">
                  <c:v>10074.678360723299</c:v>
                </c:pt>
                <c:pt idx="16784">
                  <c:v>10172.350238065599</c:v>
                </c:pt>
                <c:pt idx="16785">
                  <c:v>10276.023014857599</c:v>
                </c:pt>
                <c:pt idx="16786">
                  <c:v>10278.8386484115</c:v>
                </c:pt>
                <c:pt idx="16787">
                  <c:v>10268.720979510499</c:v>
                </c:pt>
                <c:pt idx="16788">
                  <c:v>10268.720979510499</c:v>
                </c:pt>
                <c:pt idx="16789">
                  <c:v>10268.720979510499</c:v>
                </c:pt>
                <c:pt idx="16790">
                  <c:v>10336.076521323401</c:v>
                </c:pt>
                <c:pt idx="16791">
                  <c:v>10367.950303167299</c:v>
                </c:pt>
                <c:pt idx="16792">
                  <c:v>10376.4339355961</c:v>
                </c:pt>
                <c:pt idx="16793">
                  <c:v>10322.8260847171</c:v>
                </c:pt>
                <c:pt idx="16794">
                  <c:v>10323.351018146101</c:v>
                </c:pt>
                <c:pt idx="16795">
                  <c:v>10323.351018146101</c:v>
                </c:pt>
                <c:pt idx="16796">
                  <c:v>10323.351018146101</c:v>
                </c:pt>
                <c:pt idx="16797">
                  <c:v>10304.6704605455</c:v>
                </c:pt>
                <c:pt idx="16798">
                  <c:v>10323.9396959152</c:v>
                </c:pt>
                <c:pt idx="16799">
                  <c:v>10341.754554478501</c:v>
                </c:pt>
                <c:pt idx="16800">
                  <c:v>10246.9917821911</c:v>
                </c:pt>
                <c:pt idx="16801">
                  <c:v>10195.192258867901</c:v>
                </c:pt>
                <c:pt idx="16802">
                  <c:v>10195.192258867901</c:v>
                </c:pt>
                <c:pt idx="16803">
                  <c:v>10195.192258867901</c:v>
                </c:pt>
                <c:pt idx="16804">
                  <c:v>10274.9061073742</c:v>
                </c:pt>
                <c:pt idx="16805">
                  <c:v>10186.018260693199</c:v>
                </c:pt>
                <c:pt idx="16806">
                  <c:v>10127.7218318184</c:v>
                </c:pt>
                <c:pt idx="16807">
                  <c:v>10127.7384950251</c:v>
                </c:pt>
                <c:pt idx="16808">
                  <c:v>10161.253257353899</c:v>
                </c:pt>
                <c:pt idx="16809">
                  <c:v>10161.253257353899</c:v>
                </c:pt>
                <c:pt idx="16810">
                  <c:v>10161.253257353899</c:v>
                </c:pt>
                <c:pt idx="16811">
                  <c:v>10169.007732091401</c:v>
                </c:pt>
                <c:pt idx="16812">
                  <c:v>10296.142146485099</c:v>
                </c:pt>
                <c:pt idx="16813">
                  <c:v>10203.067314628999</c:v>
                </c:pt>
                <c:pt idx="16814">
                  <c:v>10202.327650028499</c:v>
                </c:pt>
                <c:pt idx="16815">
                  <c:v>10116.6409447347</c:v>
                </c:pt>
                <c:pt idx="16816">
                  <c:v>10116.6409447347</c:v>
                </c:pt>
                <c:pt idx="16817">
                  <c:v>10116.6409447347</c:v>
                </c:pt>
                <c:pt idx="16818">
                  <c:v>10216.768978756199</c:v>
                </c:pt>
                <c:pt idx="16819">
                  <c:v>10123.7504140049</c:v>
                </c:pt>
                <c:pt idx="16820">
                  <c:v>10127.3388689111</c:v>
                </c:pt>
                <c:pt idx="16821">
                  <c:v>10089.9057444193</c:v>
                </c:pt>
                <c:pt idx="16822">
                  <c:v>10152.2499388914</c:v>
                </c:pt>
                <c:pt idx="16823">
                  <c:v>10152.2499388914</c:v>
                </c:pt>
                <c:pt idx="16824">
                  <c:v>10152.2499388914</c:v>
                </c:pt>
                <c:pt idx="16825">
                  <c:v>10131.4443558567</c:v>
                </c:pt>
                <c:pt idx="16826">
                  <c:v>10270.2917685091</c:v>
                </c:pt>
                <c:pt idx="16827">
                  <c:v>10342.552849329501</c:v>
                </c:pt>
                <c:pt idx="16828">
                  <c:v>10341.831714214901</c:v>
                </c:pt>
                <c:pt idx="16829">
                  <c:v>10388.020681281499</c:v>
                </c:pt>
                <c:pt idx="16830">
                  <c:v>10388.020681281499</c:v>
                </c:pt>
                <c:pt idx="16831">
                  <c:v>10388.020681281499</c:v>
                </c:pt>
                <c:pt idx="16832">
                  <c:v>10388.020681281499</c:v>
                </c:pt>
                <c:pt idx="16833">
                  <c:v>10378.2790918685</c:v>
                </c:pt>
                <c:pt idx="16834">
                  <c:v>10391.7788706417</c:v>
                </c:pt>
                <c:pt idx="16835">
                  <c:v>10422.3546553303</c:v>
                </c:pt>
                <c:pt idx="16836">
                  <c:v>10392.131500453201</c:v>
                </c:pt>
                <c:pt idx="16837">
                  <c:v>10392.131500453201</c:v>
                </c:pt>
                <c:pt idx="16838">
                  <c:v>10392.131500453201</c:v>
                </c:pt>
                <c:pt idx="16839">
                  <c:v>10443.2863576326</c:v>
                </c:pt>
                <c:pt idx="16840">
                  <c:v>10456.975212298301</c:v>
                </c:pt>
                <c:pt idx="16841">
                  <c:v>10493.7353250167</c:v>
                </c:pt>
                <c:pt idx="16842">
                  <c:v>10476.163276643199</c:v>
                </c:pt>
                <c:pt idx="16843">
                  <c:v>10380.1919068197</c:v>
                </c:pt>
                <c:pt idx="16844">
                  <c:v>10380.1919068197</c:v>
                </c:pt>
                <c:pt idx="16845">
                  <c:v>10380.1919068197</c:v>
                </c:pt>
                <c:pt idx="16846">
                  <c:v>10299.0290985641</c:v>
                </c:pt>
                <c:pt idx="16847">
                  <c:v>10281.203672498001</c:v>
                </c:pt>
                <c:pt idx="16848">
                  <c:v>10263.096510990999</c:v>
                </c:pt>
                <c:pt idx="16849">
                  <c:v>10296.940380742701</c:v>
                </c:pt>
                <c:pt idx="16850">
                  <c:v>10263.4257880757</c:v>
                </c:pt>
                <c:pt idx="16851">
                  <c:v>10263.4257880757</c:v>
                </c:pt>
                <c:pt idx="16852">
                  <c:v>10263.4257880757</c:v>
                </c:pt>
                <c:pt idx="16853">
                  <c:v>10323.112958485</c:v>
                </c:pt>
                <c:pt idx="16854">
                  <c:v>10352.0273790423</c:v>
                </c:pt>
                <c:pt idx="16855">
                  <c:v>10335.024485218901</c:v>
                </c:pt>
                <c:pt idx="16856">
                  <c:v>10473.2775606713</c:v>
                </c:pt>
                <c:pt idx="16857">
                  <c:v>10097.0525635101</c:v>
                </c:pt>
                <c:pt idx="16858">
                  <c:v>10097.0525635101</c:v>
                </c:pt>
                <c:pt idx="16859">
                  <c:v>10097.0525635101</c:v>
                </c:pt>
                <c:pt idx="16860">
                  <c:v>9914.3311213076995</c:v>
                </c:pt>
                <c:pt idx="16861">
                  <c:v>10092.715403456101</c:v>
                </c:pt>
                <c:pt idx="16862">
                  <c:v>10265.921366872501</c:v>
                </c:pt>
                <c:pt idx="16863">
                  <c:v>10405.1699447132</c:v>
                </c:pt>
                <c:pt idx="16864">
                  <c:v>10427.385659195799</c:v>
                </c:pt>
                <c:pt idx="16865">
                  <c:v>10427.385659195799</c:v>
                </c:pt>
                <c:pt idx="16866">
                  <c:v>10427.385659195799</c:v>
                </c:pt>
                <c:pt idx="16867">
                  <c:v>10427.385659195799</c:v>
                </c:pt>
                <c:pt idx="16868">
                  <c:v>10356.694870507399</c:v>
                </c:pt>
                <c:pt idx="16869">
                  <c:v>10415.810208134901</c:v>
                </c:pt>
                <c:pt idx="16870">
                  <c:v>10407.757698310599</c:v>
                </c:pt>
                <c:pt idx="16871">
                  <c:v>10566.5459280999</c:v>
                </c:pt>
                <c:pt idx="16872">
                  <c:v>10566.5459280999</c:v>
                </c:pt>
                <c:pt idx="16873">
                  <c:v>10566.5459280999</c:v>
                </c:pt>
                <c:pt idx="16874">
                  <c:v>10602.571829630901</c:v>
                </c:pt>
                <c:pt idx="16875">
                  <c:v>10676.9469684657</c:v>
                </c:pt>
                <c:pt idx="16876">
                  <c:v>10679.364357437</c:v>
                </c:pt>
                <c:pt idx="16877">
                  <c:v>10735.763701427701</c:v>
                </c:pt>
                <c:pt idx="16878">
                  <c:v>10725.8096228019</c:v>
                </c:pt>
                <c:pt idx="16879">
                  <c:v>10725.8096228019</c:v>
                </c:pt>
                <c:pt idx="16880">
                  <c:v>10725.8096228019</c:v>
                </c:pt>
                <c:pt idx="16881">
                  <c:v>10751.793088295601</c:v>
                </c:pt>
                <c:pt idx="16882">
                  <c:v>10736.625934518001</c:v>
                </c:pt>
                <c:pt idx="16883">
                  <c:v>10783.8144516174</c:v>
                </c:pt>
                <c:pt idx="16884">
                  <c:v>10745.040720635699</c:v>
                </c:pt>
                <c:pt idx="16885">
                  <c:v>10794.026185835501</c:v>
                </c:pt>
                <c:pt idx="16886">
                  <c:v>10794.026185835501</c:v>
                </c:pt>
                <c:pt idx="16887">
                  <c:v>10794.026185835501</c:v>
                </c:pt>
                <c:pt idx="16888">
                  <c:v>10761.579795613299</c:v>
                </c:pt>
                <c:pt idx="16889">
                  <c:v>10765.3696268883</c:v>
                </c:pt>
                <c:pt idx="16890">
                  <c:v>10752.8760513119</c:v>
                </c:pt>
                <c:pt idx="16891">
                  <c:v>10771.0697281885</c:v>
                </c:pt>
                <c:pt idx="16892">
                  <c:v>10788.7954416252</c:v>
                </c:pt>
                <c:pt idx="16893">
                  <c:v>10788.7954416252</c:v>
                </c:pt>
                <c:pt idx="16894">
                  <c:v>10788.7954416252</c:v>
                </c:pt>
                <c:pt idx="16895">
                  <c:v>10775.095328691101</c:v>
                </c:pt>
                <c:pt idx="16896">
                  <c:v>10706.8287639184</c:v>
                </c:pt>
                <c:pt idx="16897">
                  <c:v>10743.6761554842</c:v>
                </c:pt>
                <c:pt idx="16898">
                  <c:v>10748.6691551196</c:v>
                </c:pt>
                <c:pt idx="16899">
                  <c:v>10841.3660048525</c:v>
                </c:pt>
                <c:pt idx="16900">
                  <c:v>10841.3660048525</c:v>
                </c:pt>
                <c:pt idx="16901">
                  <c:v>10841.3660048525</c:v>
                </c:pt>
                <c:pt idx="16902">
                  <c:v>10832.534456784801</c:v>
                </c:pt>
                <c:pt idx="16903">
                  <c:v>10837.177480603001</c:v>
                </c:pt>
                <c:pt idx="16904">
                  <c:v>10810.1472021627</c:v>
                </c:pt>
                <c:pt idx="16905">
                  <c:v>10862.769185016399</c:v>
                </c:pt>
                <c:pt idx="16906">
                  <c:v>10854.673714415299</c:v>
                </c:pt>
                <c:pt idx="16907">
                  <c:v>10854.673714415299</c:v>
                </c:pt>
                <c:pt idx="16908">
                  <c:v>10854.673714415299</c:v>
                </c:pt>
                <c:pt idx="16909">
                  <c:v>10886.291731183501</c:v>
                </c:pt>
                <c:pt idx="16910">
                  <c:v>10828.569413405299</c:v>
                </c:pt>
                <c:pt idx="16911">
                  <c:v>10851.4929081997</c:v>
                </c:pt>
                <c:pt idx="16912">
                  <c:v>10875.6610294128</c:v>
                </c:pt>
                <c:pt idx="16913">
                  <c:v>10861.477198734299</c:v>
                </c:pt>
                <c:pt idx="16914">
                  <c:v>10861.477198734299</c:v>
                </c:pt>
                <c:pt idx="16915">
                  <c:v>10861.477198734299</c:v>
                </c:pt>
                <c:pt idx="16916">
                  <c:v>10855.5608514256</c:v>
                </c:pt>
                <c:pt idx="16917">
                  <c:v>10877.0468386381</c:v>
                </c:pt>
                <c:pt idx="16918">
                  <c:v>10820.635606206801</c:v>
                </c:pt>
                <c:pt idx="16919">
                  <c:v>10806.042830137099</c:v>
                </c:pt>
                <c:pt idx="16920">
                  <c:v>10789.2349140111</c:v>
                </c:pt>
                <c:pt idx="16921">
                  <c:v>10789.2349140111</c:v>
                </c:pt>
                <c:pt idx="16922">
                  <c:v>10789.2349140111</c:v>
                </c:pt>
                <c:pt idx="16923">
                  <c:v>10847.107830822401</c:v>
                </c:pt>
                <c:pt idx="16924">
                  <c:v>10827.676277640699</c:v>
                </c:pt>
                <c:pt idx="16925">
                  <c:v>10803.943435744701</c:v>
                </c:pt>
                <c:pt idx="16926">
                  <c:v>10803.649181691</c:v>
                </c:pt>
                <c:pt idx="16927">
                  <c:v>10849.602343174</c:v>
                </c:pt>
                <c:pt idx="16928">
                  <c:v>10849.602343174</c:v>
                </c:pt>
                <c:pt idx="16929">
                  <c:v>10849.602343174</c:v>
                </c:pt>
                <c:pt idx="16930">
                  <c:v>10849.602343174</c:v>
                </c:pt>
                <c:pt idx="16931">
                  <c:v>10882.152324008301</c:v>
                </c:pt>
                <c:pt idx="16932">
                  <c:v>10883.1838189233</c:v>
                </c:pt>
                <c:pt idx="16933">
                  <c:v>10859.4576301914</c:v>
                </c:pt>
                <c:pt idx="16934">
                  <c:v>10593.3043114804</c:v>
                </c:pt>
                <c:pt idx="16935">
                  <c:v>10593.3043114804</c:v>
                </c:pt>
                <c:pt idx="16936">
                  <c:v>10593.3043114804</c:v>
                </c:pt>
                <c:pt idx="16937">
                  <c:v>10749.374814659601</c:v>
                </c:pt>
                <c:pt idx="16938">
                  <c:v>10593.2256247884</c:v>
                </c:pt>
                <c:pt idx="16939">
                  <c:v>10587.7284025752</c:v>
                </c:pt>
                <c:pt idx="16940">
                  <c:v>10696.522964383201</c:v>
                </c:pt>
                <c:pt idx="16941">
                  <c:v>10656.2835134958</c:v>
                </c:pt>
                <c:pt idx="16942">
                  <c:v>10656.2835134958</c:v>
                </c:pt>
                <c:pt idx="16943">
                  <c:v>10656.2835134958</c:v>
                </c:pt>
                <c:pt idx="16944">
                  <c:v>10656.188115122201</c:v>
                </c:pt>
                <c:pt idx="16945">
                  <c:v>10659.5081772717</c:v>
                </c:pt>
                <c:pt idx="16946">
                  <c:v>10775.9906094649</c:v>
                </c:pt>
                <c:pt idx="16947">
                  <c:v>10846.2320126741</c:v>
                </c:pt>
                <c:pt idx="16948">
                  <c:v>10784.0223963193</c:v>
                </c:pt>
                <c:pt idx="16949">
                  <c:v>10784.0223963193</c:v>
                </c:pt>
                <c:pt idx="16950">
                  <c:v>10784.0223963193</c:v>
                </c:pt>
                <c:pt idx="16951">
                  <c:v>10692.304010088499</c:v>
                </c:pt>
                <c:pt idx="16952">
                  <c:v>10761.7089081987</c:v>
                </c:pt>
                <c:pt idx="16953">
                  <c:v>10821.1048905844</c:v>
                </c:pt>
                <c:pt idx="16954">
                  <c:v>10720.5094990579</c:v>
                </c:pt>
                <c:pt idx="16955">
                  <c:v>10805.9861025219</c:v>
                </c:pt>
                <c:pt idx="16956">
                  <c:v>10805.9861025219</c:v>
                </c:pt>
                <c:pt idx="16957">
                  <c:v>10805.9861025219</c:v>
                </c:pt>
                <c:pt idx="16958">
                  <c:v>10772.0791913145</c:v>
                </c:pt>
                <c:pt idx="16959">
                  <c:v>10719.7233592588</c:v>
                </c:pt>
                <c:pt idx="16960">
                  <c:v>10770.148549761599</c:v>
                </c:pt>
                <c:pt idx="16961">
                  <c:v>10775.637046513801</c:v>
                </c:pt>
                <c:pt idx="16962">
                  <c:v>10740.919103706001</c:v>
                </c:pt>
                <c:pt idx="16963">
                  <c:v>10740.919103706001</c:v>
                </c:pt>
                <c:pt idx="16964">
                  <c:v>10740.919103706001</c:v>
                </c:pt>
                <c:pt idx="16965">
                  <c:v>10790.3977998264</c:v>
                </c:pt>
                <c:pt idx="16966">
                  <c:v>10656.148184019399</c:v>
                </c:pt>
                <c:pt idx="16967">
                  <c:v>10669.2473793016</c:v>
                </c:pt>
                <c:pt idx="16968">
                  <c:v>10636.568091982799</c:v>
                </c:pt>
                <c:pt idx="16969">
                  <c:v>10638.725946963899</c:v>
                </c:pt>
                <c:pt idx="16970">
                  <c:v>10638.725946963899</c:v>
                </c:pt>
                <c:pt idx="16971">
                  <c:v>10638.725946963899</c:v>
                </c:pt>
                <c:pt idx="16972">
                  <c:v>10606.7152965692</c:v>
                </c:pt>
                <c:pt idx="16973">
                  <c:v>10672.060068012501</c:v>
                </c:pt>
                <c:pt idx="16974">
                  <c:v>10696.986795347701</c:v>
                </c:pt>
                <c:pt idx="16975">
                  <c:v>10683.043751036799</c:v>
                </c:pt>
                <c:pt idx="16976">
                  <c:v>10682.1857837275</c:v>
                </c:pt>
                <c:pt idx="16977">
                  <c:v>10682.1857837275</c:v>
                </c:pt>
                <c:pt idx="16978">
                  <c:v>10682.1857837275</c:v>
                </c:pt>
                <c:pt idx="16979">
                  <c:v>10732.986968887501</c:v>
                </c:pt>
                <c:pt idx="16980">
                  <c:v>10692.5500680888</c:v>
                </c:pt>
                <c:pt idx="16981">
                  <c:v>10674.07215932</c:v>
                </c:pt>
                <c:pt idx="16982">
                  <c:v>10642.5846851435</c:v>
                </c:pt>
                <c:pt idx="16983">
                  <c:v>10610.1049200329</c:v>
                </c:pt>
                <c:pt idx="16984">
                  <c:v>10610.1049200329</c:v>
                </c:pt>
                <c:pt idx="16985">
                  <c:v>10610.1049200329</c:v>
                </c:pt>
                <c:pt idx="16986">
                  <c:v>10608.872169935999</c:v>
                </c:pt>
                <c:pt idx="16987">
                  <c:v>10536.9818606148</c:v>
                </c:pt>
                <c:pt idx="16988">
                  <c:v>10469.5665736314</c:v>
                </c:pt>
                <c:pt idx="16989">
                  <c:v>10427.0803286541</c:v>
                </c:pt>
                <c:pt idx="16990">
                  <c:v>10409.938578813801</c:v>
                </c:pt>
                <c:pt idx="16991">
                  <c:v>10409.938578813801</c:v>
                </c:pt>
                <c:pt idx="16992">
                  <c:v>10409.938578813801</c:v>
                </c:pt>
                <c:pt idx="16993">
                  <c:v>10641.4205026277</c:v>
                </c:pt>
                <c:pt idx="16994">
                  <c:v>10686.7902337368</c:v>
                </c:pt>
                <c:pt idx="16995">
                  <c:v>10805.8876381182</c:v>
                </c:pt>
                <c:pt idx="16996">
                  <c:v>10827.9964172287</c:v>
                </c:pt>
                <c:pt idx="16997">
                  <c:v>10812.872636263401</c:v>
                </c:pt>
                <c:pt idx="16998">
                  <c:v>10812.872636263401</c:v>
                </c:pt>
                <c:pt idx="16999">
                  <c:v>10812.872636263401</c:v>
                </c:pt>
                <c:pt idx="17000">
                  <c:v>10813.1965326471</c:v>
                </c:pt>
                <c:pt idx="17001">
                  <c:v>10896.607274150099</c:v>
                </c:pt>
                <c:pt idx="17002">
                  <c:v>10882.4153603015</c:v>
                </c:pt>
                <c:pt idx="17003">
                  <c:v>10933.949799271901</c:v>
                </c:pt>
                <c:pt idx="17004">
                  <c:v>10909.596977015501</c:v>
                </c:pt>
                <c:pt idx="17005">
                  <c:v>10909.596977015501</c:v>
                </c:pt>
                <c:pt idx="17006">
                  <c:v>10909.596977015501</c:v>
                </c:pt>
                <c:pt idx="17007">
                  <c:v>10991.1581631595</c:v>
                </c:pt>
                <c:pt idx="17008">
                  <c:v>11015.4462231053</c:v>
                </c:pt>
                <c:pt idx="17009">
                  <c:v>11024.740475098801</c:v>
                </c:pt>
                <c:pt idx="17010">
                  <c:v>11024.740475098801</c:v>
                </c:pt>
                <c:pt idx="17011">
                  <c:v>11068.0941399682</c:v>
                </c:pt>
                <c:pt idx="17012">
                  <c:v>11068.0941399682</c:v>
                </c:pt>
                <c:pt idx="17013">
                  <c:v>11068.0941399682</c:v>
                </c:pt>
                <c:pt idx="17014">
                  <c:v>11011.358999034401</c:v>
                </c:pt>
                <c:pt idx="17015">
                  <c:v>11028.660739897199</c:v>
                </c:pt>
                <c:pt idx="17016">
                  <c:v>11001.770541462</c:v>
                </c:pt>
                <c:pt idx="17017">
                  <c:v>10963.533511162999</c:v>
                </c:pt>
                <c:pt idx="17018">
                  <c:v>10967.8902792668</c:v>
                </c:pt>
                <c:pt idx="17019">
                  <c:v>10967.8902792668</c:v>
                </c:pt>
                <c:pt idx="17020">
                  <c:v>10967.8902792668</c:v>
                </c:pt>
                <c:pt idx="17021">
                  <c:v>11032.8035160698</c:v>
                </c:pt>
                <c:pt idx="17022">
                  <c:v>11070.746740707</c:v>
                </c:pt>
                <c:pt idx="17023">
                  <c:v>11218.6402508181</c:v>
                </c:pt>
                <c:pt idx="17024">
                  <c:v>11243.986612234199</c:v>
                </c:pt>
                <c:pt idx="17025">
                  <c:v>11310.854037216201</c:v>
                </c:pt>
                <c:pt idx="17026">
                  <c:v>11310.854037216201</c:v>
                </c:pt>
                <c:pt idx="17027">
                  <c:v>11310.854037216201</c:v>
                </c:pt>
                <c:pt idx="17028">
                  <c:v>11298.6188079977</c:v>
                </c:pt>
                <c:pt idx="17029">
                  <c:v>11374.456200791201</c:v>
                </c:pt>
                <c:pt idx="17030">
                  <c:v>11282.8728289507</c:v>
                </c:pt>
                <c:pt idx="17031">
                  <c:v>11327.201612561999</c:v>
                </c:pt>
                <c:pt idx="17032">
                  <c:v>11307.6865494473</c:v>
                </c:pt>
                <c:pt idx="17033">
                  <c:v>11307.6865494473</c:v>
                </c:pt>
                <c:pt idx="17034">
                  <c:v>11307.6865494473</c:v>
                </c:pt>
                <c:pt idx="17035">
                  <c:v>11330.298896726001</c:v>
                </c:pt>
                <c:pt idx="17036">
                  <c:v>11373.141225343101</c:v>
                </c:pt>
                <c:pt idx="17037">
                  <c:v>11345.575458089599</c:v>
                </c:pt>
                <c:pt idx="17038">
                  <c:v>11325.868446951499</c:v>
                </c:pt>
                <c:pt idx="17039">
                  <c:v>11341.167658157699</c:v>
                </c:pt>
                <c:pt idx="17040">
                  <c:v>11341.167658157699</c:v>
                </c:pt>
                <c:pt idx="17041">
                  <c:v>11341.167658157699</c:v>
                </c:pt>
                <c:pt idx="17042">
                  <c:v>11341.167658157699</c:v>
                </c:pt>
                <c:pt idx="17043">
                  <c:v>11366.7617014793</c:v>
                </c:pt>
                <c:pt idx="17044">
                  <c:v>11273.7501534529</c:v>
                </c:pt>
                <c:pt idx="17045">
                  <c:v>11270.9613628103</c:v>
                </c:pt>
                <c:pt idx="17046">
                  <c:v>11219.2327338577</c:v>
                </c:pt>
                <c:pt idx="17047">
                  <c:v>11219.2327338577</c:v>
                </c:pt>
                <c:pt idx="17048">
                  <c:v>11219.2327338577</c:v>
                </c:pt>
                <c:pt idx="17049">
                  <c:v>11219.2327338577</c:v>
                </c:pt>
                <c:pt idx="17050">
                  <c:v>11314.7142538766</c:v>
                </c:pt>
                <c:pt idx="17051">
                  <c:v>11382.0402381904</c:v>
                </c:pt>
                <c:pt idx="17052">
                  <c:v>11373.390943189501</c:v>
                </c:pt>
                <c:pt idx="17053">
                  <c:v>11416.9049020487</c:v>
                </c:pt>
                <c:pt idx="17054">
                  <c:v>11416.9049020487</c:v>
                </c:pt>
                <c:pt idx="17055">
                  <c:v>11416.9049020487</c:v>
                </c:pt>
                <c:pt idx="17056">
                  <c:v>11376.4447575915</c:v>
                </c:pt>
                <c:pt idx="17057">
                  <c:v>11376.497207307</c:v>
                </c:pt>
                <c:pt idx="17058">
                  <c:v>11409.738523382901</c:v>
                </c:pt>
                <c:pt idx="17059">
                  <c:v>11385.541365774499</c:v>
                </c:pt>
                <c:pt idx="17060">
                  <c:v>11406.5773252171</c:v>
                </c:pt>
                <c:pt idx="17061">
                  <c:v>11406.5773252171</c:v>
                </c:pt>
                <c:pt idx="17062">
                  <c:v>11406.5773252171</c:v>
                </c:pt>
                <c:pt idx="17063">
                  <c:v>11406.5773252171</c:v>
                </c:pt>
                <c:pt idx="17064">
                  <c:v>11372.7327041063</c:v>
                </c:pt>
                <c:pt idx="17065">
                  <c:v>11394.6587090461</c:v>
                </c:pt>
                <c:pt idx="17066">
                  <c:v>11353.7359091378</c:v>
                </c:pt>
                <c:pt idx="17067">
                  <c:v>11392.3052583142</c:v>
                </c:pt>
                <c:pt idx="17068">
                  <c:v>11392.3052583142</c:v>
                </c:pt>
                <c:pt idx="17069">
                  <c:v>11392.3052583142</c:v>
                </c:pt>
                <c:pt idx="17070">
                  <c:v>11361.975955780201</c:v>
                </c:pt>
                <c:pt idx="17071">
                  <c:v>11436.5874334213</c:v>
                </c:pt>
                <c:pt idx="17072">
                  <c:v>11528.392880363001</c:v>
                </c:pt>
                <c:pt idx="17073">
                  <c:v>11520.1552938159</c:v>
                </c:pt>
                <c:pt idx="17074">
                  <c:v>11510.7859059082</c:v>
                </c:pt>
                <c:pt idx="17075">
                  <c:v>11510.7859059082</c:v>
                </c:pt>
                <c:pt idx="17076">
                  <c:v>11510.7859059082</c:v>
                </c:pt>
                <c:pt idx="17077">
                  <c:v>11442.130088625099</c:v>
                </c:pt>
                <c:pt idx="17078">
                  <c:v>11432.0216662891</c:v>
                </c:pt>
                <c:pt idx="17079">
                  <c:v>11438.0256802435</c:v>
                </c:pt>
                <c:pt idx="17080">
                  <c:v>11445.2372980009</c:v>
                </c:pt>
                <c:pt idx="17081">
                  <c:v>11529.393181755</c:v>
                </c:pt>
                <c:pt idx="17082">
                  <c:v>11529.393181755</c:v>
                </c:pt>
                <c:pt idx="17083">
                  <c:v>11529.393181755</c:v>
                </c:pt>
                <c:pt idx="17084">
                  <c:v>11505.0649604511</c:v>
                </c:pt>
                <c:pt idx="17085">
                  <c:v>11508.206853534401</c:v>
                </c:pt>
                <c:pt idx="17086">
                  <c:v>11519.8584705987</c:v>
                </c:pt>
                <c:pt idx="17087">
                  <c:v>11588.2733803271</c:v>
                </c:pt>
                <c:pt idx="17088">
                  <c:v>11630.2732656843</c:v>
                </c:pt>
                <c:pt idx="17089">
                  <c:v>11630.2732656843</c:v>
                </c:pt>
                <c:pt idx="17090">
                  <c:v>11630.2732656843</c:v>
                </c:pt>
                <c:pt idx="17091">
                  <c:v>11694.270498743599</c:v>
                </c:pt>
                <c:pt idx="17092">
                  <c:v>11744.4953187295</c:v>
                </c:pt>
                <c:pt idx="17093">
                  <c:v>11804.8212171217</c:v>
                </c:pt>
                <c:pt idx="17094">
                  <c:v>11795.8285631116</c:v>
                </c:pt>
                <c:pt idx="17095">
                  <c:v>11815.871019750601</c:v>
                </c:pt>
                <c:pt idx="17096">
                  <c:v>11815.871019750601</c:v>
                </c:pt>
                <c:pt idx="17097">
                  <c:v>11815.871019750601</c:v>
                </c:pt>
                <c:pt idx="17098">
                  <c:v>11815.871019750601</c:v>
                </c:pt>
                <c:pt idx="17099">
                  <c:v>11887.3502265529</c:v>
                </c:pt>
                <c:pt idx="17100">
                  <c:v>11875.560165507401</c:v>
                </c:pt>
                <c:pt idx="17101">
                  <c:v>11881.911040774099</c:v>
                </c:pt>
                <c:pt idx="17102">
                  <c:v>11902.5213189067</c:v>
                </c:pt>
                <c:pt idx="17103">
                  <c:v>11902.5213189067</c:v>
                </c:pt>
                <c:pt idx="17104">
                  <c:v>11902.5213189067</c:v>
                </c:pt>
                <c:pt idx="17105">
                  <c:v>11916.3125159587</c:v>
                </c:pt>
                <c:pt idx="17106">
                  <c:v>11885.9406283276</c:v>
                </c:pt>
                <c:pt idx="17107">
                  <c:v>12050.6356558934</c:v>
                </c:pt>
                <c:pt idx="17108">
                  <c:v>11980.985026987601</c:v>
                </c:pt>
                <c:pt idx="17109">
                  <c:v>11987.3537409747</c:v>
                </c:pt>
                <c:pt idx="17110">
                  <c:v>11987.3537409747</c:v>
                </c:pt>
                <c:pt idx="17111">
                  <c:v>11987.3537409747</c:v>
                </c:pt>
                <c:pt idx="17112">
                  <c:v>11948.3376603136</c:v>
                </c:pt>
                <c:pt idx="17113">
                  <c:v>11914.3247226363</c:v>
                </c:pt>
                <c:pt idx="17114">
                  <c:v>11890.5500470023</c:v>
                </c:pt>
                <c:pt idx="17115">
                  <c:v>11900.197086350299</c:v>
                </c:pt>
                <c:pt idx="17116">
                  <c:v>11939.315751771701</c:v>
                </c:pt>
                <c:pt idx="17117">
                  <c:v>11939.315751771701</c:v>
                </c:pt>
                <c:pt idx="17118">
                  <c:v>11939.315751771701</c:v>
                </c:pt>
                <c:pt idx="17119">
                  <c:v>11947.6041277731</c:v>
                </c:pt>
                <c:pt idx="17120">
                  <c:v>11907.794284653301</c:v>
                </c:pt>
                <c:pt idx="17121">
                  <c:v>12007.914465759901</c:v>
                </c:pt>
                <c:pt idx="17122">
                  <c:v>11988.8139226363</c:v>
                </c:pt>
                <c:pt idx="17123">
                  <c:v>11973.1171091383</c:v>
                </c:pt>
                <c:pt idx="17124">
                  <c:v>11973.1171091383</c:v>
                </c:pt>
                <c:pt idx="17125">
                  <c:v>11973.1171091383</c:v>
                </c:pt>
                <c:pt idx="17126">
                  <c:v>11949.390156928501</c:v>
                </c:pt>
                <c:pt idx="17127">
                  <c:v>11802.1770509953</c:v>
                </c:pt>
                <c:pt idx="17128">
                  <c:v>11824.8992300143</c:v>
                </c:pt>
                <c:pt idx="17129">
                  <c:v>11812.5165647423</c:v>
                </c:pt>
                <c:pt idx="17130">
                  <c:v>11802.526493589799</c:v>
                </c:pt>
                <c:pt idx="17131">
                  <c:v>11802.526493589799</c:v>
                </c:pt>
                <c:pt idx="17132">
                  <c:v>11802.526493589799</c:v>
                </c:pt>
                <c:pt idx="17133">
                  <c:v>11790.504601892901</c:v>
                </c:pt>
                <c:pt idx="17134">
                  <c:v>11876.104185882299</c:v>
                </c:pt>
                <c:pt idx="17135">
                  <c:v>11891.409832116</c:v>
                </c:pt>
                <c:pt idx="17136">
                  <c:v>11926.6869557871</c:v>
                </c:pt>
                <c:pt idx="17137">
                  <c:v>11899.8052889138</c:v>
                </c:pt>
                <c:pt idx="17138">
                  <c:v>11899.8052889138</c:v>
                </c:pt>
                <c:pt idx="17139">
                  <c:v>11899.8052889138</c:v>
                </c:pt>
                <c:pt idx="17140">
                  <c:v>11880.8272900426</c:v>
                </c:pt>
                <c:pt idx="17141">
                  <c:v>11889.4091323825</c:v>
                </c:pt>
                <c:pt idx="17142">
                  <c:v>11854.3027974918</c:v>
                </c:pt>
                <c:pt idx="17143">
                  <c:v>11880.6977896588</c:v>
                </c:pt>
                <c:pt idx="17144">
                  <c:v>11870.9392825464</c:v>
                </c:pt>
                <c:pt idx="17145">
                  <c:v>11870.9392825464</c:v>
                </c:pt>
                <c:pt idx="17146">
                  <c:v>11870.9392825464</c:v>
                </c:pt>
                <c:pt idx="17147">
                  <c:v>11879.7617537109</c:v>
                </c:pt>
                <c:pt idx="17148">
                  <c:v>11864.398192229801</c:v>
                </c:pt>
                <c:pt idx="17149">
                  <c:v>11819.9648727481</c:v>
                </c:pt>
                <c:pt idx="17150">
                  <c:v>11739.477475767701</c:v>
                </c:pt>
                <c:pt idx="17151">
                  <c:v>11739.477475767701</c:v>
                </c:pt>
                <c:pt idx="17152">
                  <c:v>11739.477475767701</c:v>
                </c:pt>
                <c:pt idx="17153">
                  <c:v>11739.477475767701</c:v>
                </c:pt>
                <c:pt idx="17154">
                  <c:v>11840.637731826</c:v>
                </c:pt>
                <c:pt idx="17155">
                  <c:v>11806.591904008201</c:v>
                </c:pt>
                <c:pt idx="17156">
                  <c:v>11787.9511684421</c:v>
                </c:pt>
                <c:pt idx="17157">
                  <c:v>11877.341056335699</c:v>
                </c:pt>
                <c:pt idx="17158">
                  <c:v>11841.2976796453</c:v>
                </c:pt>
                <c:pt idx="17159">
                  <c:v>11841.2976796453</c:v>
                </c:pt>
                <c:pt idx="17160">
                  <c:v>11841.2976796453</c:v>
                </c:pt>
                <c:pt idx="17161">
                  <c:v>11969.8688987364</c:v>
                </c:pt>
                <c:pt idx="17162">
                  <c:v>12042.7939144271</c:v>
                </c:pt>
                <c:pt idx="17163">
                  <c:v>12037.073708210501</c:v>
                </c:pt>
                <c:pt idx="17164">
                  <c:v>12044.9549323879</c:v>
                </c:pt>
                <c:pt idx="17165">
                  <c:v>12022.015283372</c:v>
                </c:pt>
                <c:pt idx="17166">
                  <c:v>12022.015283372</c:v>
                </c:pt>
                <c:pt idx="17167">
                  <c:v>12022.015283372</c:v>
                </c:pt>
                <c:pt idx="17168">
                  <c:v>12042.8905731451</c:v>
                </c:pt>
                <c:pt idx="17169">
                  <c:v>12057.2047040413</c:v>
                </c:pt>
                <c:pt idx="17170">
                  <c:v>12044.292936509</c:v>
                </c:pt>
                <c:pt idx="17171">
                  <c:v>12051.9597203634</c:v>
                </c:pt>
                <c:pt idx="17172">
                  <c:v>12101.3916383179</c:v>
                </c:pt>
                <c:pt idx="17173">
                  <c:v>12101.3916383179</c:v>
                </c:pt>
                <c:pt idx="17174">
                  <c:v>12101.3916383179</c:v>
                </c:pt>
                <c:pt idx="17175">
                  <c:v>12103.077627639101</c:v>
                </c:pt>
                <c:pt idx="17176">
                  <c:v>12091.2027478415</c:v>
                </c:pt>
                <c:pt idx="17177">
                  <c:v>12109.5275005322</c:v>
                </c:pt>
                <c:pt idx="17178">
                  <c:v>12087.216799711699</c:v>
                </c:pt>
                <c:pt idx="17179">
                  <c:v>12069.5746446828</c:v>
                </c:pt>
                <c:pt idx="17180">
                  <c:v>12069.5746446828</c:v>
                </c:pt>
                <c:pt idx="17181">
                  <c:v>12069.5746446828</c:v>
                </c:pt>
                <c:pt idx="17182">
                  <c:v>12128.7231269434</c:v>
                </c:pt>
                <c:pt idx="17183">
                  <c:v>12122.8110090595</c:v>
                </c:pt>
                <c:pt idx="17184">
                  <c:v>11906.018944187599</c:v>
                </c:pt>
                <c:pt idx="17185">
                  <c:v>11950.130039665601</c:v>
                </c:pt>
                <c:pt idx="17186">
                  <c:v>12031.2717977466</c:v>
                </c:pt>
                <c:pt idx="17187">
                  <c:v>12031.2717977466</c:v>
                </c:pt>
                <c:pt idx="17188">
                  <c:v>12031.2717977466</c:v>
                </c:pt>
                <c:pt idx="17189">
                  <c:v>12093.604346152</c:v>
                </c:pt>
                <c:pt idx="17190">
                  <c:v>12116.087314233901</c:v>
                </c:pt>
                <c:pt idx="17191">
                  <c:v>12146.708992423601</c:v>
                </c:pt>
                <c:pt idx="17192">
                  <c:v>12202.3454039178</c:v>
                </c:pt>
                <c:pt idx="17193">
                  <c:v>12207.751457182199</c:v>
                </c:pt>
                <c:pt idx="17194">
                  <c:v>12207.751457182199</c:v>
                </c:pt>
                <c:pt idx="17195">
                  <c:v>12207.751457182199</c:v>
                </c:pt>
                <c:pt idx="17196">
                  <c:v>12207.751457182199</c:v>
                </c:pt>
                <c:pt idx="17197">
                  <c:v>12194.919673042299</c:v>
                </c:pt>
                <c:pt idx="17198">
                  <c:v>12191.198700197099</c:v>
                </c:pt>
                <c:pt idx="17199">
                  <c:v>12284.990534692501</c:v>
                </c:pt>
                <c:pt idx="17200">
                  <c:v>12330.734612316201</c:v>
                </c:pt>
                <c:pt idx="17201">
                  <c:v>12330.734612316201</c:v>
                </c:pt>
                <c:pt idx="17202">
                  <c:v>12330.734612316201</c:v>
                </c:pt>
                <c:pt idx="17203">
                  <c:v>12316.1718057813</c:v>
                </c:pt>
                <c:pt idx="17204">
                  <c:v>12281.980880818201</c:v>
                </c:pt>
                <c:pt idx="17205">
                  <c:v>12303.810202802601</c:v>
                </c:pt>
                <c:pt idx="17206">
                  <c:v>12307.433838282899</c:v>
                </c:pt>
                <c:pt idx="17207">
                  <c:v>12297.2577451493</c:v>
                </c:pt>
                <c:pt idx="17208">
                  <c:v>12297.2577451493</c:v>
                </c:pt>
                <c:pt idx="17209">
                  <c:v>12297.2577451493</c:v>
                </c:pt>
                <c:pt idx="17210">
                  <c:v>12286.1089812502</c:v>
                </c:pt>
                <c:pt idx="17211">
                  <c:v>12344.695362041701</c:v>
                </c:pt>
                <c:pt idx="17212">
                  <c:v>12333.2978134357</c:v>
                </c:pt>
                <c:pt idx="17213">
                  <c:v>12307.9428477456</c:v>
                </c:pt>
                <c:pt idx="17214">
                  <c:v>12311.5315207884</c:v>
                </c:pt>
                <c:pt idx="17215">
                  <c:v>12311.5315207884</c:v>
                </c:pt>
                <c:pt idx="17216">
                  <c:v>12311.5315207884</c:v>
                </c:pt>
                <c:pt idx="17217">
                  <c:v>12414.441849831601</c:v>
                </c:pt>
                <c:pt idx="17218">
                  <c:v>12331.4282985847</c:v>
                </c:pt>
                <c:pt idx="17219">
                  <c:v>12325.3365089163</c:v>
                </c:pt>
                <c:pt idx="17220">
                  <c:v>12319.8368508453</c:v>
                </c:pt>
                <c:pt idx="17221">
                  <c:v>12339.0643251891</c:v>
                </c:pt>
                <c:pt idx="17222">
                  <c:v>12339.0643251891</c:v>
                </c:pt>
                <c:pt idx="17223">
                  <c:v>12339.0643251891</c:v>
                </c:pt>
                <c:pt idx="17224">
                  <c:v>12343.0922040065</c:v>
                </c:pt>
                <c:pt idx="17225">
                  <c:v>12243.4512809642</c:v>
                </c:pt>
                <c:pt idx="17226">
                  <c:v>12353.736769565199</c:v>
                </c:pt>
                <c:pt idx="17227">
                  <c:v>12247.885305754</c:v>
                </c:pt>
                <c:pt idx="17228">
                  <c:v>12267.290476534899</c:v>
                </c:pt>
                <c:pt idx="17229">
                  <c:v>12267.290476534899</c:v>
                </c:pt>
                <c:pt idx="17230">
                  <c:v>12267.290476534899</c:v>
                </c:pt>
                <c:pt idx="17231">
                  <c:v>12296.7849948246</c:v>
                </c:pt>
                <c:pt idx="17232">
                  <c:v>12296.7849948246</c:v>
                </c:pt>
                <c:pt idx="17233">
                  <c:v>12317.0667472317</c:v>
                </c:pt>
                <c:pt idx="17234">
                  <c:v>12206.102635901099</c:v>
                </c:pt>
                <c:pt idx="17235">
                  <c:v>12284.398948436399</c:v>
                </c:pt>
                <c:pt idx="17236">
                  <c:v>12284.398948436399</c:v>
                </c:pt>
                <c:pt idx="17237">
                  <c:v>12284.398948436399</c:v>
                </c:pt>
                <c:pt idx="17238">
                  <c:v>12295.834137711699</c:v>
                </c:pt>
                <c:pt idx="17239">
                  <c:v>12286.386341841901</c:v>
                </c:pt>
                <c:pt idx="17240">
                  <c:v>12377.2179546234</c:v>
                </c:pt>
                <c:pt idx="17241">
                  <c:v>12400.7342596621</c:v>
                </c:pt>
                <c:pt idx="17242">
                  <c:v>12458.8849854569</c:v>
                </c:pt>
                <c:pt idx="17243">
                  <c:v>12458.8849854569</c:v>
                </c:pt>
                <c:pt idx="17244">
                  <c:v>12458.8849854569</c:v>
                </c:pt>
                <c:pt idx="17245">
                  <c:v>12458.626445199799</c:v>
                </c:pt>
                <c:pt idx="17246">
                  <c:v>12466.344163932899</c:v>
                </c:pt>
                <c:pt idx="17247">
                  <c:v>12534.4469687687</c:v>
                </c:pt>
                <c:pt idx="17248">
                  <c:v>12533.3829957488</c:v>
                </c:pt>
                <c:pt idx="17249">
                  <c:v>12528.7539932617</c:v>
                </c:pt>
                <c:pt idx="17250">
                  <c:v>12528.7539932617</c:v>
                </c:pt>
                <c:pt idx="17251">
                  <c:v>12528.7539932617</c:v>
                </c:pt>
                <c:pt idx="17252">
                  <c:v>12515.7208691091</c:v>
                </c:pt>
                <c:pt idx="17253">
                  <c:v>12552.2734128052</c:v>
                </c:pt>
                <c:pt idx="17254">
                  <c:v>12555.8591046488</c:v>
                </c:pt>
                <c:pt idx="17255">
                  <c:v>12544.967560068901</c:v>
                </c:pt>
                <c:pt idx="17256">
                  <c:v>12528.599758619701</c:v>
                </c:pt>
                <c:pt idx="17257">
                  <c:v>12528.599758619701</c:v>
                </c:pt>
                <c:pt idx="17258">
                  <c:v>12528.599758619701</c:v>
                </c:pt>
                <c:pt idx="17259">
                  <c:v>12519.5388642333</c:v>
                </c:pt>
                <c:pt idx="17260">
                  <c:v>12550.2330243428</c:v>
                </c:pt>
                <c:pt idx="17261">
                  <c:v>12558.829639373</c:v>
                </c:pt>
                <c:pt idx="17262">
                  <c:v>12533.768030953001</c:v>
                </c:pt>
                <c:pt idx="17263">
                  <c:v>12557.685476942699</c:v>
                </c:pt>
                <c:pt idx="17264">
                  <c:v>12557.685476942699</c:v>
                </c:pt>
                <c:pt idx="17265">
                  <c:v>12557.685476942699</c:v>
                </c:pt>
                <c:pt idx="17266">
                  <c:v>12578.7247326706</c:v>
                </c:pt>
                <c:pt idx="17267">
                  <c:v>12549.859211051</c:v>
                </c:pt>
                <c:pt idx="17268">
                  <c:v>12546.7635992671</c:v>
                </c:pt>
                <c:pt idx="17269">
                  <c:v>12369.660978271901</c:v>
                </c:pt>
                <c:pt idx="17270">
                  <c:v>12386.2624281769</c:v>
                </c:pt>
                <c:pt idx="17271">
                  <c:v>12386.2624281769</c:v>
                </c:pt>
                <c:pt idx="17272">
                  <c:v>12386.2624281769</c:v>
                </c:pt>
                <c:pt idx="17273">
                  <c:v>12511.326545166899</c:v>
                </c:pt>
                <c:pt idx="17274">
                  <c:v>12507.982706136199</c:v>
                </c:pt>
                <c:pt idx="17275">
                  <c:v>12529.290100128201</c:v>
                </c:pt>
                <c:pt idx="17276">
                  <c:v>12336.440057961199</c:v>
                </c:pt>
                <c:pt idx="17277">
                  <c:v>12314.1224131279</c:v>
                </c:pt>
                <c:pt idx="17278">
                  <c:v>12314.1224131279</c:v>
                </c:pt>
                <c:pt idx="17279">
                  <c:v>12314.1224131279</c:v>
                </c:pt>
                <c:pt idx="17280">
                  <c:v>12328.794639367499</c:v>
                </c:pt>
                <c:pt idx="17281">
                  <c:v>12451.8008927357</c:v>
                </c:pt>
                <c:pt idx="17282">
                  <c:v>12409.924351464901</c:v>
                </c:pt>
                <c:pt idx="17283">
                  <c:v>12384.414787571901</c:v>
                </c:pt>
                <c:pt idx="17284">
                  <c:v>12406.532667822899</c:v>
                </c:pt>
                <c:pt idx="17285">
                  <c:v>12406.532667822899</c:v>
                </c:pt>
                <c:pt idx="17286">
                  <c:v>12406.532667822899</c:v>
                </c:pt>
                <c:pt idx="17287">
                  <c:v>12413.108587271399</c:v>
                </c:pt>
                <c:pt idx="17288">
                  <c:v>12425.3072665032</c:v>
                </c:pt>
                <c:pt idx="17289">
                  <c:v>12485.877889839299</c:v>
                </c:pt>
                <c:pt idx="17290">
                  <c:v>12557.863839908099</c:v>
                </c:pt>
                <c:pt idx="17291">
                  <c:v>12583.5913949018</c:v>
                </c:pt>
                <c:pt idx="17292">
                  <c:v>12583.5913949018</c:v>
                </c:pt>
                <c:pt idx="17293">
                  <c:v>12583.5913949018</c:v>
                </c:pt>
                <c:pt idx="17294">
                  <c:v>12583.5913949018</c:v>
                </c:pt>
                <c:pt idx="17295">
                  <c:v>12488.562168848999</c:v>
                </c:pt>
                <c:pt idx="17296">
                  <c:v>12527.742421482601</c:v>
                </c:pt>
                <c:pt idx="17297">
                  <c:v>12528.3702668766</c:v>
                </c:pt>
                <c:pt idx="17298">
                  <c:v>12510.254307196499</c:v>
                </c:pt>
                <c:pt idx="17299">
                  <c:v>12510.254307196499</c:v>
                </c:pt>
                <c:pt idx="17300">
                  <c:v>12510.254307196499</c:v>
                </c:pt>
                <c:pt idx="17301">
                  <c:v>12646.0278368866</c:v>
                </c:pt>
                <c:pt idx="17302">
                  <c:v>12689.3187632676</c:v>
                </c:pt>
                <c:pt idx="17303">
                  <c:v>12699.114474776199</c:v>
                </c:pt>
                <c:pt idx="17304">
                  <c:v>12689.2589090289</c:v>
                </c:pt>
                <c:pt idx="17305">
                  <c:v>12714.303720936399</c:v>
                </c:pt>
                <c:pt idx="17306">
                  <c:v>12714.303720936399</c:v>
                </c:pt>
                <c:pt idx="17307">
                  <c:v>12714.303720936399</c:v>
                </c:pt>
                <c:pt idx="17308">
                  <c:v>12733.2940687587</c:v>
                </c:pt>
                <c:pt idx="17309">
                  <c:v>12747.561348776801</c:v>
                </c:pt>
                <c:pt idx="17310">
                  <c:v>12755.650638843001</c:v>
                </c:pt>
                <c:pt idx="17311">
                  <c:v>12717.2234177315</c:v>
                </c:pt>
                <c:pt idx="17312">
                  <c:v>12725.7408128469</c:v>
                </c:pt>
                <c:pt idx="17313">
                  <c:v>12725.7408128469</c:v>
                </c:pt>
                <c:pt idx="17314">
                  <c:v>12725.7408128469</c:v>
                </c:pt>
                <c:pt idx="17315">
                  <c:v>12697.4555949776</c:v>
                </c:pt>
                <c:pt idx="17316">
                  <c:v>12699.359333025701</c:v>
                </c:pt>
                <c:pt idx="17317">
                  <c:v>12751.250425214599</c:v>
                </c:pt>
                <c:pt idx="17318">
                  <c:v>12769.2858682796</c:v>
                </c:pt>
                <c:pt idx="17319">
                  <c:v>12816.9093496101</c:v>
                </c:pt>
                <c:pt idx="17320">
                  <c:v>12816.9093496101</c:v>
                </c:pt>
                <c:pt idx="17321">
                  <c:v>12816.9093496101</c:v>
                </c:pt>
                <c:pt idx="17322">
                  <c:v>12866.601468082999</c:v>
                </c:pt>
                <c:pt idx="17323">
                  <c:v>12894.9392326174</c:v>
                </c:pt>
                <c:pt idx="17324">
                  <c:v>12911.885265519901</c:v>
                </c:pt>
                <c:pt idx="17325">
                  <c:v>12987.028887214001</c:v>
                </c:pt>
                <c:pt idx="17326">
                  <c:v>12977.1894514508</c:v>
                </c:pt>
                <c:pt idx="17327">
                  <c:v>12977.1894514508</c:v>
                </c:pt>
                <c:pt idx="17328">
                  <c:v>12977.1894514508</c:v>
                </c:pt>
                <c:pt idx="17329">
                  <c:v>12953.7585589803</c:v>
                </c:pt>
                <c:pt idx="17330">
                  <c:v>12984.203619296901</c:v>
                </c:pt>
                <c:pt idx="17331">
                  <c:v>13007.847970475899</c:v>
                </c:pt>
                <c:pt idx="17332">
                  <c:v>12987.0457200825</c:v>
                </c:pt>
                <c:pt idx="17333">
                  <c:v>12998.6229283543</c:v>
                </c:pt>
                <c:pt idx="17334">
                  <c:v>12998.6229283543</c:v>
                </c:pt>
                <c:pt idx="17335">
                  <c:v>12998.6229283543</c:v>
                </c:pt>
                <c:pt idx="17336">
                  <c:v>13021.6534069955</c:v>
                </c:pt>
                <c:pt idx="17337">
                  <c:v>13030.396209853499</c:v>
                </c:pt>
                <c:pt idx="17338">
                  <c:v>13040.604393293799</c:v>
                </c:pt>
                <c:pt idx="17339">
                  <c:v>13045.9612688904</c:v>
                </c:pt>
                <c:pt idx="17340">
                  <c:v>13113.5918566241</c:v>
                </c:pt>
                <c:pt idx="17341">
                  <c:v>13113.5918566241</c:v>
                </c:pt>
                <c:pt idx="17342">
                  <c:v>13113.5918566241</c:v>
                </c:pt>
                <c:pt idx="17343">
                  <c:v>13061.8137470364</c:v>
                </c:pt>
                <c:pt idx="17344">
                  <c:v>13083.301273323401</c:v>
                </c:pt>
                <c:pt idx="17345">
                  <c:v>13022.276513979499</c:v>
                </c:pt>
                <c:pt idx="17346">
                  <c:v>13038.829137659</c:v>
                </c:pt>
                <c:pt idx="17347">
                  <c:v>13144.104163583899</c:v>
                </c:pt>
                <c:pt idx="17348">
                  <c:v>13144.104163583899</c:v>
                </c:pt>
                <c:pt idx="17349">
                  <c:v>13144.104163583899</c:v>
                </c:pt>
                <c:pt idx="17350">
                  <c:v>13103.189095403501</c:v>
                </c:pt>
                <c:pt idx="17351">
                  <c:v>13115.997066305999</c:v>
                </c:pt>
                <c:pt idx="17352">
                  <c:v>13136.8572198281</c:v>
                </c:pt>
                <c:pt idx="17353">
                  <c:v>13140.7639116871</c:v>
                </c:pt>
                <c:pt idx="17354">
                  <c:v>13182.7529386928</c:v>
                </c:pt>
                <c:pt idx="17355">
                  <c:v>13182.7529386928</c:v>
                </c:pt>
                <c:pt idx="17356">
                  <c:v>13182.7529386928</c:v>
                </c:pt>
                <c:pt idx="17357">
                  <c:v>13200.6254701296</c:v>
                </c:pt>
                <c:pt idx="17358">
                  <c:v>13198.2058028435</c:v>
                </c:pt>
                <c:pt idx="17359">
                  <c:v>13217.506352923199</c:v>
                </c:pt>
                <c:pt idx="17360">
                  <c:v>13171.0042751122</c:v>
                </c:pt>
                <c:pt idx="17361">
                  <c:v>13163.921127649401</c:v>
                </c:pt>
                <c:pt idx="17362">
                  <c:v>13163.921127649401</c:v>
                </c:pt>
                <c:pt idx="17363">
                  <c:v>13163.921127649401</c:v>
                </c:pt>
                <c:pt idx="17364">
                  <c:v>13177.1614209073</c:v>
                </c:pt>
                <c:pt idx="17365">
                  <c:v>13148.7711339451</c:v>
                </c:pt>
                <c:pt idx="17366">
                  <c:v>13079.1015271616</c:v>
                </c:pt>
                <c:pt idx="17367">
                  <c:v>13190.5848761341</c:v>
                </c:pt>
                <c:pt idx="17368">
                  <c:v>13156.434270072101</c:v>
                </c:pt>
                <c:pt idx="17369">
                  <c:v>13156.434270072101</c:v>
                </c:pt>
                <c:pt idx="17370">
                  <c:v>13156.434270072101</c:v>
                </c:pt>
                <c:pt idx="17371">
                  <c:v>13173.635801438901</c:v>
                </c:pt>
                <c:pt idx="17372">
                  <c:v>13260.009127801601</c:v>
                </c:pt>
                <c:pt idx="17373">
                  <c:v>13251.228999360401</c:v>
                </c:pt>
                <c:pt idx="17374">
                  <c:v>13251.228999360401</c:v>
                </c:pt>
                <c:pt idx="17375">
                  <c:v>13279.096267647599</c:v>
                </c:pt>
                <c:pt idx="17376">
                  <c:v>13279.096267647599</c:v>
                </c:pt>
                <c:pt idx="17377">
                  <c:v>13279.096267647599</c:v>
                </c:pt>
                <c:pt idx="17378">
                  <c:v>13275.463167465799</c:v>
                </c:pt>
                <c:pt idx="17379">
                  <c:v>13406.750368075</c:v>
                </c:pt>
                <c:pt idx="17380">
                  <c:v>13403.523329034701</c:v>
                </c:pt>
                <c:pt idx="17381">
                  <c:v>13518.261856659199</c:v>
                </c:pt>
                <c:pt idx="17382">
                  <c:v>13491.426531678801</c:v>
                </c:pt>
                <c:pt idx="17383">
                  <c:v>13491.426531678801</c:v>
                </c:pt>
                <c:pt idx="17384">
                  <c:v>13491.426531678801</c:v>
                </c:pt>
                <c:pt idx="17385">
                  <c:v>13477.5392939622</c:v>
                </c:pt>
                <c:pt idx="17386">
                  <c:v>13427.7447361535</c:v>
                </c:pt>
                <c:pt idx="17387">
                  <c:v>13426.5433007666</c:v>
                </c:pt>
                <c:pt idx="17388">
                  <c:v>13468.256869815899</c:v>
                </c:pt>
                <c:pt idx="17389">
                  <c:v>13543.8296024109</c:v>
                </c:pt>
                <c:pt idx="17390">
                  <c:v>13543.8296024109</c:v>
                </c:pt>
                <c:pt idx="17391">
                  <c:v>13543.8296024109</c:v>
                </c:pt>
                <c:pt idx="17392">
                  <c:v>13587.2566096275</c:v>
                </c:pt>
                <c:pt idx="17393">
                  <c:v>13608.774117568</c:v>
                </c:pt>
                <c:pt idx="17394">
                  <c:v>13602.801297136601</c:v>
                </c:pt>
                <c:pt idx="17395">
                  <c:v>13549.7449438679</c:v>
                </c:pt>
                <c:pt idx="17396">
                  <c:v>13672.081166661899</c:v>
                </c:pt>
                <c:pt idx="17397">
                  <c:v>13672.081166661899</c:v>
                </c:pt>
                <c:pt idx="17398">
                  <c:v>13672.081166661899</c:v>
                </c:pt>
                <c:pt idx="17399">
                  <c:v>13745.976647515399</c:v>
                </c:pt>
                <c:pt idx="17400">
                  <c:v>13701.7849505914</c:v>
                </c:pt>
                <c:pt idx="17401">
                  <c:v>13692.236230222599</c:v>
                </c:pt>
                <c:pt idx="17402">
                  <c:v>13719.4321954725</c:v>
                </c:pt>
                <c:pt idx="17403">
                  <c:v>13713.2171829048</c:v>
                </c:pt>
                <c:pt idx="17404">
                  <c:v>13713.2171829048</c:v>
                </c:pt>
                <c:pt idx="17405">
                  <c:v>13713.2171829048</c:v>
                </c:pt>
                <c:pt idx="17406">
                  <c:v>13713.2171829048</c:v>
                </c:pt>
                <c:pt idx="17407">
                  <c:v>13699.363247364399</c:v>
                </c:pt>
                <c:pt idx="17408">
                  <c:v>13711.177012579001</c:v>
                </c:pt>
                <c:pt idx="17409">
                  <c:v>13738.9062852766</c:v>
                </c:pt>
                <c:pt idx="17410">
                  <c:v>13668.566769105901</c:v>
                </c:pt>
                <c:pt idx="17411">
                  <c:v>13668.566769105901</c:v>
                </c:pt>
                <c:pt idx="17412">
                  <c:v>13668.566769105901</c:v>
                </c:pt>
                <c:pt idx="17413">
                  <c:v>13668.566769105901</c:v>
                </c:pt>
                <c:pt idx="17414">
                  <c:v>13782.6855345065</c:v>
                </c:pt>
                <c:pt idx="17415">
                  <c:v>13870.8945766775</c:v>
                </c:pt>
                <c:pt idx="17416">
                  <c:v>13929.6525460833</c:v>
                </c:pt>
                <c:pt idx="17417">
                  <c:v>14027.606183103901</c:v>
                </c:pt>
                <c:pt idx="17418">
                  <c:v>14027.606183103901</c:v>
                </c:pt>
                <c:pt idx="17419">
                  <c:v>14027.606183103901</c:v>
                </c:pt>
                <c:pt idx="17420">
                  <c:v>14051.1789733839</c:v>
                </c:pt>
                <c:pt idx="17421">
                  <c:v>14073.681161717501</c:v>
                </c:pt>
                <c:pt idx="17422">
                  <c:v>14058.127288236899</c:v>
                </c:pt>
                <c:pt idx="17423">
                  <c:v>14158.1168298024</c:v>
                </c:pt>
                <c:pt idx="17424">
                  <c:v>14253.7096236865</c:v>
                </c:pt>
                <c:pt idx="17425">
                  <c:v>14253.7096236865</c:v>
                </c:pt>
                <c:pt idx="17426">
                  <c:v>14253.7096236865</c:v>
                </c:pt>
                <c:pt idx="17427">
                  <c:v>14253.7096236865</c:v>
                </c:pt>
                <c:pt idx="17428">
                  <c:v>14203.7239298069</c:v>
                </c:pt>
                <c:pt idx="17429">
                  <c:v>14337.4292465091</c:v>
                </c:pt>
                <c:pt idx="17430">
                  <c:v>14315.5361438284</c:v>
                </c:pt>
                <c:pt idx="17431">
                  <c:v>14378.6640422418</c:v>
                </c:pt>
                <c:pt idx="17432">
                  <c:v>14378.6640422418</c:v>
                </c:pt>
                <c:pt idx="17433">
                  <c:v>14378.6640422418</c:v>
                </c:pt>
                <c:pt idx="17434">
                  <c:v>14494.8717799564</c:v>
                </c:pt>
                <c:pt idx="17435">
                  <c:v>14526.960135428701</c:v>
                </c:pt>
                <c:pt idx="17436">
                  <c:v>14518.843251092099</c:v>
                </c:pt>
                <c:pt idx="17437">
                  <c:v>14527.6273544655</c:v>
                </c:pt>
                <c:pt idx="17438">
                  <c:v>14699.9100671581</c:v>
                </c:pt>
                <c:pt idx="17439">
                  <c:v>14699.9100671581</c:v>
                </c:pt>
                <c:pt idx="17440">
                  <c:v>14699.9100671581</c:v>
                </c:pt>
                <c:pt idx="17441">
                  <c:v>14601.808291199501</c:v>
                </c:pt>
                <c:pt idx="17442">
                  <c:v>14443.6543054756</c:v>
                </c:pt>
                <c:pt idx="17443">
                  <c:v>14451.1462771426</c:v>
                </c:pt>
                <c:pt idx="17444">
                  <c:v>14444.554336778199</c:v>
                </c:pt>
                <c:pt idx="17445">
                  <c:v>14139.110897337199</c:v>
                </c:pt>
                <c:pt idx="17446">
                  <c:v>14139.110897337199</c:v>
                </c:pt>
                <c:pt idx="17447">
                  <c:v>14139.110897337199</c:v>
                </c:pt>
                <c:pt idx="17448">
                  <c:v>13559.744576671401</c:v>
                </c:pt>
                <c:pt idx="17449">
                  <c:v>13797.7167771103</c:v>
                </c:pt>
                <c:pt idx="17450">
                  <c:v>13729.0773564227</c:v>
                </c:pt>
                <c:pt idx="17451">
                  <c:v>13215.7042543771</c:v>
                </c:pt>
                <c:pt idx="17452">
                  <c:v>13417.4409240844</c:v>
                </c:pt>
                <c:pt idx="17453">
                  <c:v>13417.4409240844</c:v>
                </c:pt>
                <c:pt idx="17454">
                  <c:v>13417.4409240844</c:v>
                </c:pt>
                <c:pt idx="17455">
                  <c:v>13604.6057588284</c:v>
                </c:pt>
                <c:pt idx="17456">
                  <c:v>13640.9139290229</c:v>
                </c:pt>
                <c:pt idx="17457">
                  <c:v>13827.6324321991</c:v>
                </c:pt>
                <c:pt idx="17458">
                  <c:v>13997.8757380436</c:v>
                </c:pt>
                <c:pt idx="17459">
                  <c:v>14004.350320957499</c:v>
                </c:pt>
                <c:pt idx="17460">
                  <c:v>14004.350320957499</c:v>
                </c:pt>
                <c:pt idx="17461">
                  <c:v>14004.350320957499</c:v>
                </c:pt>
                <c:pt idx="17462">
                  <c:v>14004.350320957499</c:v>
                </c:pt>
                <c:pt idx="17463">
                  <c:v>13923.5189226769</c:v>
                </c:pt>
                <c:pt idx="17464">
                  <c:v>13847.262950129199</c:v>
                </c:pt>
                <c:pt idx="17465">
                  <c:v>13861.907157943901</c:v>
                </c:pt>
                <c:pt idx="17466">
                  <c:v>14084.966273063401</c:v>
                </c:pt>
                <c:pt idx="17467">
                  <c:v>14084.966273063401</c:v>
                </c:pt>
                <c:pt idx="17468">
                  <c:v>14084.966273063401</c:v>
                </c:pt>
                <c:pt idx="17469">
                  <c:v>14252.2870342193</c:v>
                </c:pt>
                <c:pt idx="17470">
                  <c:v>14073.2239839169</c:v>
                </c:pt>
                <c:pt idx="17471">
                  <c:v>13918.518651824101</c:v>
                </c:pt>
                <c:pt idx="17472">
                  <c:v>13735.221935130199</c:v>
                </c:pt>
                <c:pt idx="17473">
                  <c:v>13806.169906781701</c:v>
                </c:pt>
                <c:pt idx="17474">
                  <c:v>13806.169906781701</c:v>
                </c:pt>
                <c:pt idx="17475">
                  <c:v>13806.169906781701</c:v>
                </c:pt>
                <c:pt idx="17476">
                  <c:v>13958.5666515545</c:v>
                </c:pt>
                <c:pt idx="17477">
                  <c:v>13996.1319061871</c:v>
                </c:pt>
                <c:pt idx="17478">
                  <c:v>13990.324130274401</c:v>
                </c:pt>
                <c:pt idx="17479">
                  <c:v>14056.563709862299</c:v>
                </c:pt>
                <c:pt idx="17480">
                  <c:v>14301.1888198243</c:v>
                </c:pt>
                <c:pt idx="17481">
                  <c:v>14301.1888198243</c:v>
                </c:pt>
                <c:pt idx="17482">
                  <c:v>14301.1888198243</c:v>
                </c:pt>
                <c:pt idx="17483">
                  <c:v>14283.021040600799</c:v>
                </c:pt>
                <c:pt idx="17484">
                  <c:v>14192.9687326739</c:v>
                </c:pt>
                <c:pt idx="17485">
                  <c:v>14115.6475025245</c:v>
                </c:pt>
                <c:pt idx="17486">
                  <c:v>14105.493913809099</c:v>
                </c:pt>
                <c:pt idx="17487">
                  <c:v>14129.990112355999</c:v>
                </c:pt>
                <c:pt idx="17488">
                  <c:v>14129.990112355999</c:v>
                </c:pt>
                <c:pt idx="17489">
                  <c:v>14129.990112355999</c:v>
                </c:pt>
                <c:pt idx="17490">
                  <c:v>13929.3921759032</c:v>
                </c:pt>
                <c:pt idx="17491">
                  <c:v>13950.276385036501</c:v>
                </c:pt>
                <c:pt idx="17492">
                  <c:v>13926.0475491573</c:v>
                </c:pt>
                <c:pt idx="17493">
                  <c:v>13576.1649126671</c:v>
                </c:pt>
                <c:pt idx="17494">
                  <c:v>13291.670783993501</c:v>
                </c:pt>
                <c:pt idx="17495">
                  <c:v>13291.670783993501</c:v>
                </c:pt>
                <c:pt idx="17496">
                  <c:v>13291.670783993501</c:v>
                </c:pt>
                <c:pt idx="17497">
                  <c:v>13652.6426331113</c:v>
                </c:pt>
                <c:pt idx="17498">
                  <c:v>13416.808473585899</c:v>
                </c:pt>
                <c:pt idx="17499">
                  <c:v>13379.9299127344</c:v>
                </c:pt>
                <c:pt idx="17500">
                  <c:v>13564.8035989617</c:v>
                </c:pt>
                <c:pt idx="17501">
                  <c:v>13564.8035989617</c:v>
                </c:pt>
                <c:pt idx="17502">
                  <c:v>13564.8035989617</c:v>
                </c:pt>
                <c:pt idx="17503">
                  <c:v>13564.8035989617</c:v>
                </c:pt>
                <c:pt idx="17504">
                  <c:v>13261.941490209299</c:v>
                </c:pt>
                <c:pt idx="17505">
                  <c:v>13429.7800711197</c:v>
                </c:pt>
                <c:pt idx="17506">
                  <c:v>13586.0858466599</c:v>
                </c:pt>
                <c:pt idx="17507">
                  <c:v>13681.3002342664</c:v>
                </c:pt>
                <c:pt idx="17508">
                  <c:v>13381.6739021339</c:v>
                </c:pt>
                <c:pt idx="17509">
                  <c:v>13381.6739021339</c:v>
                </c:pt>
                <c:pt idx="17510">
                  <c:v>13381.6739021339</c:v>
                </c:pt>
                <c:pt idx="17511">
                  <c:v>13430.3048470056</c:v>
                </c:pt>
                <c:pt idx="17512">
                  <c:v>13655.3704545952</c:v>
                </c:pt>
                <c:pt idx="17513">
                  <c:v>13580.525207311401</c:v>
                </c:pt>
                <c:pt idx="17514">
                  <c:v>13694.216837158399</c:v>
                </c:pt>
                <c:pt idx="17515">
                  <c:v>13654.954383410901</c:v>
                </c:pt>
                <c:pt idx="17516">
                  <c:v>13654.954383410901</c:v>
                </c:pt>
                <c:pt idx="17517">
                  <c:v>13654.954383410901</c:v>
                </c:pt>
                <c:pt idx="17518">
                  <c:v>13766.0461409648</c:v>
                </c:pt>
                <c:pt idx="17519">
                  <c:v>13912.7909320161</c:v>
                </c:pt>
                <c:pt idx="17520">
                  <c:v>13924.3774353276</c:v>
                </c:pt>
                <c:pt idx="17521">
                  <c:v>13846.3558293895</c:v>
                </c:pt>
                <c:pt idx="17522">
                  <c:v>13728.831443846801</c:v>
                </c:pt>
                <c:pt idx="17523">
                  <c:v>13728.831443846801</c:v>
                </c:pt>
                <c:pt idx="17524">
                  <c:v>13728.831443846801</c:v>
                </c:pt>
                <c:pt idx="17525">
                  <c:v>13729.5961335542</c:v>
                </c:pt>
                <c:pt idx="17526">
                  <c:v>13546.2166704052</c:v>
                </c:pt>
                <c:pt idx="17527">
                  <c:v>13571.0953834675</c:v>
                </c:pt>
                <c:pt idx="17528">
                  <c:v>13712.738918573499</c:v>
                </c:pt>
                <c:pt idx="17529">
                  <c:v>13728.794687842301</c:v>
                </c:pt>
                <c:pt idx="17530">
                  <c:v>13728.794687842301</c:v>
                </c:pt>
                <c:pt idx="17531">
                  <c:v>13728.794687842301</c:v>
                </c:pt>
                <c:pt idx="17532">
                  <c:v>13616.8526341136</c:v>
                </c:pt>
                <c:pt idx="17533">
                  <c:v>13651.633921344501</c:v>
                </c:pt>
                <c:pt idx="17534">
                  <c:v>13553.251961138099</c:v>
                </c:pt>
                <c:pt idx="17535">
                  <c:v>13524.178567528799</c:v>
                </c:pt>
                <c:pt idx="17536">
                  <c:v>13699.882824329799</c:v>
                </c:pt>
                <c:pt idx="17537">
                  <c:v>13699.882824329799</c:v>
                </c:pt>
                <c:pt idx="17538">
                  <c:v>13699.882824329799</c:v>
                </c:pt>
                <c:pt idx="17539">
                  <c:v>13747.5153098513</c:v>
                </c:pt>
                <c:pt idx="17540">
                  <c:v>13744.0053235006</c:v>
                </c:pt>
                <c:pt idx="17541">
                  <c:v>13878.688315989501</c:v>
                </c:pt>
                <c:pt idx="17542">
                  <c:v>14011.912435636001</c:v>
                </c:pt>
                <c:pt idx="17543">
                  <c:v>14040.7132191824</c:v>
                </c:pt>
                <c:pt idx="17544">
                  <c:v>14040.7132191824</c:v>
                </c:pt>
                <c:pt idx="17545">
                  <c:v>14040.7132191824</c:v>
                </c:pt>
                <c:pt idx="17546">
                  <c:v>14053.7545234546</c:v>
                </c:pt>
                <c:pt idx="17547">
                  <c:v>13958.2378713364</c:v>
                </c:pt>
                <c:pt idx="17548">
                  <c:v>14018.792255619999</c:v>
                </c:pt>
                <c:pt idx="17549">
                  <c:v>14010.829678637499</c:v>
                </c:pt>
                <c:pt idx="17550">
                  <c:v>13975.096952596299</c:v>
                </c:pt>
                <c:pt idx="17551">
                  <c:v>13975.096952596299</c:v>
                </c:pt>
                <c:pt idx="17552">
                  <c:v>13975.096952596299</c:v>
                </c:pt>
                <c:pt idx="17553">
                  <c:v>14078.7472613261</c:v>
                </c:pt>
                <c:pt idx="17554">
                  <c:v>14034.8482915001</c:v>
                </c:pt>
                <c:pt idx="17555">
                  <c:v>14080.835179313601</c:v>
                </c:pt>
                <c:pt idx="17556">
                  <c:v>14052.8714219701</c:v>
                </c:pt>
                <c:pt idx="17557">
                  <c:v>14021.372931899001</c:v>
                </c:pt>
                <c:pt idx="17558">
                  <c:v>14021.372931899001</c:v>
                </c:pt>
                <c:pt idx="17559">
                  <c:v>14021.372931899001</c:v>
                </c:pt>
                <c:pt idx="17560">
                  <c:v>14021.372931899001</c:v>
                </c:pt>
                <c:pt idx="17561">
                  <c:v>13859.820451826101</c:v>
                </c:pt>
                <c:pt idx="17562">
                  <c:v>14038.2907403589</c:v>
                </c:pt>
                <c:pt idx="17563">
                  <c:v>13944.7732852559</c:v>
                </c:pt>
                <c:pt idx="17564">
                  <c:v>14097.3615175418</c:v>
                </c:pt>
                <c:pt idx="17565">
                  <c:v>14097.3615175418</c:v>
                </c:pt>
                <c:pt idx="17566">
                  <c:v>14097.3615175418</c:v>
                </c:pt>
                <c:pt idx="17567">
                  <c:v>14160.839561434001</c:v>
                </c:pt>
                <c:pt idx="17568">
                  <c:v>14171.647511249999</c:v>
                </c:pt>
                <c:pt idx="17569">
                  <c:v>14293.4881884524</c:v>
                </c:pt>
                <c:pt idx="17570">
                  <c:v>14285.854391688001</c:v>
                </c:pt>
                <c:pt idx="17571">
                  <c:v>14331.0683975556</c:v>
                </c:pt>
                <c:pt idx="17572">
                  <c:v>14331.0683975556</c:v>
                </c:pt>
                <c:pt idx="17573">
                  <c:v>14331.0683975556</c:v>
                </c:pt>
                <c:pt idx="17574">
                  <c:v>14346.4686786851</c:v>
                </c:pt>
                <c:pt idx="17575">
                  <c:v>14372.1009443735</c:v>
                </c:pt>
                <c:pt idx="17576">
                  <c:v>14314.7755017654</c:v>
                </c:pt>
                <c:pt idx="17577">
                  <c:v>14354.537791122801</c:v>
                </c:pt>
                <c:pt idx="17578">
                  <c:v>14341.4227445864</c:v>
                </c:pt>
                <c:pt idx="17579">
                  <c:v>14341.4227445864</c:v>
                </c:pt>
                <c:pt idx="17580">
                  <c:v>14341.4227445864</c:v>
                </c:pt>
                <c:pt idx="17581">
                  <c:v>14311.161064375199</c:v>
                </c:pt>
                <c:pt idx="17582">
                  <c:v>14254.260066970201</c:v>
                </c:pt>
                <c:pt idx="17583">
                  <c:v>14278.643961562801</c:v>
                </c:pt>
                <c:pt idx="17584">
                  <c:v>14189.4196998852</c:v>
                </c:pt>
                <c:pt idx="17585">
                  <c:v>14216.2333445188</c:v>
                </c:pt>
                <c:pt idx="17586">
                  <c:v>14216.2333445188</c:v>
                </c:pt>
                <c:pt idx="17587">
                  <c:v>14216.2333445188</c:v>
                </c:pt>
                <c:pt idx="17588">
                  <c:v>14021.1563708043</c:v>
                </c:pt>
                <c:pt idx="17589">
                  <c:v>14052.039570450301</c:v>
                </c:pt>
                <c:pt idx="17590">
                  <c:v>13931.117841834701</c:v>
                </c:pt>
                <c:pt idx="17591">
                  <c:v>14019.0777478566</c:v>
                </c:pt>
                <c:pt idx="17592">
                  <c:v>14030.602336751001</c:v>
                </c:pt>
                <c:pt idx="17593">
                  <c:v>14030.602336751001</c:v>
                </c:pt>
                <c:pt idx="17594">
                  <c:v>14030.602336751001</c:v>
                </c:pt>
                <c:pt idx="17595">
                  <c:v>14074.283194289401</c:v>
                </c:pt>
                <c:pt idx="17596">
                  <c:v>14004.6482712134</c:v>
                </c:pt>
                <c:pt idx="17597">
                  <c:v>14004.6482712134</c:v>
                </c:pt>
                <c:pt idx="17598">
                  <c:v>14128.7857927195</c:v>
                </c:pt>
                <c:pt idx="17599">
                  <c:v>14249.619503247301</c:v>
                </c:pt>
                <c:pt idx="17600">
                  <c:v>14249.619503247301</c:v>
                </c:pt>
                <c:pt idx="17601">
                  <c:v>14249.619503247301</c:v>
                </c:pt>
                <c:pt idx="17602">
                  <c:v>14379.494718248099</c:v>
                </c:pt>
                <c:pt idx="17603">
                  <c:v>14429.728954460599</c:v>
                </c:pt>
                <c:pt idx="17604">
                  <c:v>14327.359882729699</c:v>
                </c:pt>
                <c:pt idx="17605">
                  <c:v>14454.145145377601</c:v>
                </c:pt>
                <c:pt idx="17606">
                  <c:v>14469.798392164001</c:v>
                </c:pt>
                <c:pt idx="17607">
                  <c:v>14469.798392164001</c:v>
                </c:pt>
                <c:pt idx="17608">
                  <c:v>14469.798392164001</c:v>
                </c:pt>
                <c:pt idx="17609">
                  <c:v>14455.621469142099</c:v>
                </c:pt>
                <c:pt idx="17610">
                  <c:v>14513.271098982599</c:v>
                </c:pt>
                <c:pt idx="17611">
                  <c:v>14544.6173418779</c:v>
                </c:pt>
                <c:pt idx="17612">
                  <c:v>14488.639619434</c:v>
                </c:pt>
                <c:pt idx="17613">
                  <c:v>14475.490495124899</c:v>
                </c:pt>
                <c:pt idx="17614">
                  <c:v>14475.490495124899</c:v>
                </c:pt>
                <c:pt idx="17615">
                  <c:v>14475.490495124899</c:v>
                </c:pt>
                <c:pt idx="17616">
                  <c:v>14502.1225411013</c:v>
                </c:pt>
                <c:pt idx="17617">
                  <c:v>14572.18312125</c:v>
                </c:pt>
                <c:pt idx="17618">
                  <c:v>14704.913452515701</c:v>
                </c:pt>
                <c:pt idx="17619">
                  <c:v>14660.3396167558</c:v>
                </c:pt>
                <c:pt idx="17620">
                  <c:v>14564.157636117399</c:v>
                </c:pt>
                <c:pt idx="17621">
                  <c:v>14564.157636117399</c:v>
                </c:pt>
                <c:pt idx="17622">
                  <c:v>14564.157636117399</c:v>
                </c:pt>
                <c:pt idx="17623">
                  <c:v>14481.5504005046</c:v>
                </c:pt>
                <c:pt idx="17624">
                  <c:v>14552.731826712699</c:v>
                </c:pt>
                <c:pt idx="17625">
                  <c:v>14537.6239454764</c:v>
                </c:pt>
                <c:pt idx="17626">
                  <c:v>14610.751270675401</c:v>
                </c:pt>
                <c:pt idx="17627">
                  <c:v>14680.5768450744</c:v>
                </c:pt>
                <c:pt idx="17628">
                  <c:v>14680.5768450744</c:v>
                </c:pt>
                <c:pt idx="17629">
                  <c:v>14680.5768450744</c:v>
                </c:pt>
                <c:pt idx="17630">
                  <c:v>14733.911710210799</c:v>
                </c:pt>
                <c:pt idx="17631">
                  <c:v>14775.6656466359</c:v>
                </c:pt>
                <c:pt idx="17632">
                  <c:v>14772.2320323064</c:v>
                </c:pt>
                <c:pt idx="17633">
                  <c:v>14754.7604963962</c:v>
                </c:pt>
                <c:pt idx="17634">
                  <c:v>14654.2171910243</c:v>
                </c:pt>
                <c:pt idx="17635">
                  <c:v>14654.2171910243</c:v>
                </c:pt>
                <c:pt idx="17636">
                  <c:v>14654.2171910243</c:v>
                </c:pt>
                <c:pt idx="17637">
                  <c:v>14595.747161831599</c:v>
                </c:pt>
                <c:pt idx="17638">
                  <c:v>14690.284502139</c:v>
                </c:pt>
                <c:pt idx="17639">
                  <c:v>14581.306584463</c:v>
                </c:pt>
                <c:pt idx="17640">
                  <c:v>14701.1576384199</c:v>
                </c:pt>
                <c:pt idx="17641">
                  <c:v>14751.2285267312</c:v>
                </c:pt>
                <c:pt idx="17642">
                  <c:v>14751.2285267312</c:v>
                </c:pt>
                <c:pt idx="17643">
                  <c:v>14751.2285267312</c:v>
                </c:pt>
                <c:pt idx="17644">
                  <c:v>14787.602913479799</c:v>
                </c:pt>
                <c:pt idx="17645">
                  <c:v>14818.7149019845</c:v>
                </c:pt>
                <c:pt idx="17646">
                  <c:v>14813.2442318339</c:v>
                </c:pt>
                <c:pt idx="17647">
                  <c:v>14789.0950521424</c:v>
                </c:pt>
                <c:pt idx="17648">
                  <c:v>14880.9322258298</c:v>
                </c:pt>
                <c:pt idx="17649">
                  <c:v>14880.9322258298</c:v>
                </c:pt>
                <c:pt idx="17650">
                  <c:v>14880.9322258298</c:v>
                </c:pt>
                <c:pt idx="17651">
                  <c:v>14996.779214206699</c:v>
                </c:pt>
                <c:pt idx="17652">
                  <c:v>15000.9384960431</c:v>
                </c:pt>
                <c:pt idx="17653">
                  <c:v>15087.757051172201</c:v>
                </c:pt>
                <c:pt idx="17654">
                  <c:v>15023.3834720135</c:v>
                </c:pt>
                <c:pt idx="17655">
                  <c:v>15026.9370735505</c:v>
                </c:pt>
                <c:pt idx="17656">
                  <c:v>15026.9370735505</c:v>
                </c:pt>
                <c:pt idx="17657">
                  <c:v>15026.9370735505</c:v>
                </c:pt>
                <c:pt idx="17658">
                  <c:v>15026.9370735505</c:v>
                </c:pt>
                <c:pt idx="17659">
                  <c:v>15003.477811213101</c:v>
                </c:pt>
                <c:pt idx="17660">
                  <c:v>14961.529721162</c:v>
                </c:pt>
                <c:pt idx="17661">
                  <c:v>14911.294963845599</c:v>
                </c:pt>
                <c:pt idx="17662">
                  <c:v>14879.5143868914</c:v>
                </c:pt>
                <c:pt idx="17663">
                  <c:v>14879.5143868914</c:v>
                </c:pt>
                <c:pt idx="17664">
                  <c:v>14879.5143868914</c:v>
                </c:pt>
                <c:pt idx="17665">
                  <c:v>14907.7254746983</c:v>
                </c:pt>
                <c:pt idx="17666">
                  <c:v>14964.4926817012</c:v>
                </c:pt>
                <c:pt idx="17667">
                  <c:v>14969.975640209401</c:v>
                </c:pt>
                <c:pt idx="17668">
                  <c:v>15053.025280932399</c:v>
                </c:pt>
                <c:pt idx="17669">
                  <c:v>15059.411688215399</c:v>
                </c:pt>
                <c:pt idx="17670">
                  <c:v>15059.411688215399</c:v>
                </c:pt>
                <c:pt idx="17671">
                  <c:v>15059.411688215399</c:v>
                </c:pt>
                <c:pt idx="17672">
                  <c:v>14975.7840341756</c:v>
                </c:pt>
                <c:pt idx="17673">
                  <c:v>15056.7752780543</c:v>
                </c:pt>
                <c:pt idx="17674">
                  <c:v>15075.6663131642</c:v>
                </c:pt>
                <c:pt idx="17675">
                  <c:v>15194.542296853901</c:v>
                </c:pt>
                <c:pt idx="17676">
                  <c:v>15189.2830737083</c:v>
                </c:pt>
                <c:pt idx="17677">
                  <c:v>15189.2830737083</c:v>
                </c:pt>
                <c:pt idx="17678">
                  <c:v>15189.2830737083</c:v>
                </c:pt>
                <c:pt idx="17679">
                  <c:v>15135.912106976901</c:v>
                </c:pt>
                <c:pt idx="17680">
                  <c:v>15117.2538235393</c:v>
                </c:pt>
                <c:pt idx="17681">
                  <c:v>15067.4844120244</c:v>
                </c:pt>
                <c:pt idx="17682">
                  <c:v>15111.9380787964</c:v>
                </c:pt>
                <c:pt idx="17683">
                  <c:v>15112.4694108967</c:v>
                </c:pt>
                <c:pt idx="17684">
                  <c:v>15112.4694108967</c:v>
                </c:pt>
                <c:pt idx="17685">
                  <c:v>15112.4694108967</c:v>
                </c:pt>
                <c:pt idx="17686">
                  <c:v>15167.611209938899</c:v>
                </c:pt>
                <c:pt idx="17687">
                  <c:v>15162.142321236701</c:v>
                </c:pt>
                <c:pt idx="17688">
                  <c:v>15172.9279241776</c:v>
                </c:pt>
                <c:pt idx="17689">
                  <c:v>15052.5228519216</c:v>
                </c:pt>
                <c:pt idx="17690">
                  <c:v>14969.5122939926</c:v>
                </c:pt>
                <c:pt idx="17691">
                  <c:v>14969.5122939926</c:v>
                </c:pt>
                <c:pt idx="17692">
                  <c:v>14969.5122939926</c:v>
                </c:pt>
                <c:pt idx="17693">
                  <c:v>14963.6316120058</c:v>
                </c:pt>
                <c:pt idx="17694">
                  <c:v>14946.776178473399</c:v>
                </c:pt>
                <c:pt idx="17695">
                  <c:v>14455.668719937201</c:v>
                </c:pt>
                <c:pt idx="17696">
                  <c:v>14158.320205755899</c:v>
                </c:pt>
                <c:pt idx="17697">
                  <c:v>14360.9793021157</c:v>
                </c:pt>
                <c:pt idx="17698">
                  <c:v>14360.9793021157</c:v>
                </c:pt>
                <c:pt idx="17699">
                  <c:v>14360.9793021157</c:v>
                </c:pt>
                <c:pt idx="17700">
                  <c:v>14276.5075081985</c:v>
                </c:pt>
                <c:pt idx="17701">
                  <c:v>14583.7895719348</c:v>
                </c:pt>
                <c:pt idx="17702">
                  <c:v>14580.697668471899</c:v>
                </c:pt>
                <c:pt idx="17703">
                  <c:v>14372.2579178407</c:v>
                </c:pt>
                <c:pt idx="17704">
                  <c:v>14367.450370607799</c:v>
                </c:pt>
                <c:pt idx="17705">
                  <c:v>14367.450370607799</c:v>
                </c:pt>
                <c:pt idx="17706">
                  <c:v>14367.450370607799</c:v>
                </c:pt>
                <c:pt idx="17707">
                  <c:v>14306.056112227699</c:v>
                </c:pt>
                <c:pt idx="17708">
                  <c:v>14227.920069444899</c:v>
                </c:pt>
                <c:pt idx="17709">
                  <c:v>13788.7873099802</c:v>
                </c:pt>
                <c:pt idx="17710">
                  <c:v>14045.5782090336</c:v>
                </c:pt>
                <c:pt idx="17711">
                  <c:v>13802.2257923899</c:v>
                </c:pt>
                <c:pt idx="17712">
                  <c:v>13802.2257923899</c:v>
                </c:pt>
                <c:pt idx="17713">
                  <c:v>13802.2257923899</c:v>
                </c:pt>
                <c:pt idx="17714">
                  <c:v>13711.869087061001</c:v>
                </c:pt>
                <c:pt idx="17715">
                  <c:v>13927.926262098399</c:v>
                </c:pt>
                <c:pt idx="17716">
                  <c:v>14079.529692804301</c:v>
                </c:pt>
                <c:pt idx="17717">
                  <c:v>14228.559367006501</c:v>
                </c:pt>
                <c:pt idx="17718">
                  <c:v>14139.944796916599</c:v>
                </c:pt>
                <c:pt idx="17719">
                  <c:v>14139.944796916599</c:v>
                </c:pt>
                <c:pt idx="17720">
                  <c:v>14139.944796916599</c:v>
                </c:pt>
                <c:pt idx="17721">
                  <c:v>14219.5191713525</c:v>
                </c:pt>
                <c:pt idx="17722">
                  <c:v>14309.656128369799</c:v>
                </c:pt>
                <c:pt idx="17723">
                  <c:v>14613.311817800601</c:v>
                </c:pt>
                <c:pt idx="17724">
                  <c:v>14584.313426799899</c:v>
                </c:pt>
                <c:pt idx="17725">
                  <c:v>14452.64320269</c:v>
                </c:pt>
                <c:pt idx="17726">
                  <c:v>14452.64320269</c:v>
                </c:pt>
                <c:pt idx="17727">
                  <c:v>14452.64320269</c:v>
                </c:pt>
                <c:pt idx="17728">
                  <c:v>14167.887467729301</c:v>
                </c:pt>
                <c:pt idx="17729">
                  <c:v>14147.389457195</c:v>
                </c:pt>
                <c:pt idx="17730">
                  <c:v>14043.9922595465</c:v>
                </c:pt>
                <c:pt idx="17731">
                  <c:v>14197.3583303247</c:v>
                </c:pt>
                <c:pt idx="17732">
                  <c:v>14229.9674140386</c:v>
                </c:pt>
                <c:pt idx="17733">
                  <c:v>14229.9674140386</c:v>
                </c:pt>
                <c:pt idx="17734">
                  <c:v>14229.9674140386</c:v>
                </c:pt>
                <c:pt idx="17735">
                  <c:v>13993.558804093</c:v>
                </c:pt>
                <c:pt idx="17736">
                  <c:v>13740.5951103727</c:v>
                </c:pt>
                <c:pt idx="17737">
                  <c:v>13783.548470481101</c:v>
                </c:pt>
                <c:pt idx="17738">
                  <c:v>13783.548470481101</c:v>
                </c:pt>
                <c:pt idx="17739">
                  <c:v>13693.903835482301</c:v>
                </c:pt>
                <c:pt idx="17740">
                  <c:v>13693.903835482301</c:v>
                </c:pt>
                <c:pt idx="17741">
                  <c:v>13693.903835482301</c:v>
                </c:pt>
                <c:pt idx="17742">
                  <c:v>13908.245693954599</c:v>
                </c:pt>
                <c:pt idx="17743">
                  <c:v>13953.7474461362</c:v>
                </c:pt>
                <c:pt idx="17744">
                  <c:v>14275.2112440167</c:v>
                </c:pt>
                <c:pt idx="17745">
                  <c:v>14247.332075170199</c:v>
                </c:pt>
                <c:pt idx="17746">
                  <c:v>14366.447863613201</c:v>
                </c:pt>
                <c:pt idx="17747">
                  <c:v>14366.447863613201</c:v>
                </c:pt>
                <c:pt idx="17748">
                  <c:v>14366.447863613201</c:v>
                </c:pt>
                <c:pt idx="17749">
                  <c:v>14523.629372470799</c:v>
                </c:pt>
                <c:pt idx="17750">
                  <c:v>14054.4032735989</c:v>
                </c:pt>
                <c:pt idx="17751">
                  <c:v>14054.4032735989</c:v>
                </c:pt>
                <c:pt idx="17752">
                  <c:v>14037.4260592921</c:v>
                </c:pt>
                <c:pt idx="17753">
                  <c:v>13712.2935201453</c:v>
                </c:pt>
                <c:pt idx="17754">
                  <c:v>13712.2935201453</c:v>
                </c:pt>
                <c:pt idx="17755">
                  <c:v>13712.2935201453</c:v>
                </c:pt>
                <c:pt idx="17756">
                  <c:v>13736.584488578201</c:v>
                </c:pt>
                <c:pt idx="17757">
                  <c:v>13732.384403092899</c:v>
                </c:pt>
                <c:pt idx="17758">
                  <c:v>13806.931663764701</c:v>
                </c:pt>
                <c:pt idx="17759">
                  <c:v>13806.740685237</c:v>
                </c:pt>
                <c:pt idx="17760">
                  <c:v>13544.903403693201</c:v>
                </c:pt>
                <c:pt idx="17761">
                  <c:v>13544.903403693201</c:v>
                </c:pt>
                <c:pt idx="17762">
                  <c:v>13544.903403693201</c:v>
                </c:pt>
                <c:pt idx="17763">
                  <c:v>13264.2699037156</c:v>
                </c:pt>
                <c:pt idx="17764">
                  <c:v>13266.280371118</c:v>
                </c:pt>
                <c:pt idx="17765">
                  <c:v>13063.264439759199</c:v>
                </c:pt>
                <c:pt idx="17766">
                  <c:v>12857.5406827648</c:v>
                </c:pt>
                <c:pt idx="17767">
                  <c:v>12592.825089772199</c:v>
                </c:pt>
                <c:pt idx="17768">
                  <c:v>12592.825089772199</c:v>
                </c:pt>
                <c:pt idx="17769">
                  <c:v>12592.825089772199</c:v>
                </c:pt>
                <c:pt idx="17770">
                  <c:v>12252.3446586181</c:v>
                </c:pt>
                <c:pt idx="17771">
                  <c:v>12252.3446586181</c:v>
                </c:pt>
                <c:pt idx="17772">
                  <c:v>12860.2386195447</c:v>
                </c:pt>
                <c:pt idx="17773">
                  <c:v>12971.542902667499</c:v>
                </c:pt>
                <c:pt idx="17774">
                  <c:v>12957.5629932838</c:v>
                </c:pt>
                <c:pt idx="17775">
                  <c:v>12957.5629932838</c:v>
                </c:pt>
                <c:pt idx="17776">
                  <c:v>12957.5629932838</c:v>
                </c:pt>
                <c:pt idx="17777">
                  <c:v>13069.2890554966</c:v>
                </c:pt>
                <c:pt idx="17778">
                  <c:v>13069.2890554966</c:v>
                </c:pt>
                <c:pt idx="17779">
                  <c:v>13085.910404300201</c:v>
                </c:pt>
                <c:pt idx="17780">
                  <c:v>12765.3273447585</c:v>
                </c:pt>
                <c:pt idx="17781">
                  <c:v>13203.6329911134</c:v>
                </c:pt>
                <c:pt idx="17782">
                  <c:v>13203.6329911134</c:v>
                </c:pt>
                <c:pt idx="17783">
                  <c:v>13203.6329911134</c:v>
                </c:pt>
                <c:pt idx="17784">
                  <c:v>13296.225717011601</c:v>
                </c:pt>
                <c:pt idx="17785">
                  <c:v>13425.431604322501</c:v>
                </c:pt>
                <c:pt idx="17786">
                  <c:v>13484.735836062</c:v>
                </c:pt>
                <c:pt idx="17787">
                  <c:v>13545.672128926301</c:v>
                </c:pt>
                <c:pt idx="17788">
                  <c:v>13543.708669945099</c:v>
                </c:pt>
                <c:pt idx="17789">
                  <c:v>13543.708669945099</c:v>
                </c:pt>
                <c:pt idx="17790">
                  <c:v>13543.708669945099</c:v>
                </c:pt>
                <c:pt idx="17791">
                  <c:v>13474.0433289426</c:v>
                </c:pt>
                <c:pt idx="17792">
                  <c:v>13618.802096001</c:v>
                </c:pt>
                <c:pt idx="17793">
                  <c:v>13649.385988097099</c:v>
                </c:pt>
                <c:pt idx="17794">
                  <c:v>13754.3525447382</c:v>
                </c:pt>
                <c:pt idx="17795">
                  <c:v>13936.078654213899</c:v>
                </c:pt>
                <c:pt idx="17796">
                  <c:v>13936.078654213899</c:v>
                </c:pt>
                <c:pt idx="17797">
                  <c:v>13936.078654213899</c:v>
                </c:pt>
                <c:pt idx="17798">
                  <c:v>13936.078654213899</c:v>
                </c:pt>
                <c:pt idx="17799">
                  <c:v>13739.3353598215</c:v>
                </c:pt>
                <c:pt idx="17800">
                  <c:v>13769.583430737201</c:v>
                </c:pt>
                <c:pt idx="17801">
                  <c:v>13788.9827966628</c:v>
                </c:pt>
                <c:pt idx="17802">
                  <c:v>13906.5073033925</c:v>
                </c:pt>
                <c:pt idx="17803">
                  <c:v>13906.5073033925</c:v>
                </c:pt>
                <c:pt idx="17804">
                  <c:v>13906.5073033925</c:v>
                </c:pt>
                <c:pt idx="17805">
                  <c:v>13797.3597239748</c:v>
                </c:pt>
                <c:pt idx="17806">
                  <c:v>13777.5090578161</c:v>
                </c:pt>
                <c:pt idx="17807">
                  <c:v>13993.282934101</c:v>
                </c:pt>
                <c:pt idx="17808">
                  <c:v>14116.6072062854</c:v>
                </c:pt>
                <c:pt idx="17809">
                  <c:v>14131.191923422301</c:v>
                </c:pt>
                <c:pt idx="17810">
                  <c:v>14131.191923422301</c:v>
                </c:pt>
                <c:pt idx="17811">
                  <c:v>14131.191923422301</c:v>
                </c:pt>
                <c:pt idx="17812">
                  <c:v>14227.171134042001</c:v>
                </c:pt>
                <c:pt idx="17813">
                  <c:v>14294.305037026699</c:v>
                </c:pt>
                <c:pt idx="17814">
                  <c:v>14263.892672951501</c:v>
                </c:pt>
                <c:pt idx="17815">
                  <c:v>14132.484964031</c:v>
                </c:pt>
                <c:pt idx="17816">
                  <c:v>14146.7215231551</c:v>
                </c:pt>
                <c:pt idx="17817">
                  <c:v>14146.7215231551</c:v>
                </c:pt>
                <c:pt idx="17818">
                  <c:v>14146.7215231551</c:v>
                </c:pt>
                <c:pt idx="17819">
                  <c:v>14156.9164366234</c:v>
                </c:pt>
                <c:pt idx="17820">
                  <c:v>14340.406628296299</c:v>
                </c:pt>
                <c:pt idx="17821">
                  <c:v>14384.9416357548</c:v>
                </c:pt>
                <c:pt idx="17822">
                  <c:v>14351.800844260901</c:v>
                </c:pt>
                <c:pt idx="17823">
                  <c:v>14508.990593831701</c:v>
                </c:pt>
                <c:pt idx="17824">
                  <c:v>14508.990593831701</c:v>
                </c:pt>
                <c:pt idx="17825">
                  <c:v>14508.990593831701</c:v>
                </c:pt>
                <c:pt idx="17826">
                  <c:v>14508.990593831701</c:v>
                </c:pt>
                <c:pt idx="17827">
                  <c:v>14531.806317064</c:v>
                </c:pt>
                <c:pt idx="17828">
                  <c:v>14560.4615187173</c:v>
                </c:pt>
                <c:pt idx="17829">
                  <c:v>14510.3620666399</c:v>
                </c:pt>
                <c:pt idx="17830">
                  <c:v>14603.8539270572</c:v>
                </c:pt>
                <c:pt idx="17831">
                  <c:v>14603.8539270572</c:v>
                </c:pt>
                <c:pt idx="17832">
                  <c:v>14603.8539270572</c:v>
                </c:pt>
                <c:pt idx="17833">
                  <c:v>14623.868898494</c:v>
                </c:pt>
                <c:pt idx="17834">
                  <c:v>14612.487698008799</c:v>
                </c:pt>
                <c:pt idx="17835">
                  <c:v>14606.783536945501</c:v>
                </c:pt>
                <c:pt idx="17836">
                  <c:v>14569.866511353301</c:v>
                </c:pt>
                <c:pt idx="17837">
                  <c:v>14671.139883318599</c:v>
                </c:pt>
                <c:pt idx="17838">
                  <c:v>14671.139883318599</c:v>
                </c:pt>
                <c:pt idx="17839">
                  <c:v>14671.139883318599</c:v>
                </c:pt>
                <c:pt idx="17840">
                  <c:v>14614.554747602</c:v>
                </c:pt>
                <c:pt idx="17841">
                  <c:v>14598.4810547821</c:v>
                </c:pt>
                <c:pt idx="17842">
                  <c:v>14503.917453260799</c:v>
                </c:pt>
                <c:pt idx="17843">
                  <c:v>14389.1120546726</c:v>
                </c:pt>
                <c:pt idx="17844">
                  <c:v>14359.8213243722</c:v>
                </c:pt>
                <c:pt idx="17845">
                  <c:v>14359.8213243722</c:v>
                </c:pt>
                <c:pt idx="17846">
                  <c:v>14359.8213243722</c:v>
                </c:pt>
                <c:pt idx="17847">
                  <c:v>14570.5869072275</c:v>
                </c:pt>
                <c:pt idx="17848">
                  <c:v>14614.299855072401</c:v>
                </c:pt>
                <c:pt idx="17849">
                  <c:v>14716.8811494049</c:v>
                </c:pt>
                <c:pt idx="17850">
                  <c:v>14709.0878706032</c:v>
                </c:pt>
                <c:pt idx="17851">
                  <c:v>14782.9879444424</c:v>
                </c:pt>
                <c:pt idx="17852">
                  <c:v>14782.9879444424</c:v>
                </c:pt>
                <c:pt idx="17853">
                  <c:v>14782.9879444424</c:v>
                </c:pt>
                <c:pt idx="17854">
                  <c:v>14837.944666761799</c:v>
                </c:pt>
                <c:pt idx="17855">
                  <c:v>14836.430423598</c:v>
                </c:pt>
                <c:pt idx="17856">
                  <c:v>14793.411889143399</c:v>
                </c:pt>
                <c:pt idx="17857">
                  <c:v>14954.7634412393</c:v>
                </c:pt>
                <c:pt idx="17858">
                  <c:v>14672.154581721299</c:v>
                </c:pt>
                <c:pt idx="17859">
                  <c:v>14672.154581721299</c:v>
                </c:pt>
                <c:pt idx="17860">
                  <c:v>14672.154581721299</c:v>
                </c:pt>
                <c:pt idx="17861">
                  <c:v>14660.9535135309</c:v>
                </c:pt>
                <c:pt idx="17862">
                  <c:v>14766.272178879601</c:v>
                </c:pt>
                <c:pt idx="17863">
                  <c:v>14697.8972608474</c:v>
                </c:pt>
                <c:pt idx="17864">
                  <c:v>14752.9601429423</c:v>
                </c:pt>
                <c:pt idx="17865">
                  <c:v>14852.984259147001</c:v>
                </c:pt>
                <c:pt idx="17866">
                  <c:v>14852.984259147001</c:v>
                </c:pt>
                <c:pt idx="17867">
                  <c:v>14852.984259147001</c:v>
                </c:pt>
                <c:pt idx="17868">
                  <c:v>15024.9405790045</c:v>
                </c:pt>
                <c:pt idx="17869">
                  <c:v>15025.760033098501</c:v>
                </c:pt>
                <c:pt idx="17870">
                  <c:v>15058.055703100599</c:v>
                </c:pt>
                <c:pt idx="17871">
                  <c:v>15092.8916092936</c:v>
                </c:pt>
                <c:pt idx="17872">
                  <c:v>15163.0060934013</c:v>
                </c:pt>
                <c:pt idx="17873">
                  <c:v>15163.0060934013</c:v>
                </c:pt>
                <c:pt idx="17874">
                  <c:v>15163.0060934013</c:v>
                </c:pt>
                <c:pt idx="17875">
                  <c:v>15179.168349650399</c:v>
                </c:pt>
                <c:pt idx="17876">
                  <c:v>15091.6715474713</c:v>
                </c:pt>
                <c:pt idx="17877">
                  <c:v>15145.420205477199</c:v>
                </c:pt>
                <c:pt idx="17878">
                  <c:v>15146.1881672326</c:v>
                </c:pt>
                <c:pt idx="17879">
                  <c:v>15247.818604452101</c:v>
                </c:pt>
                <c:pt idx="17880">
                  <c:v>15247.818604452101</c:v>
                </c:pt>
                <c:pt idx="17881">
                  <c:v>15247.818604452101</c:v>
                </c:pt>
                <c:pt idx="17882">
                  <c:v>15238.5670223866</c:v>
                </c:pt>
                <c:pt idx="17883">
                  <c:v>15246.2989805873</c:v>
                </c:pt>
                <c:pt idx="17884">
                  <c:v>15213.1686838841</c:v>
                </c:pt>
                <c:pt idx="17885">
                  <c:v>15237.5585651124</c:v>
                </c:pt>
                <c:pt idx="17886">
                  <c:v>15237.5585651124</c:v>
                </c:pt>
                <c:pt idx="17887">
                  <c:v>15237.5585651124</c:v>
                </c:pt>
                <c:pt idx="17888">
                  <c:v>15237.5585651124</c:v>
                </c:pt>
                <c:pt idx="17889">
                  <c:v>15253.388526721499</c:v>
                </c:pt>
                <c:pt idx="17890">
                  <c:v>15388.9839237015</c:v>
                </c:pt>
                <c:pt idx="17891">
                  <c:v>15355.3085644155</c:v>
                </c:pt>
                <c:pt idx="17892">
                  <c:v>15349.6470005681</c:v>
                </c:pt>
                <c:pt idx="17893">
                  <c:v>15422.0213427199</c:v>
                </c:pt>
                <c:pt idx="17894">
                  <c:v>15422.0213427199</c:v>
                </c:pt>
                <c:pt idx="17895">
                  <c:v>15422.0213427199</c:v>
                </c:pt>
                <c:pt idx="17896">
                  <c:v>15439.256454992899</c:v>
                </c:pt>
                <c:pt idx="17897">
                  <c:v>15454.3763700942</c:v>
                </c:pt>
                <c:pt idx="17898">
                  <c:v>15338.5772990407</c:v>
                </c:pt>
                <c:pt idx="17899">
                  <c:v>15306.6078279745</c:v>
                </c:pt>
                <c:pt idx="17900">
                  <c:v>15455.655280303499</c:v>
                </c:pt>
                <c:pt idx="17901">
                  <c:v>15455.655280303499</c:v>
                </c:pt>
                <c:pt idx="17902">
                  <c:v>15455.655280303499</c:v>
                </c:pt>
                <c:pt idx="17903">
                  <c:v>15387.861962722</c:v>
                </c:pt>
                <c:pt idx="17904">
                  <c:v>15133.8754753103</c:v>
                </c:pt>
                <c:pt idx="17905">
                  <c:v>15110.0002023821</c:v>
                </c:pt>
                <c:pt idx="17906">
                  <c:v>15069.6119339098</c:v>
                </c:pt>
                <c:pt idx="17907">
                  <c:v>15130.858925897999</c:v>
                </c:pt>
                <c:pt idx="17908">
                  <c:v>15130.858925897999</c:v>
                </c:pt>
                <c:pt idx="17909">
                  <c:v>15130.858925897999</c:v>
                </c:pt>
                <c:pt idx="17910">
                  <c:v>14766.3120009141</c:v>
                </c:pt>
                <c:pt idx="17911">
                  <c:v>14886.373665686</c:v>
                </c:pt>
                <c:pt idx="17912">
                  <c:v>14976.289020231199</c:v>
                </c:pt>
                <c:pt idx="17913">
                  <c:v>15113.847015765001</c:v>
                </c:pt>
                <c:pt idx="17914">
                  <c:v>15027.157149066999</c:v>
                </c:pt>
                <c:pt idx="17915">
                  <c:v>15027.157149066999</c:v>
                </c:pt>
                <c:pt idx="17916">
                  <c:v>15027.157149066999</c:v>
                </c:pt>
                <c:pt idx="17917">
                  <c:v>14925.9875979689</c:v>
                </c:pt>
                <c:pt idx="17918">
                  <c:v>15053.1683421368</c:v>
                </c:pt>
                <c:pt idx="17919">
                  <c:v>15010.9533135725</c:v>
                </c:pt>
                <c:pt idx="17920">
                  <c:v>14833.669857397999</c:v>
                </c:pt>
                <c:pt idx="17921">
                  <c:v>14855.9624286495</c:v>
                </c:pt>
                <c:pt idx="17922">
                  <c:v>14855.9624286495</c:v>
                </c:pt>
                <c:pt idx="17923">
                  <c:v>14855.9624286495</c:v>
                </c:pt>
                <c:pt idx="17924">
                  <c:v>14855.9624286495</c:v>
                </c:pt>
                <c:pt idx="17925">
                  <c:v>14731.6210949168</c:v>
                </c:pt>
                <c:pt idx="17926">
                  <c:v>14630.2170834103</c:v>
                </c:pt>
                <c:pt idx="17927">
                  <c:v>14662.9097982442</c:v>
                </c:pt>
                <c:pt idx="17928">
                  <c:v>14472.2790164901</c:v>
                </c:pt>
                <c:pt idx="17929">
                  <c:v>14472.2790164901</c:v>
                </c:pt>
                <c:pt idx="17930">
                  <c:v>14472.2790164901</c:v>
                </c:pt>
                <c:pt idx="17931">
                  <c:v>14432.365207078699</c:v>
                </c:pt>
                <c:pt idx="17932">
                  <c:v>14742.454906029699</c:v>
                </c:pt>
                <c:pt idx="17933">
                  <c:v>14864.592188312799</c:v>
                </c:pt>
                <c:pt idx="17934">
                  <c:v>14959.8554506196</c:v>
                </c:pt>
                <c:pt idx="17935">
                  <c:v>15118.3408220813</c:v>
                </c:pt>
                <c:pt idx="17936">
                  <c:v>15118.3408220813</c:v>
                </c:pt>
                <c:pt idx="17937">
                  <c:v>15118.3408220813</c:v>
                </c:pt>
                <c:pt idx="17938">
                  <c:v>15188.864324292301</c:v>
                </c:pt>
                <c:pt idx="17939">
                  <c:v>15184.3260060061</c:v>
                </c:pt>
                <c:pt idx="17940">
                  <c:v>15153.6409591559</c:v>
                </c:pt>
                <c:pt idx="17941">
                  <c:v>15220.266446494101</c:v>
                </c:pt>
                <c:pt idx="17942">
                  <c:v>15197.7976815237</c:v>
                </c:pt>
                <c:pt idx="17943">
                  <c:v>15197.7976815237</c:v>
                </c:pt>
                <c:pt idx="17944">
                  <c:v>15197.7976815237</c:v>
                </c:pt>
                <c:pt idx="17945">
                  <c:v>15212.0519339438</c:v>
                </c:pt>
                <c:pt idx="17946">
                  <c:v>15360.332357657</c:v>
                </c:pt>
                <c:pt idx="17947">
                  <c:v>15406.212710015299</c:v>
                </c:pt>
                <c:pt idx="17948">
                  <c:v>15553.611631911899</c:v>
                </c:pt>
                <c:pt idx="17949">
                  <c:v>15534.9479192986</c:v>
                </c:pt>
                <c:pt idx="17950">
                  <c:v>15534.9479192986</c:v>
                </c:pt>
                <c:pt idx="17951">
                  <c:v>15534.9479192986</c:v>
                </c:pt>
                <c:pt idx="17952">
                  <c:v>15508.062301730401</c:v>
                </c:pt>
                <c:pt idx="17953">
                  <c:v>15360.815517941401</c:v>
                </c:pt>
                <c:pt idx="17954">
                  <c:v>15341.837567544901</c:v>
                </c:pt>
                <c:pt idx="17955">
                  <c:v>15402.8212929847</c:v>
                </c:pt>
                <c:pt idx="17956">
                  <c:v>15492.2313463882</c:v>
                </c:pt>
                <c:pt idx="17957">
                  <c:v>15492.2313463882</c:v>
                </c:pt>
                <c:pt idx="17958">
                  <c:v>15492.2313463882</c:v>
                </c:pt>
                <c:pt idx="17959">
                  <c:v>15611.2114175564</c:v>
                </c:pt>
                <c:pt idx="17960">
                  <c:v>15657.521547344</c:v>
                </c:pt>
                <c:pt idx="17961">
                  <c:v>15781.429080240499</c:v>
                </c:pt>
                <c:pt idx="17962">
                  <c:v>15781.429080240499</c:v>
                </c:pt>
                <c:pt idx="17963">
                  <c:v>15754.594191533201</c:v>
                </c:pt>
                <c:pt idx="17964">
                  <c:v>15754.594191533201</c:v>
                </c:pt>
                <c:pt idx="17965">
                  <c:v>15754.594191533201</c:v>
                </c:pt>
                <c:pt idx="17966">
                  <c:v>15678.63255787</c:v>
                </c:pt>
                <c:pt idx="17967">
                  <c:v>15702.602974679199</c:v>
                </c:pt>
                <c:pt idx="17968">
                  <c:v>15773.6084010676</c:v>
                </c:pt>
                <c:pt idx="17969">
                  <c:v>15809.704772814899</c:v>
                </c:pt>
                <c:pt idx="17970">
                  <c:v>15884.2914071295</c:v>
                </c:pt>
                <c:pt idx="17971">
                  <c:v>15884.2914071295</c:v>
                </c:pt>
                <c:pt idx="17972">
                  <c:v>15884.2914071295</c:v>
                </c:pt>
                <c:pt idx="17973">
                  <c:v>15887.0597050575</c:v>
                </c:pt>
                <c:pt idx="17974">
                  <c:v>15833.4867317851</c:v>
                </c:pt>
                <c:pt idx="17975">
                  <c:v>15730.311354745199</c:v>
                </c:pt>
                <c:pt idx="17976">
                  <c:v>15788.267987507401</c:v>
                </c:pt>
                <c:pt idx="17977">
                  <c:v>15691.3825650503</c:v>
                </c:pt>
                <c:pt idx="17978">
                  <c:v>15691.3825650503</c:v>
                </c:pt>
                <c:pt idx="17979">
                  <c:v>15691.3825650503</c:v>
                </c:pt>
                <c:pt idx="17980">
                  <c:v>15736.1543354694</c:v>
                </c:pt>
                <c:pt idx="17981">
                  <c:v>15844.1933450665</c:v>
                </c:pt>
                <c:pt idx="17982">
                  <c:v>15919.1006764291</c:v>
                </c:pt>
                <c:pt idx="17983">
                  <c:v>15835.415567652301</c:v>
                </c:pt>
                <c:pt idx="17984">
                  <c:v>15952.6023505663</c:v>
                </c:pt>
                <c:pt idx="17985">
                  <c:v>15952.6023505663</c:v>
                </c:pt>
                <c:pt idx="17986">
                  <c:v>15952.6023505663</c:v>
                </c:pt>
                <c:pt idx="17987">
                  <c:v>15926.881981959201</c:v>
                </c:pt>
                <c:pt idx="17988">
                  <c:v>15887.397828790101</c:v>
                </c:pt>
                <c:pt idx="17989">
                  <c:v>15714.887345209299</c:v>
                </c:pt>
                <c:pt idx="17990">
                  <c:v>15575.041097527101</c:v>
                </c:pt>
                <c:pt idx="17991">
                  <c:v>15463.001803383</c:v>
                </c:pt>
                <c:pt idx="17992">
                  <c:v>15463.001803383</c:v>
                </c:pt>
                <c:pt idx="17993">
                  <c:v>15463.001803383</c:v>
                </c:pt>
                <c:pt idx="17994">
                  <c:v>15003.3216981733</c:v>
                </c:pt>
                <c:pt idx="17995">
                  <c:v>15199.7743862394</c:v>
                </c:pt>
                <c:pt idx="17996">
                  <c:v>15211.8528722459</c:v>
                </c:pt>
                <c:pt idx="17997">
                  <c:v>15501.1631039517</c:v>
                </c:pt>
                <c:pt idx="17998">
                  <c:v>15401.0191338452</c:v>
                </c:pt>
                <c:pt idx="17999">
                  <c:v>15401.0191338452</c:v>
                </c:pt>
                <c:pt idx="18000">
                  <c:v>15401.0191338452</c:v>
                </c:pt>
                <c:pt idx="18001">
                  <c:v>15219.530793181801</c:v>
                </c:pt>
                <c:pt idx="18002">
                  <c:v>15444.7901423618</c:v>
                </c:pt>
                <c:pt idx="18003">
                  <c:v>14996.787297376801</c:v>
                </c:pt>
                <c:pt idx="18004">
                  <c:v>15036.5989825384</c:v>
                </c:pt>
                <c:pt idx="18005">
                  <c:v>15256.020804407401</c:v>
                </c:pt>
                <c:pt idx="18006">
                  <c:v>15256.020804407401</c:v>
                </c:pt>
                <c:pt idx="18007">
                  <c:v>15256.020804407401</c:v>
                </c:pt>
                <c:pt idx="18008">
                  <c:v>15441.579257543101</c:v>
                </c:pt>
                <c:pt idx="18009">
                  <c:v>15320.5112320313</c:v>
                </c:pt>
                <c:pt idx="18010">
                  <c:v>15447.494744424401</c:v>
                </c:pt>
                <c:pt idx="18011">
                  <c:v>15440.093008566701</c:v>
                </c:pt>
                <c:pt idx="18012">
                  <c:v>15039.5899978585</c:v>
                </c:pt>
                <c:pt idx="18013">
                  <c:v>15039.5899978585</c:v>
                </c:pt>
                <c:pt idx="18014">
                  <c:v>15039.5899978585</c:v>
                </c:pt>
                <c:pt idx="18015">
                  <c:v>15206.642390495001</c:v>
                </c:pt>
                <c:pt idx="18016">
                  <c:v>15158.000502441</c:v>
                </c:pt>
                <c:pt idx="18017">
                  <c:v>15257.7832505807</c:v>
                </c:pt>
                <c:pt idx="18018">
                  <c:v>15453.9447385045</c:v>
                </c:pt>
                <c:pt idx="18019">
                  <c:v>15465.958547031199</c:v>
                </c:pt>
                <c:pt idx="18020">
                  <c:v>15465.958547031199</c:v>
                </c:pt>
                <c:pt idx="18021">
                  <c:v>15465.958547031199</c:v>
                </c:pt>
                <c:pt idx="18022">
                  <c:v>15465.958547031199</c:v>
                </c:pt>
                <c:pt idx="18023">
                  <c:v>15360.336902167899</c:v>
                </c:pt>
                <c:pt idx="18024">
                  <c:v>15528.1650246438</c:v>
                </c:pt>
                <c:pt idx="18025">
                  <c:v>15733.8039386487</c:v>
                </c:pt>
                <c:pt idx="18026">
                  <c:v>15748.724016455601</c:v>
                </c:pt>
                <c:pt idx="18027">
                  <c:v>15748.724016455601</c:v>
                </c:pt>
                <c:pt idx="18028">
                  <c:v>15748.724016455601</c:v>
                </c:pt>
                <c:pt idx="18029">
                  <c:v>15748.522676442901</c:v>
                </c:pt>
                <c:pt idx="18030">
                  <c:v>15754.1032268086</c:v>
                </c:pt>
                <c:pt idx="18031">
                  <c:v>15868.806561740401</c:v>
                </c:pt>
                <c:pt idx="18032">
                  <c:v>15916.9557884525</c:v>
                </c:pt>
                <c:pt idx="18033">
                  <c:v>15909.8147015049</c:v>
                </c:pt>
                <c:pt idx="18034">
                  <c:v>15909.8147015049</c:v>
                </c:pt>
                <c:pt idx="18035">
                  <c:v>15909.8147015049</c:v>
                </c:pt>
                <c:pt idx="18036">
                  <c:v>15860.423926522701</c:v>
                </c:pt>
                <c:pt idx="18037">
                  <c:v>15901.4269400788</c:v>
                </c:pt>
                <c:pt idx="18038">
                  <c:v>15906.968553074799</c:v>
                </c:pt>
                <c:pt idx="18039">
                  <c:v>15908.233478309099</c:v>
                </c:pt>
                <c:pt idx="18040">
                  <c:v>15831.1264703461</c:v>
                </c:pt>
                <c:pt idx="18041">
                  <c:v>15831.1264703461</c:v>
                </c:pt>
                <c:pt idx="18042">
                  <c:v>15831.1264703461</c:v>
                </c:pt>
                <c:pt idx="18043">
                  <c:v>15829.5748167682</c:v>
                </c:pt>
                <c:pt idx="18044">
                  <c:v>15697.6233904401</c:v>
                </c:pt>
                <c:pt idx="18045">
                  <c:v>15794.310684339</c:v>
                </c:pt>
                <c:pt idx="18046">
                  <c:v>15756.903384788</c:v>
                </c:pt>
                <c:pt idx="18047">
                  <c:v>15675.405131031401</c:v>
                </c:pt>
                <c:pt idx="18048">
                  <c:v>15675.405131031401</c:v>
                </c:pt>
                <c:pt idx="18049">
                  <c:v>15675.405131031401</c:v>
                </c:pt>
                <c:pt idx="18050">
                  <c:v>15755.333419860701</c:v>
                </c:pt>
                <c:pt idx="18051">
                  <c:v>15562.8881542534</c:v>
                </c:pt>
                <c:pt idx="18052">
                  <c:v>15284.250870091901</c:v>
                </c:pt>
                <c:pt idx="18053">
                  <c:v>15409.9280234297</c:v>
                </c:pt>
                <c:pt idx="18054">
                  <c:v>15629.0560881115</c:v>
                </c:pt>
                <c:pt idx="18055">
                  <c:v>15629.0560881115</c:v>
                </c:pt>
                <c:pt idx="18056">
                  <c:v>15629.0560881115</c:v>
                </c:pt>
                <c:pt idx="18057">
                  <c:v>15559.126486827499</c:v>
                </c:pt>
                <c:pt idx="18058">
                  <c:v>15317.3816151869</c:v>
                </c:pt>
                <c:pt idx="18059">
                  <c:v>15461.6915057515</c:v>
                </c:pt>
                <c:pt idx="18060">
                  <c:v>15561.2250450299</c:v>
                </c:pt>
                <c:pt idx="18061">
                  <c:v>15732.9187163924</c:v>
                </c:pt>
                <c:pt idx="18062">
                  <c:v>15732.9187163924</c:v>
                </c:pt>
                <c:pt idx="18063">
                  <c:v>15732.9187163924</c:v>
                </c:pt>
                <c:pt idx="18064">
                  <c:v>15711.1007253886</c:v>
                </c:pt>
                <c:pt idx="18065">
                  <c:v>15867.5535491841</c:v>
                </c:pt>
                <c:pt idx="18066">
                  <c:v>15836.884486893699</c:v>
                </c:pt>
                <c:pt idx="18067">
                  <c:v>15881.8563490997</c:v>
                </c:pt>
                <c:pt idx="18068">
                  <c:v>15820.019903745901</c:v>
                </c:pt>
                <c:pt idx="18069">
                  <c:v>15820.019903745901</c:v>
                </c:pt>
                <c:pt idx="18070">
                  <c:v>15820.019903745901</c:v>
                </c:pt>
                <c:pt idx="18071">
                  <c:v>15929.217872701</c:v>
                </c:pt>
                <c:pt idx="18072">
                  <c:v>15872.8709057136</c:v>
                </c:pt>
                <c:pt idx="18073">
                  <c:v>15918.6337309597</c:v>
                </c:pt>
                <c:pt idx="18074">
                  <c:v>15949.2371099187</c:v>
                </c:pt>
                <c:pt idx="18075">
                  <c:v>16014.4731281855</c:v>
                </c:pt>
                <c:pt idx="18076">
                  <c:v>16014.4731281855</c:v>
                </c:pt>
                <c:pt idx="18077">
                  <c:v>16014.4731281855</c:v>
                </c:pt>
                <c:pt idx="18078">
                  <c:v>16103.857477835099</c:v>
                </c:pt>
                <c:pt idx="18079">
                  <c:v>16090.652728712101</c:v>
                </c:pt>
                <c:pt idx="18080">
                  <c:v>16144.311538706999</c:v>
                </c:pt>
                <c:pt idx="18081">
                  <c:v>16096.589689922401</c:v>
                </c:pt>
                <c:pt idx="18082">
                  <c:v>16253.5402406747</c:v>
                </c:pt>
                <c:pt idx="18083">
                  <c:v>16253.5402406747</c:v>
                </c:pt>
                <c:pt idx="18084">
                  <c:v>16253.5402406747</c:v>
                </c:pt>
                <c:pt idx="18085">
                  <c:v>16313.941093200699</c:v>
                </c:pt>
                <c:pt idx="18086">
                  <c:v>16294.6771779385</c:v>
                </c:pt>
                <c:pt idx="18087">
                  <c:v>16307.307016130901</c:v>
                </c:pt>
                <c:pt idx="18088">
                  <c:v>16359.469118715</c:v>
                </c:pt>
                <c:pt idx="18089">
                  <c:v>16404.360028032799</c:v>
                </c:pt>
                <c:pt idx="18090">
                  <c:v>16404.360028032799</c:v>
                </c:pt>
                <c:pt idx="18091">
                  <c:v>16404.360028032799</c:v>
                </c:pt>
                <c:pt idx="18092">
                  <c:v>16372.115523164601</c:v>
                </c:pt>
                <c:pt idx="18093">
                  <c:v>16398.6033566605</c:v>
                </c:pt>
                <c:pt idx="18094">
                  <c:v>16410.851771019999</c:v>
                </c:pt>
                <c:pt idx="18095">
                  <c:v>16428.783781016002</c:v>
                </c:pt>
                <c:pt idx="18096">
                  <c:v>16558.109800958799</c:v>
                </c:pt>
                <c:pt idx="18097">
                  <c:v>16558.109800958799</c:v>
                </c:pt>
                <c:pt idx="18098">
                  <c:v>16558.109800958799</c:v>
                </c:pt>
                <c:pt idx="18099">
                  <c:v>16566.694067037799</c:v>
                </c:pt>
                <c:pt idx="18100">
                  <c:v>16557.896342250198</c:v>
                </c:pt>
                <c:pt idx="18101">
                  <c:v>16498.917739867898</c:v>
                </c:pt>
                <c:pt idx="18102">
                  <c:v>16473.807983869399</c:v>
                </c:pt>
                <c:pt idx="18103">
                  <c:v>16509.843628831801</c:v>
                </c:pt>
                <c:pt idx="18104">
                  <c:v>16509.843628831801</c:v>
                </c:pt>
                <c:pt idx="18105">
                  <c:v>16509.843628831801</c:v>
                </c:pt>
                <c:pt idx="18106">
                  <c:v>16635.775395969202</c:v>
                </c:pt>
                <c:pt idx="18107">
                  <c:v>16672.727868746599</c:v>
                </c:pt>
                <c:pt idx="18108">
                  <c:v>16744.335412537799</c:v>
                </c:pt>
                <c:pt idx="18109">
                  <c:v>16744.335412537799</c:v>
                </c:pt>
                <c:pt idx="18110">
                  <c:v>16680.877873478999</c:v>
                </c:pt>
                <c:pt idx="18111">
                  <c:v>16680.877873478999</c:v>
                </c:pt>
                <c:pt idx="18112">
                  <c:v>16680.877873478999</c:v>
                </c:pt>
                <c:pt idx="18113">
                  <c:v>16537.480520711099</c:v>
                </c:pt>
                <c:pt idx="18114">
                  <c:v>16428.238463940601</c:v>
                </c:pt>
                <c:pt idx="18115">
                  <c:v>16533.850462322</c:v>
                </c:pt>
                <c:pt idx="18116">
                  <c:v>16563.216801165901</c:v>
                </c:pt>
                <c:pt idx="18117">
                  <c:v>16715.334197880999</c:v>
                </c:pt>
                <c:pt idx="18118">
                  <c:v>16715.334197880999</c:v>
                </c:pt>
                <c:pt idx="18119">
                  <c:v>16715.334197880999</c:v>
                </c:pt>
                <c:pt idx="18120">
                  <c:v>16663.849675818699</c:v>
                </c:pt>
                <c:pt idx="18121">
                  <c:v>16646.130155035498</c:v>
                </c:pt>
                <c:pt idx="18122">
                  <c:v>16694.708116968999</c:v>
                </c:pt>
                <c:pt idx="18123">
                  <c:v>16840.254187221301</c:v>
                </c:pt>
                <c:pt idx="18124">
                  <c:v>16844.404367917199</c:v>
                </c:pt>
                <c:pt idx="18125">
                  <c:v>16844.404367917199</c:v>
                </c:pt>
                <c:pt idx="18126">
                  <c:v>16844.404367917199</c:v>
                </c:pt>
                <c:pt idx="18127">
                  <c:v>16965.284359744299</c:v>
                </c:pt>
                <c:pt idx="18128">
                  <c:v>16971.089275644801</c:v>
                </c:pt>
                <c:pt idx="18129">
                  <c:v>16965.203612873898</c:v>
                </c:pt>
                <c:pt idx="18130">
                  <c:v>17041.9411096822</c:v>
                </c:pt>
                <c:pt idx="18131">
                  <c:v>17127.1265372413</c:v>
                </c:pt>
                <c:pt idx="18132">
                  <c:v>17127.1265372413</c:v>
                </c:pt>
                <c:pt idx="18133">
                  <c:v>17127.1265372413</c:v>
                </c:pt>
                <c:pt idx="18134">
                  <c:v>17141.935886524301</c:v>
                </c:pt>
                <c:pt idx="18135">
                  <c:v>17139.803989789601</c:v>
                </c:pt>
                <c:pt idx="18136">
                  <c:v>17139.803989789601</c:v>
                </c:pt>
                <c:pt idx="18137">
                  <c:v>17229.2756304053</c:v>
                </c:pt>
                <c:pt idx="18138">
                  <c:v>17230.136094165999</c:v>
                </c:pt>
                <c:pt idx="18139">
                  <c:v>17230.136094165999</c:v>
                </c:pt>
                <c:pt idx="18140">
                  <c:v>17230.136094165999</c:v>
                </c:pt>
                <c:pt idx="18141">
                  <c:v>17132.784501835999</c:v>
                </c:pt>
                <c:pt idx="18142">
                  <c:v>17184.340318185899</c:v>
                </c:pt>
                <c:pt idx="18143">
                  <c:v>17184.340318185899</c:v>
                </c:pt>
                <c:pt idx="18144">
                  <c:v>17330.442442678101</c:v>
                </c:pt>
                <c:pt idx="18145">
                  <c:v>17209.908778940699</c:v>
                </c:pt>
                <c:pt idx="18146">
                  <c:v>17209.908778940699</c:v>
                </c:pt>
                <c:pt idx="18147">
                  <c:v>17209.908778940699</c:v>
                </c:pt>
                <c:pt idx="18148">
                  <c:v>17270.791773780598</c:v>
                </c:pt>
                <c:pt idx="18149">
                  <c:v>17224.112169194301</c:v>
                </c:pt>
                <c:pt idx="18150">
                  <c:v>17309.1135864758</c:v>
                </c:pt>
                <c:pt idx="18151">
                  <c:v>17428.9173411628</c:v>
                </c:pt>
                <c:pt idx="18152">
                  <c:v>17379.179220120601</c:v>
                </c:pt>
                <c:pt idx="18153">
                  <c:v>17379.179220120601</c:v>
                </c:pt>
                <c:pt idx="18154">
                  <c:v>17379.179220120601</c:v>
                </c:pt>
                <c:pt idx="18155">
                  <c:v>17500.479888236401</c:v>
                </c:pt>
                <c:pt idx="18156">
                  <c:v>17475.643469422499</c:v>
                </c:pt>
                <c:pt idx="18157">
                  <c:v>17508.652845778699</c:v>
                </c:pt>
                <c:pt idx="18158">
                  <c:v>17655.755198950701</c:v>
                </c:pt>
                <c:pt idx="18159">
                  <c:v>17724.346217566999</c:v>
                </c:pt>
                <c:pt idx="18160">
                  <c:v>17724.346217566999</c:v>
                </c:pt>
                <c:pt idx="18161">
                  <c:v>17724.346217566999</c:v>
                </c:pt>
                <c:pt idx="18162">
                  <c:v>17724.346217566999</c:v>
                </c:pt>
                <c:pt idx="18163">
                  <c:v>17677.663801443301</c:v>
                </c:pt>
                <c:pt idx="18164">
                  <c:v>17683.408778274101</c:v>
                </c:pt>
                <c:pt idx="18165">
                  <c:v>17704.881277378299</c:v>
                </c:pt>
                <c:pt idx="18166">
                  <c:v>17545.277568427198</c:v>
                </c:pt>
                <c:pt idx="18167">
                  <c:v>17545.277568427198</c:v>
                </c:pt>
                <c:pt idx="18168">
                  <c:v>17545.277568427198</c:v>
                </c:pt>
                <c:pt idx="18169">
                  <c:v>17269.250699824199</c:v>
                </c:pt>
                <c:pt idx="18170">
                  <c:v>17443.237919205199</c:v>
                </c:pt>
                <c:pt idx="18171">
                  <c:v>17428.508747213898</c:v>
                </c:pt>
                <c:pt idx="18172">
                  <c:v>17485.767137077899</c:v>
                </c:pt>
                <c:pt idx="18173">
                  <c:v>17177.602686860198</c:v>
                </c:pt>
                <c:pt idx="18174">
                  <c:v>17177.602686860198</c:v>
                </c:pt>
                <c:pt idx="18175">
                  <c:v>17177.602686860198</c:v>
                </c:pt>
                <c:pt idx="18176">
                  <c:v>17302.4875683387</c:v>
                </c:pt>
                <c:pt idx="18177">
                  <c:v>17561.7097443887</c:v>
                </c:pt>
                <c:pt idx="18178">
                  <c:v>17759.677657233002</c:v>
                </c:pt>
                <c:pt idx="18179">
                  <c:v>17821.706220271899</c:v>
                </c:pt>
                <c:pt idx="18180">
                  <c:v>17728.9396759193</c:v>
                </c:pt>
                <c:pt idx="18181">
                  <c:v>17728.9396759193</c:v>
                </c:pt>
                <c:pt idx="18182">
                  <c:v>17728.9396759193</c:v>
                </c:pt>
                <c:pt idx="18183">
                  <c:v>17861.543075964801</c:v>
                </c:pt>
                <c:pt idx="18184">
                  <c:v>17892.385072044901</c:v>
                </c:pt>
                <c:pt idx="18185">
                  <c:v>18008.618658937699</c:v>
                </c:pt>
                <c:pt idx="18186">
                  <c:v>17985.002253471299</c:v>
                </c:pt>
                <c:pt idx="18187">
                  <c:v>18021.095110796901</c:v>
                </c:pt>
                <c:pt idx="18188">
                  <c:v>18021.095110796901</c:v>
                </c:pt>
                <c:pt idx="18189">
                  <c:v>18021.095110796901</c:v>
                </c:pt>
                <c:pt idx="18190">
                  <c:v>18021.095110796901</c:v>
                </c:pt>
                <c:pt idx="18191">
                  <c:v>17969.593452898702</c:v>
                </c:pt>
                <c:pt idx="18192">
                  <c:v>18057.262279965202</c:v>
                </c:pt>
                <c:pt idx="18193">
                  <c:v>17989.2200080152</c:v>
                </c:pt>
                <c:pt idx="18194">
                  <c:v>17800.621095280301</c:v>
                </c:pt>
                <c:pt idx="18195">
                  <c:v>17800.621095280301</c:v>
                </c:pt>
                <c:pt idx="18196">
                  <c:v>17800.621095280301</c:v>
                </c:pt>
                <c:pt idx="18197">
                  <c:v>17206.278744789</c:v>
                </c:pt>
                <c:pt idx="18198">
                  <c:v>16685.6255301171</c:v>
                </c:pt>
                <c:pt idx="18199">
                  <c:v>16622.709684643502</c:v>
                </c:pt>
                <c:pt idx="18200">
                  <c:v>15891.8876844116</c:v>
                </c:pt>
                <c:pt idx="18201">
                  <c:v>15763.5564518542</c:v>
                </c:pt>
                <c:pt idx="18202">
                  <c:v>15763.5564518542</c:v>
                </c:pt>
                <c:pt idx="18203">
                  <c:v>15763.5564518542</c:v>
                </c:pt>
                <c:pt idx="18204">
                  <c:v>16489.670738669502</c:v>
                </c:pt>
                <c:pt idx="18205">
                  <c:v>16026.682023477901</c:v>
                </c:pt>
                <c:pt idx="18206">
                  <c:v>16703.927826864401</c:v>
                </c:pt>
                <c:pt idx="18207">
                  <c:v>16140.7587491226</c:v>
                </c:pt>
                <c:pt idx="18208">
                  <c:v>15866.008027666399</c:v>
                </c:pt>
                <c:pt idx="18209">
                  <c:v>15866.008027666399</c:v>
                </c:pt>
                <c:pt idx="18210">
                  <c:v>15866.008027666399</c:v>
                </c:pt>
                <c:pt idx="18211">
                  <c:v>14662.291829587301</c:v>
                </c:pt>
                <c:pt idx="18212">
                  <c:v>15386.9641976156</c:v>
                </c:pt>
                <c:pt idx="18213">
                  <c:v>14636.123675168899</c:v>
                </c:pt>
                <c:pt idx="18214">
                  <c:v>13246.950917948699</c:v>
                </c:pt>
                <c:pt idx="18215">
                  <c:v>14481.6443931095</c:v>
                </c:pt>
                <c:pt idx="18216">
                  <c:v>14481.6443931095</c:v>
                </c:pt>
                <c:pt idx="18217">
                  <c:v>14481.6443931095</c:v>
                </c:pt>
                <c:pt idx="18218">
                  <c:v>12746.769985819799</c:v>
                </c:pt>
                <c:pt idx="18219">
                  <c:v>13511.402068879401</c:v>
                </c:pt>
                <c:pt idx="18220">
                  <c:v>12811.128877119099</c:v>
                </c:pt>
                <c:pt idx="18221">
                  <c:v>12872.4054993186</c:v>
                </c:pt>
                <c:pt idx="18222">
                  <c:v>12316.401139981401</c:v>
                </c:pt>
                <c:pt idx="18223">
                  <c:v>12316.401139981401</c:v>
                </c:pt>
                <c:pt idx="18224">
                  <c:v>12316.401139981401</c:v>
                </c:pt>
                <c:pt idx="18225">
                  <c:v>11955.6360479332</c:v>
                </c:pt>
                <c:pt idx="18226">
                  <c:v>13078.6846682621</c:v>
                </c:pt>
                <c:pt idx="18227">
                  <c:v>13229.5882806393</c:v>
                </c:pt>
                <c:pt idx="18228">
                  <c:v>14055.9219885615</c:v>
                </c:pt>
                <c:pt idx="18229">
                  <c:v>13582.4584786212</c:v>
                </c:pt>
                <c:pt idx="18230">
                  <c:v>13582.4584786212</c:v>
                </c:pt>
                <c:pt idx="18231">
                  <c:v>13582.4584786212</c:v>
                </c:pt>
                <c:pt idx="18232">
                  <c:v>14039.9440213201</c:v>
                </c:pt>
                <c:pt idx="18233">
                  <c:v>13816.554550552</c:v>
                </c:pt>
                <c:pt idx="18234">
                  <c:v>13206.754645974601</c:v>
                </c:pt>
                <c:pt idx="18235">
                  <c:v>13510.461839862701</c:v>
                </c:pt>
                <c:pt idx="18236">
                  <c:v>13307.754292957001</c:v>
                </c:pt>
                <c:pt idx="18237">
                  <c:v>13307.754292957001</c:v>
                </c:pt>
                <c:pt idx="18238">
                  <c:v>13307.754292957001</c:v>
                </c:pt>
                <c:pt idx="18239">
                  <c:v>14243.880488814801</c:v>
                </c:pt>
                <c:pt idx="18240">
                  <c:v>14221.2126742652</c:v>
                </c:pt>
                <c:pt idx="18241">
                  <c:v>14708.9984346279</c:v>
                </c:pt>
                <c:pt idx="18242">
                  <c:v>14923.988485784599</c:v>
                </c:pt>
                <c:pt idx="18243">
                  <c:v>14923.988485784599</c:v>
                </c:pt>
                <c:pt idx="18244">
                  <c:v>14923.988485784599</c:v>
                </c:pt>
                <c:pt idx="18245">
                  <c:v>14923.988485784599</c:v>
                </c:pt>
                <c:pt idx="18246">
                  <c:v>14773.495491178501</c:v>
                </c:pt>
                <c:pt idx="18247">
                  <c:v>15226.9930861627</c:v>
                </c:pt>
                <c:pt idx="18248">
                  <c:v>14892.4915469066</c:v>
                </c:pt>
                <c:pt idx="18249">
                  <c:v>14979.2050935362</c:v>
                </c:pt>
                <c:pt idx="18250">
                  <c:v>15381.1741513549</c:v>
                </c:pt>
                <c:pt idx="18251">
                  <c:v>15381.1741513549</c:v>
                </c:pt>
                <c:pt idx="18252">
                  <c:v>15381.1741513549</c:v>
                </c:pt>
                <c:pt idx="18253">
                  <c:v>15106.122655986601</c:v>
                </c:pt>
                <c:pt idx="18254">
                  <c:v>14643.144847621201</c:v>
                </c:pt>
                <c:pt idx="18255">
                  <c:v>14979.3432587875</c:v>
                </c:pt>
                <c:pt idx="18256">
                  <c:v>14972.4921964687</c:v>
                </c:pt>
                <c:pt idx="18257">
                  <c:v>15181.2329876232</c:v>
                </c:pt>
                <c:pt idx="18258">
                  <c:v>15181.2329876232</c:v>
                </c:pt>
                <c:pt idx="18259">
                  <c:v>15181.2329876232</c:v>
                </c:pt>
                <c:pt idx="18260">
                  <c:v>15404.872345899499</c:v>
                </c:pt>
                <c:pt idx="18261">
                  <c:v>15324.234022680999</c:v>
                </c:pt>
                <c:pt idx="18262">
                  <c:v>15732.1190157727</c:v>
                </c:pt>
                <c:pt idx="18263">
                  <c:v>15587.750640382101</c:v>
                </c:pt>
                <c:pt idx="18264">
                  <c:v>16081.201707894899</c:v>
                </c:pt>
                <c:pt idx="18265">
                  <c:v>16081.201707894899</c:v>
                </c:pt>
                <c:pt idx="18266">
                  <c:v>16081.201707894899</c:v>
                </c:pt>
                <c:pt idx="18267">
                  <c:v>16149.6528788412</c:v>
                </c:pt>
                <c:pt idx="18268">
                  <c:v>16295.634171842201</c:v>
                </c:pt>
                <c:pt idx="18269">
                  <c:v>16183.1848843805</c:v>
                </c:pt>
                <c:pt idx="18270">
                  <c:v>16375.1185184317</c:v>
                </c:pt>
                <c:pt idx="18271">
                  <c:v>16654.544665297399</c:v>
                </c:pt>
                <c:pt idx="18272">
                  <c:v>16654.544665297399</c:v>
                </c:pt>
                <c:pt idx="18273">
                  <c:v>16654.544665297399</c:v>
                </c:pt>
                <c:pt idx="18274">
                  <c:v>16657.6342539006</c:v>
                </c:pt>
                <c:pt idx="18275">
                  <c:v>16318.1917159348</c:v>
                </c:pt>
                <c:pt idx="18276">
                  <c:v>16034.3673934407</c:v>
                </c:pt>
                <c:pt idx="18277">
                  <c:v>16222.5981488499</c:v>
                </c:pt>
                <c:pt idx="18278">
                  <c:v>16288.0155386187</c:v>
                </c:pt>
                <c:pt idx="18279">
                  <c:v>16288.0155386187</c:v>
                </c:pt>
                <c:pt idx="18280">
                  <c:v>16288.0155386187</c:v>
                </c:pt>
                <c:pt idx="18281">
                  <c:v>16803.026089810599</c:v>
                </c:pt>
                <c:pt idx="18282">
                  <c:v>16628.392101763598</c:v>
                </c:pt>
                <c:pt idx="18283">
                  <c:v>16908.3899692743</c:v>
                </c:pt>
                <c:pt idx="18284">
                  <c:v>16778.069057927001</c:v>
                </c:pt>
                <c:pt idx="18285">
                  <c:v>16820.4540710287</c:v>
                </c:pt>
                <c:pt idx="18286">
                  <c:v>16820.4540710287</c:v>
                </c:pt>
                <c:pt idx="18287">
                  <c:v>16820.4540710287</c:v>
                </c:pt>
                <c:pt idx="18288">
                  <c:v>16820.4540710287</c:v>
                </c:pt>
                <c:pt idx="18289">
                  <c:v>17027.423774117498</c:v>
                </c:pt>
                <c:pt idx="18290">
                  <c:v>17280.249071666</c:v>
                </c:pt>
                <c:pt idx="18291">
                  <c:v>17245.830012304799</c:v>
                </c:pt>
                <c:pt idx="18292">
                  <c:v>17331.534861119901</c:v>
                </c:pt>
                <c:pt idx="18293">
                  <c:v>17331.534861119901</c:v>
                </c:pt>
                <c:pt idx="18294">
                  <c:v>17331.534861119901</c:v>
                </c:pt>
              </c:numCache>
            </c:numRef>
          </c:val>
          <c:extLst>
            <c:ext xmlns:c16="http://schemas.microsoft.com/office/drawing/2014/chart" uri="{C3380CC4-5D6E-409C-BE32-E72D297353CC}">
              <c16:uniqueId val="{00000001-C00B-4B91-9DC1-5C3D9C28FFA5}"/>
            </c:ext>
          </c:extLst>
        </c:ser>
        <c:ser>
          <c:idx val="1"/>
          <c:order val="1"/>
          <c:tx>
            <c:strRef>
              <c:f>'D. Bull &amp; Bear Mkts'!$C$1</c:f>
              <c:strCache>
                <c:ptCount val="1"/>
                <c:pt idx="0">
                  <c:v>Bear Markets </c:v>
                </c:pt>
              </c:strCache>
            </c:strRef>
          </c:tx>
          <c:spPr>
            <a:solidFill>
              <a:srgbClr val="005598">
                <a:lumMod val="20000"/>
                <a:lumOff val="80000"/>
                <a:alpha val="53000"/>
              </a:srgbClr>
            </a:solidFill>
            <a:ln>
              <a:noFill/>
            </a:ln>
            <a:effectLst/>
          </c:spPr>
          <c:invertIfNegative val="0"/>
          <c:cat>
            <c:strRef>
              <c:f>'D. Bull &amp; Bear Mkts'!$A$2:$A$18310</c:f>
              <c:strCache>
                <c:ptCount val="18295"/>
                <c:pt idx="0">
                  <c:v>4/30/1970</c:v>
                </c:pt>
                <c:pt idx="1">
                  <c:v>5/1/1970</c:v>
                </c:pt>
                <c:pt idx="2">
                  <c:v>5/2/1970</c:v>
                </c:pt>
                <c:pt idx="3">
                  <c:v>5/3/1970</c:v>
                </c:pt>
                <c:pt idx="4">
                  <c:v>5/4/1970</c:v>
                </c:pt>
                <c:pt idx="5">
                  <c:v>5/5/1970</c:v>
                </c:pt>
                <c:pt idx="6">
                  <c:v>5/6/1970</c:v>
                </c:pt>
                <c:pt idx="7">
                  <c:v>5/7/1970</c:v>
                </c:pt>
                <c:pt idx="8">
                  <c:v>5/8/1970</c:v>
                </c:pt>
                <c:pt idx="9">
                  <c:v>5/9/1970</c:v>
                </c:pt>
                <c:pt idx="10">
                  <c:v>5/10/1970</c:v>
                </c:pt>
                <c:pt idx="11">
                  <c:v>5/11/1970</c:v>
                </c:pt>
                <c:pt idx="12">
                  <c:v>5/12/1970</c:v>
                </c:pt>
                <c:pt idx="13">
                  <c:v>5/13/1970</c:v>
                </c:pt>
                <c:pt idx="14">
                  <c:v>5/14/1970</c:v>
                </c:pt>
                <c:pt idx="15">
                  <c:v>5/15/1970</c:v>
                </c:pt>
                <c:pt idx="16">
                  <c:v>5/16/1970</c:v>
                </c:pt>
                <c:pt idx="17">
                  <c:v>5/17/1970</c:v>
                </c:pt>
                <c:pt idx="18">
                  <c:v>5/18/1970</c:v>
                </c:pt>
                <c:pt idx="19">
                  <c:v>5/19/1970</c:v>
                </c:pt>
                <c:pt idx="20">
                  <c:v>5/20/1970</c:v>
                </c:pt>
                <c:pt idx="21">
                  <c:v>5/21/1970</c:v>
                </c:pt>
                <c:pt idx="22">
                  <c:v>5/22/1970</c:v>
                </c:pt>
                <c:pt idx="23">
                  <c:v>5/23/1970</c:v>
                </c:pt>
                <c:pt idx="24">
                  <c:v>5/24/1970</c:v>
                </c:pt>
                <c:pt idx="25">
                  <c:v>5/25/1970</c:v>
                </c:pt>
                <c:pt idx="26">
                  <c:v>5/26/1970</c:v>
                </c:pt>
                <c:pt idx="27">
                  <c:v>5/27/1970</c:v>
                </c:pt>
                <c:pt idx="28">
                  <c:v>5/28/1970</c:v>
                </c:pt>
                <c:pt idx="29">
                  <c:v>5/29/1970</c:v>
                </c:pt>
                <c:pt idx="30">
                  <c:v>5/30/1970</c:v>
                </c:pt>
                <c:pt idx="31">
                  <c:v>5/31/1970</c:v>
                </c:pt>
                <c:pt idx="32">
                  <c:v>6/1/1970</c:v>
                </c:pt>
                <c:pt idx="33">
                  <c:v>6/2/1970</c:v>
                </c:pt>
                <c:pt idx="34">
                  <c:v>6/3/1970</c:v>
                </c:pt>
                <c:pt idx="35">
                  <c:v>6/4/1970</c:v>
                </c:pt>
                <c:pt idx="36">
                  <c:v>6/5/1970</c:v>
                </c:pt>
                <c:pt idx="37">
                  <c:v>6/6/1970</c:v>
                </c:pt>
                <c:pt idx="38">
                  <c:v>6/7/1970</c:v>
                </c:pt>
                <c:pt idx="39">
                  <c:v>6/8/1970</c:v>
                </c:pt>
                <c:pt idx="40">
                  <c:v>6/9/1970</c:v>
                </c:pt>
                <c:pt idx="41">
                  <c:v>6/10/1970</c:v>
                </c:pt>
                <c:pt idx="42">
                  <c:v>6/11/1970</c:v>
                </c:pt>
                <c:pt idx="43">
                  <c:v>6/12/1970</c:v>
                </c:pt>
                <c:pt idx="44">
                  <c:v>6/13/1970</c:v>
                </c:pt>
                <c:pt idx="45">
                  <c:v>6/14/1970</c:v>
                </c:pt>
                <c:pt idx="46">
                  <c:v>6/15/1970</c:v>
                </c:pt>
                <c:pt idx="47">
                  <c:v>6/16/1970</c:v>
                </c:pt>
                <c:pt idx="48">
                  <c:v>6/17/1970</c:v>
                </c:pt>
                <c:pt idx="49">
                  <c:v>6/18/1970</c:v>
                </c:pt>
                <c:pt idx="50">
                  <c:v>6/19/1970</c:v>
                </c:pt>
                <c:pt idx="51">
                  <c:v>6/20/1970</c:v>
                </c:pt>
                <c:pt idx="52">
                  <c:v>6/21/1970</c:v>
                </c:pt>
                <c:pt idx="53">
                  <c:v>6/22/1970</c:v>
                </c:pt>
                <c:pt idx="54">
                  <c:v>6/23/1970</c:v>
                </c:pt>
                <c:pt idx="55">
                  <c:v>6/24/1970</c:v>
                </c:pt>
                <c:pt idx="56">
                  <c:v>6/25/1970</c:v>
                </c:pt>
                <c:pt idx="57">
                  <c:v>6/26/1970</c:v>
                </c:pt>
                <c:pt idx="58">
                  <c:v>6/27/1970</c:v>
                </c:pt>
                <c:pt idx="59">
                  <c:v>6/28/1970</c:v>
                </c:pt>
                <c:pt idx="60">
                  <c:v>6/29/1970</c:v>
                </c:pt>
                <c:pt idx="61">
                  <c:v>6/30/1970</c:v>
                </c:pt>
                <c:pt idx="62">
                  <c:v>7/1/1970</c:v>
                </c:pt>
                <c:pt idx="63">
                  <c:v>7/2/1970</c:v>
                </c:pt>
                <c:pt idx="64">
                  <c:v>7/3/1970</c:v>
                </c:pt>
                <c:pt idx="65">
                  <c:v>7/4/1970</c:v>
                </c:pt>
                <c:pt idx="66">
                  <c:v>7/5/1970</c:v>
                </c:pt>
                <c:pt idx="67">
                  <c:v>7/6/1970</c:v>
                </c:pt>
                <c:pt idx="68">
                  <c:v>7/7/1970</c:v>
                </c:pt>
                <c:pt idx="69">
                  <c:v>7/8/1970</c:v>
                </c:pt>
                <c:pt idx="70">
                  <c:v>7/9/1970</c:v>
                </c:pt>
                <c:pt idx="71">
                  <c:v>7/10/1970</c:v>
                </c:pt>
                <c:pt idx="72">
                  <c:v>7/11/1970</c:v>
                </c:pt>
                <c:pt idx="73">
                  <c:v>7/12/1970</c:v>
                </c:pt>
                <c:pt idx="74">
                  <c:v>7/13/1970</c:v>
                </c:pt>
                <c:pt idx="75">
                  <c:v>7/14/1970</c:v>
                </c:pt>
                <c:pt idx="76">
                  <c:v>7/15/1970</c:v>
                </c:pt>
                <c:pt idx="77">
                  <c:v>7/16/1970</c:v>
                </c:pt>
                <c:pt idx="78">
                  <c:v>7/17/1970</c:v>
                </c:pt>
                <c:pt idx="79">
                  <c:v>7/18/1970</c:v>
                </c:pt>
                <c:pt idx="80">
                  <c:v>7/19/1970</c:v>
                </c:pt>
                <c:pt idx="81">
                  <c:v>7/20/1970</c:v>
                </c:pt>
                <c:pt idx="82">
                  <c:v>7/21/1970</c:v>
                </c:pt>
                <c:pt idx="83">
                  <c:v>7/22/1970</c:v>
                </c:pt>
                <c:pt idx="84">
                  <c:v>7/23/1970</c:v>
                </c:pt>
                <c:pt idx="85">
                  <c:v>7/24/1970</c:v>
                </c:pt>
                <c:pt idx="86">
                  <c:v>7/25/1970</c:v>
                </c:pt>
                <c:pt idx="87">
                  <c:v>7/26/1970</c:v>
                </c:pt>
                <c:pt idx="88">
                  <c:v>7/27/1970</c:v>
                </c:pt>
                <c:pt idx="89">
                  <c:v>7/28/1970</c:v>
                </c:pt>
                <c:pt idx="90">
                  <c:v>7/29/1970</c:v>
                </c:pt>
                <c:pt idx="91">
                  <c:v>7/30/1970</c:v>
                </c:pt>
                <c:pt idx="92">
                  <c:v>7/31/1970</c:v>
                </c:pt>
                <c:pt idx="93">
                  <c:v>8/1/1970</c:v>
                </c:pt>
                <c:pt idx="94">
                  <c:v>8/2/1970</c:v>
                </c:pt>
                <c:pt idx="95">
                  <c:v>8/3/1970</c:v>
                </c:pt>
                <c:pt idx="96">
                  <c:v>8/4/1970</c:v>
                </c:pt>
                <c:pt idx="97">
                  <c:v>8/5/1970</c:v>
                </c:pt>
                <c:pt idx="98">
                  <c:v>8/6/1970</c:v>
                </c:pt>
                <c:pt idx="99">
                  <c:v>8/7/1970</c:v>
                </c:pt>
                <c:pt idx="100">
                  <c:v>8/8/1970</c:v>
                </c:pt>
                <c:pt idx="101">
                  <c:v>8/9/1970</c:v>
                </c:pt>
                <c:pt idx="102">
                  <c:v>8/10/1970</c:v>
                </c:pt>
                <c:pt idx="103">
                  <c:v>8/11/1970</c:v>
                </c:pt>
                <c:pt idx="104">
                  <c:v>8/12/1970</c:v>
                </c:pt>
                <c:pt idx="105">
                  <c:v>8/13/1970</c:v>
                </c:pt>
                <c:pt idx="106">
                  <c:v>8/14/1970</c:v>
                </c:pt>
                <c:pt idx="107">
                  <c:v>8/15/1970</c:v>
                </c:pt>
                <c:pt idx="108">
                  <c:v>8/16/1970</c:v>
                </c:pt>
                <c:pt idx="109">
                  <c:v>8/17/1970</c:v>
                </c:pt>
                <c:pt idx="110">
                  <c:v>8/18/1970</c:v>
                </c:pt>
                <c:pt idx="111">
                  <c:v>8/19/1970</c:v>
                </c:pt>
                <c:pt idx="112">
                  <c:v>8/20/1970</c:v>
                </c:pt>
                <c:pt idx="113">
                  <c:v>8/21/1970</c:v>
                </c:pt>
                <c:pt idx="114">
                  <c:v>8/22/1970</c:v>
                </c:pt>
                <c:pt idx="115">
                  <c:v>8/23/1970</c:v>
                </c:pt>
                <c:pt idx="116">
                  <c:v>8/24/1970</c:v>
                </c:pt>
                <c:pt idx="117">
                  <c:v>8/25/1970</c:v>
                </c:pt>
                <c:pt idx="118">
                  <c:v>8/26/1970</c:v>
                </c:pt>
                <c:pt idx="119">
                  <c:v>8/27/1970</c:v>
                </c:pt>
                <c:pt idx="120">
                  <c:v>8/28/1970</c:v>
                </c:pt>
                <c:pt idx="121">
                  <c:v>8/29/1970</c:v>
                </c:pt>
                <c:pt idx="122">
                  <c:v>8/30/1970</c:v>
                </c:pt>
                <c:pt idx="123">
                  <c:v>8/31/1970</c:v>
                </c:pt>
                <c:pt idx="124">
                  <c:v>9/1/1970</c:v>
                </c:pt>
                <c:pt idx="125">
                  <c:v>9/2/1970</c:v>
                </c:pt>
                <c:pt idx="126">
                  <c:v>9/3/1970</c:v>
                </c:pt>
                <c:pt idx="127">
                  <c:v>9/4/1970</c:v>
                </c:pt>
                <c:pt idx="128">
                  <c:v>9/5/1970</c:v>
                </c:pt>
                <c:pt idx="129">
                  <c:v>9/6/1970</c:v>
                </c:pt>
                <c:pt idx="130">
                  <c:v>9/7/1970</c:v>
                </c:pt>
                <c:pt idx="131">
                  <c:v>9/8/1970</c:v>
                </c:pt>
                <c:pt idx="132">
                  <c:v>9/9/1970</c:v>
                </c:pt>
                <c:pt idx="133">
                  <c:v>9/10/1970</c:v>
                </c:pt>
                <c:pt idx="134">
                  <c:v>9/11/1970</c:v>
                </c:pt>
                <c:pt idx="135">
                  <c:v>9/12/1970</c:v>
                </c:pt>
                <c:pt idx="136">
                  <c:v>9/13/1970</c:v>
                </c:pt>
                <c:pt idx="137">
                  <c:v>9/14/1970</c:v>
                </c:pt>
                <c:pt idx="138">
                  <c:v>9/15/1970</c:v>
                </c:pt>
                <c:pt idx="139">
                  <c:v>9/16/1970</c:v>
                </c:pt>
                <c:pt idx="140">
                  <c:v>9/17/1970</c:v>
                </c:pt>
                <c:pt idx="141">
                  <c:v>9/18/1970</c:v>
                </c:pt>
                <c:pt idx="142">
                  <c:v>9/19/1970</c:v>
                </c:pt>
                <c:pt idx="143">
                  <c:v>9/20/1970</c:v>
                </c:pt>
                <c:pt idx="144">
                  <c:v>9/21/1970</c:v>
                </c:pt>
                <c:pt idx="145">
                  <c:v>9/22/1970</c:v>
                </c:pt>
                <c:pt idx="146">
                  <c:v>9/23/1970</c:v>
                </c:pt>
                <c:pt idx="147">
                  <c:v>9/24/1970</c:v>
                </c:pt>
                <c:pt idx="148">
                  <c:v>9/25/1970</c:v>
                </c:pt>
                <c:pt idx="149">
                  <c:v>9/26/1970</c:v>
                </c:pt>
                <c:pt idx="150">
                  <c:v>9/27/1970</c:v>
                </c:pt>
                <c:pt idx="151">
                  <c:v>9/28/1970</c:v>
                </c:pt>
                <c:pt idx="152">
                  <c:v>9/29/1970</c:v>
                </c:pt>
                <c:pt idx="153">
                  <c:v>9/30/1970</c:v>
                </c:pt>
                <c:pt idx="154">
                  <c:v>10/1/1970</c:v>
                </c:pt>
                <c:pt idx="155">
                  <c:v>10/2/1970</c:v>
                </c:pt>
                <c:pt idx="156">
                  <c:v>10/3/1970</c:v>
                </c:pt>
                <c:pt idx="157">
                  <c:v>10/4/1970</c:v>
                </c:pt>
                <c:pt idx="158">
                  <c:v>10/5/1970</c:v>
                </c:pt>
                <c:pt idx="159">
                  <c:v>10/6/1970</c:v>
                </c:pt>
                <c:pt idx="160">
                  <c:v>10/7/1970</c:v>
                </c:pt>
                <c:pt idx="161">
                  <c:v>10/8/1970</c:v>
                </c:pt>
                <c:pt idx="162">
                  <c:v>10/9/1970</c:v>
                </c:pt>
                <c:pt idx="163">
                  <c:v>10/10/1970</c:v>
                </c:pt>
                <c:pt idx="164">
                  <c:v>10/11/1970</c:v>
                </c:pt>
                <c:pt idx="165">
                  <c:v>10/12/1970</c:v>
                </c:pt>
                <c:pt idx="166">
                  <c:v>10/13/1970</c:v>
                </c:pt>
                <c:pt idx="167">
                  <c:v>10/14/1970</c:v>
                </c:pt>
                <c:pt idx="168">
                  <c:v>10/15/1970</c:v>
                </c:pt>
                <c:pt idx="169">
                  <c:v>10/16/1970</c:v>
                </c:pt>
                <c:pt idx="170">
                  <c:v>10/17/1970</c:v>
                </c:pt>
                <c:pt idx="171">
                  <c:v>10/18/1970</c:v>
                </c:pt>
                <c:pt idx="172">
                  <c:v>10/19/1970</c:v>
                </c:pt>
                <c:pt idx="173">
                  <c:v>10/20/1970</c:v>
                </c:pt>
                <c:pt idx="174">
                  <c:v>10/21/1970</c:v>
                </c:pt>
                <c:pt idx="175">
                  <c:v>10/22/1970</c:v>
                </c:pt>
                <c:pt idx="176">
                  <c:v>10/23/1970</c:v>
                </c:pt>
                <c:pt idx="177">
                  <c:v>10/24/1970</c:v>
                </c:pt>
                <c:pt idx="178">
                  <c:v>10/25/1970</c:v>
                </c:pt>
                <c:pt idx="179">
                  <c:v>10/26/1970</c:v>
                </c:pt>
                <c:pt idx="180">
                  <c:v>10/27/1970</c:v>
                </c:pt>
                <c:pt idx="181">
                  <c:v>10/28/1970</c:v>
                </c:pt>
                <c:pt idx="182">
                  <c:v>10/29/1970</c:v>
                </c:pt>
                <c:pt idx="183">
                  <c:v>10/30/1970</c:v>
                </c:pt>
                <c:pt idx="184">
                  <c:v>10/31/1970</c:v>
                </c:pt>
                <c:pt idx="185">
                  <c:v>11/1/1970</c:v>
                </c:pt>
                <c:pt idx="186">
                  <c:v>11/2/1970</c:v>
                </c:pt>
                <c:pt idx="187">
                  <c:v>11/3/1970</c:v>
                </c:pt>
                <c:pt idx="188">
                  <c:v>11/4/1970</c:v>
                </c:pt>
                <c:pt idx="189">
                  <c:v>11/5/1970</c:v>
                </c:pt>
                <c:pt idx="190">
                  <c:v>11/6/1970</c:v>
                </c:pt>
                <c:pt idx="191">
                  <c:v>11/7/1970</c:v>
                </c:pt>
                <c:pt idx="192">
                  <c:v>11/8/1970</c:v>
                </c:pt>
                <c:pt idx="193">
                  <c:v>11/9/1970</c:v>
                </c:pt>
                <c:pt idx="194">
                  <c:v>11/10/1970</c:v>
                </c:pt>
                <c:pt idx="195">
                  <c:v>11/11/1970</c:v>
                </c:pt>
                <c:pt idx="196">
                  <c:v>11/12/1970</c:v>
                </c:pt>
                <c:pt idx="197">
                  <c:v>11/13/1970</c:v>
                </c:pt>
                <c:pt idx="198">
                  <c:v>11/14/1970</c:v>
                </c:pt>
                <c:pt idx="199">
                  <c:v>11/15/1970</c:v>
                </c:pt>
                <c:pt idx="200">
                  <c:v>11/16/1970</c:v>
                </c:pt>
                <c:pt idx="201">
                  <c:v>11/17/1970</c:v>
                </c:pt>
                <c:pt idx="202">
                  <c:v>11/18/1970</c:v>
                </c:pt>
                <c:pt idx="203">
                  <c:v>11/19/1970</c:v>
                </c:pt>
                <c:pt idx="204">
                  <c:v>11/20/1970</c:v>
                </c:pt>
                <c:pt idx="205">
                  <c:v>11/21/1970</c:v>
                </c:pt>
                <c:pt idx="206">
                  <c:v>11/22/1970</c:v>
                </c:pt>
                <c:pt idx="207">
                  <c:v>11/23/1970</c:v>
                </c:pt>
                <c:pt idx="208">
                  <c:v>11/24/1970</c:v>
                </c:pt>
                <c:pt idx="209">
                  <c:v>11/25/1970</c:v>
                </c:pt>
                <c:pt idx="210">
                  <c:v>11/26/1970</c:v>
                </c:pt>
                <c:pt idx="211">
                  <c:v>11/27/1970</c:v>
                </c:pt>
                <c:pt idx="212">
                  <c:v>11/28/1970</c:v>
                </c:pt>
                <c:pt idx="213">
                  <c:v>11/29/1970</c:v>
                </c:pt>
                <c:pt idx="214">
                  <c:v>11/30/1970</c:v>
                </c:pt>
                <c:pt idx="215">
                  <c:v>12/1/1970</c:v>
                </c:pt>
                <c:pt idx="216">
                  <c:v>12/2/1970</c:v>
                </c:pt>
                <c:pt idx="217">
                  <c:v>12/3/1970</c:v>
                </c:pt>
                <c:pt idx="218">
                  <c:v>12/4/1970</c:v>
                </c:pt>
                <c:pt idx="219">
                  <c:v>12/5/1970</c:v>
                </c:pt>
                <c:pt idx="220">
                  <c:v>12/6/1970</c:v>
                </c:pt>
                <c:pt idx="221">
                  <c:v>12/7/1970</c:v>
                </c:pt>
                <c:pt idx="222">
                  <c:v>12/8/1970</c:v>
                </c:pt>
                <c:pt idx="223">
                  <c:v>12/9/1970</c:v>
                </c:pt>
                <c:pt idx="224">
                  <c:v>12/10/1970</c:v>
                </c:pt>
                <c:pt idx="225">
                  <c:v>12/11/1970</c:v>
                </c:pt>
                <c:pt idx="226">
                  <c:v>12/12/1970</c:v>
                </c:pt>
                <c:pt idx="227">
                  <c:v>12/13/1970</c:v>
                </c:pt>
                <c:pt idx="228">
                  <c:v>12/14/1970</c:v>
                </c:pt>
                <c:pt idx="229">
                  <c:v>12/15/1970</c:v>
                </c:pt>
                <c:pt idx="230">
                  <c:v>12/16/1970</c:v>
                </c:pt>
                <c:pt idx="231">
                  <c:v>12/17/1970</c:v>
                </c:pt>
                <c:pt idx="232">
                  <c:v>12/18/1970</c:v>
                </c:pt>
                <c:pt idx="233">
                  <c:v>12/19/1970</c:v>
                </c:pt>
                <c:pt idx="234">
                  <c:v>12/20/1970</c:v>
                </c:pt>
                <c:pt idx="235">
                  <c:v>12/21/1970</c:v>
                </c:pt>
                <c:pt idx="236">
                  <c:v>12/22/1970</c:v>
                </c:pt>
                <c:pt idx="237">
                  <c:v>12/23/1970</c:v>
                </c:pt>
                <c:pt idx="238">
                  <c:v>12/24/1970</c:v>
                </c:pt>
                <c:pt idx="239">
                  <c:v>12/25/1970</c:v>
                </c:pt>
                <c:pt idx="240">
                  <c:v>12/26/1970</c:v>
                </c:pt>
                <c:pt idx="241">
                  <c:v>12/27/1970</c:v>
                </c:pt>
                <c:pt idx="242">
                  <c:v>12/28/1970</c:v>
                </c:pt>
                <c:pt idx="243">
                  <c:v>12/29/1970</c:v>
                </c:pt>
                <c:pt idx="244">
                  <c:v>12/30/1970</c:v>
                </c:pt>
                <c:pt idx="245">
                  <c:v>12/31/1970</c:v>
                </c:pt>
                <c:pt idx="246">
                  <c:v>1/1/1971</c:v>
                </c:pt>
                <c:pt idx="247">
                  <c:v>1/2/1971</c:v>
                </c:pt>
                <c:pt idx="248">
                  <c:v>1/3/1971</c:v>
                </c:pt>
                <c:pt idx="249">
                  <c:v>1/4/1971</c:v>
                </c:pt>
                <c:pt idx="250">
                  <c:v>1/5/1971</c:v>
                </c:pt>
                <c:pt idx="251">
                  <c:v>1/6/1971</c:v>
                </c:pt>
                <c:pt idx="252">
                  <c:v>1/7/1971</c:v>
                </c:pt>
                <c:pt idx="253">
                  <c:v>1/8/1971</c:v>
                </c:pt>
                <c:pt idx="254">
                  <c:v>1/9/1971</c:v>
                </c:pt>
                <c:pt idx="255">
                  <c:v>1/10/1971</c:v>
                </c:pt>
                <c:pt idx="256">
                  <c:v>1/11/1971</c:v>
                </c:pt>
                <c:pt idx="257">
                  <c:v>1/12/1971</c:v>
                </c:pt>
                <c:pt idx="258">
                  <c:v>1/13/1971</c:v>
                </c:pt>
                <c:pt idx="259">
                  <c:v>1/14/1971</c:v>
                </c:pt>
                <c:pt idx="260">
                  <c:v>1/15/1971</c:v>
                </c:pt>
                <c:pt idx="261">
                  <c:v>1/16/1971</c:v>
                </c:pt>
                <c:pt idx="262">
                  <c:v>1/17/1971</c:v>
                </c:pt>
                <c:pt idx="263">
                  <c:v>1/18/1971</c:v>
                </c:pt>
                <c:pt idx="264">
                  <c:v>1/19/1971</c:v>
                </c:pt>
                <c:pt idx="265">
                  <c:v>1/20/1971</c:v>
                </c:pt>
                <c:pt idx="266">
                  <c:v>1/21/1971</c:v>
                </c:pt>
                <c:pt idx="267">
                  <c:v>1/22/1971</c:v>
                </c:pt>
                <c:pt idx="268">
                  <c:v>1/23/1971</c:v>
                </c:pt>
                <c:pt idx="269">
                  <c:v>1/24/1971</c:v>
                </c:pt>
                <c:pt idx="270">
                  <c:v>1/25/1971</c:v>
                </c:pt>
                <c:pt idx="271">
                  <c:v>1/26/1971</c:v>
                </c:pt>
                <c:pt idx="272">
                  <c:v>1/27/1971</c:v>
                </c:pt>
                <c:pt idx="273">
                  <c:v>1/28/1971</c:v>
                </c:pt>
                <c:pt idx="274">
                  <c:v>1/29/1971</c:v>
                </c:pt>
                <c:pt idx="275">
                  <c:v>1/30/1971</c:v>
                </c:pt>
                <c:pt idx="276">
                  <c:v>1/31/1971</c:v>
                </c:pt>
                <c:pt idx="277">
                  <c:v>2/1/1971</c:v>
                </c:pt>
                <c:pt idx="278">
                  <c:v>2/2/1971</c:v>
                </c:pt>
                <c:pt idx="279">
                  <c:v>2/3/1971</c:v>
                </c:pt>
                <c:pt idx="280">
                  <c:v>2/4/1971</c:v>
                </c:pt>
                <c:pt idx="281">
                  <c:v>2/5/1971</c:v>
                </c:pt>
                <c:pt idx="282">
                  <c:v>2/6/1971</c:v>
                </c:pt>
                <c:pt idx="283">
                  <c:v>2/7/1971</c:v>
                </c:pt>
                <c:pt idx="284">
                  <c:v>2/8/1971</c:v>
                </c:pt>
                <c:pt idx="285">
                  <c:v>2/9/1971</c:v>
                </c:pt>
                <c:pt idx="286">
                  <c:v>2/10/1971</c:v>
                </c:pt>
                <c:pt idx="287">
                  <c:v>2/11/1971</c:v>
                </c:pt>
                <c:pt idx="288">
                  <c:v>2/12/1971</c:v>
                </c:pt>
                <c:pt idx="289">
                  <c:v>2/13/1971</c:v>
                </c:pt>
                <c:pt idx="290">
                  <c:v>2/14/1971</c:v>
                </c:pt>
                <c:pt idx="291">
                  <c:v>2/15/1971</c:v>
                </c:pt>
                <c:pt idx="292">
                  <c:v>2/16/1971</c:v>
                </c:pt>
                <c:pt idx="293">
                  <c:v>2/17/1971</c:v>
                </c:pt>
                <c:pt idx="294">
                  <c:v>2/18/1971</c:v>
                </c:pt>
                <c:pt idx="295">
                  <c:v>2/19/1971</c:v>
                </c:pt>
                <c:pt idx="296">
                  <c:v>2/20/1971</c:v>
                </c:pt>
                <c:pt idx="297">
                  <c:v>2/21/1971</c:v>
                </c:pt>
                <c:pt idx="298">
                  <c:v>2/22/1971</c:v>
                </c:pt>
                <c:pt idx="299">
                  <c:v>2/23/1971</c:v>
                </c:pt>
                <c:pt idx="300">
                  <c:v>2/24/1971</c:v>
                </c:pt>
                <c:pt idx="301">
                  <c:v>2/25/1971</c:v>
                </c:pt>
                <c:pt idx="302">
                  <c:v>2/26/1971</c:v>
                </c:pt>
                <c:pt idx="303">
                  <c:v>2/27/1971</c:v>
                </c:pt>
                <c:pt idx="304">
                  <c:v>2/28/1971</c:v>
                </c:pt>
                <c:pt idx="305">
                  <c:v>3/1/1971</c:v>
                </c:pt>
                <c:pt idx="306">
                  <c:v>3/2/1971</c:v>
                </c:pt>
                <c:pt idx="307">
                  <c:v>3/3/1971</c:v>
                </c:pt>
                <c:pt idx="308">
                  <c:v>3/4/1971</c:v>
                </c:pt>
                <c:pt idx="309">
                  <c:v>3/5/1971</c:v>
                </c:pt>
                <c:pt idx="310">
                  <c:v>3/6/1971</c:v>
                </c:pt>
                <c:pt idx="311">
                  <c:v>3/7/1971</c:v>
                </c:pt>
                <c:pt idx="312">
                  <c:v>3/8/1971</c:v>
                </c:pt>
                <c:pt idx="313">
                  <c:v>3/9/1971</c:v>
                </c:pt>
                <c:pt idx="314">
                  <c:v>3/10/1971</c:v>
                </c:pt>
                <c:pt idx="315">
                  <c:v>3/11/1971</c:v>
                </c:pt>
                <c:pt idx="316">
                  <c:v>3/12/1971</c:v>
                </c:pt>
                <c:pt idx="317">
                  <c:v>3/13/1971</c:v>
                </c:pt>
                <c:pt idx="318">
                  <c:v>3/14/1971</c:v>
                </c:pt>
                <c:pt idx="319">
                  <c:v>3/15/1971</c:v>
                </c:pt>
                <c:pt idx="320">
                  <c:v>3/16/1971</c:v>
                </c:pt>
                <c:pt idx="321">
                  <c:v>3/17/1971</c:v>
                </c:pt>
                <c:pt idx="322">
                  <c:v>3/18/1971</c:v>
                </c:pt>
                <c:pt idx="323">
                  <c:v>3/19/1971</c:v>
                </c:pt>
                <c:pt idx="324">
                  <c:v>3/20/1971</c:v>
                </c:pt>
                <c:pt idx="325">
                  <c:v>3/21/1971</c:v>
                </c:pt>
                <c:pt idx="326">
                  <c:v>3/22/1971</c:v>
                </c:pt>
                <c:pt idx="327">
                  <c:v>3/23/1971</c:v>
                </c:pt>
                <c:pt idx="328">
                  <c:v>3/24/1971</c:v>
                </c:pt>
                <c:pt idx="329">
                  <c:v>3/25/1971</c:v>
                </c:pt>
                <c:pt idx="330">
                  <c:v>3/26/1971</c:v>
                </c:pt>
                <c:pt idx="331">
                  <c:v>3/27/1971</c:v>
                </c:pt>
                <c:pt idx="332">
                  <c:v>3/28/1971</c:v>
                </c:pt>
                <c:pt idx="333">
                  <c:v>3/29/1971</c:v>
                </c:pt>
                <c:pt idx="334">
                  <c:v>3/30/1971</c:v>
                </c:pt>
                <c:pt idx="335">
                  <c:v>3/31/1971</c:v>
                </c:pt>
                <c:pt idx="336">
                  <c:v>4/1/1971</c:v>
                </c:pt>
                <c:pt idx="337">
                  <c:v>4/2/1971</c:v>
                </c:pt>
                <c:pt idx="338">
                  <c:v>4/3/1971</c:v>
                </c:pt>
                <c:pt idx="339">
                  <c:v>4/4/1971</c:v>
                </c:pt>
                <c:pt idx="340">
                  <c:v>4/5/1971</c:v>
                </c:pt>
                <c:pt idx="341">
                  <c:v>4/6/1971</c:v>
                </c:pt>
                <c:pt idx="342">
                  <c:v>4/7/1971</c:v>
                </c:pt>
                <c:pt idx="343">
                  <c:v>4/8/1971</c:v>
                </c:pt>
                <c:pt idx="344">
                  <c:v>4/9/1971</c:v>
                </c:pt>
                <c:pt idx="345">
                  <c:v>4/10/1971</c:v>
                </c:pt>
                <c:pt idx="346">
                  <c:v>4/11/1971</c:v>
                </c:pt>
                <c:pt idx="347">
                  <c:v>4/12/1971</c:v>
                </c:pt>
                <c:pt idx="348">
                  <c:v>4/13/1971</c:v>
                </c:pt>
                <c:pt idx="349">
                  <c:v>4/14/1971</c:v>
                </c:pt>
                <c:pt idx="350">
                  <c:v>4/15/1971</c:v>
                </c:pt>
                <c:pt idx="351">
                  <c:v>4/16/1971</c:v>
                </c:pt>
                <c:pt idx="352">
                  <c:v>4/17/1971</c:v>
                </c:pt>
                <c:pt idx="353">
                  <c:v>4/18/1971</c:v>
                </c:pt>
                <c:pt idx="354">
                  <c:v>4/19/1971</c:v>
                </c:pt>
                <c:pt idx="355">
                  <c:v>4/20/1971</c:v>
                </c:pt>
                <c:pt idx="356">
                  <c:v>4/21/1971</c:v>
                </c:pt>
                <c:pt idx="357">
                  <c:v>4/22/1971</c:v>
                </c:pt>
                <c:pt idx="358">
                  <c:v>4/23/1971</c:v>
                </c:pt>
                <c:pt idx="359">
                  <c:v>4/24/1971</c:v>
                </c:pt>
                <c:pt idx="360">
                  <c:v>4/25/1971</c:v>
                </c:pt>
                <c:pt idx="361">
                  <c:v>4/26/1971</c:v>
                </c:pt>
                <c:pt idx="362">
                  <c:v>4/27/1971</c:v>
                </c:pt>
                <c:pt idx="363">
                  <c:v>4/28/1971</c:v>
                </c:pt>
                <c:pt idx="364">
                  <c:v>4/29/1971</c:v>
                </c:pt>
                <c:pt idx="365">
                  <c:v>4/30/1971</c:v>
                </c:pt>
                <c:pt idx="366">
                  <c:v>5/1/1971</c:v>
                </c:pt>
                <c:pt idx="367">
                  <c:v>5/2/1971</c:v>
                </c:pt>
                <c:pt idx="368">
                  <c:v>5/3/1971</c:v>
                </c:pt>
                <c:pt idx="369">
                  <c:v>5/4/1971</c:v>
                </c:pt>
                <c:pt idx="370">
                  <c:v>5/5/1971</c:v>
                </c:pt>
                <c:pt idx="371">
                  <c:v>5/6/1971</c:v>
                </c:pt>
                <c:pt idx="372">
                  <c:v>5/7/1971</c:v>
                </c:pt>
                <c:pt idx="373">
                  <c:v>5/8/1971</c:v>
                </c:pt>
                <c:pt idx="374">
                  <c:v>5/9/1971</c:v>
                </c:pt>
                <c:pt idx="375">
                  <c:v>5/10/1971</c:v>
                </c:pt>
                <c:pt idx="376">
                  <c:v>5/11/1971</c:v>
                </c:pt>
                <c:pt idx="377">
                  <c:v>5/12/1971</c:v>
                </c:pt>
                <c:pt idx="378">
                  <c:v>5/13/1971</c:v>
                </c:pt>
                <c:pt idx="379">
                  <c:v>5/14/1971</c:v>
                </c:pt>
                <c:pt idx="380">
                  <c:v>5/15/1971</c:v>
                </c:pt>
                <c:pt idx="381">
                  <c:v>5/16/1971</c:v>
                </c:pt>
                <c:pt idx="382">
                  <c:v>5/17/1971</c:v>
                </c:pt>
                <c:pt idx="383">
                  <c:v>5/18/1971</c:v>
                </c:pt>
                <c:pt idx="384">
                  <c:v>5/19/1971</c:v>
                </c:pt>
                <c:pt idx="385">
                  <c:v>5/20/1971</c:v>
                </c:pt>
                <c:pt idx="386">
                  <c:v>5/21/1971</c:v>
                </c:pt>
                <c:pt idx="387">
                  <c:v>5/22/1971</c:v>
                </c:pt>
                <c:pt idx="388">
                  <c:v>5/23/1971</c:v>
                </c:pt>
                <c:pt idx="389">
                  <c:v>5/24/1971</c:v>
                </c:pt>
                <c:pt idx="390">
                  <c:v>5/25/1971</c:v>
                </c:pt>
                <c:pt idx="391">
                  <c:v>5/26/1971</c:v>
                </c:pt>
                <c:pt idx="392">
                  <c:v>5/27/1971</c:v>
                </c:pt>
                <c:pt idx="393">
                  <c:v>5/28/1971</c:v>
                </c:pt>
                <c:pt idx="394">
                  <c:v>5/29/1971</c:v>
                </c:pt>
                <c:pt idx="395">
                  <c:v>5/30/1971</c:v>
                </c:pt>
                <c:pt idx="396">
                  <c:v>5/31/1971</c:v>
                </c:pt>
                <c:pt idx="397">
                  <c:v>6/1/1971</c:v>
                </c:pt>
                <c:pt idx="398">
                  <c:v>6/2/1971</c:v>
                </c:pt>
                <c:pt idx="399">
                  <c:v>6/3/1971</c:v>
                </c:pt>
                <c:pt idx="400">
                  <c:v>6/4/1971</c:v>
                </c:pt>
                <c:pt idx="401">
                  <c:v>6/5/1971</c:v>
                </c:pt>
                <c:pt idx="402">
                  <c:v>6/6/1971</c:v>
                </c:pt>
                <c:pt idx="403">
                  <c:v>6/7/1971</c:v>
                </c:pt>
                <c:pt idx="404">
                  <c:v>6/8/1971</c:v>
                </c:pt>
                <c:pt idx="405">
                  <c:v>6/9/1971</c:v>
                </c:pt>
                <c:pt idx="406">
                  <c:v>6/10/1971</c:v>
                </c:pt>
                <c:pt idx="407">
                  <c:v>6/11/1971</c:v>
                </c:pt>
                <c:pt idx="408">
                  <c:v>6/12/1971</c:v>
                </c:pt>
                <c:pt idx="409">
                  <c:v>6/13/1971</c:v>
                </c:pt>
                <c:pt idx="410">
                  <c:v>6/14/1971</c:v>
                </c:pt>
                <c:pt idx="411">
                  <c:v>6/15/1971</c:v>
                </c:pt>
                <c:pt idx="412">
                  <c:v>6/16/1971</c:v>
                </c:pt>
                <c:pt idx="413">
                  <c:v>6/17/1971</c:v>
                </c:pt>
                <c:pt idx="414">
                  <c:v>6/18/1971</c:v>
                </c:pt>
                <c:pt idx="415">
                  <c:v>6/19/1971</c:v>
                </c:pt>
                <c:pt idx="416">
                  <c:v>6/20/1971</c:v>
                </c:pt>
                <c:pt idx="417">
                  <c:v>6/21/1971</c:v>
                </c:pt>
                <c:pt idx="418">
                  <c:v>6/22/1971</c:v>
                </c:pt>
                <c:pt idx="419">
                  <c:v>6/23/1971</c:v>
                </c:pt>
                <c:pt idx="420">
                  <c:v>6/24/1971</c:v>
                </c:pt>
                <c:pt idx="421">
                  <c:v>6/25/1971</c:v>
                </c:pt>
                <c:pt idx="422">
                  <c:v>6/26/1971</c:v>
                </c:pt>
                <c:pt idx="423">
                  <c:v>6/27/1971</c:v>
                </c:pt>
                <c:pt idx="424">
                  <c:v>6/28/1971</c:v>
                </c:pt>
                <c:pt idx="425">
                  <c:v>6/29/1971</c:v>
                </c:pt>
                <c:pt idx="426">
                  <c:v>6/30/1971</c:v>
                </c:pt>
                <c:pt idx="427">
                  <c:v>7/1/1971</c:v>
                </c:pt>
                <c:pt idx="428">
                  <c:v>7/2/1971</c:v>
                </c:pt>
                <c:pt idx="429">
                  <c:v>7/3/1971</c:v>
                </c:pt>
                <c:pt idx="430">
                  <c:v>7/4/1971</c:v>
                </c:pt>
                <c:pt idx="431">
                  <c:v>7/5/1971</c:v>
                </c:pt>
                <c:pt idx="432">
                  <c:v>7/6/1971</c:v>
                </c:pt>
                <c:pt idx="433">
                  <c:v>7/7/1971</c:v>
                </c:pt>
                <c:pt idx="434">
                  <c:v>7/8/1971</c:v>
                </c:pt>
                <c:pt idx="435">
                  <c:v>7/9/1971</c:v>
                </c:pt>
                <c:pt idx="436">
                  <c:v>7/10/1971</c:v>
                </c:pt>
                <c:pt idx="437">
                  <c:v>7/11/1971</c:v>
                </c:pt>
                <c:pt idx="438">
                  <c:v>7/12/1971</c:v>
                </c:pt>
                <c:pt idx="439">
                  <c:v>7/13/1971</c:v>
                </c:pt>
                <c:pt idx="440">
                  <c:v>7/14/1971</c:v>
                </c:pt>
                <c:pt idx="441">
                  <c:v>7/15/1971</c:v>
                </c:pt>
                <c:pt idx="442">
                  <c:v>7/16/1971</c:v>
                </c:pt>
                <c:pt idx="443">
                  <c:v>7/17/1971</c:v>
                </c:pt>
                <c:pt idx="444">
                  <c:v>7/18/1971</c:v>
                </c:pt>
                <c:pt idx="445">
                  <c:v>7/19/1971</c:v>
                </c:pt>
                <c:pt idx="446">
                  <c:v>7/20/1971</c:v>
                </c:pt>
                <c:pt idx="447">
                  <c:v>7/21/1971</c:v>
                </c:pt>
                <c:pt idx="448">
                  <c:v>7/22/1971</c:v>
                </c:pt>
                <c:pt idx="449">
                  <c:v>7/23/1971</c:v>
                </c:pt>
                <c:pt idx="450">
                  <c:v>7/24/1971</c:v>
                </c:pt>
                <c:pt idx="451">
                  <c:v>7/25/1971</c:v>
                </c:pt>
                <c:pt idx="452">
                  <c:v>7/26/1971</c:v>
                </c:pt>
                <c:pt idx="453">
                  <c:v>7/27/1971</c:v>
                </c:pt>
                <c:pt idx="454">
                  <c:v>7/28/1971</c:v>
                </c:pt>
                <c:pt idx="455">
                  <c:v>7/29/1971</c:v>
                </c:pt>
                <c:pt idx="456">
                  <c:v>7/30/1971</c:v>
                </c:pt>
                <c:pt idx="457">
                  <c:v>7/31/1971</c:v>
                </c:pt>
                <c:pt idx="458">
                  <c:v>8/1/1971</c:v>
                </c:pt>
                <c:pt idx="459">
                  <c:v>8/2/1971</c:v>
                </c:pt>
                <c:pt idx="460">
                  <c:v>8/3/1971</c:v>
                </c:pt>
                <c:pt idx="461">
                  <c:v>8/4/1971</c:v>
                </c:pt>
                <c:pt idx="462">
                  <c:v>8/5/1971</c:v>
                </c:pt>
                <c:pt idx="463">
                  <c:v>8/6/1971</c:v>
                </c:pt>
                <c:pt idx="464">
                  <c:v>8/7/1971</c:v>
                </c:pt>
                <c:pt idx="465">
                  <c:v>8/8/1971</c:v>
                </c:pt>
                <c:pt idx="466">
                  <c:v>8/9/1971</c:v>
                </c:pt>
                <c:pt idx="467">
                  <c:v>8/10/1971</c:v>
                </c:pt>
                <c:pt idx="468">
                  <c:v>8/11/1971</c:v>
                </c:pt>
                <c:pt idx="469">
                  <c:v>8/12/1971</c:v>
                </c:pt>
                <c:pt idx="470">
                  <c:v>8/13/1971</c:v>
                </c:pt>
                <c:pt idx="471">
                  <c:v>8/14/1971</c:v>
                </c:pt>
                <c:pt idx="472">
                  <c:v>8/15/1971</c:v>
                </c:pt>
                <c:pt idx="473">
                  <c:v>8/16/1971</c:v>
                </c:pt>
                <c:pt idx="474">
                  <c:v>8/17/1971</c:v>
                </c:pt>
                <c:pt idx="475">
                  <c:v>8/18/1971</c:v>
                </c:pt>
                <c:pt idx="476">
                  <c:v>8/19/1971</c:v>
                </c:pt>
                <c:pt idx="477">
                  <c:v>8/20/1971</c:v>
                </c:pt>
                <c:pt idx="478">
                  <c:v>8/21/1971</c:v>
                </c:pt>
                <c:pt idx="479">
                  <c:v>8/22/1971</c:v>
                </c:pt>
                <c:pt idx="480">
                  <c:v>8/23/1971</c:v>
                </c:pt>
                <c:pt idx="481">
                  <c:v>8/24/1971</c:v>
                </c:pt>
                <c:pt idx="482">
                  <c:v>8/25/1971</c:v>
                </c:pt>
                <c:pt idx="483">
                  <c:v>8/26/1971</c:v>
                </c:pt>
                <c:pt idx="484">
                  <c:v>8/27/1971</c:v>
                </c:pt>
                <c:pt idx="485">
                  <c:v>8/28/1971</c:v>
                </c:pt>
                <c:pt idx="486">
                  <c:v>8/29/1971</c:v>
                </c:pt>
                <c:pt idx="487">
                  <c:v>8/30/1971</c:v>
                </c:pt>
                <c:pt idx="488">
                  <c:v>8/31/1971</c:v>
                </c:pt>
                <c:pt idx="489">
                  <c:v>9/1/1971</c:v>
                </c:pt>
                <c:pt idx="490">
                  <c:v>9/2/1971</c:v>
                </c:pt>
                <c:pt idx="491">
                  <c:v>9/3/1971</c:v>
                </c:pt>
                <c:pt idx="492">
                  <c:v>9/4/1971</c:v>
                </c:pt>
                <c:pt idx="493">
                  <c:v>9/5/1971</c:v>
                </c:pt>
                <c:pt idx="494">
                  <c:v>9/6/1971</c:v>
                </c:pt>
                <c:pt idx="495">
                  <c:v>9/7/1971</c:v>
                </c:pt>
                <c:pt idx="496">
                  <c:v>9/8/1971</c:v>
                </c:pt>
                <c:pt idx="497">
                  <c:v>9/9/1971</c:v>
                </c:pt>
                <c:pt idx="498">
                  <c:v>9/10/1971</c:v>
                </c:pt>
                <c:pt idx="499">
                  <c:v>9/11/1971</c:v>
                </c:pt>
                <c:pt idx="500">
                  <c:v>9/12/1971</c:v>
                </c:pt>
                <c:pt idx="501">
                  <c:v>9/13/1971</c:v>
                </c:pt>
                <c:pt idx="502">
                  <c:v>9/14/1971</c:v>
                </c:pt>
                <c:pt idx="503">
                  <c:v>9/15/1971</c:v>
                </c:pt>
                <c:pt idx="504">
                  <c:v>9/16/1971</c:v>
                </c:pt>
                <c:pt idx="505">
                  <c:v>9/17/1971</c:v>
                </c:pt>
                <c:pt idx="506">
                  <c:v>9/18/1971</c:v>
                </c:pt>
                <c:pt idx="507">
                  <c:v>9/19/1971</c:v>
                </c:pt>
                <c:pt idx="508">
                  <c:v>9/20/1971</c:v>
                </c:pt>
                <c:pt idx="509">
                  <c:v>9/21/1971</c:v>
                </c:pt>
                <c:pt idx="510">
                  <c:v>9/22/1971</c:v>
                </c:pt>
                <c:pt idx="511">
                  <c:v>9/23/1971</c:v>
                </c:pt>
                <c:pt idx="512">
                  <c:v>9/24/1971</c:v>
                </c:pt>
                <c:pt idx="513">
                  <c:v>9/25/1971</c:v>
                </c:pt>
                <c:pt idx="514">
                  <c:v>9/26/1971</c:v>
                </c:pt>
                <c:pt idx="515">
                  <c:v>9/27/1971</c:v>
                </c:pt>
                <c:pt idx="516">
                  <c:v>9/28/1971</c:v>
                </c:pt>
                <c:pt idx="517">
                  <c:v>9/29/1971</c:v>
                </c:pt>
                <c:pt idx="518">
                  <c:v>9/30/1971</c:v>
                </c:pt>
                <c:pt idx="519">
                  <c:v>10/1/1971</c:v>
                </c:pt>
                <c:pt idx="520">
                  <c:v>10/2/1971</c:v>
                </c:pt>
                <c:pt idx="521">
                  <c:v>10/3/1971</c:v>
                </c:pt>
                <c:pt idx="522">
                  <c:v>10/4/1971</c:v>
                </c:pt>
                <c:pt idx="523">
                  <c:v>10/5/1971</c:v>
                </c:pt>
                <c:pt idx="524">
                  <c:v>10/6/1971</c:v>
                </c:pt>
                <c:pt idx="525">
                  <c:v>10/7/1971</c:v>
                </c:pt>
                <c:pt idx="526">
                  <c:v>10/8/1971</c:v>
                </c:pt>
                <c:pt idx="527">
                  <c:v>10/9/1971</c:v>
                </c:pt>
                <c:pt idx="528">
                  <c:v>10/10/1971</c:v>
                </c:pt>
                <c:pt idx="529">
                  <c:v>10/11/1971</c:v>
                </c:pt>
                <c:pt idx="530">
                  <c:v>10/12/1971</c:v>
                </c:pt>
                <c:pt idx="531">
                  <c:v>10/13/1971</c:v>
                </c:pt>
                <c:pt idx="532">
                  <c:v>10/14/1971</c:v>
                </c:pt>
                <c:pt idx="533">
                  <c:v>10/15/1971</c:v>
                </c:pt>
                <c:pt idx="534">
                  <c:v>10/16/1971</c:v>
                </c:pt>
                <c:pt idx="535">
                  <c:v>10/17/1971</c:v>
                </c:pt>
                <c:pt idx="536">
                  <c:v>10/18/1971</c:v>
                </c:pt>
                <c:pt idx="537">
                  <c:v>10/19/1971</c:v>
                </c:pt>
                <c:pt idx="538">
                  <c:v>10/20/1971</c:v>
                </c:pt>
                <c:pt idx="539">
                  <c:v>10/21/1971</c:v>
                </c:pt>
                <c:pt idx="540">
                  <c:v>10/22/1971</c:v>
                </c:pt>
                <c:pt idx="541">
                  <c:v>10/23/1971</c:v>
                </c:pt>
                <c:pt idx="542">
                  <c:v>10/24/1971</c:v>
                </c:pt>
                <c:pt idx="543">
                  <c:v>10/25/1971</c:v>
                </c:pt>
                <c:pt idx="544">
                  <c:v>10/26/1971</c:v>
                </c:pt>
                <c:pt idx="545">
                  <c:v>10/27/1971</c:v>
                </c:pt>
                <c:pt idx="546">
                  <c:v>10/28/1971</c:v>
                </c:pt>
                <c:pt idx="547">
                  <c:v>10/29/1971</c:v>
                </c:pt>
                <c:pt idx="548">
                  <c:v>10/30/1971</c:v>
                </c:pt>
                <c:pt idx="549">
                  <c:v>10/31/1971</c:v>
                </c:pt>
                <c:pt idx="550">
                  <c:v>11/1/1971</c:v>
                </c:pt>
                <c:pt idx="551">
                  <c:v>11/2/1971</c:v>
                </c:pt>
                <c:pt idx="552">
                  <c:v>11/3/1971</c:v>
                </c:pt>
                <c:pt idx="553">
                  <c:v>11/4/1971</c:v>
                </c:pt>
                <c:pt idx="554">
                  <c:v>11/5/1971</c:v>
                </c:pt>
                <c:pt idx="555">
                  <c:v>11/6/1971</c:v>
                </c:pt>
                <c:pt idx="556">
                  <c:v>11/7/1971</c:v>
                </c:pt>
                <c:pt idx="557">
                  <c:v>11/8/1971</c:v>
                </c:pt>
                <c:pt idx="558">
                  <c:v>11/9/1971</c:v>
                </c:pt>
                <c:pt idx="559">
                  <c:v>11/10/1971</c:v>
                </c:pt>
                <c:pt idx="560">
                  <c:v>11/11/1971</c:v>
                </c:pt>
                <c:pt idx="561">
                  <c:v>11/12/1971</c:v>
                </c:pt>
                <c:pt idx="562">
                  <c:v>11/13/1971</c:v>
                </c:pt>
                <c:pt idx="563">
                  <c:v>11/14/1971</c:v>
                </c:pt>
                <c:pt idx="564">
                  <c:v>11/15/1971</c:v>
                </c:pt>
                <c:pt idx="565">
                  <c:v>11/16/1971</c:v>
                </c:pt>
                <c:pt idx="566">
                  <c:v>11/17/1971</c:v>
                </c:pt>
                <c:pt idx="567">
                  <c:v>11/18/1971</c:v>
                </c:pt>
                <c:pt idx="568">
                  <c:v>11/19/1971</c:v>
                </c:pt>
                <c:pt idx="569">
                  <c:v>11/20/1971</c:v>
                </c:pt>
                <c:pt idx="570">
                  <c:v>11/21/1971</c:v>
                </c:pt>
                <c:pt idx="571">
                  <c:v>11/22/1971</c:v>
                </c:pt>
                <c:pt idx="572">
                  <c:v>11/23/1971</c:v>
                </c:pt>
                <c:pt idx="573">
                  <c:v>11/24/1971</c:v>
                </c:pt>
                <c:pt idx="574">
                  <c:v>11/25/1971</c:v>
                </c:pt>
                <c:pt idx="575">
                  <c:v>11/26/1971</c:v>
                </c:pt>
                <c:pt idx="576">
                  <c:v>11/27/1971</c:v>
                </c:pt>
                <c:pt idx="577">
                  <c:v>11/28/1971</c:v>
                </c:pt>
                <c:pt idx="578">
                  <c:v>11/29/1971</c:v>
                </c:pt>
                <c:pt idx="579">
                  <c:v>11/30/1971</c:v>
                </c:pt>
                <c:pt idx="580">
                  <c:v>12/1/1971</c:v>
                </c:pt>
                <c:pt idx="581">
                  <c:v>12/2/1971</c:v>
                </c:pt>
                <c:pt idx="582">
                  <c:v>12/3/1971</c:v>
                </c:pt>
                <c:pt idx="583">
                  <c:v>12/4/1971</c:v>
                </c:pt>
                <c:pt idx="584">
                  <c:v>12/5/1971</c:v>
                </c:pt>
                <c:pt idx="585">
                  <c:v>12/6/1971</c:v>
                </c:pt>
                <c:pt idx="586">
                  <c:v>12/7/1971</c:v>
                </c:pt>
                <c:pt idx="587">
                  <c:v>12/8/1971</c:v>
                </c:pt>
                <c:pt idx="588">
                  <c:v>12/9/1971</c:v>
                </c:pt>
                <c:pt idx="589">
                  <c:v>12/10/1971</c:v>
                </c:pt>
                <c:pt idx="590">
                  <c:v>12/11/1971</c:v>
                </c:pt>
                <c:pt idx="591">
                  <c:v>12/12/1971</c:v>
                </c:pt>
                <c:pt idx="592">
                  <c:v>12/13/1971</c:v>
                </c:pt>
                <c:pt idx="593">
                  <c:v>12/14/1971</c:v>
                </c:pt>
                <c:pt idx="594">
                  <c:v>12/15/1971</c:v>
                </c:pt>
                <c:pt idx="595">
                  <c:v>12/16/1971</c:v>
                </c:pt>
                <c:pt idx="596">
                  <c:v>12/17/1971</c:v>
                </c:pt>
                <c:pt idx="597">
                  <c:v>12/18/1971</c:v>
                </c:pt>
                <c:pt idx="598">
                  <c:v>12/19/1971</c:v>
                </c:pt>
                <c:pt idx="599">
                  <c:v>12/20/1971</c:v>
                </c:pt>
                <c:pt idx="600">
                  <c:v>12/21/1971</c:v>
                </c:pt>
                <c:pt idx="601">
                  <c:v>12/22/1971</c:v>
                </c:pt>
                <c:pt idx="602">
                  <c:v>12/23/1971</c:v>
                </c:pt>
                <c:pt idx="603">
                  <c:v>12/24/1971</c:v>
                </c:pt>
                <c:pt idx="604">
                  <c:v>12/25/1971</c:v>
                </c:pt>
                <c:pt idx="605">
                  <c:v>12/26/1971</c:v>
                </c:pt>
                <c:pt idx="606">
                  <c:v>12/27/1971</c:v>
                </c:pt>
                <c:pt idx="607">
                  <c:v>12/28/1971</c:v>
                </c:pt>
                <c:pt idx="608">
                  <c:v>12/29/1971</c:v>
                </c:pt>
                <c:pt idx="609">
                  <c:v>12/30/1971</c:v>
                </c:pt>
                <c:pt idx="610">
                  <c:v>12/31/1971</c:v>
                </c:pt>
                <c:pt idx="611">
                  <c:v>1/1/1972</c:v>
                </c:pt>
                <c:pt idx="612">
                  <c:v>1/2/1972</c:v>
                </c:pt>
                <c:pt idx="613">
                  <c:v>1/3/1972</c:v>
                </c:pt>
                <c:pt idx="614">
                  <c:v>1/4/1972</c:v>
                </c:pt>
                <c:pt idx="615">
                  <c:v>1/5/1972</c:v>
                </c:pt>
                <c:pt idx="616">
                  <c:v>1/6/1972</c:v>
                </c:pt>
                <c:pt idx="617">
                  <c:v>1/7/1972</c:v>
                </c:pt>
                <c:pt idx="618">
                  <c:v>1/8/1972</c:v>
                </c:pt>
                <c:pt idx="619">
                  <c:v>1/9/1972</c:v>
                </c:pt>
                <c:pt idx="620">
                  <c:v>1/10/1972</c:v>
                </c:pt>
                <c:pt idx="621">
                  <c:v>1/11/1972</c:v>
                </c:pt>
                <c:pt idx="622">
                  <c:v>1/12/1972</c:v>
                </c:pt>
                <c:pt idx="623">
                  <c:v>1/13/1972</c:v>
                </c:pt>
                <c:pt idx="624">
                  <c:v>1/14/1972</c:v>
                </c:pt>
                <c:pt idx="625">
                  <c:v>1/15/1972</c:v>
                </c:pt>
                <c:pt idx="626">
                  <c:v>1/16/1972</c:v>
                </c:pt>
                <c:pt idx="627">
                  <c:v>1/17/1972</c:v>
                </c:pt>
                <c:pt idx="628">
                  <c:v>1/18/1972</c:v>
                </c:pt>
                <c:pt idx="629">
                  <c:v>1/19/1972</c:v>
                </c:pt>
                <c:pt idx="630">
                  <c:v>1/20/1972</c:v>
                </c:pt>
                <c:pt idx="631">
                  <c:v>1/21/1972</c:v>
                </c:pt>
                <c:pt idx="632">
                  <c:v>1/22/1972</c:v>
                </c:pt>
                <c:pt idx="633">
                  <c:v>1/23/1972</c:v>
                </c:pt>
                <c:pt idx="634">
                  <c:v>1/24/1972</c:v>
                </c:pt>
                <c:pt idx="635">
                  <c:v>1/25/1972</c:v>
                </c:pt>
                <c:pt idx="636">
                  <c:v>1/26/1972</c:v>
                </c:pt>
                <c:pt idx="637">
                  <c:v>1/27/1972</c:v>
                </c:pt>
                <c:pt idx="638">
                  <c:v>1/28/1972</c:v>
                </c:pt>
                <c:pt idx="639">
                  <c:v>1/29/1972</c:v>
                </c:pt>
                <c:pt idx="640">
                  <c:v>1/30/1972</c:v>
                </c:pt>
                <c:pt idx="641">
                  <c:v>1/31/1972</c:v>
                </c:pt>
                <c:pt idx="642">
                  <c:v>2/1/1972</c:v>
                </c:pt>
                <c:pt idx="643">
                  <c:v>2/2/1972</c:v>
                </c:pt>
                <c:pt idx="644">
                  <c:v>2/3/1972</c:v>
                </c:pt>
                <c:pt idx="645">
                  <c:v>2/4/1972</c:v>
                </c:pt>
                <c:pt idx="646">
                  <c:v>2/5/1972</c:v>
                </c:pt>
                <c:pt idx="647">
                  <c:v>2/6/1972</c:v>
                </c:pt>
                <c:pt idx="648">
                  <c:v>2/7/1972</c:v>
                </c:pt>
                <c:pt idx="649">
                  <c:v>2/8/1972</c:v>
                </c:pt>
                <c:pt idx="650">
                  <c:v>2/9/1972</c:v>
                </c:pt>
                <c:pt idx="651">
                  <c:v>2/10/1972</c:v>
                </c:pt>
                <c:pt idx="652">
                  <c:v>2/11/1972</c:v>
                </c:pt>
                <c:pt idx="653">
                  <c:v>2/12/1972</c:v>
                </c:pt>
                <c:pt idx="654">
                  <c:v>2/13/1972</c:v>
                </c:pt>
                <c:pt idx="655">
                  <c:v>2/14/1972</c:v>
                </c:pt>
                <c:pt idx="656">
                  <c:v>2/15/1972</c:v>
                </c:pt>
                <c:pt idx="657">
                  <c:v>2/16/1972</c:v>
                </c:pt>
                <c:pt idx="658">
                  <c:v>2/17/1972</c:v>
                </c:pt>
                <c:pt idx="659">
                  <c:v>2/18/1972</c:v>
                </c:pt>
                <c:pt idx="660">
                  <c:v>2/19/1972</c:v>
                </c:pt>
                <c:pt idx="661">
                  <c:v>2/20/1972</c:v>
                </c:pt>
                <c:pt idx="662">
                  <c:v>2/21/1972</c:v>
                </c:pt>
                <c:pt idx="663">
                  <c:v>2/22/1972</c:v>
                </c:pt>
                <c:pt idx="664">
                  <c:v>2/23/1972</c:v>
                </c:pt>
                <c:pt idx="665">
                  <c:v>2/24/1972</c:v>
                </c:pt>
                <c:pt idx="666">
                  <c:v>2/25/1972</c:v>
                </c:pt>
                <c:pt idx="667">
                  <c:v>2/26/1972</c:v>
                </c:pt>
                <c:pt idx="668">
                  <c:v>2/27/1972</c:v>
                </c:pt>
                <c:pt idx="669">
                  <c:v>2/28/1972</c:v>
                </c:pt>
                <c:pt idx="670">
                  <c:v>2/29/1972</c:v>
                </c:pt>
                <c:pt idx="671">
                  <c:v>3/1/1972</c:v>
                </c:pt>
                <c:pt idx="672">
                  <c:v>3/2/1972</c:v>
                </c:pt>
                <c:pt idx="673">
                  <c:v>3/3/1972</c:v>
                </c:pt>
                <c:pt idx="674">
                  <c:v>3/4/1972</c:v>
                </c:pt>
                <c:pt idx="675">
                  <c:v>3/5/1972</c:v>
                </c:pt>
                <c:pt idx="676">
                  <c:v>3/6/1972</c:v>
                </c:pt>
                <c:pt idx="677">
                  <c:v>3/7/1972</c:v>
                </c:pt>
                <c:pt idx="678">
                  <c:v>3/8/1972</c:v>
                </c:pt>
                <c:pt idx="679">
                  <c:v>3/9/1972</c:v>
                </c:pt>
                <c:pt idx="680">
                  <c:v>3/10/1972</c:v>
                </c:pt>
                <c:pt idx="681">
                  <c:v>3/11/1972</c:v>
                </c:pt>
                <c:pt idx="682">
                  <c:v>3/12/1972</c:v>
                </c:pt>
                <c:pt idx="683">
                  <c:v>3/13/1972</c:v>
                </c:pt>
                <c:pt idx="684">
                  <c:v>3/14/1972</c:v>
                </c:pt>
                <c:pt idx="685">
                  <c:v>3/15/1972</c:v>
                </c:pt>
                <c:pt idx="686">
                  <c:v>3/16/1972</c:v>
                </c:pt>
                <c:pt idx="687">
                  <c:v>3/17/1972</c:v>
                </c:pt>
                <c:pt idx="688">
                  <c:v>3/18/1972</c:v>
                </c:pt>
                <c:pt idx="689">
                  <c:v>3/19/1972</c:v>
                </c:pt>
                <c:pt idx="690">
                  <c:v>3/20/1972</c:v>
                </c:pt>
                <c:pt idx="691">
                  <c:v>3/21/1972</c:v>
                </c:pt>
                <c:pt idx="692">
                  <c:v>3/22/1972</c:v>
                </c:pt>
                <c:pt idx="693">
                  <c:v>3/23/1972</c:v>
                </c:pt>
                <c:pt idx="694">
                  <c:v>3/24/1972</c:v>
                </c:pt>
                <c:pt idx="695">
                  <c:v>3/25/1972</c:v>
                </c:pt>
                <c:pt idx="696">
                  <c:v>3/26/1972</c:v>
                </c:pt>
                <c:pt idx="697">
                  <c:v>3/27/1972</c:v>
                </c:pt>
                <c:pt idx="698">
                  <c:v>3/28/1972</c:v>
                </c:pt>
                <c:pt idx="699">
                  <c:v>3/29/1972</c:v>
                </c:pt>
                <c:pt idx="700">
                  <c:v>3/30/1972</c:v>
                </c:pt>
                <c:pt idx="701">
                  <c:v>3/31/1972</c:v>
                </c:pt>
                <c:pt idx="702">
                  <c:v>4/1/1972</c:v>
                </c:pt>
                <c:pt idx="703">
                  <c:v>4/2/1972</c:v>
                </c:pt>
                <c:pt idx="704">
                  <c:v>4/3/1972</c:v>
                </c:pt>
                <c:pt idx="705">
                  <c:v>4/4/1972</c:v>
                </c:pt>
                <c:pt idx="706">
                  <c:v>4/5/1972</c:v>
                </c:pt>
                <c:pt idx="707">
                  <c:v>4/6/1972</c:v>
                </c:pt>
                <c:pt idx="708">
                  <c:v>4/7/1972</c:v>
                </c:pt>
                <c:pt idx="709">
                  <c:v>4/8/1972</c:v>
                </c:pt>
                <c:pt idx="710">
                  <c:v>4/9/1972</c:v>
                </c:pt>
                <c:pt idx="711">
                  <c:v>4/10/1972</c:v>
                </c:pt>
                <c:pt idx="712">
                  <c:v>4/11/1972</c:v>
                </c:pt>
                <c:pt idx="713">
                  <c:v>4/12/1972</c:v>
                </c:pt>
                <c:pt idx="714">
                  <c:v>4/13/1972</c:v>
                </c:pt>
                <c:pt idx="715">
                  <c:v>4/14/1972</c:v>
                </c:pt>
                <c:pt idx="716">
                  <c:v>4/15/1972</c:v>
                </c:pt>
                <c:pt idx="717">
                  <c:v>4/16/1972</c:v>
                </c:pt>
                <c:pt idx="718">
                  <c:v>4/17/1972</c:v>
                </c:pt>
                <c:pt idx="719">
                  <c:v>4/18/1972</c:v>
                </c:pt>
                <c:pt idx="720">
                  <c:v>4/19/1972</c:v>
                </c:pt>
                <c:pt idx="721">
                  <c:v>4/20/1972</c:v>
                </c:pt>
                <c:pt idx="722">
                  <c:v>4/21/1972</c:v>
                </c:pt>
                <c:pt idx="723">
                  <c:v>4/22/1972</c:v>
                </c:pt>
                <c:pt idx="724">
                  <c:v>4/23/1972</c:v>
                </c:pt>
                <c:pt idx="725">
                  <c:v>4/24/1972</c:v>
                </c:pt>
                <c:pt idx="726">
                  <c:v>4/25/1972</c:v>
                </c:pt>
                <c:pt idx="727">
                  <c:v>4/26/1972</c:v>
                </c:pt>
                <c:pt idx="728">
                  <c:v>4/27/1972</c:v>
                </c:pt>
                <c:pt idx="729">
                  <c:v>4/28/1972</c:v>
                </c:pt>
                <c:pt idx="730">
                  <c:v>4/29/1972</c:v>
                </c:pt>
                <c:pt idx="731">
                  <c:v>4/30/1972</c:v>
                </c:pt>
                <c:pt idx="732">
                  <c:v>5/1/1972</c:v>
                </c:pt>
                <c:pt idx="733">
                  <c:v>5/2/1972</c:v>
                </c:pt>
                <c:pt idx="734">
                  <c:v>5/3/1972</c:v>
                </c:pt>
                <c:pt idx="735">
                  <c:v>5/4/1972</c:v>
                </c:pt>
                <c:pt idx="736">
                  <c:v>5/5/1972</c:v>
                </c:pt>
                <c:pt idx="737">
                  <c:v>5/6/1972</c:v>
                </c:pt>
                <c:pt idx="738">
                  <c:v>5/7/1972</c:v>
                </c:pt>
                <c:pt idx="739">
                  <c:v>5/8/1972</c:v>
                </c:pt>
                <c:pt idx="740">
                  <c:v>5/9/1972</c:v>
                </c:pt>
                <c:pt idx="741">
                  <c:v>5/10/1972</c:v>
                </c:pt>
                <c:pt idx="742">
                  <c:v>5/11/1972</c:v>
                </c:pt>
                <c:pt idx="743">
                  <c:v>5/12/1972</c:v>
                </c:pt>
                <c:pt idx="744">
                  <c:v>5/13/1972</c:v>
                </c:pt>
                <c:pt idx="745">
                  <c:v>5/14/1972</c:v>
                </c:pt>
                <c:pt idx="746">
                  <c:v>5/15/1972</c:v>
                </c:pt>
                <c:pt idx="747">
                  <c:v>5/16/1972</c:v>
                </c:pt>
                <c:pt idx="748">
                  <c:v>5/17/1972</c:v>
                </c:pt>
                <c:pt idx="749">
                  <c:v>5/18/1972</c:v>
                </c:pt>
                <c:pt idx="750">
                  <c:v>5/19/1972</c:v>
                </c:pt>
                <c:pt idx="751">
                  <c:v>5/20/1972</c:v>
                </c:pt>
                <c:pt idx="752">
                  <c:v>5/21/1972</c:v>
                </c:pt>
                <c:pt idx="753">
                  <c:v>5/22/1972</c:v>
                </c:pt>
                <c:pt idx="754">
                  <c:v>5/23/1972</c:v>
                </c:pt>
                <c:pt idx="755">
                  <c:v>5/24/1972</c:v>
                </c:pt>
                <c:pt idx="756">
                  <c:v>5/25/1972</c:v>
                </c:pt>
                <c:pt idx="757">
                  <c:v>5/26/1972</c:v>
                </c:pt>
                <c:pt idx="758">
                  <c:v>5/27/1972</c:v>
                </c:pt>
                <c:pt idx="759">
                  <c:v>5/28/1972</c:v>
                </c:pt>
                <c:pt idx="760">
                  <c:v>5/29/1972</c:v>
                </c:pt>
                <c:pt idx="761">
                  <c:v>5/30/1972</c:v>
                </c:pt>
                <c:pt idx="762">
                  <c:v>5/31/1972</c:v>
                </c:pt>
                <c:pt idx="763">
                  <c:v>6/1/1972</c:v>
                </c:pt>
                <c:pt idx="764">
                  <c:v>6/2/1972</c:v>
                </c:pt>
                <c:pt idx="765">
                  <c:v>6/3/1972</c:v>
                </c:pt>
                <c:pt idx="766">
                  <c:v>6/4/1972</c:v>
                </c:pt>
                <c:pt idx="767">
                  <c:v>6/5/1972</c:v>
                </c:pt>
                <c:pt idx="768">
                  <c:v>6/6/1972</c:v>
                </c:pt>
                <c:pt idx="769">
                  <c:v>6/7/1972</c:v>
                </c:pt>
                <c:pt idx="770">
                  <c:v>6/8/1972</c:v>
                </c:pt>
                <c:pt idx="771">
                  <c:v>6/9/1972</c:v>
                </c:pt>
                <c:pt idx="772">
                  <c:v>6/10/1972</c:v>
                </c:pt>
                <c:pt idx="773">
                  <c:v>6/11/1972</c:v>
                </c:pt>
                <c:pt idx="774">
                  <c:v>6/12/1972</c:v>
                </c:pt>
                <c:pt idx="775">
                  <c:v>6/13/1972</c:v>
                </c:pt>
                <c:pt idx="776">
                  <c:v>6/14/1972</c:v>
                </c:pt>
                <c:pt idx="777">
                  <c:v>6/15/1972</c:v>
                </c:pt>
                <c:pt idx="778">
                  <c:v>6/16/1972</c:v>
                </c:pt>
                <c:pt idx="779">
                  <c:v>6/17/1972</c:v>
                </c:pt>
                <c:pt idx="780">
                  <c:v>6/18/1972</c:v>
                </c:pt>
                <c:pt idx="781">
                  <c:v>6/19/1972</c:v>
                </c:pt>
                <c:pt idx="782">
                  <c:v>6/20/1972</c:v>
                </c:pt>
                <c:pt idx="783">
                  <c:v>6/21/1972</c:v>
                </c:pt>
                <c:pt idx="784">
                  <c:v>6/22/1972</c:v>
                </c:pt>
                <c:pt idx="785">
                  <c:v>6/23/1972</c:v>
                </c:pt>
                <c:pt idx="786">
                  <c:v>6/24/1972</c:v>
                </c:pt>
                <c:pt idx="787">
                  <c:v>6/25/1972</c:v>
                </c:pt>
                <c:pt idx="788">
                  <c:v>6/26/1972</c:v>
                </c:pt>
                <c:pt idx="789">
                  <c:v>6/27/1972</c:v>
                </c:pt>
                <c:pt idx="790">
                  <c:v>6/28/1972</c:v>
                </c:pt>
                <c:pt idx="791">
                  <c:v>6/29/1972</c:v>
                </c:pt>
                <c:pt idx="792">
                  <c:v>6/30/1972</c:v>
                </c:pt>
                <c:pt idx="793">
                  <c:v>7/1/1972</c:v>
                </c:pt>
                <c:pt idx="794">
                  <c:v>7/2/1972</c:v>
                </c:pt>
                <c:pt idx="795">
                  <c:v>7/3/1972</c:v>
                </c:pt>
                <c:pt idx="796">
                  <c:v>7/4/1972</c:v>
                </c:pt>
                <c:pt idx="797">
                  <c:v>7/5/1972</c:v>
                </c:pt>
                <c:pt idx="798">
                  <c:v>7/6/1972</c:v>
                </c:pt>
                <c:pt idx="799">
                  <c:v>7/7/1972</c:v>
                </c:pt>
                <c:pt idx="800">
                  <c:v>7/8/1972</c:v>
                </c:pt>
                <c:pt idx="801">
                  <c:v>7/9/1972</c:v>
                </c:pt>
                <c:pt idx="802">
                  <c:v>7/10/1972</c:v>
                </c:pt>
                <c:pt idx="803">
                  <c:v>7/11/1972</c:v>
                </c:pt>
                <c:pt idx="804">
                  <c:v>7/12/1972</c:v>
                </c:pt>
                <c:pt idx="805">
                  <c:v>7/13/1972</c:v>
                </c:pt>
                <c:pt idx="806">
                  <c:v>7/14/1972</c:v>
                </c:pt>
                <c:pt idx="807">
                  <c:v>7/15/1972</c:v>
                </c:pt>
                <c:pt idx="808">
                  <c:v>7/16/1972</c:v>
                </c:pt>
                <c:pt idx="809">
                  <c:v>7/17/1972</c:v>
                </c:pt>
                <c:pt idx="810">
                  <c:v>7/18/1972</c:v>
                </c:pt>
                <c:pt idx="811">
                  <c:v>7/19/1972</c:v>
                </c:pt>
                <c:pt idx="812">
                  <c:v>7/20/1972</c:v>
                </c:pt>
                <c:pt idx="813">
                  <c:v>7/21/1972</c:v>
                </c:pt>
                <c:pt idx="814">
                  <c:v>7/22/1972</c:v>
                </c:pt>
                <c:pt idx="815">
                  <c:v>7/23/1972</c:v>
                </c:pt>
                <c:pt idx="816">
                  <c:v>7/24/1972</c:v>
                </c:pt>
                <c:pt idx="817">
                  <c:v>7/25/1972</c:v>
                </c:pt>
                <c:pt idx="818">
                  <c:v>7/26/1972</c:v>
                </c:pt>
                <c:pt idx="819">
                  <c:v>7/27/1972</c:v>
                </c:pt>
                <c:pt idx="820">
                  <c:v>7/28/1972</c:v>
                </c:pt>
                <c:pt idx="821">
                  <c:v>7/29/1972</c:v>
                </c:pt>
                <c:pt idx="822">
                  <c:v>7/30/1972</c:v>
                </c:pt>
                <c:pt idx="823">
                  <c:v>7/31/1972</c:v>
                </c:pt>
                <c:pt idx="824">
                  <c:v>8/1/1972</c:v>
                </c:pt>
                <c:pt idx="825">
                  <c:v>8/2/1972</c:v>
                </c:pt>
                <c:pt idx="826">
                  <c:v>8/3/1972</c:v>
                </c:pt>
                <c:pt idx="827">
                  <c:v>8/4/1972</c:v>
                </c:pt>
                <c:pt idx="828">
                  <c:v>8/5/1972</c:v>
                </c:pt>
                <c:pt idx="829">
                  <c:v>8/6/1972</c:v>
                </c:pt>
                <c:pt idx="830">
                  <c:v>8/7/1972</c:v>
                </c:pt>
                <c:pt idx="831">
                  <c:v>8/8/1972</c:v>
                </c:pt>
                <c:pt idx="832">
                  <c:v>8/9/1972</c:v>
                </c:pt>
                <c:pt idx="833">
                  <c:v>8/10/1972</c:v>
                </c:pt>
                <c:pt idx="834">
                  <c:v>8/11/1972</c:v>
                </c:pt>
                <c:pt idx="835">
                  <c:v>8/12/1972</c:v>
                </c:pt>
                <c:pt idx="836">
                  <c:v>8/13/1972</c:v>
                </c:pt>
                <c:pt idx="837">
                  <c:v>8/14/1972</c:v>
                </c:pt>
                <c:pt idx="838">
                  <c:v>8/15/1972</c:v>
                </c:pt>
                <c:pt idx="839">
                  <c:v>8/16/1972</c:v>
                </c:pt>
                <c:pt idx="840">
                  <c:v>8/17/1972</c:v>
                </c:pt>
                <c:pt idx="841">
                  <c:v>8/18/1972</c:v>
                </c:pt>
                <c:pt idx="842">
                  <c:v>8/19/1972</c:v>
                </c:pt>
                <c:pt idx="843">
                  <c:v>8/20/1972</c:v>
                </c:pt>
                <c:pt idx="844">
                  <c:v>8/21/1972</c:v>
                </c:pt>
                <c:pt idx="845">
                  <c:v>8/22/1972</c:v>
                </c:pt>
                <c:pt idx="846">
                  <c:v>8/23/1972</c:v>
                </c:pt>
                <c:pt idx="847">
                  <c:v>8/24/1972</c:v>
                </c:pt>
                <c:pt idx="848">
                  <c:v>8/25/1972</c:v>
                </c:pt>
                <c:pt idx="849">
                  <c:v>8/26/1972</c:v>
                </c:pt>
                <c:pt idx="850">
                  <c:v>8/27/1972</c:v>
                </c:pt>
                <c:pt idx="851">
                  <c:v>8/28/1972</c:v>
                </c:pt>
                <c:pt idx="852">
                  <c:v>8/29/1972</c:v>
                </c:pt>
                <c:pt idx="853">
                  <c:v>8/30/1972</c:v>
                </c:pt>
                <c:pt idx="854">
                  <c:v>8/31/1972</c:v>
                </c:pt>
                <c:pt idx="855">
                  <c:v>9/1/1972</c:v>
                </c:pt>
                <c:pt idx="856">
                  <c:v>9/2/1972</c:v>
                </c:pt>
                <c:pt idx="857">
                  <c:v>9/3/1972</c:v>
                </c:pt>
                <c:pt idx="858">
                  <c:v>9/4/1972</c:v>
                </c:pt>
                <c:pt idx="859">
                  <c:v>9/5/1972</c:v>
                </c:pt>
                <c:pt idx="860">
                  <c:v>9/6/1972</c:v>
                </c:pt>
                <c:pt idx="861">
                  <c:v>9/7/1972</c:v>
                </c:pt>
                <c:pt idx="862">
                  <c:v>9/8/1972</c:v>
                </c:pt>
                <c:pt idx="863">
                  <c:v>9/9/1972</c:v>
                </c:pt>
                <c:pt idx="864">
                  <c:v>9/10/1972</c:v>
                </c:pt>
                <c:pt idx="865">
                  <c:v>9/11/1972</c:v>
                </c:pt>
                <c:pt idx="866">
                  <c:v>9/12/1972</c:v>
                </c:pt>
                <c:pt idx="867">
                  <c:v>9/13/1972</c:v>
                </c:pt>
                <c:pt idx="868">
                  <c:v>9/14/1972</c:v>
                </c:pt>
                <c:pt idx="869">
                  <c:v>9/15/1972</c:v>
                </c:pt>
                <c:pt idx="870">
                  <c:v>9/16/1972</c:v>
                </c:pt>
                <c:pt idx="871">
                  <c:v>9/17/1972</c:v>
                </c:pt>
                <c:pt idx="872">
                  <c:v>9/18/1972</c:v>
                </c:pt>
                <c:pt idx="873">
                  <c:v>9/19/1972</c:v>
                </c:pt>
                <c:pt idx="874">
                  <c:v>9/20/1972</c:v>
                </c:pt>
                <c:pt idx="875">
                  <c:v>9/21/1972</c:v>
                </c:pt>
                <c:pt idx="876">
                  <c:v>9/22/1972</c:v>
                </c:pt>
                <c:pt idx="877">
                  <c:v>9/23/1972</c:v>
                </c:pt>
                <c:pt idx="878">
                  <c:v>9/24/1972</c:v>
                </c:pt>
                <c:pt idx="879">
                  <c:v>9/25/1972</c:v>
                </c:pt>
                <c:pt idx="880">
                  <c:v>9/26/1972</c:v>
                </c:pt>
                <c:pt idx="881">
                  <c:v>9/27/1972</c:v>
                </c:pt>
                <c:pt idx="882">
                  <c:v>9/28/1972</c:v>
                </c:pt>
                <c:pt idx="883">
                  <c:v>9/29/1972</c:v>
                </c:pt>
                <c:pt idx="884">
                  <c:v>9/30/1972</c:v>
                </c:pt>
                <c:pt idx="885">
                  <c:v>10/1/1972</c:v>
                </c:pt>
                <c:pt idx="886">
                  <c:v>10/2/1972</c:v>
                </c:pt>
                <c:pt idx="887">
                  <c:v>10/3/1972</c:v>
                </c:pt>
                <c:pt idx="888">
                  <c:v>10/4/1972</c:v>
                </c:pt>
                <c:pt idx="889">
                  <c:v>10/5/1972</c:v>
                </c:pt>
                <c:pt idx="890">
                  <c:v>10/6/1972</c:v>
                </c:pt>
                <c:pt idx="891">
                  <c:v>10/7/1972</c:v>
                </c:pt>
                <c:pt idx="892">
                  <c:v>10/8/1972</c:v>
                </c:pt>
                <c:pt idx="893">
                  <c:v>10/9/1972</c:v>
                </c:pt>
                <c:pt idx="894">
                  <c:v>10/10/1972</c:v>
                </c:pt>
                <c:pt idx="895">
                  <c:v>10/11/1972</c:v>
                </c:pt>
                <c:pt idx="896">
                  <c:v>10/12/1972</c:v>
                </c:pt>
                <c:pt idx="897">
                  <c:v>10/13/1972</c:v>
                </c:pt>
                <c:pt idx="898">
                  <c:v>10/14/1972</c:v>
                </c:pt>
                <c:pt idx="899">
                  <c:v>10/15/1972</c:v>
                </c:pt>
                <c:pt idx="900">
                  <c:v>10/16/1972</c:v>
                </c:pt>
                <c:pt idx="901">
                  <c:v>10/17/1972</c:v>
                </c:pt>
                <c:pt idx="902">
                  <c:v>10/18/1972</c:v>
                </c:pt>
                <c:pt idx="903">
                  <c:v>10/19/1972</c:v>
                </c:pt>
                <c:pt idx="904">
                  <c:v>10/20/1972</c:v>
                </c:pt>
                <c:pt idx="905">
                  <c:v>10/21/1972</c:v>
                </c:pt>
                <c:pt idx="906">
                  <c:v>10/22/1972</c:v>
                </c:pt>
                <c:pt idx="907">
                  <c:v>10/23/1972</c:v>
                </c:pt>
                <c:pt idx="908">
                  <c:v>10/24/1972</c:v>
                </c:pt>
                <c:pt idx="909">
                  <c:v>10/25/1972</c:v>
                </c:pt>
                <c:pt idx="910">
                  <c:v>10/26/1972</c:v>
                </c:pt>
                <c:pt idx="911">
                  <c:v>10/27/1972</c:v>
                </c:pt>
                <c:pt idx="912">
                  <c:v>10/28/1972</c:v>
                </c:pt>
                <c:pt idx="913">
                  <c:v>10/29/1972</c:v>
                </c:pt>
                <c:pt idx="914">
                  <c:v>10/30/1972</c:v>
                </c:pt>
                <c:pt idx="915">
                  <c:v>10/31/1972</c:v>
                </c:pt>
                <c:pt idx="916">
                  <c:v>11/1/1972</c:v>
                </c:pt>
                <c:pt idx="917">
                  <c:v>11/2/1972</c:v>
                </c:pt>
                <c:pt idx="918">
                  <c:v>11/3/1972</c:v>
                </c:pt>
                <c:pt idx="919">
                  <c:v>11/4/1972</c:v>
                </c:pt>
                <c:pt idx="920">
                  <c:v>11/5/1972</c:v>
                </c:pt>
                <c:pt idx="921">
                  <c:v>11/6/1972</c:v>
                </c:pt>
                <c:pt idx="922">
                  <c:v>11/7/1972</c:v>
                </c:pt>
                <c:pt idx="923">
                  <c:v>11/8/1972</c:v>
                </c:pt>
                <c:pt idx="924">
                  <c:v>11/9/1972</c:v>
                </c:pt>
                <c:pt idx="925">
                  <c:v>11/10/1972</c:v>
                </c:pt>
                <c:pt idx="926">
                  <c:v>11/11/1972</c:v>
                </c:pt>
                <c:pt idx="927">
                  <c:v>11/12/1972</c:v>
                </c:pt>
                <c:pt idx="928">
                  <c:v>11/13/1972</c:v>
                </c:pt>
                <c:pt idx="929">
                  <c:v>11/14/1972</c:v>
                </c:pt>
                <c:pt idx="930">
                  <c:v>11/15/1972</c:v>
                </c:pt>
                <c:pt idx="931">
                  <c:v>11/16/1972</c:v>
                </c:pt>
                <c:pt idx="932">
                  <c:v>11/17/1972</c:v>
                </c:pt>
                <c:pt idx="933">
                  <c:v>11/18/1972</c:v>
                </c:pt>
                <c:pt idx="934">
                  <c:v>11/19/1972</c:v>
                </c:pt>
                <c:pt idx="935">
                  <c:v>11/20/1972</c:v>
                </c:pt>
                <c:pt idx="936">
                  <c:v>11/21/1972</c:v>
                </c:pt>
                <c:pt idx="937">
                  <c:v>11/22/1972</c:v>
                </c:pt>
                <c:pt idx="938">
                  <c:v>11/23/1972</c:v>
                </c:pt>
                <c:pt idx="939">
                  <c:v>11/24/1972</c:v>
                </c:pt>
                <c:pt idx="940">
                  <c:v>11/25/1972</c:v>
                </c:pt>
                <c:pt idx="941">
                  <c:v>11/26/1972</c:v>
                </c:pt>
                <c:pt idx="942">
                  <c:v>11/27/1972</c:v>
                </c:pt>
                <c:pt idx="943">
                  <c:v>11/28/1972</c:v>
                </c:pt>
                <c:pt idx="944">
                  <c:v>11/29/1972</c:v>
                </c:pt>
                <c:pt idx="945">
                  <c:v>11/30/1972</c:v>
                </c:pt>
                <c:pt idx="946">
                  <c:v>12/1/1972</c:v>
                </c:pt>
                <c:pt idx="947">
                  <c:v>12/2/1972</c:v>
                </c:pt>
                <c:pt idx="948">
                  <c:v>12/3/1972</c:v>
                </c:pt>
                <c:pt idx="949">
                  <c:v>12/4/1972</c:v>
                </c:pt>
                <c:pt idx="950">
                  <c:v>12/5/1972</c:v>
                </c:pt>
                <c:pt idx="951">
                  <c:v>12/6/1972</c:v>
                </c:pt>
                <c:pt idx="952">
                  <c:v>12/7/1972</c:v>
                </c:pt>
                <c:pt idx="953">
                  <c:v>12/8/1972</c:v>
                </c:pt>
                <c:pt idx="954">
                  <c:v>12/9/1972</c:v>
                </c:pt>
                <c:pt idx="955">
                  <c:v>12/10/1972</c:v>
                </c:pt>
                <c:pt idx="956">
                  <c:v>12/11/1972</c:v>
                </c:pt>
                <c:pt idx="957">
                  <c:v>12/12/1972</c:v>
                </c:pt>
                <c:pt idx="958">
                  <c:v>12/13/1972</c:v>
                </c:pt>
                <c:pt idx="959">
                  <c:v>12/14/1972</c:v>
                </c:pt>
                <c:pt idx="960">
                  <c:v>12/15/1972</c:v>
                </c:pt>
                <c:pt idx="961">
                  <c:v>12/16/1972</c:v>
                </c:pt>
                <c:pt idx="962">
                  <c:v>12/17/1972</c:v>
                </c:pt>
                <c:pt idx="963">
                  <c:v>12/18/1972</c:v>
                </c:pt>
                <c:pt idx="964">
                  <c:v>12/19/1972</c:v>
                </c:pt>
                <c:pt idx="965">
                  <c:v>12/20/1972</c:v>
                </c:pt>
                <c:pt idx="966">
                  <c:v>12/21/1972</c:v>
                </c:pt>
                <c:pt idx="967">
                  <c:v>12/22/1972</c:v>
                </c:pt>
                <c:pt idx="968">
                  <c:v>12/23/1972</c:v>
                </c:pt>
                <c:pt idx="969">
                  <c:v>12/24/1972</c:v>
                </c:pt>
                <c:pt idx="970">
                  <c:v>12/25/1972</c:v>
                </c:pt>
                <c:pt idx="971">
                  <c:v>12/26/1972</c:v>
                </c:pt>
                <c:pt idx="972">
                  <c:v>12/27/1972</c:v>
                </c:pt>
                <c:pt idx="973">
                  <c:v>12/28/1972</c:v>
                </c:pt>
                <c:pt idx="974">
                  <c:v>12/29/1972</c:v>
                </c:pt>
                <c:pt idx="975">
                  <c:v>12/30/1972</c:v>
                </c:pt>
                <c:pt idx="976">
                  <c:v>12/31/1972</c:v>
                </c:pt>
                <c:pt idx="977">
                  <c:v>1/1/1973</c:v>
                </c:pt>
                <c:pt idx="978">
                  <c:v>1/2/1973</c:v>
                </c:pt>
                <c:pt idx="979">
                  <c:v>1/3/1973</c:v>
                </c:pt>
                <c:pt idx="980">
                  <c:v>1/4/1973</c:v>
                </c:pt>
                <c:pt idx="981">
                  <c:v>1/5/1973</c:v>
                </c:pt>
                <c:pt idx="982">
                  <c:v>1/6/1973</c:v>
                </c:pt>
                <c:pt idx="983">
                  <c:v>1/7/1973</c:v>
                </c:pt>
                <c:pt idx="984">
                  <c:v>1/8/1973</c:v>
                </c:pt>
                <c:pt idx="985">
                  <c:v>1/9/1973</c:v>
                </c:pt>
                <c:pt idx="986">
                  <c:v>1/10/1973</c:v>
                </c:pt>
                <c:pt idx="987">
                  <c:v>1/11/1973</c:v>
                </c:pt>
                <c:pt idx="988">
                  <c:v>1/12/1973</c:v>
                </c:pt>
                <c:pt idx="989">
                  <c:v>1/13/1973</c:v>
                </c:pt>
                <c:pt idx="990">
                  <c:v>1/14/1973</c:v>
                </c:pt>
                <c:pt idx="991">
                  <c:v>1/15/1973</c:v>
                </c:pt>
                <c:pt idx="992">
                  <c:v>1/16/1973</c:v>
                </c:pt>
                <c:pt idx="993">
                  <c:v>1/17/1973</c:v>
                </c:pt>
                <c:pt idx="994">
                  <c:v>1/18/1973</c:v>
                </c:pt>
                <c:pt idx="995">
                  <c:v>1/19/1973</c:v>
                </c:pt>
                <c:pt idx="996">
                  <c:v>1/20/1973</c:v>
                </c:pt>
                <c:pt idx="997">
                  <c:v>1/21/1973</c:v>
                </c:pt>
                <c:pt idx="998">
                  <c:v>1/22/1973</c:v>
                </c:pt>
                <c:pt idx="999">
                  <c:v>1/23/1973</c:v>
                </c:pt>
                <c:pt idx="1000">
                  <c:v>1/24/1973</c:v>
                </c:pt>
                <c:pt idx="1001">
                  <c:v>1/25/1973</c:v>
                </c:pt>
                <c:pt idx="1002">
                  <c:v>1/26/1973</c:v>
                </c:pt>
                <c:pt idx="1003">
                  <c:v>1/27/1973</c:v>
                </c:pt>
                <c:pt idx="1004">
                  <c:v>1/28/1973</c:v>
                </c:pt>
                <c:pt idx="1005">
                  <c:v>1/29/1973</c:v>
                </c:pt>
                <c:pt idx="1006">
                  <c:v>1/30/1973</c:v>
                </c:pt>
                <c:pt idx="1007">
                  <c:v>1/31/1973</c:v>
                </c:pt>
                <c:pt idx="1008">
                  <c:v>2/1/1973</c:v>
                </c:pt>
                <c:pt idx="1009">
                  <c:v>2/2/1973</c:v>
                </c:pt>
                <c:pt idx="1010">
                  <c:v>2/3/1973</c:v>
                </c:pt>
                <c:pt idx="1011">
                  <c:v>2/4/1973</c:v>
                </c:pt>
                <c:pt idx="1012">
                  <c:v>2/5/1973</c:v>
                </c:pt>
                <c:pt idx="1013">
                  <c:v>2/6/1973</c:v>
                </c:pt>
                <c:pt idx="1014">
                  <c:v>2/7/1973</c:v>
                </c:pt>
                <c:pt idx="1015">
                  <c:v>2/8/1973</c:v>
                </c:pt>
                <c:pt idx="1016">
                  <c:v>2/9/1973</c:v>
                </c:pt>
                <c:pt idx="1017">
                  <c:v>2/10/1973</c:v>
                </c:pt>
                <c:pt idx="1018">
                  <c:v>2/11/1973</c:v>
                </c:pt>
                <c:pt idx="1019">
                  <c:v>2/12/1973</c:v>
                </c:pt>
                <c:pt idx="1020">
                  <c:v>2/13/1973</c:v>
                </c:pt>
                <c:pt idx="1021">
                  <c:v>2/14/1973</c:v>
                </c:pt>
                <c:pt idx="1022">
                  <c:v>2/15/1973</c:v>
                </c:pt>
                <c:pt idx="1023">
                  <c:v>2/16/1973</c:v>
                </c:pt>
                <c:pt idx="1024">
                  <c:v>2/17/1973</c:v>
                </c:pt>
                <c:pt idx="1025">
                  <c:v>2/18/1973</c:v>
                </c:pt>
                <c:pt idx="1026">
                  <c:v>2/19/1973</c:v>
                </c:pt>
                <c:pt idx="1027">
                  <c:v>2/20/1973</c:v>
                </c:pt>
                <c:pt idx="1028">
                  <c:v>2/21/1973</c:v>
                </c:pt>
                <c:pt idx="1029">
                  <c:v>2/22/1973</c:v>
                </c:pt>
                <c:pt idx="1030">
                  <c:v>2/23/1973</c:v>
                </c:pt>
                <c:pt idx="1031">
                  <c:v>2/24/1973</c:v>
                </c:pt>
                <c:pt idx="1032">
                  <c:v>2/25/1973</c:v>
                </c:pt>
                <c:pt idx="1033">
                  <c:v>2/26/1973</c:v>
                </c:pt>
                <c:pt idx="1034">
                  <c:v>2/27/1973</c:v>
                </c:pt>
                <c:pt idx="1035">
                  <c:v>2/28/1973</c:v>
                </c:pt>
                <c:pt idx="1036">
                  <c:v>3/1/1973</c:v>
                </c:pt>
                <c:pt idx="1037">
                  <c:v>3/2/1973</c:v>
                </c:pt>
                <c:pt idx="1038">
                  <c:v>3/3/1973</c:v>
                </c:pt>
                <c:pt idx="1039">
                  <c:v>3/4/1973</c:v>
                </c:pt>
                <c:pt idx="1040">
                  <c:v>3/5/1973</c:v>
                </c:pt>
                <c:pt idx="1041">
                  <c:v>3/6/1973</c:v>
                </c:pt>
                <c:pt idx="1042">
                  <c:v>3/7/1973</c:v>
                </c:pt>
                <c:pt idx="1043">
                  <c:v>3/8/1973</c:v>
                </c:pt>
                <c:pt idx="1044">
                  <c:v>3/9/1973</c:v>
                </c:pt>
                <c:pt idx="1045">
                  <c:v>3/10/1973</c:v>
                </c:pt>
                <c:pt idx="1046">
                  <c:v>3/11/1973</c:v>
                </c:pt>
                <c:pt idx="1047">
                  <c:v>3/12/1973</c:v>
                </c:pt>
                <c:pt idx="1048">
                  <c:v>3/13/1973</c:v>
                </c:pt>
                <c:pt idx="1049">
                  <c:v>3/14/1973</c:v>
                </c:pt>
                <c:pt idx="1050">
                  <c:v>3/15/1973</c:v>
                </c:pt>
                <c:pt idx="1051">
                  <c:v>3/16/1973</c:v>
                </c:pt>
                <c:pt idx="1052">
                  <c:v>3/17/1973</c:v>
                </c:pt>
                <c:pt idx="1053">
                  <c:v>3/18/1973</c:v>
                </c:pt>
                <c:pt idx="1054">
                  <c:v>3/19/1973</c:v>
                </c:pt>
                <c:pt idx="1055">
                  <c:v>3/20/1973</c:v>
                </c:pt>
                <c:pt idx="1056">
                  <c:v>3/21/1973</c:v>
                </c:pt>
                <c:pt idx="1057">
                  <c:v>3/22/1973</c:v>
                </c:pt>
                <c:pt idx="1058">
                  <c:v>3/23/1973</c:v>
                </c:pt>
                <c:pt idx="1059">
                  <c:v>3/24/1973</c:v>
                </c:pt>
                <c:pt idx="1060">
                  <c:v>3/25/1973</c:v>
                </c:pt>
                <c:pt idx="1061">
                  <c:v>3/26/1973</c:v>
                </c:pt>
                <c:pt idx="1062">
                  <c:v>3/27/1973</c:v>
                </c:pt>
                <c:pt idx="1063">
                  <c:v>3/28/1973</c:v>
                </c:pt>
                <c:pt idx="1064">
                  <c:v>3/29/1973</c:v>
                </c:pt>
                <c:pt idx="1065">
                  <c:v>3/30/1973</c:v>
                </c:pt>
                <c:pt idx="1066">
                  <c:v>3/31/1973</c:v>
                </c:pt>
                <c:pt idx="1067">
                  <c:v>4/1/1973</c:v>
                </c:pt>
                <c:pt idx="1068">
                  <c:v>4/2/1973</c:v>
                </c:pt>
                <c:pt idx="1069">
                  <c:v>4/3/1973</c:v>
                </c:pt>
                <c:pt idx="1070">
                  <c:v>4/4/1973</c:v>
                </c:pt>
                <c:pt idx="1071">
                  <c:v>4/5/1973</c:v>
                </c:pt>
                <c:pt idx="1072">
                  <c:v>4/6/1973</c:v>
                </c:pt>
                <c:pt idx="1073">
                  <c:v>4/7/1973</c:v>
                </c:pt>
                <c:pt idx="1074">
                  <c:v>4/8/1973</c:v>
                </c:pt>
                <c:pt idx="1075">
                  <c:v>4/9/1973</c:v>
                </c:pt>
                <c:pt idx="1076">
                  <c:v>4/10/1973</c:v>
                </c:pt>
                <c:pt idx="1077">
                  <c:v>4/11/1973</c:v>
                </c:pt>
                <c:pt idx="1078">
                  <c:v>4/12/1973</c:v>
                </c:pt>
                <c:pt idx="1079">
                  <c:v>4/13/1973</c:v>
                </c:pt>
                <c:pt idx="1080">
                  <c:v>4/14/1973</c:v>
                </c:pt>
                <c:pt idx="1081">
                  <c:v>4/15/1973</c:v>
                </c:pt>
                <c:pt idx="1082">
                  <c:v>4/16/1973</c:v>
                </c:pt>
                <c:pt idx="1083">
                  <c:v>4/17/1973</c:v>
                </c:pt>
                <c:pt idx="1084">
                  <c:v>4/18/1973</c:v>
                </c:pt>
                <c:pt idx="1085">
                  <c:v>4/19/1973</c:v>
                </c:pt>
                <c:pt idx="1086">
                  <c:v>4/20/1973</c:v>
                </c:pt>
                <c:pt idx="1087">
                  <c:v>4/21/1973</c:v>
                </c:pt>
                <c:pt idx="1088">
                  <c:v>4/22/1973</c:v>
                </c:pt>
                <c:pt idx="1089">
                  <c:v>4/23/1973</c:v>
                </c:pt>
                <c:pt idx="1090">
                  <c:v>4/24/1973</c:v>
                </c:pt>
                <c:pt idx="1091">
                  <c:v>4/25/1973</c:v>
                </c:pt>
                <c:pt idx="1092">
                  <c:v>4/26/1973</c:v>
                </c:pt>
                <c:pt idx="1093">
                  <c:v>4/27/1973</c:v>
                </c:pt>
                <c:pt idx="1094">
                  <c:v>4/28/1973</c:v>
                </c:pt>
                <c:pt idx="1095">
                  <c:v>4/29/1973</c:v>
                </c:pt>
                <c:pt idx="1096">
                  <c:v>4/30/1973</c:v>
                </c:pt>
                <c:pt idx="1097">
                  <c:v>5/1/1973</c:v>
                </c:pt>
                <c:pt idx="1098">
                  <c:v>5/2/1973</c:v>
                </c:pt>
                <c:pt idx="1099">
                  <c:v>5/3/1973</c:v>
                </c:pt>
                <c:pt idx="1100">
                  <c:v>5/4/1973</c:v>
                </c:pt>
                <c:pt idx="1101">
                  <c:v>5/5/1973</c:v>
                </c:pt>
                <c:pt idx="1102">
                  <c:v>5/6/1973</c:v>
                </c:pt>
                <c:pt idx="1103">
                  <c:v>5/7/1973</c:v>
                </c:pt>
                <c:pt idx="1104">
                  <c:v>5/8/1973</c:v>
                </c:pt>
                <c:pt idx="1105">
                  <c:v>5/9/1973</c:v>
                </c:pt>
                <c:pt idx="1106">
                  <c:v>5/10/1973</c:v>
                </c:pt>
                <c:pt idx="1107">
                  <c:v>5/11/1973</c:v>
                </c:pt>
                <c:pt idx="1108">
                  <c:v>5/12/1973</c:v>
                </c:pt>
                <c:pt idx="1109">
                  <c:v>5/13/1973</c:v>
                </c:pt>
                <c:pt idx="1110">
                  <c:v>5/14/1973</c:v>
                </c:pt>
                <c:pt idx="1111">
                  <c:v>5/15/1973</c:v>
                </c:pt>
                <c:pt idx="1112">
                  <c:v>5/16/1973</c:v>
                </c:pt>
                <c:pt idx="1113">
                  <c:v>5/17/1973</c:v>
                </c:pt>
                <c:pt idx="1114">
                  <c:v>5/18/1973</c:v>
                </c:pt>
                <c:pt idx="1115">
                  <c:v>5/19/1973</c:v>
                </c:pt>
                <c:pt idx="1116">
                  <c:v>5/20/1973</c:v>
                </c:pt>
                <c:pt idx="1117">
                  <c:v>5/21/1973</c:v>
                </c:pt>
                <c:pt idx="1118">
                  <c:v>5/22/1973</c:v>
                </c:pt>
                <c:pt idx="1119">
                  <c:v>5/23/1973</c:v>
                </c:pt>
                <c:pt idx="1120">
                  <c:v>5/24/1973</c:v>
                </c:pt>
                <c:pt idx="1121">
                  <c:v>5/25/1973</c:v>
                </c:pt>
                <c:pt idx="1122">
                  <c:v>5/26/1973</c:v>
                </c:pt>
                <c:pt idx="1123">
                  <c:v>5/27/1973</c:v>
                </c:pt>
                <c:pt idx="1124">
                  <c:v>5/28/1973</c:v>
                </c:pt>
                <c:pt idx="1125">
                  <c:v>5/29/1973</c:v>
                </c:pt>
                <c:pt idx="1126">
                  <c:v>5/30/1973</c:v>
                </c:pt>
                <c:pt idx="1127">
                  <c:v>5/31/1973</c:v>
                </c:pt>
                <c:pt idx="1128">
                  <c:v>6/1/1973</c:v>
                </c:pt>
                <c:pt idx="1129">
                  <c:v>6/2/1973</c:v>
                </c:pt>
                <c:pt idx="1130">
                  <c:v>6/3/1973</c:v>
                </c:pt>
                <c:pt idx="1131">
                  <c:v>6/4/1973</c:v>
                </c:pt>
                <c:pt idx="1132">
                  <c:v>6/5/1973</c:v>
                </c:pt>
                <c:pt idx="1133">
                  <c:v>6/6/1973</c:v>
                </c:pt>
                <c:pt idx="1134">
                  <c:v>6/7/1973</c:v>
                </c:pt>
                <c:pt idx="1135">
                  <c:v>6/8/1973</c:v>
                </c:pt>
                <c:pt idx="1136">
                  <c:v>6/9/1973</c:v>
                </c:pt>
                <c:pt idx="1137">
                  <c:v>6/10/1973</c:v>
                </c:pt>
                <c:pt idx="1138">
                  <c:v>6/11/1973</c:v>
                </c:pt>
                <c:pt idx="1139">
                  <c:v>6/12/1973</c:v>
                </c:pt>
                <c:pt idx="1140">
                  <c:v>6/13/1973</c:v>
                </c:pt>
                <c:pt idx="1141">
                  <c:v>6/14/1973</c:v>
                </c:pt>
                <c:pt idx="1142">
                  <c:v>6/15/1973</c:v>
                </c:pt>
                <c:pt idx="1143">
                  <c:v>6/16/1973</c:v>
                </c:pt>
                <c:pt idx="1144">
                  <c:v>6/17/1973</c:v>
                </c:pt>
                <c:pt idx="1145">
                  <c:v>6/18/1973</c:v>
                </c:pt>
                <c:pt idx="1146">
                  <c:v>6/19/1973</c:v>
                </c:pt>
                <c:pt idx="1147">
                  <c:v>6/20/1973</c:v>
                </c:pt>
                <c:pt idx="1148">
                  <c:v>6/21/1973</c:v>
                </c:pt>
                <c:pt idx="1149">
                  <c:v>6/22/1973</c:v>
                </c:pt>
                <c:pt idx="1150">
                  <c:v>6/23/1973</c:v>
                </c:pt>
                <c:pt idx="1151">
                  <c:v>6/24/1973</c:v>
                </c:pt>
                <c:pt idx="1152">
                  <c:v>6/25/1973</c:v>
                </c:pt>
                <c:pt idx="1153">
                  <c:v>6/26/1973</c:v>
                </c:pt>
                <c:pt idx="1154">
                  <c:v>6/27/1973</c:v>
                </c:pt>
                <c:pt idx="1155">
                  <c:v>6/28/1973</c:v>
                </c:pt>
                <c:pt idx="1156">
                  <c:v>6/29/1973</c:v>
                </c:pt>
                <c:pt idx="1157">
                  <c:v>6/30/1973</c:v>
                </c:pt>
                <c:pt idx="1158">
                  <c:v>7/1/1973</c:v>
                </c:pt>
                <c:pt idx="1159">
                  <c:v>7/2/1973</c:v>
                </c:pt>
                <c:pt idx="1160">
                  <c:v>7/3/1973</c:v>
                </c:pt>
                <c:pt idx="1161">
                  <c:v>7/4/1973</c:v>
                </c:pt>
                <c:pt idx="1162">
                  <c:v>7/5/1973</c:v>
                </c:pt>
                <c:pt idx="1163">
                  <c:v>7/6/1973</c:v>
                </c:pt>
                <c:pt idx="1164">
                  <c:v>7/7/1973</c:v>
                </c:pt>
                <c:pt idx="1165">
                  <c:v>7/8/1973</c:v>
                </c:pt>
                <c:pt idx="1166">
                  <c:v>7/9/1973</c:v>
                </c:pt>
                <c:pt idx="1167">
                  <c:v>7/10/1973</c:v>
                </c:pt>
                <c:pt idx="1168">
                  <c:v>7/11/1973</c:v>
                </c:pt>
                <c:pt idx="1169">
                  <c:v>7/12/1973</c:v>
                </c:pt>
                <c:pt idx="1170">
                  <c:v>7/13/1973</c:v>
                </c:pt>
                <c:pt idx="1171">
                  <c:v>7/14/1973</c:v>
                </c:pt>
                <c:pt idx="1172">
                  <c:v>7/15/1973</c:v>
                </c:pt>
                <c:pt idx="1173">
                  <c:v>7/16/1973</c:v>
                </c:pt>
                <c:pt idx="1174">
                  <c:v>7/17/1973</c:v>
                </c:pt>
                <c:pt idx="1175">
                  <c:v>7/18/1973</c:v>
                </c:pt>
                <c:pt idx="1176">
                  <c:v>7/19/1973</c:v>
                </c:pt>
                <c:pt idx="1177">
                  <c:v>7/20/1973</c:v>
                </c:pt>
                <c:pt idx="1178">
                  <c:v>7/21/1973</c:v>
                </c:pt>
                <c:pt idx="1179">
                  <c:v>7/22/1973</c:v>
                </c:pt>
                <c:pt idx="1180">
                  <c:v>7/23/1973</c:v>
                </c:pt>
                <c:pt idx="1181">
                  <c:v>7/24/1973</c:v>
                </c:pt>
                <c:pt idx="1182">
                  <c:v>7/25/1973</c:v>
                </c:pt>
                <c:pt idx="1183">
                  <c:v>7/26/1973</c:v>
                </c:pt>
                <c:pt idx="1184">
                  <c:v>7/27/1973</c:v>
                </c:pt>
                <c:pt idx="1185">
                  <c:v>7/28/1973</c:v>
                </c:pt>
                <c:pt idx="1186">
                  <c:v>7/29/1973</c:v>
                </c:pt>
                <c:pt idx="1187">
                  <c:v>7/30/1973</c:v>
                </c:pt>
                <c:pt idx="1188">
                  <c:v>7/31/1973</c:v>
                </c:pt>
                <c:pt idx="1189">
                  <c:v>8/1/1973</c:v>
                </c:pt>
                <c:pt idx="1190">
                  <c:v>8/2/1973</c:v>
                </c:pt>
                <c:pt idx="1191">
                  <c:v>8/3/1973</c:v>
                </c:pt>
                <c:pt idx="1192">
                  <c:v>8/4/1973</c:v>
                </c:pt>
                <c:pt idx="1193">
                  <c:v>8/5/1973</c:v>
                </c:pt>
                <c:pt idx="1194">
                  <c:v>8/6/1973</c:v>
                </c:pt>
                <c:pt idx="1195">
                  <c:v>8/7/1973</c:v>
                </c:pt>
                <c:pt idx="1196">
                  <c:v>8/8/1973</c:v>
                </c:pt>
                <c:pt idx="1197">
                  <c:v>8/9/1973</c:v>
                </c:pt>
                <c:pt idx="1198">
                  <c:v>8/10/1973</c:v>
                </c:pt>
                <c:pt idx="1199">
                  <c:v>8/11/1973</c:v>
                </c:pt>
                <c:pt idx="1200">
                  <c:v>8/12/1973</c:v>
                </c:pt>
                <c:pt idx="1201">
                  <c:v>8/13/1973</c:v>
                </c:pt>
                <c:pt idx="1202">
                  <c:v>8/14/1973</c:v>
                </c:pt>
                <c:pt idx="1203">
                  <c:v>8/15/1973</c:v>
                </c:pt>
                <c:pt idx="1204">
                  <c:v>8/16/1973</c:v>
                </c:pt>
                <c:pt idx="1205">
                  <c:v>8/17/1973</c:v>
                </c:pt>
                <c:pt idx="1206">
                  <c:v>8/18/1973</c:v>
                </c:pt>
                <c:pt idx="1207">
                  <c:v>8/19/1973</c:v>
                </c:pt>
                <c:pt idx="1208">
                  <c:v>8/20/1973</c:v>
                </c:pt>
                <c:pt idx="1209">
                  <c:v>8/21/1973</c:v>
                </c:pt>
                <c:pt idx="1210">
                  <c:v>8/22/1973</c:v>
                </c:pt>
                <c:pt idx="1211">
                  <c:v>8/23/1973</c:v>
                </c:pt>
                <c:pt idx="1212">
                  <c:v>8/24/1973</c:v>
                </c:pt>
                <c:pt idx="1213">
                  <c:v>8/25/1973</c:v>
                </c:pt>
                <c:pt idx="1214">
                  <c:v>8/26/1973</c:v>
                </c:pt>
                <c:pt idx="1215">
                  <c:v>8/27/1973</c:v>
                </c:pt>
                <c:pt idx="1216">
                  <c:v>8/28/1973</c:v>
                </c:pt>
                <c:pt idx="1217">
                  <c:v>8/29/1973</c:v>
                </c:pt>
                <c:pt idx="1218">
                  <c:v>8/30/1973</c:v>
                </c:pt>
                <c:pt idx="1219">
                  <c:v>8/31/1973</c:v>
                </c:pt>
                <c:pt idx="1220">
                  <c:v>9/1/1973</c:v>
                </c:pt>
                <c:pt idx="1221">
                  <c:v>9/2/1973</c:v>
                </c:pt>
                <c:pt idx="1222">
                  <c:v>9/3/1973</c:v>
                </c:pt>
                <c:pt idx="1223">
                  <c:v>9/4/1973</c:v>
                </c:pt>
                <c:pt idx="1224">
                  <c:v>9/5/1973</c:v>
                </c:pt>
                <c:pt idx="1225">
                  <c:v>9/6/1973</c:v>
                </c:pt>
                <c:pt idx="1226">
                  <c:v>9/7/1973</c:v>
                </c:pt>
                <c:pt idx="1227">
                  <c:v>9/8/1973</c:v>
                </c:pt>
                <c:pt idx="1228">
                  <c:v>9/9/1973</c:v>
                </c:pt>
                <c:pt idx="1229">
                  <c:v>9/10/1973</c:v>
                </c:pt>
                <c:pt idx="1230">
                  <c:v>9/11/1973</c:v>
                </c:pt>
                <c:pt idx="1231">
                  <c:v>9/12/1973</c:v>
                </c:pt>
                <c:pt idx="1232">
                  <c:v>9/13/1973</c:v>
                </c:pt>
                <c:pt idx="1233">
                  <c:v>9/14/1973</c:v>
                </c:pt>
                <c:pt idx="1234">
                  <c:v>9/15/1973</c:v>
                </c:pt>
                <c:pt idx="1235">
                  <c:v>9/16/1973</c:v>
                </c:pt>
                <c:pt idx="1236">
                  <c:v>9/17/1973</c:v>
                </c:pt>
                <c:pt idx="1237">
                  <c:v>9/18/1973</c:v>
                </c:pt>
                <c:pt idx="1238">
                  <c:v>9/19/1973</c:v>
                </c:pt>
                <c:pt idx="1239">
                  <c:v>9/20/1973</c:v>
                </c:pt>
                <c:pt idx="1240">
                  <c:v>9/21/1973</c:v>
                </c:pt>
                <c:pt idx="1241">
                  <c:v>9/22/1973</c:v>
                </c:pt>
                <c:pt idx="1242">
                  <c:v>9/23/1973</c:v>
                </c:pt>
                <c:pt idx="1243">
                  <c:v>9/24/1973</c:v>
                </c:pt>
                <c:pt idx="1244">
                  <c:v>9/25/1973</c:v>
                </c:pt>
                <c:pt idx="1245">
                  <c:v>9/26/1973</c:v>
                </c:pt>
                <c:pt idx="1246">
                  <c:v>9/27/1973</c:v>
                </c:pt>
                <c:pt idx="1247">
                  <c:v>9/28/1973</c:v>
                </c:pt>
                <c:pt idx="1248">
                  <c:v>9/29/1973</c:v>
                </c:pt>
                <c:pt idx="1249">
                  <c:v>9/30/1973</c:v>
                </c:pt>
                <c:pt idx="1250">
                  <c:v>10/1/1973</c:v>
                </c:pt>
                <c:pt idx="1251">
                  <c:v>10/2/1973</c:v>
                </c:pt>
                <c:pt idx="1252">
                  <c:v>10/3/1973</c:v>
                </c:pt>
                <c:pt idx="1253">
                  <c:v>10/4/1973</c:v>
                </c:pt>
                <c:pt idx="1254">
                  <c:v>10/5/1973</c:v>
                </c:pt>
                <c:pt idx="1255">
                  <c:v>10/6/1973</c:v>
                </c:pt>
                <c:pt idx="1256">
                  <c:v>10/7/1973</c:v>
                </c:pt>
                <c:pt idx="1257">
                  <c:v>10/8/1973</c:v>
                </c:pt>
                <c:pt idx="1258">
                  <c:v>10/9/1973</c:v>
                </c:pt>
                <c:pt idx="1259">
                  <c:v>10/10/1973</c:v>
                </c:pt>
                <c:pt idx="1260">
                  <c:v>10/11/1973</c:v>
                </c:pt>
                <c:pt idx="1261">
                  <c:v>10/12/1973</c:v>
                </c:pt>
                <c:pt idx="1262">
                  <c:v>10/13/1973</c:v>
                </c:pt>
                <c:pt idx="1263">
                  <c:v>10/14/1973</c:v>
                </c:pt>
                <c:pt idx="1264">
                  <c:v>10/15/1973</c:v>
                </c:pt>
                <c:pt idx="1265">
                  <c:v>10/16/1973</c:v>
                </c:pt>
                <c:pt idx="1266">
                  <c:v>10/17/1973</c:v>
                </c:pt>
                <c:pt idx="1267">
                  <c:v>10/18/1973</c:v>
                </c:pt>
                <c:pt idx="1268">
                  <c:v>10/19/1973</c:v>
                </c:pt>
                <c:pt idx="1269">
                  <c:v>10/20/1973</c:v>
                </c:pt>
                <c:pt idx="1270">
                  <c:v>10/21/1973</c:v>
                </c:pt>
                <c:pt idx="1271">
                  <c:v>10/22/1973</c:v>
                </c:pt>
                <c:pt idx="1272">
                  <c:v>10/23/1973</c:v>
                </c:pt>
                <c:pt idx="1273">
                  <c:v>10/24/1973</c:v>
                </c:pt>
                <c:pt idx="1274">
                  <c:v>10/25/1973</c:v>
                </c:pt>
                <c:pt idx="1275">
                  <c:v>10/26/1973</c:v>
                </c:pt>
                <c:pt idx="1276">
                  <c:v>10/27/1973</c:v>
                </c:pt>
                <c:pt idx="1277">
                  <c:v>10/28/1973</c:v>
                </c:pt>
                <c:pt idx="1278">
                  <c:v>10/29/1973</c:v>
                </c:pt>
                <c:pt idx="1279">
                  <c:v>10/30/1973</c:v>
                </c:pt>
                <c:pt idx="1280">
                  <c:v>10/31/1973</c:v>
                </c:pt>
                <c:pt idx="1281">
                  <c:v>11/1/1973</c:v>
                </c:pt>
                <c:pt idx="1282">
                  <c:v>11/2/1973</c:v>
                </c:pt>
                <c:pt idx="1283">
                  <c:v>11/3/1973</c:v>
                </c:pt>
                <c:pt idx="1284">
                  <c:v>11/4/1973</c:v>
                </c:pt>
                <c:pt idx="1285">
                  <c:v>11/5/1973</c:v>
                </c:pt>
                <c:pt idx="1286">
                  <c:v>11/6/1973</c:v>
                </c:pt>
                <c:pt idx="1287">
                  <c:v>11/7/1973</c:v>
                </c:pt>
                <c:pt idx="1288">
                  <c:v>11/8/1973</c:v>
                </c:pt>
                <c:pt idx="1289">
                  <c:v>11/9/1973</c:v>
                </c:pt>
                <c:pt idx="1290">
                  <c:v>11/10/1973</c:v>
                </c:pt>
                <c:pt idx="1291">
                  <c:v>11/11/1973</c:v>
                </c:pt>
                <c:pt idx="1292">
                  <c:v>11/12/1973</c:v>
                </c:pt>
                <c:pt idx="1293">
                  <c:v>11/13/1973</c:v>
                </c:pt>
                <c:pt idx="1294">
                  <c:v>11/14/1973</c:v>
                </c:pt>
                <c:pt idx="1295">
                  <c:v>11/15/1973</c:v>
                </c:pt>
                <c:pt idx="1296">
                  <c:v>11/16/1973</c:v>
                </c:pt>
                <c:pt idx="1297">
                  <c:v>11/17/1973</c:v>
                </c:pt>
                <c:pt idx="1298">
                  <c:v>11/18/1973</c:v>
                </c:pt>
                <c:pt idx="1299">
                  <c:v>11/19/1973</c:v>
                </c:pt>
                <c:pt idx="1300">
                  <c:v>11/20/1973</c:v>
                </c:pt>
                <c:pt idx="1301">
                  <c:v>11/21/1973</c:v>
                </c:pt>
                <c:pt idx="1302">
                  <c:v>11/22/1973</c:v>
                </c:pt>
                <c:pt idx="1303">
                  <c:v>11/23/1973</c:v>
                </c:pt>
                <c:pt idx="1304">
                  <c:v>11/24/1973</c:v>
                </c:pt>
                <c:pt idx="1305">
                  <c:v>11/25/1973</c:v>
                </c:pt>
                <c:pt idx="1306">
                  <c:v>11/26/1973</c:v>
                </c:pt>
                <c:pt idx="1307">
                  <c:v>11/27/1973</c:v>
                </c:pt>
                <c:pt idx="1308">
                  <c:v>11/28/1973</c:v>
                </c:pt>
                <c:pt idx="1309">
                  <c:v>11/29/1973</c:v>
                </c:pt>
                <c:pt idx="1310">
                  <c:v>11/30/1973</c:v>
                </c:pt>
                <c:pt idx="1311">
                  <c:v>12/1/1973</c:v>
                </c:pt>
                <c:pt idx="1312">
                  <c:v>12/2/1973</c:v>
                </c:pt>
                <c:pt idx="1313">
                  <c:v>12/3/1973</c:v>
                </c:pt>
                <c:pt idx="1314">
                  <c:v>12/4/1973</c:v>
                </c:pt>
                <c:pt idx="1315">
                  <c:v>12/5/1973</c:v>
                </c:pt>
                <c:pt idx="1316">
                  <c:v>12/6/1973</c:v>
                </c:pt>
                <c:pt idx="1317">
                  <c:v>12/7/1973</c:v>
                </c:pt>
                <c:pt idx="1318">
                  <c:v>12/8/1973</c:v>
                </c:pt>
                <c:pt idx="1319">
                  <c:v>12/9/1973</c:v>
                </c:pt>
                <c:pt idx="1320">
                  <c:v>12/10/1973</c:v>
                </c:pt>
                <c:pt idx="1321">
                  <c:v>12/11/1973</c:v>
                </c:pt>
                <c:pt idx="1322">
                  <c:v>12/12/1973</c:v>
                </c:pt>
                <c:pt idx="1323">
                  <c:v>12/13/1973</c:v>
                </c:pt>
                <c:pt idx="1324">
                  <c:v>12/14/1973</c:v>
                </c:pt>
                <c:pt idx="1325">
                  <c:v>12/15/1973</c:v>
                </c:pt>
                <c:pt idx="1326">
                  <c:v>12/16/1973</c:v>
                </c:pt>
                <c:pt idx="1327">
                  <c:v>12/17/1973</c:v>
                </c:pt>
                <c:pt idx="1328">
                  <c:v>12/18/1973</c:v>
                </c:pt>
                <c:pt idx="1329">
                  <c:v>12/19/1973</c:v>
                </c:pt>
                <c:pt idx="1330">
                  <c:v>12/20/1973</c:v>
                </c:pt>
                <c:pt idx="1331">
                  <c:v>12/21/1973</c:v>
                </c:pt>
                <c:pt idx="1332">
                  <c:v>12/22/1973</c:v>
                </c:pt>
                <c:pt idx="1333">
                  <c:v>12/23/1973</c:v>
                </c:pt>
                <c:pt idx="1334">
                  <c:v>12/24/1973</c:v>
                </c:pt>
                <c:pt idx="1335">
                  <c:v>12/25/1973</c:v>
                </c:pt>
                <c:pt idx="1336">
                  <c:v>12/26/1973</c:v>
                </c:pt>
                <c:pt idx="1337">
                  <c:v>12/27/1973</c:v>
                </c:pt>
                <c:pt idx="1338">
                  <c:v>12/28/1973</c:v>
                </c:pt>
                <c:pt idx="1339">
                  <c:v>12/29/1973</c:v>
                </c:pt>
                <c:pt idx="1340">
                  <c:v>12/30/1973</c:v>
                </c:pt>
                <c:pt idx="1341">
                  <c:v>12/31/1973</c:v>
                </c:pt>
                <c:pt idx="1342">
                  <c:v>1/1/1974</c:v>
                </c:pt>
                <c:pt idx="1343">
                  <c:v>1/2/1974</c:v>
                </c:pt>
                <c:pt idx="1344">
                  <c:v>1/3/1974</c:v>
                </c:pt>
                <c:pt idx="1345">
                  <c:v>1/4/1974</c:v>
                </c:pt>
                <c:pt idx="1346">
                  <c:v>1/5/1974</c:v>
                </c:pt>
                <c:pt idx="1347">
                  <c:v>1/6/1974</c:v>
                </c:pt>
                <c:pt idx="1348">
                  <c:v>1/7/1974</c:v>
                </c:pt>
                <c:pt idx="1349">
                  <c:v>1/8/1974</c:v>
                </c:pt>
                <c:pt idx="1350">
                  <c:v>1/9/1974</c:v>
                </c:pt>
                <c:pt idx="1351">
                  <c:v>1/10/1974</c:v>
                </c:pt>
                <c:pt idx="1352">
                  <c:v>1/11/1974</c:v>
                </c:pt>
                <c:pt idx="1353">
                  <c:v>1/12/1974</c:v>
                </c:pt>
                <c:pt idx="1354">
                  <c:v>1/13/1974</c:v>
                </c:pt>
                <c:pt idx="1355">
                  <c:v>1/14/1974</c:v>
                </c:pt>
                <c:pt idx="1356">
                  <c:v>1/15/1974</c:v>
                </c:pt>
                <c:pt idx="1357">
                  <c:v>1/16/1974</c:v>
                </c:pt>
                <c:pt idx="1358">
                  <c:v>1/17/1974</c:v>
                </c:pt>
                <c:pt idx="1359">
                  <c:v>1/18/1974</c:v>
                </c:pt>
                <c:pt idx="1360">
                  <c:v>1/19/1974</c:v>
                </c:pt>
                <c:pt idx="1361">
                  <c:v>1/20/1974</c:v>
                </c:pt>
                <c:pt idx="1362">
                  <c:v>1/21/1974</c:v>
                </c:pt>
                <c:pt idx="1363">
                  <c:v>1/22/1974</c:v>
                </c:pt>
                <c:pt idx="1364">
                  <c:v>1/23/1974</c:v>
                </c:pt>
                <c:pt idx="1365">
                  <c:v>1/24/1974</c:v>
                </c:pt>
                <c:pt idx="1366">
                  <c:v>1/25/1974</c:v>
                </c:pt>
                <c:pt idx="1367">
                  <c:v>1/26/1974</c:v>
                </c:pt>
                <c:pt idx="1368">
                  <c:v>1/27/1974</c:v>
                </c:pt>
                <c:pt idx="1369">
                  <c:v>1/28/1974</c:v>
                </c:pt>
                <c:pt idx="1370">
                  <c:v>1/29/1974</c:v>
                </c:pt>
                <c:pt idx="1371">
                  <c:v>1/30/1974</c:v>
                </c:pt>
                <c:pt idx="1372">
                  <c:v>1/31/1974</c:v>
                </c:pt>
                <c:pt idx="1373">
                  <c:v>2/1/1974</c:v>
                </c:pt>
                <c:pt idx="1374">
                  <c:v>2/2/1974</c:v>
                </c:pt>
                <c:pt idx="1375">
                  <c:v>2/3/1974</c:v>
                </c:pt>
                <c:pt idx="1376">
                  <c:v>2/4/1974</c:v>
                </c:pt>
                <c:pt idx="1377">
                  <c:v>2/5/1974</c:v>
                </c:pt>
                <c:pt idx="1378">
                  <c:v>2/6/1974</c:v>
                </c:pt>
                <c:pt idx="1379">
                  <c:v>2/7/1974</c:v>
                </c:pt>
                <c:pt idx="1380">
                  <c:v>2/8/1974</c:v>
                </c:pt>
                <c:pt idx="1381">
                  <c:v>2/9/1974</c:v>
                </c:pt>
                <c:pt idx="1382">
                  <c:v>2/10/1974</c:v>
                </c:pt>
                <c:pt idx="1383">
                  <c:v>2/11/1974</c:v>
                </c:pt>
                <c:pt idx="1384">
                  <c:v>2/12/1974</c:v>
                </c:pt>
                <c:pt idx="1385">
                  <c:v>2/13/1974</c:v>
                </c:pt>
                <c:pt idx="1386">
                  <c:v>2/14/1974</c:v>
                </c:pt>
                <c:pt idx="1387">
                  <c:v>2/15/1974</c:v>
                </c:pt>
                <c:pt idx="1388">
                  <c:v>2/16/1974</c:v>
                </c:pt>
                <c:pt idx="1389">
                  <c:v>2/17/1974</c:v>
                </c:pt>
                <c:pt idx="1390">
                  <c:v>2/18/1974</c:v>
                </c:pt>
                <c:pt idx="1391">
                  <c:v>2/19/1974</c:v>
                </c:pt>
                <c:pt idx="1392">
                  <c:v>2/20/1974</c:v>
                </c:pt>
                <c:pt idx="1393">
                  <c:v>2/21/1974</c:v>
                </c:pt>
                <c:pt idx="1394">
                  <c:v>2/22/1974</c:v>
                </c:pt>
                <c:pt idx="1395">
                  <c:v>2/23/1974</c:v>
                </c:pt>
                <c:pt idx="1396">
                  <c:v>2/24/1974</c:v>
                </c:pt>
                <c:pt idx="1397">
                  <c:v>2/25/1974</c:v>
                </c:pt>
                <c:pt idx="1398">
                  <c:v>2/26/1974</c:v>
                </c:pt>
                <c:pt idx="1399">
                  <c:v>2/27/1974</c:v>
                </c:pt>
                <c:pt idx="1400">
                  <c:v>2/28/1974</c:v>
                </c:pt>
                <c:pt idx="1401">
                  <c:v>3/1/1974</c:v>
                </c:pt>
                <c:pt idx="1402">
                  <c:v>3/2/1974</c:v>
                </c:pt>
                <c:pt idx="1403">
                  <c:v>3/3/1974</c:v>
                </c:pt>
                <c:pt idx="1404">
                  <c:v>3/4/1974</c:v>
                </c:pt>
                <c:pt idx="1405">
                  <c:v>3/5/1974</c:v>
                </c:pt>
                <c:pt idx="1406">
                  <c:v>3/6/1974</c:v>
                </c:pt>
                <c:pt idx="1407">
                  <c:v>3/7/1974</c:v>
                </c:pt>
                <c:pt idx="1408">
                  <c:v>3/8/1974</c:v>
                </c:pt>
                <c:pt idx="1409">
                  <c:v>3/9/1974</c:v>
                </c:pt>
                <c:pt idx="1410">
                  <c:v>3/10/1974</c:v>
                </c:pt>
                <c:pt idx="1411">
                  <c:v>3/11/1974</c:v>
                </c:pt>
                <c:pt idx="1412">
                  <c:v>3/12/1974</c:v>
                </c:pt>
                <c:pt idx="1413">
                  <c:v>3/13/1974</c:v>
                </c:pt>
                <c:pt idx="1414">
                  <c:v>3/14/1974</c:v>
                </c:pt>
                <c:pt idx="1415">
                  <c:v>3/15/1974</c:v>
                </c:pt>
                <c:pt idx="1416">
                  <c:v>3/16/1974</c:v>
                </c:pt>
                <c:pt idx="1417">
                  <c:v>3/17/1974</c:v>
                </c:pt>
                <c:pt idx="1418">
                  <c:v>3/18/1974</c:v>
                </c:pt>
                <c:pt idx="1419">
                  <c:v>3/19/1974</c:v>
                </c:pt>
                <c:pt idx="1420">
                  <c:v>3/20/1974</c:v>
                </c:pt>
                <c:pt idx="1421">
                  <c:v>3/21/1974</c:v>
                </c:pt>
                <c:pt idx="1422">
                  <c:v>3/22/1974</c:v>
                </c:pt>
                <c:pt idx="1423">
                  <c:v>3/23/1974</c:v>
                </c:pt>
                <c:pt idx="1424">
                  <c:v>3/24/1974</c:v>
                </c:pt>
                <c:pt idx="1425">
                  <c:v>3/25/1974</c:v>
                </c:pt>
                <c:pt idx="1426">
                  <c:v>3/26/1974</c:v>
                </c:pt>
                <c:pt idx="1427">
                  <c:v>3/27/1974</c:v>
                </c:pt>
                <c:pt idx="1428">
                  <c:v>3/28/1974</c:v>
                </c:pt>
                <c:pt idx="1429">
                  <c:v>3/29/1974</c:v>
                </c:pt>
                <c:pt idx="1430">
                  <c:v>3/30/1974</c:v>
                </c:pt>
                <c:pt idx="1431">
                  <c:v>3/31/1974</c:v>
                </c:pt>
                <c:pt idx="1432">
                  <c:v>4/1/1974</c:v>
                </c:pt>
                <c:pt idx="1433">
                  <c:v>4/2/1974</c:v>
                </c:pt>
                <c:pt idx="1434">
                  <c:v>4/3/1974</c:v>
                </c:pt>
                <c:pt idx="1435">
                  <c:v>4/4/1974</c:v>
                </c:pt>
                <c:pt idx="1436">
                  <c:v>4/5/1974</c:v>
                </c:pt>
                <c:pt idx="1437">
                  <c:v>4/6/1974</c:v>
                </c:pt>
                <c:pt idx="1438">
                  <c:v>4/7/1974</c:v>
                </c:pt>
                <c:pt idx="1439">
                  <c:v>4/8/1974</c:v>
                </c:pt>
                <c:pt idx="1440">
                  <c:v>4/9/1974</c:v>
                </c:pt>
                <c:pt idx="1441">
                  <c:v>4/10/1974</c:v>
                </c:pt>
                <c:pt idx="1442">
                  <c:v>4/11/1974</c:v>
                </c:pt>
                <c:pt idx="1443">
                  <c:v>4/12/1974</c:v>
                </c:pt>
                <c:pt idx="1444">
                  <c:v>4/13/1974</c:v>
                </c:pt>
                <c:pt idx="1445">
                  <c:v>4/14/1974</c:v>
                </c:pt>
                <c:pt idx="1446">
                  <c:v>4/15/1974</c:v>
                </c:pt>
                <c:pt idx="1447">
                  <c:v>4/16/1974</c:v>
                </c:pt>
                <c:pt idx="1448">
                  <c:v>4/17/1974</c:v>
                </c:pt>
                <c:pt idx="1449">
                  <c:v>4/18/1974</c:v>
                </c:pt>
                <c:pt idx="1450">
                  <c:v>4/19/1974</c:v>
                </c:pt>
                <c:pt idx="1451">
                  <c:v>4/20/1974</c:v>
                </c:pt>
                <c:pt idx="1452">
                  <c:v>4/21/1974</c:v>
                </c:pt>
                <c:pt idx="1453">
                  <c:v>4/22/1974</c:v>
                </c:pt>
                <c:pt idx="1454">
                  <c:v>4/23/1974</c:v>
                </c:pt>
                <c:pt idx="1455">
                  <c:v>4/24/1974</c:v>
                </c:pt>
                <c:pt idx="1456">
                  <c:v>4/25/1974</c:v>
                </c:pt>
                <c:pt idx="1457">
                  <c:v>4/26/1974</c:v>
                </c:pt>
                <c:pt idx="1458">
                  <c:v>4/27/1974</c:v>
                </c:pt>
                <c:pt idx="1459">
                  <c:v>4/28/1974</c:v>
                </c:pt>
                <c:pt idx="1460">
                  <c:v>4/29/1974</c:v>
                </c:pt>
                <c:pt idx="1461">
                  <c:v>4/30/1974</c:v>
                </c:pt>
                <c:pt idx="1462">
                  <c:v>5/1/1974</c:v>
                </c:pt>
                <c:pt idx="1463">
                  <c:v>5/2/1974</c:v>
                </c:pt>
                <c:pt idx="1464">
                  <c:v>5/3/1974</c:v>
                </c:pt>
                <c:pt idx="1465">
                  <c:v>5/4/1974</c:v>
                </c:pt>
                <c:pt idx="1466">
                  <c:v>5/5/1974</c:v>
                </c:pt>
                <c:pt idx="1467">
                  <c:v>5/6/1974</c:v>
                </c:pt>
                <c:pt idx="1468">
                  <c:v>5/7/1974</c:v>
                </c:pt>
                <c:pt idx="1469">
                  <c:v>5/8/1974</c:v>
                </c:pt>
                <c:pt idx="1470">
                  <c:v>5/9/1974</c:v>
                </c:pt>
                <c:pt idx="1471">
                  <c:v>5/10/1974</c:v>
                </c:pt>
                <c:pt idx="1472">
                  <c:v>5/11/1974</c:v>
                </c:pt>
                <c:pt idx="1473">
                  <c:v>5/12/1974</c:v>
                </c:pt>
                <c:pt idx="1474">
                  <c:v>5/13/1974</c:v>
                </c:pt>
                <c:pt idx="1475">
                  <c:v>5/14/1974</c:v>
                </c:pt>
                <c:pt idx="1476">
                  <c:v>5/15/1974</c:v>
                </c:pt>
                <c:pt idx="1477">
                  <c:v>5/16/1974</c:v>
                </c:pt>
                <c:pt idx="1478">
                  <c:v>5/17/1974</c:v>
                </c:pt>
                <c:pt idx="1479">
                  <c:v>5/18/1974</c:v>
                </c:pt>
                <c:pt idx="1480">
                  <c:v>5/19/1974</c:v>
                </c:pt>
                <c:pt idx="1481">
                  <c:v>5/20/1974</c:v>
                </c:pt>
                <c:pt idx="1482">
                  <c:v>5/21/1974</c:v>
                </c:pt>
                <c:pt idx="1483">
                  <c:v>5/22/1974</c:v>
                </c:pt>
                <c:pt idx="1484">
                  <c:v>5/23/1974</c:v>
                </c:pt>
                <c:pt idx="1485">
                  <c:v>5/24/1974</c:v>
                </c:pt>
                <c:pt idx="1486">
                  <c:v>5/25/1974</c:v>
                </c:pt>
                <c:pt idx="1487">
                  <c:v>5/26/1974</c:v>
                </c:pt>
                <c:pt idx="1488">
                  <c:v>5/27/1974</c:v>
                </c:pt>
                <c:pt idx="1489">
                  <c:v>5/28/1974</c:v>
                </c:pt>
                <c:pt idx="1490">
                  <c:v>5/29/1974</c:v>
                </c:pt>
                <c:pt idx="1491">
                  <c:v>5/30/1974</c:v>
                </c:pt>
                <c:pt idx="1492">
                  <c:v>5/31/1974</c:v>
                </c:pt>
                <c:pt idx="1493">
                  <c:v>6/1/1974</c:v>
                </c:pt>
                <c:pt idx="1494">
                  <c:v>6/2/1974</c:v>
                </c:pt>
                <c:pt idx="1495">
                  <c:v>6/3/1974</c:v>
                </c:pt>
                <c:pt idx="1496">
                  <c:v>6/4/1974</c:v>
                </c:pt>
                <c:pt idx="1497">
                  <c:v>6/5/1974</c:v>
                </c:pt>
                <c:pt idx="1498">
                  <c:v>6/6/1974</c:v>
                </c:pt>
                <c:pt idx="1499">
                  <c:v>6/7/1974</c:v>
                </c:pt>
                <c:pt idx="1500">
                  <c:v>6/8/1974</c:v>
                </c:pt>
                <c:pt idx="1501">
                  <c:v>6/9/1974</c:v>
                </c:pt>
                <c:pt idx="1502">
                  <c:v>6/10/1974</c:v>
                </c:pt>
                <c:pt idx="1503">
                  <c:v>6/11/1974</c:v>
                </c:pt>
                <c:pt idx="1504">
                  <c:v>6/12/1974</c:v>
                </c:pt>
                <c:pt idx="1505">
                  <c:v>6/13/1974</c:v>
                </c:pt>
                <c:pt idx="1506">
                  <c:v>6/14/1974</c:v>
                </c:pt>
                <c:pt idx="1507">
                  <c:v>6/15/1974</c:v>
                </c:pt>
                <c:pt idx="1508">
                  <c:v>6/16/1974</c:v>
                </c:pt>
                <c:pt idx="1509">
                  <c:v>6/17/1974</c:v>
                </c:pt>
                <c:pt idx="1510">
                  <c:v>6/18/1974</c:v>
                </c:pt>
                <c:pt idx="1511">
                  <c:v>6/19/1974</c:v>
                </c:pt>
                <c:pt idx="1512">
                  <c:v>6/20/1974</c:v>
                </c:pt>
                <c:pt idx="1513">
                  <c:v>6/21/1974</c:v>
                </c:pt>
                <c:pt idx="1514">
                  <c:v>6/22/1974</c:v>
                </c:pt>
                <c:pt idx="1515">
                  <c:v>6/23/1974</c:v>
                </c:pt>
                <c:pt idx="1516">
                  <c:v>6/24/1974</c:v>
                </c:pt>
                <c:pt idx="1517">
                  <c:v>6/25/1974</c:v>
                </c:pt>
                <c:pt idx="1518">
                  <c:v>6/26/1974</c:v>
                </c:pt>
                <c:pt idx="1519">
                  <c:v>6/27/1974</c:v>
                </c:pt>
                <c:pt idx="1520">
                  <c:v>6/28/1974</c:v>
                </c:pt>
                <c:pt idx="1521">
                  <c:v>6/29/1974</c:v>
                </c:pt>
                <c:pt idx="1522">
                  <c:v>6/30/1974</c:v>
                </c:pt>
                <c:pt idx="1523">
                  <c:v>7/1/1974</c:v>
                </c:pt>
                <c:pt idx="1524">
                  <c:v>7/2/1974</c:v>
                </c:pt>
                <c:pt idx="1525">
                  <c:v>7/3/1974</c:v>
                </c:pt>
                <c:pt idx="1526">
                  <c:v>7/4/1974</c:v>
                </c:pt>
                <c:pt idx="1527">
                  <c:v>7/5/1974</c:v>
                </c:pt>
                <c:pt idx="1528">
                  <c:v>7/6/1974</c:v>
                </c:pt>
                <c:pt idx="1529">
                  <c:v>7/7/1974</c:v>
                </c:pt>
                <c:pt idx="1530">
                  <c:v>7/8/1974</c:v>
                </c:pt>
                <c:pt idx="1531">
                  <c:v>7/9/1974</c:v>
                </c:pt>
                <c:pt idx="1532">
                  <c:v>7/10/1974</c:v>
                </c:pt>
                <c:pt idx="1533">
                  <c:v>7/11/1974</c:v>
                </c:pt>
                <c:pt idx="1534">
                  <c:v>7/12/1974</c:v>
                </c:pt>
                <c:pt idx="1535">
                  <c:v>7/13/1974</c:v>
                </c:pt>
                <c:pt idx="1536">
                  <c:v>7/14/1974</c:v>
                </c:pt>
                <c:pt idx="1537">
                  <c:v>7/15/1974</c:v>
                </c:pt>
                <c:pt idx="1538">
                  <c:v>7/16/1974</c:v>
                </c:pt>
                <c:pt idx="1539">
                  <c:v>7/17/1974</c:v>
                </c:pt>
                <c:pt idx="1540">
                  <c:v>7/18/1974</c:v>
                </c:pt>
                <c:pt idx="1541">
                  <c:v>7/19/1974</c:v>
                </c:pt>
                <c:pt idx="1542">
                  <c:v>7/20/1974</c:v>
                </c:pt>
                <c:pt idx="1543">
                  <c:v>7/21/1974</c:v>
                </c:pt>
                <c:pt idx="1544">
                  <c:v>7/22/1974</c:v>
                </c:pt>
                <c:pt idx="1545">
                  <c:v>7/23/1974</c:v>
                </c:pt>
                <c:pt idx="1546">
                  <c:v>7/24/1974</c:v>
                </c:pt>
                <c:pt idx="1547">
                  <c:v>7/25/1974</c:v>
                </c:pt>
                <c:pt idx="1548">
                  <c:v>7/26/1974</c:v>
                </c:pt>
                <c:pt idx="1549">
                  <c:v>7/27/1974</c:v>
                </c:pt>
                <c:pt idx="1550">
                  <c:v>7/28/1974</c:v>
                </c:pt>
                <c:pt idx="1551">
                  <c:v>7/29/1974</c:v>
                </c:pt>
                <c:pt idx="1552">
                  <c:v>7/30/1974</c:v>
                </c:pt>
                <c:pt idx="1553">
                  <c:v>7/31/1974</c:v>
                </c:pt>
                <c:pt idx="1554">
                  <c:v>8/1/1974</c:v>
                </c:pt>
                <c:pt idx="1555">
                  <c:v>8/2/1974</c:v>
                </c:pt>
                <c:pt idx="1556">
                  <c:v>8/3/1974</c:v>
                </c:pt>
                <c:pt idx="1557">
                  <c:v>8/4/1974</c:v>
                </c:pt>
                <c:pt idx="1558">
                  <c:v>8/5/1974</c:v>
                </c:pt>
                <c:pt idx="1559">
                  <c:v>8/6/1974</c:v>
                </c:pt>
                <c:pt idx="1560">
                  <c:v>8/7/1974</c:v>
                </c:pt>
                <c:pt idx="1561">
                  <c:v>8/8/1974</c:v>
                </c:pt>
                <c:pt idx="1562">
                  <c:v>8/9/1974</c:v>
                </c:pt>
                <c:pt idx="1563">
                  <c:v>8/10/1974</c:v>
                </c:pt>
                <c:pt idx="1564">
                  <c:v>8/11/1974</c:v>
                </c:pt>
                <c:pt idx="1565">
                  <c:v>8/12/1974</c:v>
                </c:pt>
                <c:pt idx="1566">
                  <c:v>8/13/1974</c:v>
                </c:pt>
                <c:pt idx="1567">
                  <c:v>8/14/1974</c:v>
                </c:pt>
                <c:pt idx="1568">
                  <c:v>8/15/1974</c:v>
                </c:pt>
                <c:pt idx="1569">
                  <c:v>8/16/1974</c:v>
                </c:pt>
                <c:pt idx="1570">
                  <c:v>8/17/1974</c:v>
                </c:pt>
                <c:pt idx="1571">
                  <c:v>8/18/1974</c:v>
                </c:pt>
                <c:pt idx="1572">
                  <c:v>8/19/1974</c:v>
                </c:pt>
                <c:pt idx="1573">
                  <c:v>8/20/1974</c:v>
                </c:pt>
                <c:pt idx="1574">
                  <c:v>8/21/1974</c:v>
                </c:pt>
                <c:pt idx="1575">
                  <c:v>8/22/1974</c:v>
                </c:pt>
                <c:pt idx="1576">
                  <c:v>8/23/1974</c:v>
                </c:pt>
                <c:pt idx="1577">
                  <c:v>8/24/1974</c:v>
                </c:pt>
                <c:pt idx="1578">
                  <c:v>8/25/1974</c:v>
                </c:pt>
                <c:pt idx="1579">
                  <c:v>8/26/1974</c:v>
                </c:pt>
                <c:pt idx="1580">
                  <c:v>8/27/1974</c:v>
                </c:pt>
                <c:pt idx="1581">
                  <c:v>8/28/1974</c:v>
                </c:pt>
                <c:pt idx="1582">
                  <c:v>8/29/1974</c:v>
                </c:pt>
                <c:pt idx="1583">
                  <c:v>8/30/1974</c:v>
                </c:pt>
                <c:pt idx="1584">
                  <c:v>8/31/1974</c:v>
                </c:pt>
                <c:pt idx="1585">
                  <c:v>9/1/1974</c:v>
                </c:pt>
                <c:pt idx="1586">
                  <c:v>9/2/1974</c:v>
                </c:pt>
                <c:pt idx="1587">
                  <c:v>9/3/1974</c:v>
                </c:pt>
                <c:pt idx="1588">
                  <c:v>9/4/1974</c:v>
                </c:pt>
                <c:pt idx="1589">
                  <c:v>9/5/1974</c:v>
                </c:pt>
                <c:pt idx="1590">
                  <c:v>9/6/1974</c:v>
                </c:pt>
                <c:pt idx="1591">
                  <c:v>9/7/1974</c:v>
                </c:pt>
                <c:pt idx="1592">
                  <c:v>9/8/1974</c:v>
                </c:pt>
                <c:pt idx="1593">
                  <c:v>9/9/1974</c:v>
                </c:pt>
                <c:pt idx="1594">
                  <c:v>9/10/1974</c:v>
                </c:pt>
                <c:pt idx="1595">
                  <c:v>9/11/1974</c:v>
                </c:pt>
                <c:pt idx="1596">
                  <c:v>9/12/1974</c:v>
                </c:pt>
                <c:pt idx="1597">
                  <c:v>9/13/1974</c:v>
                </c:pt>
                <c:pt idx="1598">
                  <c:v>9/14/1974</c:v>
                </c:pt>
                <c:pt idx="1599">
                  <c:v>9/15/1974</c:v>
                </c:pt>
                <c:pt idx="1600">
                  <c:v>9/16/1974</c:v>
                </c:pt>
                <c:pt idx="1601">
                  <c:v>9/17/1974</c:v>
                </c:pt>
                <c:pt idx="1602">
                  <c:v>9/18/1974</c:v>
                </c:pt>
                <c:pt idx="1603">
                  <c:v>9/19/1974</c:v>
                </c:pt>
                <c:pt idx="1604">
                  <c:v>9/20/1974</c:v>
                </c:pt>
                <c:pt idx="1605">
                  <c:v>9/21/1974</c:v>
                </c:pt>
                <c:pt idx="1606">
                  <c:v>9/22/1974</c:v>
                </c:pt>
                <c:pt idx="1607">
                  <c:v>9/23/1974</c:v>
                </c:pt>
                <c:pt idx="1608">
                  <c:v>9/24/1974</c:v>
                </c:pt>
                <c:pt idx="1609">
                  <c:v>9/25/1974</c:v>
                </c:pt>
                <c:pt idx="1610">
                  <c:v>9/26/1974</c:v>
                </c:pt>
                <c:pt idx="1611">
                  <c:v>9/27/1974</c:v>
                </c:pt>
                <c:pt idx="1612">
                  <c:v>9/28/1974</c:v>
                </c:pt>
                <c:pt idx="1613">
                  <c:v>9/29/1974</c:v>
                </c:pt>
                <c:pt idx="1614">
                  <c:v>9/30/1974</c:v>
                </c:pt>
                <c:pt idx="1615">
                  <c:v>10/1/1974</c:v>
                </c:pt>
                <c:pt idx="1616">
                  <c:v>10/2/1974</c:v>
                </c:pt>
                <c:pt idx="1617">
                  <c:v>10/3/1974</c:v>
                </c:pt>
                <c:pt idx="1618">
                  <c:v>10/4/1974</c:v>
                </c:pt>
                <c:pt idx="1619">
                  <c:v>10/5/1974</c:v>
                </c:pt>
                <c:pt idx="1620">
                  <c:v>10/6/1974</c:v>
                </c:pt>
                <c:pt idx="1621">
                  <c:v>10/7/1974</c:v>
                </c:pt>
                <c:pt idx="1622">
                  <c:v>10/8/1974</c:v>
                </c:pt>
                <c:pt idx="1623">
                  <c:v>10/9/1974</c:v>
                </c:pt>
                <c:pt idx="1624">
                  <c:v>10/10/1974</c:v>
                </c:pt>
                <c:pt idx="1625">
                  <c:v>10/11/1974</c:v>
                </c:pt>
                <c:pt idx="1626">
                  <c:v>10/12/1974</c:v>
                </c:pt>
                <c:pt idx="1627">
                  <c:v>10/13/1974</c:v>
                </c:pt>
                <c:pt idx="1628">
                  <c:v>10/14/1974</c:v>
                </c:pt>
                <c:pt idx="1629">
                  <c:v>10/15/1974</c:v>
                </c:pt>
                <c:pt idx="1630">
                  <c:v>10/16/1974</c:v>
                </c:pt>
                <c:pt idx="1631">
                  <c:v>10/17/1974</c:v>
                </c:pt>
                <c:pt idx="1632">
                  <c:v>10/18/1974</c:v>
                </c:pt>
                <c:pt idx="1633">
                  <c:v>10/19/1974</c:v>
                </c:pt>
                <c:pt idx="1634">
                  <c:v>10/20/1974</c:v>
                </c:pt>
                <c:pt idx="1635">
                  <c:v>10/21/1974</c:v>
                </c:pt>
                <c:pt idx="1636">
                  <c:v>10/22/1974</c:v>
                </c:pt>
                <c:pt idx="1637">
                  <c:v>10/23/1974</c:v>
                </c:pt>
                <c:pt idx="1638">
                  <c:v>10/24/1974</c:v>
                </c:pt>
                <c:pt idx="1639">
                  <c:v>10/25/1974</c:v>
                </c:pt>
                <c:pt idx="1640">
                  <c:v>10/26/1974</c:v>
                </c:pt>
                <c:pt idx="1641">
                  <c:v>10/27/1974</c:v>
                </c:pt>
                <c:pt idx="1642">
                  <c:v>10/28/1974</c:v>
                </c:pt>
                <c:pt idx="1643">
                  <c:v>10/29/1974</c:v>
                </c:pt>
                <c:pt idx="1644">
                  <c:v>10/30/1974</c:v>
                </c:pt>
                <c:pt idx="1645">
                  <c:v>10/31/1974</c:v>
                </c:pt>
                <c:pt idx="1646">
                  <c:v>11/1/1974</c:v>
                </c:pt>
                <c:pt idx="1647">
                  <c:v>11/2/1974</c:v>
                </c:pt>
                <c:pt idx="1648">
                  <c:v>11/3/1974</c:v>
                </c:pt>
                <c:pt idx="1649">
                  <c:v>11/4/1974</c:v>
                </c:pt>
                <c:pt idx="1650">
                  <c:v>11/5/1974</c:v>
                </c:pt>
                <c:pt idx="1651">
                  <c:v>11/6/1974</c:v>
                </c:pt>
                <c:pt idx="1652">
                  <c:v>11/7/1974</c:v>
                </c:pt>
                <c:pt idx="1653">
                  <c:v>11/8/1974</c:v>
                </c:pt>
                <c:pt idx="1654">
                  <c:v>11/9/1974</c:v>
                </c:pt>
                <c:pt idx="1655">
                  <c:v>11/10/1974</c:v>
                </c:pt>
                <c:pt idx="1656">
                  <c:v>11/11/1974</c:v>
                </c:pt>
                <c:pt idx="1657">
                  <c:v>11/12/1974</c:v>
                </c:pt>
                <c:pt idx="1658">
                  <c:v>11/13/1974</c:v>
                </c:pt>
                <c:pt idx="1659">
                  <c:v>11/14/1974</c:v>
                </c:pt>
                <c:pt idx="1660">
                  <c:v>11/15/1974</c:v>
                </c:pt>
                <c:pt idx="1661">
                  <c:v>11/16/1974</c:v>
                </c:pt>
                <c:pt idx="1662">
                  <c:v>11/17/1974</c:v>
                </c:pt>
                <c:pt idx="1663">
                  <c:v>11/18/1974</c:v>
                </c:pt>
                <c:pt idx="1664">
                  <c:v>11/19/1974</c:v>
                </c:pt>
                <c:pt idx="1665">
                  <c:v>11/20/1974</c:v>
                </c:pt>
                <c:pt idx="1666">
                  <c:v>11/21/1974</c:v>
                </c:pt>
                <c:pt idx="1667">
                  <c:v>11/22/1974</c:v>
                </c:pt>
                <c:pt idx="1668">
                  <c:v>11/23/1974</c:v>
                </c:pt>
                <c:pt idx="1669">
                  <c:v>11/24/1974</c:v>
                </c:pt>
                <c:pt idx="1670">
                  <c:v>11/25/1974</c:v>
                </c:pt>
                <c:pt idx="1671">
                  <c:v>11/26/1974</c:v>
                </c:pt>
                <c:pt idx="1672">
                  <c:v>11/27/1974</c:v>
                </c:pt>
                <c:pt idx="1673">
                  <c:v>11/28/1974</c:v>
                </c:pt>
                <c:pt idx="1674">
                  <c:v>11/29/1974</c:v>
                </c:pt>
                <c:pt idx="1675">
                  <c:v>11/30/1974</c:v>
                </c:pt>
                <c:pt idx="1676">
                  <c:v>12/1/1974</c:v>
                </c:pt>
                <c:pt idx="1677">
                  <c:v>12/2/1974</c:v>
                </c:pt>
                <c:pt idx="1678">
                  <c:v>12/3/1974</c:v>
                </c:pt>
                <c:pt idx="1679">
                  <c:v>12/4/1974</c:v>
                </c:pt>
                <c:pt idx="1680">
                  <c:v>12/5/1974</c:v>
                </c:pt>
                <c:pt idx="1681">
                  <c:v>12/6/1974</c:v>
                </c:pt>
                <c:pt idx="1682">
                  <c:v>12/7/1974</c:v>
                </c:pt>
                <c:pt idx="1683">
                  <c:v>12/8/1974</c:v>
                </c:pt>
                <c:pt idx="1684">
                  <c:v>12/9/1974</c:v>
                </c:pt>
                <c:pt idx="1685">
                  <c:v>12/10/1974</c:v>
                </c:pt>
                <c:pt idx="1686">
                  <c:v>12/11/1974</c:v>
                </c:pt>
                <c:pt idx="1687">
                  <c:v>12/12/1974</c:v>
                </c:pt>
                <c:pt idx="1688">
                  <c:v>12/13/1974</c:v>
                </c:pt>
                <c:pt idx="1689">
                  <c:v>12/14/1974</c:v>
                </c:pt>
                <c:pt idx="1690">
                  <c:v>12/15/1974</c:v>
                </c:pt>
                <c:pt idx="1691">
                  <c:v>12/16/1974</c:v>
                </c:pt>
                <c:pt idx="1692">
                  <c:v>12/17/1974</c:v>
                </c:pt>
                <c:pt idx="1693">
                  <c:v>12/18/1974</c:v>
                </c:pt>
                <c:pt idx="1694">
                  <c:v>12/19/1974</c:v>
                </c:pt>
                <c:pt idx="1695">
                  <c:v>12/20/1974</c:v>
                </c:pt>
                <c:pt idx="1696">
                  <c:v>12/21/1974</c:v>
                </c:pt>
                <c:pt idx="1697">
                  <c:v>12/22/1974</c:v>
                </c:pt>
                <c:pt idx="1698">
                  <c:v>12/23/1974</c:v>
                </c:pt>
                <c:pt idx="1699">
                  <c:v>12/24/1974</c:v>
                </c:pt>
                <c:pt idx="1700">
                  <c:v>12/25/1974</c:v>
                </c:pt>
                <c:pt idx="1701">
                  <c:v>12/26/1974</c:v>
                </c:pt>
                <c:pt idx="1702">
                  <c:v>12/27/1974</c:v>
                </c:pt>
                <c:pt idx="1703">
                  <c:v>12/28/1974</c:v>
                </c:pt>
                <c:pt idx="1704">
                  <c:v>12/29/1974</c:v>
                </c:pt>
                <c:pt idx="1705">
                  <c:v>12/30/1974</c:v>
                </c:pt>
                <c:pt idx="1706">
                  <c:v>12/31/1974</c:v>
                </c:pt>
                <c:pt idx="1707">
                  <c:v>1/1/1975</c:v>
                </c:pt>
                <c:pt idx="1708">
                  <c:v>1/2/1975</c:v>
                </c:pt>
                <c:pt idx="1709">
                  <c:v>1/3/1975</c:v>
                </c:pt>
                <c:pt idx="1710">
                  <c:v>1/4/1975</c:v>
                </c:pt>
                <c:pt idx="1711">
                  <c:v>1/5/1975</c:v>
                </c:pt>
                <c:pt idx="1712">
                  <c:v>1/6/1975</c:v>
                </c:pt>
                <c:pt idx="1713">
                  <c:v>1/7/1975</c:v>
                </c:pt>
                <c:pt idx="1714">
                  <c:v>1/8/1975</c:v>
                </c:pt>
                <c:pt idx="1715">
                  <c:v>1/9/1975</c:v>
                </c:pt>
                <c:pt idx="1716">
                  <c:v>1/10/1975</c:v>
                </c:pt>
                <c:pt idx="1717">
                  <c:v>1/11/1975</c:v>
                </c:pt>
                <c:pt idx="1718">
                  <c:v>1/12/1975</c:v>
                </c:pt>
                <c:pt idx="1719">
                  <c:v>1/13/1975</c:v>
                </c:pt>
                <c:pt idx="1720">
                  <c:v>1/14/1975</c:v>
                </c:pt>
                <c:pt idx="1721">
                  <c:v>1/15/1975</c:v>
                </c:pt>
                <c:pt idx="1722">
                  <c:v>1/16/1975</c:v>
                </c:pt>
                <c:pt idx="1723">
                  <c:v>1/17/1975</c:v>
                </c:pt>
                <c:pt idx="1724">
                  <c:v>1/18/1975</c:v>
                </c:pt>
                <c:pt idx="1725">
                  <c:v>1/19/1975</c:v>
                </c:pt>
                <c:pt idx="1726">
                  <c:v>1/20/1975</c:v>
                </c:pt>
                <c:pt idx="1727">
                  <c:v>1/21/1975</c:v>
                </c:pt>
                <c:pt idx="1728">
                  <c:v>1/22/1975</c:v>
                </c:pt>
                <c:pt idx="1729">
                  <c:v>1/23/1975</c:v>
                </c:pt>
                <c:pt idx="1730">
                  <c:v>1/24/1975</c:v>
                </c:pt>
                <c:pt idx="1731">
                  <c:v>1/25/1975</c:v>
                </c:pt>
                <c:pt idx="1732">
                  <c:v>1/26/1975</c:v>
                </c:pt>
                <c:pt idx="1733">
                  <c:v>1/27/1975</c:v>
                </c:pt>
                <c:pt idx="1734">
                  <c:v>1/28/1975</c:v>
                </c:pt>
                <c:pt idx="1735">
                  <c:v>1/29/1975</c:v>
                </c:pt>
                <c:pt idx="1736">
                  <c:v>1/30/1975</c:v>
                </c:pt>
                <c:pt idx="1737">
                  <c:v>1/31/1975</c:v>
                </c:pt>
                <c:pt idx="1738">
                  <c:v>2/1/1975</c:v>
                </c:pt>
                <c:pt idx="1739">
                  <c:v>2/2/1975</c:v>
                </c:pt>
                <c:pt idx="1740">
                  <c:v>2/3/1975</c:v>
                </c:pt>
                <c:pt idx="1741">
                  <c:v>2/4/1975</c:v>
                </c:pt>
                <c:pt idx="1742">
                  <c:v>2/5/1975</c:v>
                </c:pt>
                <c:pt idx="1743">
                  <c:v>2/6/1975</c:v>
                </c:pt>
                <c:pt idx="1744">
                  <c:v>2/7/1975</c:v>
                </c:pt>
                <c:pt idx="1745">
                  <c:v>2/8/1975</c:v>
                </c:pt>
                <c:pt idx="1746">
                  <c:v>2/9/1975</c:v>
                </c:pt>
                <c:pt idx="1747">
                  <c:v>2/10/1975</c:v>
                </c:pt>
                <c:pt idx="1748">
                  <c:v>2/11/1975</c:v>
                </c:pt>
                <c:pt idx="1749">
                  <c:v>2/12/1975</c:v>
                </c:pt>
                <c:pt idx="1750">
                  <c:v>2/13/1975</c:v>
                </c:pt>
                <c:pt idx="1751">
                  <c:v>2/14/1975</c:v>
                </c:pt>
                <c:pt idx="1752">
                  <c:v>2/15/1975</c:v>
                </c:pt>
                <c:pt idx="1753">
                  <c:v>2/16/1975</c:v>
                </c:pt>
                <c:pt idx="1754">
                  <c:v>2/17/1975</c:v>
                </c:pt>
                <c:pt idx="1755">
                  <c:v>2/18/1975</c:v>
                </c:pt>
                <c:pt idx="1756">
                  <c:v>2/19/1975</c:v>
                </c:pt>
                <c:pt idx="1757">
                  <c:v>2/20/1975</c:v>
                </c:pt>
                <c:pt idx="1758">
                  <c:v>2/21/1975</c:v>
                </c:pt>
                <c:pt idx="1759">
                  <c:v>2/22/1975</c:v>
                </c:pt>
                <c:pt idx="1760">
                  <c:v>2/23/1975</c:v>
                </c:pt>
                <c:pt idx="1761">
                  <c:v>2/24/1975</c:v>
                </c:pt>
                <c:pt idx="1762">
                  <c:v>2/25/1975</c:v>
                </c:pt>
                <c:pt idx="1763">
                  <c:v>2/26/1975</c:v>
                </c:pt>
                <c:pt idx="1764">
                  <c:v>2/27/1975</c:v>
                </c:pt>
                <c:pt idx="1765">
                  <c:v>2/28/1975</c:v>
                </c:pt>
                <c:pt idx="1766">
                  <c:v>3/1/1975</c:v>
                </c:pt>
                <c:pt idx="1767">
                  <c:v>3/2/1975</c:v>
                </c:pt>
                <c:pt idx="1768">
                  <c:v>3/3/1975</c:v>
                </c:pt>
                <c:pt idx="1769">
                  <c:v>3/4/1975</c:v>
                </c:pt>
                <c:pt idx="1770">
                  <c:v>3/5/1975</c:v>
                </c:pt>
                <c:pt idx="1771">
                  <c:v>3/6/1975</c:v>
                </c:pt>
                <c:pt idx="1772">
                  <c:v>3/7/1975</c:v>
                </c:pt>
                <c:pt idx="1773">
                  <c:v>3/8/1975</c:v>
                </c:pt>
                <c:pt idx="1774">
                  <c:v>3/9/1975</c:v>
                </c:pt>
                <c:pt idx="1775">
                  <c:v>3/10/1975</c:v>
                </c:pt>
                <c:pt idx="1776">
                  <c:v>3/11/1975</c:v>
                </c:pt>
                <c:pt idx="1777">
                  <c:v>3/12/1975</c:v>
                </c:pt>
                <c:pt idx="1778">
                  <c:v>3/13/1975</c:v>
                </c:pt>
                <c:pt idx="1779">
                  <c:v>3/14/1975</c:v>
                </c:pt>
                <c:pt idx="1780">
                  <c:v>3/15/1975</c:v>
                </c:pt>
                <c:pt idx="1781">
                  <c:v>3/16/1975</c:v>
                </c:pt>
                <c:pt idx="1782">
                  <c:v>3/17/1975</c:v>
                </c:pt>
                <c:pt idx="1783">
                  <c:v>3/18/1975</c:v>
                </c:pt>
                <c:pt idx="1784">
                  <c:v>3/19/1975</c:v>
                </c:pt>
                <c:pt idx="1785">
                  <c:v>3/20/1975</c:v>
                </c:pt>
                <c:pt idx="1786">
                  <c:v>3/21/1975</c:v>
                </c:pt>
                <c:pt idx="1787">
                  <c:v>3/22/1975</c:v>
                </c:pt>
                <c:pt idx="1788">
                  <c:v>3/23/1975</c:v>
                </c:pt>
                <c:pt idx="1789">
                  <c:v>3/24/1975</c:v>
                </c:pt>
                <c:pt idx="1790">
                  <c:v>3/25/1975</c:v>
                </c:pt>
                <c:pt idx="1791">
                  <c:v>3/26/1975</c:v>
                </c:pt>
                <c:pt idx="1792">
                  <c:v>3/27/1975</c:v>
                </c:pt>
                <c:pt idx="1793">
                  <c:v>3/28/1975</c:v>
                </c:pt>
                <c:pt idx="1794">
                  <c:v>3/29/1975</c:v>
                </c:pt>
                <c:pt idx="1795">
                  <c:v>3/30/1975</c:v>
                </c:pt>
                <c:pt idx="1796">
                  <c:v>3/31/1975</c:v>
                </c:pt>
                <c:pt idx="1797">
                  <c:v>4/1/1975</c:v>
                </c:pt>
                <c:pt idx="1798">
                  <c:v>4/2/1975</c:v>
                </c:pt>
                <c:pt idx="1799">
                  <c:v>4/3/1975</c:v>
                </c:pt>
                <c:pt idx="1800">
                  <c:v>4/4/1975</c:v>
                </c:pt>
                <c:pt idx="1801">
                  <c:v>4/5/1975</c:v>
                </c:pt>
                <c:pt idx="1802">
                  <c:v>4/6/1975</c:v>
                </c:pt>
                <c:pt idx="1803">
                  <c:v>4/7/1975</c:v>
                </c:pt>
                <c:pt idx="1804">
                  <c:v>4/8/1975</c:v>
                </c:pt>
                <c:pt idx="1805">
                  <c:v>4/9/1975</c:v>
                </c:pt>
                <c:pt idx="1806">
                  <c:v>4/10/1975</c:v>
                </c:pt>
                <c:pt idx="1807">
                  <c:v>4/11/1975</c:v>
                </c:pt>
                <c:pt idx="1808">
                  <c:v>4/12/1975</c:v>
                </c:pt>
                <c:pt idx="1809">
                  <c:v>4/13/1975</c:v>
                </c:pt>
                <c:pt idx="1810">
                  <c:v>4/14/1975</c:v>
                </c:pt>
                <c:pt idx="1811">
                  <c:v>4/15/1975</c:v>
                </c:pt>
                <c:pt idx="1812">
                  <c:v>4/16/1975</c:v>
                </c:pt>
                <c:pt idx="1813">
                  <c:v>4/17/1975</c:v>
                </c:pt>
                <c:pt idx="1814">
                  <c:v>4/18/1975</c:v>
                </c:pt>
                <c:pt idx="1815">
                  <c:v>4/19/1975</c:v>
                </c:pt>
                <c:pt idx="1816">
                  <c:v>4/20/1975</c:v>
                </c:pt>
                <c:pt idx="1817">
                  <c:v>4/21/1975</c:v>
                </c:pt>
                <c:pt idx="1818">
                  <c:v>4/22/1975</c:v>
                </c:pt>
                <c:pt idx="1819">
                  <c:v>4/23/1975</c:v>
                </c:pt>
                <c:pt idx="1820">
                  <c:v>4/24/1975</c:v>
                </c:pt>
                <c:pt idx="1821">
                  <c:v>4/25/1975</c:v>
                </c:pt>
                <c:pt idx="1822">
                  <c:v>4/26/1975</c:v>
                </c:pt>
                <c:pt idx="1823">
                  <c:v>4/27/1975</c:v>
                </c:pt>
                <c:pt idx="1824">
                  <c:v>4/28/1975</c:v>
                </c:pt>
                <c:pt idx="1825">
                  <c:v>4/29/1975</c:v>
                </c:pt>
                <c:pt idx="1826">
                  <c:v>4/30/1975</c:v>
                </c:pt>
                <c:pt idx="1827">
                  <c:v>5/1/1975</c:v>
                </c:pt>
                <c:pt idx="1828">
                  <c:v>5/2/1975</c:v>
                </c:pt>
                <c:pt idx="1829">
                  <c:v>5/3/1975</c:v>
                </c:pt>
                <c:pt idx="1830">
                  <c:v>5/4/1975</c:v>
                </c:pt>
                <c:pt idx="1831">
                  <c:v>5/5/1975</c:v>
                </c:pt>
                <c:pt idx="1832">
                  <c:v>5/6/1975</c:v>
                </c:pt>
                <c:pt idx="1833">
                  <c:v>5/7/1975</c:v>
                </c:pt>
                <c:pt idx="1834">
                  <c:v>5/8/1975</c:v>
                </c:pt>
                <c:pt idx="1835">
                  <c:v>5/9/1975</c:v>
                </c:pt>
                <c:pt idx="1836">
                  <c:v>5/10/1975</c:v>
                </c:pt>
                <c:pt idx="1837">
                  <c:v>5/11/1975</c:v>
                </c:pt>
                <c:pt idx="1838">
                  <c:v>5/12/1975</c:v>
                </c:pt>
                <c:pt idx="1839">
                  <c:v>5/13/1975</c:v>
                </c:pt>
                <c:pt idx="1840">
                  <c:v>5/14/1975</c:v>
                </c:pt>
                <c:pt idx="1841">
                  <c:v>5/15/1975</c:v>
                </c:pt>
                <c:pt idx="1842">
                  <c:v>5/16/1975</c:v>
                </c:pt>
                <c:pt idx="1843">
                  <c:v>5/17/1975</c:v>
                </c:pt>
                <c:pt idx="1844">
                  <c:v>5/18/1975</c:v>
                </c:pt>
                <c:pt idx="1845">
                  <c:v>5/19/1975</c:v>
                </c:pt>
                <c:pt idx="1846">
                  <c:v>5/20/1975</c:v>
                </c:pt>
                <c:pt idx="1847">
                  <c:v>5/21/1975</c:v>
                </c:pt>
                <c:pt idx="1848">
                  <c:v>5/22/1975</c:v>
                </c:pt>
                <c:pt idx="1849">
                  <c:v>5/23/1975</c:v>
                </c:pt>
                <c:pt idx="1850">
                  <c:v>5/24/1975</c:v>
                </c:pt>
                <c:pt idx="1851">
                  <c:v>5/25/1975</c:v>
                </c:pt>
                <c:pt idx="1852">
                  <c:v>5/26/1975</c:v>
                </c:pt>
                <c:pt idx="1853">
                  <c:v>5/27/1975</c:v>
                </c:pt>
                <c:pt idx="1854">
                  <c:v>5/28/1975</c:v>
                </c:pt>
                <c:pt idx="1855">
                  <c:v>5/29/1975</c:v>
                </c:pt>
                <c:pt idx="1856">
                  <c:v>5/30/1975</c:v>
                </c:pt>
                <c:pt idx="1857">
                  <c:v>5/31/1975</c:v>
                </c:pt>
                <c:pt idx="1858">
                  <c:v>6/1/1975</c:v>
                </c:pt>
                <c:pt idx="1859">
                  <c:v>6/2/1975</c:v>
                </c:pt>
                <c:pt idx="1860">
                  <c:v>6/3/1975</c:v>
                </c:pt>
                <c:pt idx="1861">
                  <c:v>6/4/1975</c:v>
                </c:pt>
                <c:pt idx="1862">
                  <c:v>6/5/1975</c:v>
                </c:pt>
                <c:pt idx="1863">
                  <c:v>6/6/1975</c:v>
                </c:pt>
                <c:pt idx="1864">
                  <c:v>6/7/1975</c:v>
                </c:pt>
                <c:pt idx="1865">
                  <c:v>6/8/1975</c:v>
                </c:pt>
                <c:pt idx="1866">
                  <c:v>6/9/1975</c:v>
                </c:pt>
                <c:pt idx="1867">
                  <c:v>6/10/1975</c:v>
                </c:pt>
                <c:pt idx="1868">
                  <c:v>6/11/1975</c:v>
                </c:pt>
                <c:pt idx="1869">
                  <c:v>6/12/1975</c:v>
                </c:pt>
                <c:pt idx="1870">
                  <c:v>6/13/1975</c:v>
                </c:pt>
                <c:pt idx="1871">
                  <c:v>6/14/1975</c:v>
                </c:pt>
                <c:pt idx="1872">
                  <c:v>6/15/1975</c:v>
                </c:pt>
                <c:pt idx="1873">
                  <c:v>6/16/1975</c:v>
                </c:pt>
                <c:pt idx="1874">
                  <c:v>6/17/1975</c:v>
                </c:pt>
                <c:pt idx="1875">
                  <c:v>6/18/1975</c:v>
                </c:pt>
                <c:pt idx="1876">
                  <c:v>6/19/1975</c:v>
                </c:pt>
                <c:pt idx="1877">
                  <c:v>6/20/1975</c:v>
                </c:pt>
                <c:pt idx="1878">
                  <c:v>6/21/1975</c:v>
                </c:pt>
                <c:pt idx="1879">
                  <c:v>6/22/1975</c:v>
                </c:pt>
                <c:pt idx="1880">
                  <c:v>6/23/1975</c:v>
                </c:pt>
                <c:pt idx="1881">
                  <c:v>6/24/1975</c:v>
                </c:pt>
                <c:pt idx="1882">
                  <c:v>6/25/1975</c:v>
                </c:pt>
                <c:pt idx="1883">
                  <c:v>6/26/1975</c:v>
                </c:pt>
                <c:pt idx="1884">
                  <c:v>6/27/1975</c:v>
                </c:pt>
                <c:pt idx="1885">
                  <c:v>6/28/1975</c:v>
                </c:pt>
                <c:pt idx="1886">
                  <c:v>6/29/1975</c:v>
                </c:pt>
                <c:pt idx="1887">
                  <c:v>6/30/1975</c:v>
                </c:pt>
                <c:pt idx="1888">
                  <c:v>7/1/1975</c:v>
                </c:pt>
                <c:pt idx="1889">
                  <c:v>7/2/1975</c:v>
                </c:pt>
                <c:pt idx="1890">
                  <c:v>7/3/1975</c:v>
                </c:pt>
                <c:pt idx="1891">
                  <c:v>7/4/1975</c:v>
                </c:pt>
                <c:pt idx="1892">
                  <c:v>7/5/1975</c:v>
                </c:pt>
                <c:pt idx="1893">
                  <c:v>7/6/1975</c:v>
                </c:pt>
                <c:pt idx="1894">
                  <c:v>7/7/1975</c:v>
                </c:pt>
                <c:pt idx="1895">
                  <c:v>7/8/1975</c:v>
                </c:pt>
                <c:pt idx="1896">
                  <c:v>7/9/1975</c:v>
                </c:pt>
                <c:pt idx="1897">
                  <c:v>7/10/1975</c:v>
                </c:pt>
                <c:pt idx="1898">
                  <c:v>7/11/1975</c:v>
                </c:pt>
                <c:pt idx="1899">
                  <c:v>7/12/1975</c:v>
                </c:pt>
                <c:pt idx="1900">
                  <c:v>7/13/1975</c:v>
                </c:pt>
                <c:pt idx="1901">
                  <c:v>7/14/1975</c:v>
                </c:pt>
                <c:pt idx="1902">
                  <c:v>7/15/1975</c:v>
                </c:pt>
                <c:pt idx="1903">
                  <c:v>7/16/1975</c:v>
                </c:pt>
                <c:pt idx="1904">
                  <c:v>7/17/1975</c:v>
                </c:pt>
                <c:pt idx="1905">
                  <c:v>7/18/1975</c:v>
                </c:pt>
                <c:pt idx="1906">
                  <c:v>7/19/1975</c:v>
                </c:pt>
                <c:pt idx="1907">
                  <c:v>7/20/1975</c:v>
                </c:pt>
                <c:pt idx="1908">
                  <c:v>7/21/1975</c:v>
                </c:pt>
                <c:pt idx="1909">
                  <c:v>7/22/1975</c:v>
                </c:pt>
                <c:pt idx="1910">
                  <c:v>7/23/1975</c:v>
                </c:pt>
                <c:pt idx="1911">
                  <c:v>7/24/1975</c:v>
                </c:pt>
                <c:pt idx="1912">
                  <c:v>7/25/1975</c:v>
                </c:pt>
                <c:pt idx="1913">
                  <c:v>7/26/1975</c:v>
                </c:pt>
                <c:pt idx="1914">
                  <c:v>7/27/1975</c:v>
                </c:pt>
                <c:pt idx="1915">
                  <c:v>7/28/1975</c:v>
                </c:pt>
                <c:pt idx="1916">
                  <c:v>7/29/1975</c:v>
                </c:pt>
                <c:pt idx="1917">
                  <c:v>7/30/1975</c:v>
                </c:pt>
                <c:pt idx="1918">
                  <c:v>7/31/1975</c:v>
                </c:pt>
                <c:pt idx="1919">
                  <c:v>8/1/1975</c:v>
                </c:pt>
                <c:pt idx="1920">
                  <c:v>8/2/1975</c:v>
                </c:pt>
                <c:pt idx="1921">
                  <c:v>8/3/1975</c:v>
                </c:pt>
                <c:pt idx="1922">
                  <c:v>8/4/1975</c:v>
                </c:pt>
                <c:pt idx="1923">
                  <c:v>8/5/1975</c:v>
                </c:pt>
                <c:pt idx="1924">
                  <c:v>8/6/1975</c:v>
                </c:pt>
                <c:pt idx="1925">
                  <c:v>8/7/1975</c:v>
                </c:pt>
                <c:pt idx="1926">
                  <c:v>8/8/1975</c:v>
                </c:pt>
                <c:pt idx="1927">
                  <c:v>8/9/1975</c:v>
                </c:pt>
                <c:pt idx="1928">
                  <c:v>8/10/1975</c:v>
                </c:pt>
                <c:pt idx="1929">
                  <c:v>8/11/1975</c:v>
                </c:pt>
                <c:pt idx="1930">
                  <c:v>8/12/1975</c:v>
                </c:pt>
                <c:pt idx="1931">
                  <c:v>8/13/1975</c:v>
                </c:pt>
                <c:pt idx="1932">
                  <c:v>8/14/1975</c:v>
                </c:pt>
                <c:pt idx="1933">
                  <c:v>8/15/1975</c:v>
                </c:pt>
                <c:pt idx="1934">
                  <c:v>8/16/1975</c:v>
                </c:pt>
                <c:pt idx="1935">
                  <c:v>8/17/1975</c:v>
                </c:pt>
                <c:pt idx="1936">
                  <c:v>8/18/1975</c:v>
                </c:pt>
                <c:pt idx="1937">
                  <c:v>8/19/1975</c:v>
                </c:pt>
                <c:pt idx="1938">
                  <c:v>8/20/1975</c:v>
                </c:pt>
                <c:pt idx="1939">
                  <c:v>8/21/1975</c:v>
                </c:pt>
                <c:pt idx="1940">
                  <c:v>8/22/1975</c:v>
                </c:pt>
                <c:pt idx="1941">
                  <c:v>8/23/1975</c:v>
                </c:pt>
                <c:pt idx="1942">
                  <c:v>8/24/1975</c:v>
                </c:pt>
                <c:pt idx="1943">
                  <c:v>8/25/1975</c:v>
                </c:pt>
                <c:pt idx="1944">
                  <c:v>8/26/1975</c:v>
                </c:pt>
                <c:pt idx="1945">
                  <c:v>8/27/1975</c:v>
                </c:pt>
                <c:pt idx="1946">
                  <c:v>8/28/1975</c:v>
                </c:pt>
                <c:pt idx="1947">
                  <c:v>8/29/1975</c:v>
                </c:pt>
                <c:pt idx="1948">
                  <c:v>8/30/1975</c:v>
                </c:pt>
                <c:pt idx="1949">
                  <c:v>8/31/1975</c:v>
                </c:pt>
                <c:pt idx="1950">
                  <c:v>9/1/1975</c:v>
                </c:pt>
                <c:pt idx="1951">
                  <c:v>9/2/1975</c:v>
                </c:pt>
                <c:pt idx="1952">
                  <c:v>9/3/1975</c:v>
                </c:pt>
                <c:pt idx="1953">
                  <c:v>9/4/1975</c:v>
                </c:pt>
                <c:pt idx="1954">
                  <c:v>9/5/1975</c:v>
                </c:pt>
                <c:pt idx="1955">
                  <c:v>9/6/1975</c:v>
                </c:pt>
                <c:pt idx="1956">
                  <c:v>9/7/1975</c:v>
                </c:pt>
                <c:pt idx="1957">
                  <c:v>9/8/1975</c:v>
                </c:pt>
                <c:pt idx="1958">
                  <c:v>9/9/1975</c:v>
                </c:pt>
                <c:pt idx="1959">
                  <c:v>9/10/1975</c:v>
                </c:pt>
                <c:pt idx="1960">
                  <c:v>9/11/1975</c:v>
                </c:pt>
                <c:pt idx="1961">
                  <c:v>9/12/1975</c:v>
                </c:pt>
                <c:pt idx="1962">
                  <c:v>9/13/1975</c:v>
                </c:pt>
                <c:pt idx="1963">
                  <c:v>9/14/1975</c:v>
                </c:pt>
                <c:pt idx="1964">
                  <c:v>9/15/1975</c:v>
                </c:pt>
                <c:pt idx="1965">
                  <c:v>9/16/1975</c:v>
                </c:pt>
                <c:pt idx="1966">
                  <c:v>9/17/1975</c:v>
                </c:pt>
                <c:pt idx="1967">
                  <c:v>9/18/1975</c:v>
                </c:pt>
                <c:pt idx="1968">
                  <c:v>9/19/1975</c:v>
                </c:pt>
                <c:pt idx="1969">
                  <c:v>9/20/1975</c:v>
                </c:pt>
                <c:pt idx="1970">
                  <c:v>9/21/1975</c:v>
                </c:pt>
                <c:pt idx="1971">
                  <c:v>9/22/1975</c:v>
                </c:pt>
                <c:pt idx="1972">
                  <c:v>9/23/1975</c:v>
                </c:pt>
                <c:pt idx="1973">
                  <c:v>9/24/1975</c:v>
                </c:pt>
                <c:pt idx="1974">
                  <c:v>9/25/1975</c:v>
                </c:pt>
                <c:pt idx="1975">
                  <c:v>9/26/1975</c:v>
                </c:pt>
                <c:pt idx="1976">
                  <c:v>9/27/1975</c:v>
                </c:pt>
                <c:pt idx="1977">
                  <c:v>9/28/1975</c:v>
                </c:pt>
                <c:pt idx="1978">
                  <c:v>9/29/1975</c:v>
                </c:pt>
                <c:pt idx="1979">
                  <c:v>9/30/1975</c:v>
                </c:pt>
                <c:pt idx="1980">
                  <c:v>10/1/1975</c:v>
                </c:pt>
                <c:pt idx="1981">
                  <c:v>10/2/1975</c:v>
                </c:pt>
                <c:pt idx="1982">
                  <c:v>10/3/1975</c:v>
                </c:pt>
                <c:pt idx="1983">
                  <c:v>10/4/1975</c:v>
                </c:pt>
                <c:pt idx="1984">
                  <c:v>10/5/1975</c:v>
                </c:pt>
                <c:pt idx="1985">
                  <c:v>10/6/1975</c:v>
                </c:pt>
                <c:pt idx="1986">
                  <c:v>10/7/1975</c:v>
                </c:pt>
                <c:pt idx="1987">
                  <c:v>10/8/1975</c:v>
                </c:pt>
                <c:pt idx="1988">
                  <c:v>10/9/1975</c:v>
                </c:pt>
                <c:pt idx="1989">
                  <c:v>10/10/1975</c:v>
                </c:pt>
                <c:pt idx="1990">
                  <c:v>10/11/1975</c:v>
                </c:pt>
                <c:pt idx="1991">
                  <c:v>10/12/1975</c:v>
                </c:pt>
                <c:pt idx="1992">
                  <c:v>10/13/1975</c:v>
                </c:pt>
                <c:pt idx="1993">
                  <c:v>10/14/1975</c:v>
                </c:pt>
                <c:pt idx="1994">
                  <c:v>10/15/1975</c:v>
                </c:pt>
                <c:pt idx="1995">
                  <c:v>10/16/1975</c:v>
                </c:pt>
                <c:pt idx="1996">
                  <c:v>10/17/1975</c:v>
                </c:pt>
                <c:pt idx="1997">
                  <c:v>10/18/1975</c:v>
                </c:pt>
                <c:pt idx="1998">
                  <c:v>10/19/1975</c:v>
                </c:pt>
                <c:pt idx="1999">
                  <c:v>10/20/1975</c:v>
                </c:pt>
                <c:pt idx="2000">
                  <c:v>10/21/1975</c:v>
                </c:pt>
                <c:pt idx="2001">
                  <c:v>10/22/1975</c:v>
                </c:pt>
                <c:pt idx="2002">
                  <c:v>10/23/1975</c:v>
                </c:pt>
                <c:pt idx="2003">
                  <c:v>10/24/1975</c:v>
                </c:pt>
                <c:pt idx="2004">
                  <c:v>10/25/1975</c:v>
                </c:pt>
                <c:pt idx="2005">
                  <c:v>10/26/1975</c:v>
                </c:pt>
                <c:pt idx="2006">
                  <c:v>10/27/1975</c:v>
                </c:pt>
                <c:pt idx="2007">
                  <c:v>10/28/1975</c:v>
                </c:pt>
                <c:pt idx="2008">
                  <c:v>10/29/1975</c:v>
                </c:pt>
                <c:pt idx="2009">
                  <c:v>10/30/1975</c:v>
                </c:pt>
                <c:pt idx="2010">
                  <c:v>10/31/1975</c:v>
                </c:pt>
                <c:pt idx="2011">
                  <c:v>11/1/1975</c:v>
                </c:pt>
                <c:pt idx="2012">
                  <c:v>11/2/1975</c:v>
                </c:pt>
                <c:pt idx="2013">
                  <c:v>11/3/1975</c:v>
                </c:pt>
                <c:pt idx="2014">
                  <c:v>11/4/1975</c:v>
                </c:pt>
                <c:pt idx="2015">
                  <c:v>11/5/1975</c:v>
                </c:pt>
                <c:pt idx="2016">
                  <c:v>11/6/1975</c:v>
                </c:pt>
                <c:pt idx="2017">
                  <c:v>11/7/1975</c:v>
                </c:pt>
                <c:pt idx="2018">
                  <c:v>11/8/1975</c:v>
                </c:pt>
                <c:pt idx="2019">
                  <c:v>11/9/1975</c:v>
                </c:pt>
                <c:pt idx="2020">
                  <c:v>11/10/1975</c:v>
                </c:pt>
                <c:pt idx="2021">
                  <c:v>11/11/1975</c:v>
                </c:pt>
                <c:pt idx="2022">
                  <c:v>11/12/1975</c:v>
                </c:pt>
                <c:pt idx="2023">
                  <c:v>11/13/1975</c:v>
                </c:pt>
                <c:pt idx="2024">
                  <c:v>11/14/1975</c:v>
                </c:pt>
                <c:pt idx="2025">
                  <c:v>11/15/1975</c:v>
                </c:pt>
                <c:pt idx="2026">
                  <c:v>11/16/1975</c:v>
                </c:pt>
                <c:pt idx="2027">
                  <c:v>11/17/1975</c:v>
                </c:pt>
                <c:pt idx="2028">
                  <c:v>11/18/1975</c:v>
                </c:pt>
                <c:pt idx="2029">
                  <c:v>11/19/1975</c:v>
                </c:pt>
                <c:pt idx="2030">
                  <c:v>11/20/1975</c:v>
                </c:pt>
                <c:pt idx="2031">
                  <c:v>11/21/1975</c:v>
                </c:pt>
                <c:pt idx="2032">
                  <c:v>11/22/1975</c:v>
                </c:pt>
                <c:pt idx="2033">
                  <c:v>11/23/1975</c:v>
                </c:pt>
                <c:pt idx="2034">
                  <c:v>11/24/1975</c:v>
                </c:pt>
                <c:pt idx="2035">
                  <c:v>11/25/1975</c:v>
                </c:pt>
                <c:pt idx="2036">
                  <c:v>11/26/1975</c:v>
                </c:pt>
                <c:pt idx="2037">
                  <c:v>11/27/1975</c:v>
                </c:pt>
                <c:pt idx="2038">
                  <c:v>11/28/1975</c:v>
                </c:pt>
                <c:pt idx="2039">
                  <c:v>11/29/1975</c:v>
                </c:pt>
                <c:pt idx="2040">
                  <c:v>11/30/1975</c:v>
                </c:pt>
                <c:pt idx="2041">
                  <c:v>12/1/1975</c:v>
                </c:pt>
                <c:pt idx="2042">
                  <c:v>12/2/1975</c:v>
                </c:pt>
                <c:pt idx="2043">
                  <c:v>12/3/1975</c:v>
                </c:pt>
                <c:pt idx="2044">
                  <c:v>12/4/1975</c:v>
                </c:pt>
                <c:pt idx="2045">
                  <c:v>12/5/1975</c:v>
                </c:pt>
                <c:pt idx="2046">
                  <c:v>12/6/1975</c:v>
                </c:pt>
                <c:pt idx="2047">
                  <c:v>12/7/1975</c:v>
                </c:pt>
                <c:pt idx="2048">
                  <c:v>12/8/1975</c:v>
                </c:pt>
                <c:pt idx="2049">
                  <c:v>12/9/1975</c:v>
                </c:pt>
                <c:pt idx="2050">
                  <c:v>12/10/1975</c:v>
                </c:pt>
                <c:pt idx="2051">
                  <c:v>12/11/1975</c:v>
                </c:pt>
                <c:pt idx="2052">
                  <c:v>12/12/1975</c:v>
                </c:pt>
                <c:pt idx="2053">
                  <c:v>12/13/1975</c:v>
                </c:pt>
                <c:pt idx="2054">
                  <c:v>12/14/1975</c:v>
                </c:pt>
                <c:pt idx="2055">
                  <c:v>12/15/1975</c:v>
                </c:pt>
                <c:pt idx="2056">
                  <c:v>12/16/1975</c:v>
                </c:pt>
                <c:pt idx="2057">
                  <c:v>12/17/1975</c:v>
                </c:pt>
                <c:pt idx="2058">
                  <c:v>12/18/1975</c:v>
                </c:pt>
                <c:pt idx="2059">
                  <c:v>12/19/1975</c:v>
                </c:pt>
                <c:pt idx="2060">
                  <c:v>12/20/1975</c:v>
                </c:pt>
                <c:pt idx="2061">
                  <c:v>12/21/1975</c:v>
                </c:pt>
                <c:pt idx="2062">
                  <c:v>12/22/1975</c:v>
                </c:pt>
                <c:pt idx="2063">
                  <c:v>12/23/1975</c:v>
                </c:pt>
                <c:pt idx="2064">
                  <c:v>12/24/1975</c:v>
                </c:pt>
                <c:pt idx="2065">
                  <c:v>12/25/1975</c:v>
                </c:pt>
                <c:pt idx="2066">
                  <c:v>12/26/1975</c:v>
                </c:pt>
                <c:pt idx="2067">
                  <c:v>12/27/1975</c:v>
                </c:pt>
                <c:pt idx="2068">
                  <c:v>12/28/1975</c:v>
                </c:pt>
                <c:pt idx="2069">
                  <c:v>12/29/1975</c:v>
                </c:pt>
                <c:pt idx="2070">
                  <c:v>12/30/1975</c:v>
                </c:pt>
                <c:pt idx="2071">
                  <c:v>12/31/1975</c:v>
                </c:pt>
                <c:pt idx="2072">
                  <c:v>1/1/1976</c:v>
                </c:pt>
                <c:pt idx="2073">
                  <c:v>1/2/1976</c:v>
                </c:pt>
                <c:pt idx="2074">
                  <c:v>1/3/1976</c:v>
                </c:pt>
                <c:pt idx="2075">
                  <c:v>1/4/1976</c:v>
                </c:pt>
                <c:pt idx="2076">
                  <c:v>1/5/1976</c:v>
                </c:pt>
                <c:pt idx="2077">
                  <c:v>1/6/1976</c:v>
                </c:pt>
                <c:pt idx="2078">
                  <c:v>1/7/1976</c:v>
                </c:pt>
                <c:pt idx="2079">
                  <c:v>1/8/1976</c:v>
                </c:pt>
                <c:pt idx="2080">
                  <c:v>1/9/1976</c:v>
                </c:pt>
                <c:pt idx="2081">
                  <c:v>1/10/1976</c:v>
                </c:pt>
                <c:pt idx="2082">
                  <c:v>1/11/1976</c:v>
                </c:pt>
                <c:pt idx="2083">
                  <c:v>1/12/1976</c:v>
                </c:pt>
                <c:pt idx="2084">
                  <c:v>1/13/1976</c:v>
                </c:pt>
                <c:pt idx="2085">
                  <c:v>1/14/1976</c:v>
                </c:pt>
                <c:pt idx="2086">
                  <c:v>1/15/1976</c:v>
                </c:pt>
                <c:pt idx="2087">
                  <c:v>1/16/1976</c:v>
                </c:pt>
                <c:pt idx="2088">
                  <c:v>1/17/1976</c:v>
                </c:pt>
                <c:pt idx="2089">
                  <c:v>1/18/1976</c:v>
                </c:pt>
                <c:pt idx="2090">
                  <c:v>1/19/1976</c:v>
                </c:pt>
                <c:pt idx="2091">
                  <c:v>1/20/1976</c:v>
                </c:pt>
                <c:pt idx="2092">
                  <c:v>1/21/1976</c:v>
                </c:pt>
                <c:pt idx="2093">
                  <c:v>1/22/1976</c:v>
                </c:pt>
                <c:pt idx="2094">
                  <c:v>1/23/1976</c:v>
                </c:pt>
                <c:pt idx="2095">
                  <c:v>1/24/1976</c:v>
                </c:pt>
                <c:pt idx="2096">
                  <c:v>1/25/1976</c:v>
                </c:pt>
                <c:pt idx="2097">
                  <c:v>1/26/1976</c:v>
                </c:pt>
                <c:pt idx="2098">
                  <c:v>1/27/1976</c:v>
                </c:pt>
                <c:pt idx="2099">
                  <c:v>1/28/1976</c:v>
                </c:pt>
                <c:pt idx="2100">
                  <c:v>1/29/1976</c:v>
                </c:pt>
                <c:pt idx="2101">
                  <c:v>1/30/1976</c:v>
                </c:pt>
                <c:pt idx="2102">
                  <c:v>1/31/1976</c:v>
                </c:pt>
                <c:pt idx="2103">
                  <c:v>2/1/1976</c:v>
                </c:pt>
                <c:pt idx="2104">
                  <c:v>2/2/1976</c:v>
                </c:pt>
                <c:pt idx="2105">
                  <c:v>2/3/1976</c:v>
                </c:pt>
                <c:pt idx="2106">
                  <c:v>2/4/1976</c:v>
                </c:pt>
                <c:pt idx="2107">
                  <c:v>2/5/1976</c:v>
                </c:pt>
                <c:pt idx="2108">
                  <c:v>2/6/1976</c:v>
                </c:pt>
                <c:pt idx="2109">
                  <c:v>2/7/1976</c:v>
                </c:pt>
                <c:pt idx="2110">
                  <c:v>2/8/1976</c:v>
                </c:pt>
                <c:pt idx="2111">
                  <c:v>2/9/1976</c:v>
                </c:pt>
                <c:pt idx="2112">
                  <c:v>2/10/1976</c:v>
                </c:pt>
                <c:pt idx="2113">
                  <c:v>2/11/1976</c:v>
                </c:pt>
                <c:pt idx="2114">
                  <c:v>2/12/1976</c:v>
                </c:pt>
                <c:pt idx="2115">
                  <c:v>2/13/1976</c:v>
                </c:pt>
                <c:pt idx="2116">
                  <c:v>2/14/1976</c:v>
                </c:pt>
                <c:pt idx="2117">
                  <c:v>2/15/1976</c:v>
                </c:pt>
                <c:pt idx="2118">
                  <c:v>2/16/1976</c:v>
                </c:pt>
                <c:pt idx="2119">
                  <c:v>2/17/1976</c:v>
                </c:pt>
                <c:pt idx="2120">
                  <c:v>2/18/1976</c:v>
                </c:pt>
                <c:pt idx="2121">
                  <c:v>2/19/1976</c:v>
                </c:pt>
                <c:pt idx="2122">
                  <c:v>2/20/1976</c:v>
                </c:pt>
                <c:pt idx="2123">
                  <c:v>2/21/1976</c:v>
                </c:pt>
                <c:pt idx="2124">
                  <c:v>2/22/1976</c:v>
                </c:pt>
                <c:pt idx="2125">
                  <c:v>2/23/1976</c:v>
                </c:pt>
                <c:pt idx="2126">
                  <c:v>2/24/1976</c:v>
                </c:pt>
                <c:pt idx="2127">
                  <c:v>2/25/1976</c:v>
                </c:pt>
                <c:pt idx="2128">
                  <c:v>2/26/1976</c:v>
                </c:pt>
                <c:pt idx="2129">
                  <c:v>2/27/1976</c:v>
                </c:pt>
                <c:pt idx="2130">
                  <c:v>2/28/1976</c:v>
                </c:pt>
                <c:pt idx="2131">
                  <c:v>2/29/1976</c:v>
                </c:pt>
                <c:pt idx="2132">
                  <c:v>3/1/1976</c:v>
                </c:pt>
                <c:pt idx="2133">
                  <c:v>3/2/1976</c:v>
                </c:pt>
                <c:pt idx="2134">
                  <c:v>3/3/1976</c:v>
                </c:pt>
                <c:pt idx="2135">
                  <c:v>3/4/1976</c:v>
                </c:pt>
                <c:pt idx="2136">
                  <c:v>3/5/1976</c:v>
                </c:pt>
                <c:pt idx="2137">
                  <c:v>3/6/1976</c:v>
                </c:pt>
                <c:pt idx="2138">
                  <c:v>3/7/1976</c:v>
                </c:pt>
                <c:pt idx="2139">
                  <c:v>3/8/1976</c:v>
                </c:pt>
                <c:pt idx="2140">
                  <c:v>3/9/1976</c:v>
                </c:pt>
                <c:pt idx="2141">
                  <c:v>3/10/1976</c:v>
                </c:pt>
                <c:pt idx="2142">
                  <c:v>3/11/1976</c:v>
                </c:pt>
                <c:pt idx="2143">
                  <c:v>3/12/1976</c:v>
                </c:pt>
                <c:pt idx="2144">
                  <c:v>3/13/1976</c:v>
                </c:pt>
                <c:pt idx="2145">
                  <c:v>3/14/1976</c:v>
                </c:pt>
                <c:pt idx="2146">
                  <c:v>3/15/1976</c:v>
                </c:pt>
                <c:pt idx="2147">
                  <c:v>3/16/1976</c:v>
                </c:pt>
                <c:pt idx="2148">
                  <c:v>3/17/1976</c:v>
                </c:pt>
                <c:pt idx="2149">
                  <c:v>3/18/1976</c:v>
                </c:pt>
                <c:pt idx="2150">
                  <c:v>3/19/1976</c:v>
                </c:pt>
                <c:pt idx="2151">
                  <c:v>3/20/1976</c:v>
                </c:pt>
                <c:pt idx="2152">
                  <c:v>3/21/1976</c:v>
                </c:pt>
                <c:pt idx="2153">
                  <c:v>3/22/1976</c:v>
                </c:pt>
                <c:pt idx="2154">
                  <c:v>3/23/1976</c:v>
                </c:pt>
                <c:pt idx="2155">
                  <c:v>3/24/1976</c:v>
                </c:pt>
                <c:pt idx="2156">
                  <c:v>3/25/1976</c:v>
                </c:pt>
                <c:pt idx="2157">
                  <c:v>3/26/1976</c:v>
                </c:pt>
                <c:pt idx="2158">
                  <c:v>3/27/1976</c:v>
                </c:pt>
                <c:pt idx="2159">
                  <c:v>3/28/1976</c:v>
                </c:pt>
                <c:pt idx="2160">
                  <c:v>3/29/1976</c:v>
                </c:pt>
                <c:pt idx="2161">
                  <c:v>3/30/1976</c:v>
                </c:pt>
                <c:pt idx="2162">
                  <c:v>3/31/1976</c:v>
                </c:pt>
                <c:pt idx="2163">
                  <c:v>4/1/1976</c:v>
                </c:pt>
                <c:pt idx="2164">
                  <c:v>4/2/1976</c:v>
                </c:pt>
                <c:pt idx="2165">
                  <c:v>4/3/1976</c:v>
                </c:pt>
                <c:pt idx="2166">
                  <c:v>4/4/1976</c:v>
                </c:pt>
                <c:pt idx="2167">
                  <c:v>4/5/1976</c:v>
                </c:pt>
                <c:pt idx="2168">
                  <c:v>4/6/1976</c:v>
                </c:pt>
                <c:pt idx="2169">
                  <c:v>4/7/1976</c:v>
                </c:pt>
                <c:pt idx="2170">
                  <c:v>4/8/1976</c:v>
                </c:pt>
                <c:pt idx="2171">
                  <c:v>4/9/1976</c:v>
                </c:pt>
                <c:pt idx="2172">
                  <c:v>4/10/1976</c:v>
                </c:pt>
                <c:pt idx="2173">
                  <c:v>4/11/1976</c:v>
                </c:pt>
                <c:pt idx="2174">
                  <c:v>4/12/1976</c:v>
                </c:pt>
                <c:pt idx="2175">
                  <c:v>4/13/1976</c:v>
                </c:pt>
                <c:pt idx="2176">
                  <c:v>4/14/1976</c:v>
                </c:pt>
                <c:pt idx="2177">
                  <c:v>4/15/1976</c:v>
                </c:pt>
                <c:pt idx="2178">
                  <c:v>4/16/1976</c:v>
                </c:pt>
                <c:pt idx="2179">
                  <c:v>4/17/1976</c:v>
                </c:pt>
                <c:pt idx="2180">
                  <c:v>4/18/1976</c:v>
                </c:pt>
                <c:pt idx="2181">
                  <c:v>4/19/1976</c:v>
                </c:pt>
                <c:pt idx="2182">
                  <c:v>4/20/1976</c:v>
                </c:pt>
                <c:pt idx="2183">
                  <c:v>4/21/1976</c:v>
                </c:pt>
                <c:pt idx="2184">
                  <c:v>4/22/1976</c:v>
                </c:pt>
                <c:pt idx="2185">
                  <c:v>4/23/1976</c:v>
                </c:pt>
                <c:pt idx="2186">
                  <c:v>4/24/1976</c:v>
                </c:pt>
                <c:pt idx="2187">
                  <c:v>4/25/1976</c:v>
                </c:pt>
                <c:pt idx="2188">
                  <c:v>4/26/1976</c:v>
                </c:pt>
                <c:pt idx="2189">
                  <c:v>4/27/1976</c:v>
                </c:pt>
                <c:pt idx="2190">
                  <c:v>4/28/1976</c:v>
                </c:pt>
                <c:pt idx="2191">
                  <c:v>4/29/1976</c:v>
                </c:pt>
                <c:pt idx="2192">
                  <c:v>4/30/1976</c:v>
                </c:pt>
                <c:pt idx="2193">
                  <c:v>5/1/1976</c:v>
                </c:pt>
                <c:pt idx="2194">
                  <c:v>5/2/1976</c:v>
                </c:pt>
                <c:pt idx="2195">
                  <c:v>5/3/1976</c:v>
                </c:pt>
                <c:pt idx="2196">
                  <c:v>5/4/1976</c:v>
                </c:pt>
                <c:pt idx="2197">
                  <c:v>5/5/1976</c:v>
                </c:pt>
                <c:pt idx="2198">
                  <c:v>5/6/1976</c:v>
                </c:pt>
                <c:pt idx="2199">
                  <c:v>5/7/1976</c:v>
                </c:pt>
                <c:pt idx="2200">
                  <c:v>5/8/1976</c:v>
                </c:pt>
                <c:pt idx="2201">
                  <c:v>5/9/1976</c:v>
                </c:pt>
                <c:pt idx="2202">
                  <c:v>5/10/1976</c:v>
                </c:pt>
                <c:pt idx="2203">
                  <c:v>5/11/1976</c:v>
                </c:pt>
                <c:pt idx="2204">
                  <c:v>5/12/1976</c:v>
                </c:pt>
                <c:pt idx="2205">
                  <c:v>5/13/1976</c:v>
                </c:pt>
                <c:pt idx="2206">
                  <c:v>5/14/1976</c:v>
                </c:pt>
                <c:pt idx="2207">
                  <c:v>5/15/1976</c:v>
                </c:pt>
                <c:pt idx="2208">
                  <c:v>5/16/1976</c:v>
                </c:pt>
                <c:pt idx="2209">
                  <c:v>5/17/1976</c:v>
                </c:pt>
                <c:pt idx="2210">
                  <c:v>5/18/1976</c:v>
                </c:pt>
                <c:pt idx="2211">
                  <c:v>5/19/1976</c:v>
                </c:pt>
                <c:pt idx="2212">
                  <c:v>5/20/1976</c:v>
                </c:pt>
                <c:pt idx="2213">
                  <c:v>5/21/1976</c:v>
                </c:pt>
                <c:pt idx="2214">
                  <c:v>5/22/1976</c:v>
                </c:pt>
                <c:pt idx="2215">
                  <c:v>5/23/1976</c:v>
                </c:pt>
                <c:pt idx="2216">
                  <c:v>5/24/1976</c:v>
                </c:pt>
                <c:pt idx="2217">
                  <c:v>5/25/1976</c:v>
                </c:pt>
                <c:pt idx="2218">
                  <c:v>5/26/1976</c:v>
                </c:pt>
                <c:pt idx="2219">
                  <c:v>5/27/1976</c:v>
                </c:pt>
                <c:pt idx="2220">
                  <c:v>5/28/1976</c:v>
                </c:pt>
                <c:pt idx="2221">
                  <c:v>5/29/1976</c:v>
                </c:pt>
                <c:pt idx="2222">
                  <c:v>5/30/1976</c:v>
                </c:pt>
                <c:pt idx="2223">
                  <c:v>5/31/1976</c:v>
                </c:pt>
                <c:pt idx="2224">
                  <c:v>6/1/1976</c:v>
                </c:pt>
                <c:pt idx="2225">
                  <c:v>6/2/1976</c:v>
                </c:pt>
                <c:pt idx="2226">
                  <c:v>6/3/1976</c:v>
                </c:pt>
                <c:pt idx="2227">
                  <c:v>6/4/1976</c:v>
                </c:pt>
                <c:pt idx="2228">
                  <c:v>6/5/1976</c:v>
                </c:pt>
                <c:pt idx="2229">
                  <c:v>6/6/1976</c:v>
                </c:pt>
                <c:pt idx="2230">
                  <c:v>6/7/1976</c:v>
                </c:pt>
                <c:pt idx="2231">
                  <c:v>6/8/1976</c:v>
                </c:pt>
                <c:pt idx="2232">
                  <c:v>6/9/1976</c:v>
                </c:pt>
                <c:pt idx="2233">
                  <c:v>6/10/1976</c:v>
                </c:pt>
                <c:pt idx="2234">
                  <c:v>6/11/1976</c:v>
                </c:pt>
                <c:pt idx="2235">
                  <c:v>6/12/1976</c:v>
                </c:pt>
                <c:pt idx="2236">
                  <c:v>6/13/1976</c:v>
                </c:pt>
                <c:pt idx="2237">
                  <c:v>6/14/1976</c:v>
                </c:pt>
                <c:pt idx="2238">
                  <c:v>6/15/1976</c:v>
                </c:pt>
                <c:pt idx="2239">
                  <c:v>6/16/1976</c:v>
                </c:pt>
                <c:pt idx="2240">
                  <c:v>6/17/1976</c:v>
                </c:pt>
                <c:pt idx="2241">
                  <c:v>6/18/1976</c:v>
                </c:pt>
                <c:pt idx="2242">
                  <c:v>6/19/1976</c:v>
                </c:pt>
                <c:pt idx="2243">
                  <c:v>6/20/1976</c:v>
                </c:pt>
                <c:pt idx="2244">
                  <c:v>6/21/1976</c:v>
                </c:pt>
                <c:pt idx="2245">
                  <c:v>6/22/1976</c:v>
                </c:pt>
                <c:pt idx="2246">
                  <c:v>6/23/1976</c:v>
                </c:pt>
                <c:pt idx="2247">
                  <c:v>6/24/1976</c:v>
                </c:pt>
                <c:pt idx="2248">
                  <c:v>6/25/1976</c:v>
                </c:pt>
                <c:pt idx="2249">
                  <c:v>6/26/1976</c:v>
                </c:pt>
                <c:pt idx="2250">
                  <c:v>6/27/1976</c:v>
                </c:pt>
                <c:pt idx="2251">
                  <c:v>6/28/1976</c:v>
                </c:pt>
                <c:pt idx="2252">
                  <c:v>6/29/1976</c:v>
                </c:pt>
                <c:pt idx="2253">
                  <c:v>6/30/1976</c:v>
                </c:pt>
                <c:pt idx="2254">
                  <c:v>7/1/1976</c:v>
                </c:pt>
                <c:pt idx="2255">
                  <c:v>7/2/1976</c:v>
                </c:pt>
                <c:pt idx="2256">
                  <c:v>7/3/1976</c:v>
                </c:pt>
                <c:pt idx="2257">
                  <c:v>7/4/1976</c:v>
                </c:pt>
                <c:pt idx="2258">
                  <c:v>7/5/1976</c:v>
                </c:pt>
                <c:pt idx="2259">
                  <c:v>7/6/1976</c:v>
                </c:pt>
                <c:pt idx="2260">
                  <c:v>7/7/1976</c:v>
                </c:pt>
                <c:pt idx="2261">
                  <c:v>7/8/1976</c:v>
                </c:pt>
                <c:pt idx="2262">
                  <c:v>7/9/1976</c:v>
                </c:pt>
                <c:pt idx="2263">
                  <c:v>7/10/1976</c:v>
                </c:pt>
                <c:pt idx="2264">
                  <c:v>7/11/1976</c:v>
                </c:pt>
                <c:pt idx="2265">
                  <c:v>7/12/1976</c:v>
                </c:pt>
                <c:pt idx="2266">
                  <c:v>7/13/1976</c:v>
                </c:pt>
                <c:pt idx="2267">
                  <c:v>7/14/1976</c:v>
                </c:pt>
                <c:pt idx="2268">
                  <c:v>7/15/1976</c:v>
                </c:pt>
                <c:pt idx="2269">
                  <c:v>7/16/1976</c:v>
                </c:pt>
                <c:pt idx="2270">
                  <c:v>7/17/1976</c:v>
                </c:pt>
                <c:pt idx="2271">
                  <c:v>7/18/1976</c:v>
                </c:pt>
                <c:pt idx="2272">
                  <c:v>7/19/1976</c:v>
                </c:pt>
                <c:pt idx="2273">
                  <c:v>7/20/1976</c:v>
                </c:pt>
                <c:pt idx="2274">
                  <c:v>7/21/1976</c:v>
                </c:pt>
                <c:pt idx="2275">
                  <c:v>7/22/1976</c:v>
                </c:pt>
                <c:pt idx="2276">
                  <c:v>7/23/1976</c:v>
                </c:pt>
                <c:pt idx="2277">
                  <c:v>7/24/1976</c:v>
                </c:pt>
                <c:pt idx="2278">
                  <c:v>7/25/1976</c:v>
                </c:pt>
                <c:pt idx="2279">
                  <c:v>7/26/1976</c:v>
                </c:pt>
                <c:pt idx="2280">
                  <c:v>7/27/1976</c:v>
                </c:pt>
                <c:pt idx="2281">
                  <c:v>7/28/1976</c:v>
                </c:pt>
                <c:pt idx="2282">
                  <c:v>7/29/1976</c:v>
                </c:pt>
                <c:pt idx="2283">
                  <c:v>7/30/1976</c:v>
                </c:pt>
                <c:pt idx="2284">
                  <c:v>7/31/1976</c:v>
                </c:pt>
                <c:pt idx="2285">
                  <c:v>8/1/1976</c:v>
                </c:pt>
                <c:pt idx="2286">
                  <c:v>8/2/1976</c:v>
                </c:pt>
                <c:pt idx="2287">
                  <c:v>8/3/1976</c:v>
                </c:pt>
                <c:pt idx="2288">
                  <c:v>8/4/1976</c:v>
                </c:pt>
                <c:pt idx="2289">
                  <c:v>8/5/1976</c:v>
                </c:pt>
                <c:pt idx="2290">
                  <c:v>8/6/1976</c:v>
                </c:pt>
                <c:pt idx="2291">
                  <c:v>8/7/1976</c:v>
                </c:pt>
                <c:pt idx="2292">
                  <c:v>8/8/1976</c:v>
                </c:pt>
                <c:pt idx="2293">
                  <c:v>8/9/1976</c:v>
                </c:pt>
                <c:pt idx="2294">
                  <c:v>8/10/1976</c:v>
                </c:pt>
                <c:pt idx="2295">
                  <c:v>8/11/1976</c:v>
                </c:pt>
                <c:pt idx="2296">
                  <c:v>8/12/1976</c:v>
                </c:pt>
                <c:pt idx="2297">
                  <c:v>8/13/1976</c:v>
                </c:pt>
                <c:pt idx="2298">
                  <c:v>8/14/1976</c:v>
                </c:pt>
                <c:pt idx="2299">
                  <c:v>8/15/1976</c:v>
                </c:pt>
                <c:pt idx="2300">
                  <c:v>8/16/1976</c:v>
                </c:pt>
                <c:pt idx="2301">
                  <c:v>8/17/1976</c:v>
                </c:pt>
                <c:pt idx="2302">
                  <c:v>8/18/1976</c:v>
                </c:pt>
                <c:pt idx="2303">
                  <c:v>8/19/1976</c:v>
                </c:pt>
                <c:pt idx="2304">
                  <c:v>8/20/1976</c:v>
                </c:pt>
                <c:pt idx="2305">
                  <c:v>8/21/1976</c:v>
                </c:pt>
                <c:pt idx="2306">
                  <c:v>8/22/1976</c:v>
                </c:pt>
                <c:pt idx="2307">
                  <c:v>8/23/1976</c:v>
                </c:pt>
                <c:pt idx="2308">
                  <c:v>8/24/1976</c:v>
                </c:pt>
                <c:pt idx="2309">
                  <c:v>8/25/1976</c:v>
                </c:pt>
                <c:pt idx="2310">
                  <c:v>8/26/1976</c:v>
                </c:pt>
                <c:pt idx="2311">
                  <c:v>8/27/1976</c:v>
                </c:pt>
                <c:pt idx="2312">
                  <c:v>8/28/1976</c:v>
                </c:pt>
                <c:pt idx="2313">
                  <c:v>8/29/1976</c:v>
                </c:pt>
                <c:pt idx="2314">
                  <c:v>8/30/1976</c:v>
                </c:pt>
                <c:pt idx="2315">
                  <c:v>8/31/1976</c:v>
                </c:pt>
                <c:pt idx="2316">
                  <c:v>9/1/1976</c:v>
                </c:pt>
                <c:pt idx="2317">
                  <c:v>9/2/1976</c:v>
                </c:pt>
                <c:pt idx="2318">
                  <c:v>9/3/1976</c:v>
                </c:pt>
                <c:pt idx="2319">
                  <c:v>9/4/1976</c:v>
                </c:pt>
                <c:pt idx="2320">
                  <c:v>9/5/1976</c:v>
                </c:pt>
                <c:pt idx="2321">
                  <c:v>9/6/1976</c:v>
                </c:pt>
                <c:pt idx="2322">
                  <c:v>9/7/1976</c:v>
                </c:pt>
                <c:pt idx="2323">
                  <c:v>9/8/1976</c:v>
                </c:pt>
                <c:pt idx="2324">
                  <c:v>9/9/1976</c:v>
                </c:pt>
                <c:pt idx="2325">
                  <c:v>9/10/1976</c:v>
                </c:pt>
                <c:pt idx="2326">
                  <c:v>9/11/1976</c:v>
                </c:pt>
                <c:pt idx="2327">
                  <c:v>9/12/1976</c:v>
                </c:pt>
                <c:pt idx="2328">
                  <c:v>9/13/1976</c:v>
                </c:pt>
                <c:pt idx="2329">
                  <c:v>9/14/1976</c:v>
                </c:pt>
                <c:pt idx="2330">
                  <c:v>9/15/1976</c:v>
                </c:pt>
                <c:pt idx="2331">
                  <c:v>9/16/1976</c:v>
                </c:pt>
                <c:pt idx="2332">
                  <c:v>9/17/1976</c:v>
                </c:pt>
                <c:pt idx="2333">
                  <c:v>9/18/1976</c:v>
                </c:pt>
                <c:pt idx="2334">
                  <c:v>9/19/1976</c:v>
                </c:pt>
                <c:pt idx="2335">
                  <c:v>9/20/1976</c:v>
                </c:pt>
                <c:pt idx="2336">
                  <c:v>9/21/1976</c:v>
                </c:pt>
                <c:pt idx="2337">
                  <c:v>9/22/1976</c:v>
                </c:pt>
                <c:pt idx="2338">
                  <c:v>9/23/1976</c:v>
                </c:pt>
                <c:pt idx="2339">
                  <c:v>9/24/1976</c:v>
                </c:pt>
                <c:pt idx="2340">
                  <c:v>9/25/1976</c:v>
                </c:pt>
                <c:pt idx="2341">
                  <c:v>9/26/1976</c:v>
                </c:pt>
                <c:pt idx="2342">
                  <c:v>9/27/1976</c:v>
                </c:pt>
                <c:pt idx="2343">
                  <c:v>9/28/1976</c:v>
                </c:pt>
                <c:pt idx="2344">
                  <c:v>9/29/1976</c:v>
                </c:pt>
                <c:pt idx="2345">
                  <c:v>9/30/1976</c:v>
                </c:pt>
                <c:pt idx="2346">
                  <c:v>10/1/1976</c:v>
                </c:pt>
                <c:pt idx="2347">
                  <c:v>10/2/1976</c:v>
                </c:pt>
                <c:pt idx="2348">
                  <c:v>10/3/1976</c:v>
                </c:pt>
                <c:pt idx="2349">
                  <c:v>10/4/1976</c:v>
                </c:pt>
                <c:pt idx="2350">
                  <c:v>10/5/1976</c:v>
                </c:pt>
                <c:pt idx="2351">
                  <c:v>10/6/1976</c:v>
                </c:pt>
                <c:pt idx="2352">
                  <c:v>10/7/1976</c:v>
                </c:pt>
                <c:pt idx="2353">
                  <c:v>10/8/1976</c:v>
                </c:pt>
                <c:pt idx="2354">
                  <c:v>10/9/1976</c:v>
                </c:pt>
                <c:pt idx="2355">
                  <c:v>10/10/1976</c:v>
                </c:pt>
                <c:pt idx="2356">
                  <c:v>10/11/1976</c:v>
                </c:pt>
                <c:pt idx="2357">
                  <c:v>10/12/1976</c:v>
                </c:pt>
                <c:pt idx="2358">
                  <c:v>10/13/1976</c:v>
                </c:pt>
                <c:pt idx="2359">
                  <c:v>10/14/1976</c:v>
                </c:pt>
                <c:pt idx="2360">
                  <c:v>10/15/1976</c:v>
                </c:pt>
                <c:pt idx="2361">
                  <c:v>10/16/1976</c:v>
                </c:pt>
                <c:pt idx="2362">
                  <c:v>10/17/1976</c:v>
                </c:pt>
                <c:pt idx="2363">
                  <c:v>10/18/1976</c:v>
                </c:pt>
                <c:pt idx="2364">
                  <c:v>10/19/1976</c:v>
                </c:pt>
                <c:pt idx="2365">
                  <c:v>10/20/1976</c:v>
                </c:pt>
                <c:pt idx="2366">
                  <c:v>10/21/1976</c:v>
                </c:pt>
                <c:pt idx="2367">
                  <c:v>10/22/1976</c:v>
                </c:pt>
                <c:pt idx="2368">
                  <c:v>10/23/1976</c:v>
                </c:pt>
                <c:pt idx="2369">
                  <c:v>10/24/1976</c:v>
                </c:pt>
                <c:pt idx="2370">
                  <c:v>10/25/1976</c:v>
                </c:pt>
                <c:pt idx="2371">
                  <c:v>10/26/1976</c:v>
                </c:pt>
                <c:pt idx="2372">
                  <c:v>10/27/1976</c:v>
                </c:pt>
                <c:pt idx="2373">
                  <c:v>10/28/1976</c:v>
                </c:pt>
                <c:pt idx="2374">
                  <c:v>10/29/1976</c:v>
                </c:pt>
                <c:pt idx="2375">
                  <c:v>10/30/1976</c:v>
                </c:pt>
                <c:pt idx="2376">
                  <c:v>10/31/1976</c:v>
                </c:pt>
                <c:pt idx="2377">
                  <c:v>11/1/1976</c:v>
                </c:pt>
                <c:pt idx="2378">
                  <c:v>11/2/1976</c:v>
                </c:pt>
                <c:pt idx="2379">
                  <c:v>11/3/1976</c:v>
                </c:pt>
                <c:pt idx="2380">
                  <c:v>11/4/1976</c:v>
                </c:pt>
                <c:pt idx="2381">
                  <c:v>11/5/1976</c:v>
                </c:pt>
                <c:pt idx="2382">
                  <c:v>11/6/1976</c:v>
                </c:pt>
                <c:pt idx="2383">
                  <c:v>11/7/1976</c:v>
                </c:pt>
                <c:pt idx="2384">
                  <c:v>11/8/1976</c:v>
                </c:pt>
                <c:pt idx="2385">
                  <c:v>11/9/1976</c:v>
                </c:pt>
                <c:pt idx="2386">
                  <c:v>11/10/1976</c:v>
                </c:pt>
                <c:pt idx="2387">
                  <c:v>11/11/1976</c:v>
                </c:pt>
                <c:pt idx="2388">
                  <c:v>11/12/1976</c:v>
                </c:pt>
                <c:pt idx="2389">
                  <c:v>11/13/1976</c:v>
                </c:pt>
                <c:pt idx="2390">
                  <c:v>11/14/1976</c:v>
                </c:pt>
                <c:pt idx="2391">
                  <c:v>11/15/1976</c:v>
                </c:pt>
                <c:pt idx="2392">
                  <c:v>11/16/1976</c:v>
                </c:pt>
                <c:pt idx="2393">
                  <c:v>11/17/1976</c:v>
                </c:pt>
                <c:pt idx="2394">
                  <c:v>11/18/1976</c:v>
                </c:pt>
                <c:pt idx="2395">
                  <c:v>11/19/1976</c:v>
                </c:pt>
                <c:pt idx="2396">
                  <c:v>11/20/1976</c:v>
                </c:pt>
                <c:pt idx="2397">
                  <c:v>11/21/1976</c:v>
                </c:pt>
                <c:pt idx="2398">
                  <c:v>11/22/1976</c:v>
                </c:pt>
                <c:pt idx="2399">
                  <c:v>11/23/1976</c:v>
                </c:pt>
                <c:pt idx="2400">
                  <c:v>11/24/1976</c:v>
                </c:pt>
                <c:pt idx="2401">
                  <c:v>11/25/1976</c:v>
                </c:pt>
                <c:pt idx="2402">
                  <c:v>11/26/1976</c:v>
                </c:pt>
                <c:pt idx="2403">
                  <c:v>11/27/1976</c:v>
                </c:pt>
                <c:pt idx="2404">
                  <c:v>11/28/1976</c:v>
                </c:pt>
                <c:pt idx="2405">
                  <c:v>11/29/1976</c:v>
                </c:pt>
                <c:pt idx="2406">
                  <c:v>11/30/1976</c:v>
                </c:pt>
                <c:pt idx="2407">
                  <c:v>12/1/1976</c:v>
                </c:pt>
                <c:pt idx="2408">
                  <c:v>12/2/1976</c:v>
                </c:pt>
                <c:pt idx="2409">
                  <c:v>12/3/1976</c:v>
                </c:pt>
                <c:pt idx="2410">
                  <c:v>12/4/1976</c:v>
                </c:pt>
                <c:pt idx="2411">
                  <c:v>12/5/1976</c:v>
                </c:pt>
                <c:pt idx="2412">
                  <c:v>12/6/1976</c:v>
                </c:pt>
                <c:pt idx="2413">
                  <c:v>12/7/1976</c:v>
                </c:pt>
                <c:pt idx="2414">
                  <c:v>12/8/1976</c:v>
                </c:pt>
                <c:pt idx="2415">
                  <c:v>12/9/1976</c:v>
                </c:pt>
                <c:pt idx="2416">
                  <c:v>12/10/1976</c:v>
                </c:pt>
                <c:pt idx="2417">
                  <c:v>12/11/1976</c:v>
                </c:pt>
                <c:pt idx="2418">
                  <c:v>12/12/1976</c:v>
                </c:pt>
                <c:pt idx="2419">
                  <c:v>12/13/1976</c:v>
                </c:pt>
                <c:pt idx="2420">
                  <c:v>12/14/1976</c:v>
                </c:pt>
                <c:pt idx="2421">
                  <c:v>12/15/1976</c:v>
                </c:pt>
                <c:pt idx="2422">
                  <c:v>12/16/1976</c:v>
                </c:pt>
                <c:pt idx="2423">
                  <c:v>12/17/1976</c:v>
                </c:pt>
                <c:pt idx="2424">
                  <c:v>12/18/1976</c:v>
                </c:pt>
                <c:pt idx="2425">
                  <c:v>12/19/1976</c:v>
                </c:pt>
                <c:pt idx="2426">
                  <c:v>12/20/1976</c:v>
                </c:pt>
                <c:pt idx="2427">
                  <c:v>12/21/1976</c:v>
                </c:pt>
                <c:pt idx="2428">
                  <c:v>12/22/1976</c:v>
                </c:pt>
                <c:pt idx="2429">
                  <c:v>12/23/1976</c:v>
                </c:pt>
                <c:pt idx="2430">
                  <c:v>12/24/1976</c:v>
                </c:pt>
                <c:pt idx="2431">
                  <c:v>12/25/1976</c:v>
                </c:pt>
                <c:pt idx="2432">
                  <c:v>12/26/1976</c:v>
                </c:pt>
                <c:pt idx="2433">
                  <c:v>12/27/1976</c:v>
                </c:pt>
                <c:pt idx="2434">
                  <c:v>12/28/1976</c:v>
                </c:pt>
                <c:pt idx="2435">
                  <c:v>12/29/1976</c:v>
                </c:pt>
                <c:pt idx="2436">
                  <c:v>12/30/1976</c:v>
                </c:pt>
                <c:pt idx="2437">
                  <c:v>12/31/1976</c:v>
                </c:pt>
                <c:pt idx="2438">
                  <c:v>1/1/1977</c:v>
                </c:pt>
                <c:pt idx="2439">
                  <c:v>1/2/1977</c:v>
                </c:pt>
                <c:pt idx="2440">
                  <c:v>1/3/1977</c:v>
                </c:pt>
                <c:pt idx="2441">
                  <c:v>1/4/1977</c:v>
                </c:pt>
                <c:pt idx="2442">
                  <c:v>1/5/1977</c:v>
                </c:pt>
                <c:pt idx="2443">
                  <c:v>1/6/1977</c:v>
                </c:pt>
                <c:pt idx="2444">
                  <c:v>1/7/1977</c:v>
                </c:pt>
                <c:pt idx="2445">
                  <c:v>1/8/1977</c:v>
                </c:pt>
                <c:pt idx="2446">
                  <c:v>1/9/1977</c:v>
                </c:pt>
                <c:pt idx="2447">
                  <c:v>1/10/1977</c:v>
                </c:pt>
                <c:pt idx="2448">
                  <c:v>1/11/1977</c:v>
                </c:pt>
                <c:pt idx="2449">
                  <c:v>1/12/1977</c:v>
                </c:pt>
                <c:pt idx="2450">
                  <c:v>1/13/1977</c:v>
                </c:pt>
                <c:pt idx="2451">
                  <c:v>1/14/1977</c:v>
                </c:pt>
                <c:pt idx="2452">
                  <c:v>1/15/1977</c:v>
                </c:pt>
                <c:pt idx="2453">
                  <c:v>1/16/1977</c:v>
                </c:pt>
                <c:pt idx="2454">
                  <c:v>1/17/1977</c:v>
                </c:pt>
                <c:pt idx="2455">
                  <c:v>1/18/1977</c:v>
                </c:pt>
                <c:pt idx="2456">
                  <c:v>1/19/1977</c:v>
                </c:pt>
                <c:pt idx="2457">
                  <c:v>1/20/1977</c:v>
                </c:pt>
                <c:pt idx="2458">
                  <c:v>1/21/1977</c:v>
                </c:pt>
                <c:pt idx="2459">
                  <c:v>1/22/1977</c:v>
                </c:pt>
                <c:pt idx="2460">
                  <c:v>1/23/1977</c:v>
                </c:pt>
                <c:pt idx="2461">
                  <c:v>1/24/1977</c:v>
                </c:pt>
                <c:pt idx="2462">
                  <c:v>1/25/1977</c:v>
                </c:pt>
                <c:pt idx="2463">
                  <c:v>1/26/1977</c:v>
                </c:pt>
                <c:pt idx="2464">
                  <c:v>1/27/1977</c:v>
                </c:pt>
                <c:pt idx="2465">
                  <c:v>1/28/1977</c:v>
                </c:pt>
                <c:pt idx="2466">
                  <c:v>1/29/1977</c:v>
                </c:pt>
                <c:pt idx="2467">
                  <c:v>1/30/1977</c:v>
                </c:pt>
                <c:pt idx="2468">
                  <c:v>1/31/1977</c:v>
                </c:pt>
                <c:pt idx="2469">
                  <c:v>2/1/1977</c:v>
                </c:pt>
                <c:pt idx="2470">
                  <c:v>2/2/1977</c:v>
                </c:pt>
                <c:pt idx="2471">
                  <c:v>2/3/1977</c:v>
                </c:pt>
                <c:pt idx="2472">
                  <c:v>2/4/1977</c:v>
                </c:pt>
                <c:pt idx="2473">
                  <c:v>2/5/1977</c:v>
                </c:pt>
                <c:pt idx="2474">
                  <c:v>2/6/1977</c:v>
                </c:pt>
                <c:pt idx="2475">
                  <c:v>2/7/1977</c:v>
                </c:pt>
                <c:pt idx="2476">
                  <c:v>2/8/1977</c:v>
                </c:pt>
                <c:pt idx="2477">
                  <c:v>2/9/1977</c:v>
                </c:pt>
                <c:pt idx="2478">
                  <c:v>2/10/1977</c:v>
                </c:pt>
                <c:pt idx="2479">
                  <c:v>2/11/1977</c:v>
                </c:pt>
                <c:pt idx="2480">
                  <c:v>2/12/1977</c:v>
                </c:pt>
                <c:pt idx="2481">
                  <c:v>2/13/1977</c:v>
                </c:pt>
                <c:pt idx="2482">
                  <c:v>2/14/1977</c:v>
                </c:pt>
                <c:pt idx="2483">
                  <c:v>2/15/1977</c:v>
                </c:pt>
                <c:pt idx="2484">
                  <c:v>2/16/1977</c:v>
                </c:pt>
                <c:pt idx="2485">
                  <c:v>2/17/1977</c:v>
                </c:pt>
                <c:pt idx="2486">
                  <c:v>2/18/1977</c:v>
                </c:pt>
                <c:pt idx="2487">
                  <c:v>2/19/1977</c:v>
                </c:pt>
                <c:pt idx="2488">
                  <c:v>2/20/1977</c:v>
                </c:pt>
                <c:pt idx="2489">
                  <c:v>2/21/1977</c:v>
                </c:pt>
                <c:pt idx="2490">
                  <c:v>2/22/1977</c:v>
                </c:pt>
                <c:pt idx="2491">
                  <c:v>2/23/1977</c:v>
                </c:pt>
                <c:pt idx="2492">
                  <c:v>2/24/1977</c:v>
                </c:pt>
                <c:pt idx="2493">
                  <c:v>2/25/1977</c:v>
                </c:pt>
                <c:pt idx="2494">
                  <c:v>2/26/1977</c:v>
                </c:pt>
                <c:pt idx="2495">
                  <c:v>2/27/1977</c:v>
                </c:pt>
                <c:pt idx="2496">
                  <c:v>2/28/1977</c:v>
                </c:pt>
                <c:pt idx="2497">
                  <c:v>3/1/1977</c:v>
                </c:pt>
                <c:pt idx="2498">
                  <c:v>3/2/1977</c:v>
                </c:pt>
                <c:pt idx="2499">
                  <c:v>3/3/1977</c:v>
                </c:pt>
                <c:pt idx="2500">
                  <c:v>3/4/1977</c:v>
                </c:pt>
                <c:pt idx="2501">
                  <c:v>3/5/1977</c:v>
                </c:pt>
                <c:pt idx="2502">
                  <c:v>3/6/1977</c:v>
                </c:pt>
                <c:pt idx="2503">
                  <c:v>3/7/1977</c:v>
                </c:pt>
                <c:pt idx="2504">
                  <c:v>3/8/1977</c:v>
                </c:pt>
                <c:pt idx="2505">
                  <c:v>3/9/1977</c:v>
                </c:pt>
                <c:pt idx="2506">
                  <c:v>3/10/1977</c:v>
                </c:pt>
                <c:pt idx="2507">
                  <c:v>3/11/1977</c:v>
                </c:pt>
                <c:pt idx="2508">
                  <c:v>3/12/1977</c:v>
                </c:pt>
                <c:pt idx="2509">
                  <c:v>3/13/1977</c:v>
                </c:pt>
                <c:pt idx="2510">
                  <c:v>3/14/1977</c:v>
                </c:pt>
                <c:pt idx="2511">
                  <c:v>3/15/1977</c:v>
                </c:pt>
                <c:pt idx="2512">
                  <c:v>3/16/1977</c:v>
                </c:pt>
                <c:pt idx="2513">
                  <c:v>3/17/1977</c:v>
                </c:pt>
                <c:pt idx="2514">
                  <c:v>3/18/1977</c:v>
                </c:pt>
                <c:pt idx="2515">
                  <c:v>3/19/1977</c:v>
                </c:pt>
                <c:pt idx="2516">
                  <c:v>3/20/1977</c:v>
                </c:pt>
                <c:pt idx="2517">
                  <c:v>3/21/1977</c:v>
                </c:pt>
                <c:pt idx="2518">
                  <c:v>3/22/1977</c:v>
                </c:pt>
                <c:pt idx="2519">
                  <c:v>3/23/1977</c:v>
                </c:pt>
                <c:pt idx="2520">
                  <c:v>3/24/1977</c:v>
                </c:pt>
                <c:pt idx="2521">
                  <c:v>3/25/1977</c:v>
                </c:pt>
                <c:pt idx="2522">
                  <c:v>3/26/1977</c:v>
                </c:pt>
                <c:pt idx="2523">
                  <c:v>3/27/1977</c:v>
                </c:pt>
                <c:pt idx="2524">
                  <c:v>3/28/1977</c:v>
                </c:pt>
                <c:pt idx="2525">
                  <c:v>3/29/1977</c:v>
                </c:pt>
                <c:pt idx="2526">
                  <c:v>3/30/1977</c:v>
                </c:pt>
                <c:pt idx="2527">
                  <c:v>3/31/1977</c:v>
                </c:pt>
                <c:pt idx="2528">
                  <c:v>4/1/1977</c:v>
                </c:pt>
                <c:pt idx="2529">
                  <c:v>4/2/1977</c:v>
                </c:pt>
                <c:pt idx="2530">
                  <c:v>4/3/1977</c:v>
                </c:pt>
                <c:pt idx="2531">
                  <c:v>4/4/1977</c:v>
                </c:pt>
                <c:pt idx="2532">
                  <c:v>4/5/1977</c:v>
                </c:pt>
                <c:pt idx="2533">
                  <c:v>4/6/1977</c:v>
                </c:pt>
                <c:pt idx="2534">
                  <c:v>4/7/1977</c:v>
                </c:pt>
                <c:pt idx="2535">
                  <c:v>4/8/1977</c:v>
                </c:pt>
                <c:pt idx="2536">
                  <c:v>4/9/1977</c:v>
                </c:pt>
                <c:pt idx="2537">
                  <c:v>4/10/1977</c:v>
                </c:pt>
                <c:pt idx="2538">
                  <c:v>4/11/1977</c:v>
                </c:pt>
                <c:pt idx="2539">
                  <c:v>4/12/1977</c:v>
                </c:pt>
                <c:pt idx="2540">
                  <c:v>4/13/1977</c:v>
                </c:pt>
                <c:pt idx="2541">
                  <c:v>4/14/1977</c:v>
                </c:pt>
                <c:pt idx="2542">
                  <c:v>4/15/1977</c:v>
                </c:pt>
                <c:pt idx="2543">
                  <c:v>4/16/1977</c:v>
                </c:pt>
                <c:pt idx="2544">
                  <c:v>4/17/1977</c:v>
                </c:pt>
                <c:pt idx="2545">
                  <c:v>4/18/1977</c:v>
                </c:pt>
                <c:pt idx="2546">
                  <c:v>4/19/1977</c:v>
                </c:pt>
                <c:pt idx="2547">
                  <c:v>4/20/1977</c:v>
                </c:pt>
                <c:pt idx="2548">
                  <c:v>4/21/1977</c:v>
                </c:pt>
                <c:pt idx="2549">
                  <c:v>4/22/1977</c:v>
                </c:pt>
                <c:pt idx="2550">
                  <c:v>4/23/1977</c:v>
                </c:pt>
                <c:pt idx="2551">
                  <c:v>4/24/1977</c:v>
                </c:pt>
                <c:pt idx="2552">
                  <c:v>4/25/1977</c:v>
                </c:pt>
                <c:pt idx="2553">
                  <c:v>4/26/1977</c:v>
                </c:pt>
                <c:pt idx="2554">
                  <c:v>4/27/1977</c:v>
                </c:pt>
                <c:pt idx="2555">
                  <c:v>4/28/1977</c:v>
                </c:pt>
                <c:pt idx="2556">
                  <c:v>4/29/1977</c:v>
                </c:pt>
                <c:pt idx="2557">
                  <c:v>4/30/1977</c:v>
                </c:pt>
                <c:pt idx="2558">
                  <c:v>5/1/1977</c:v>
                </c:pt>
                <c:pt idx="2559">
                  <c:v>5/2/1977</c:v>
                </c:pt>
                <c:pt idx="2560">
                  <c:v>5/3/1977</c:v>
                </c:pt>
                <c:pt idx="2561">
                  <c:v>5/4/1977</c:v>
                </c:pt>
                <c:pt idx="2562">
                  <c:v>5/5/1977</c:v>
                </c:pt>
                <c:pt idx="2563">
                  <c:v>5/6/1977</c:v>
                </c:pt>
                <c:pt idx="2564">
                  <c:v>5/7/1977</c:v>
                </c:pt>
                <c:pt idx="2565">
                  <c:v>5/8/1977</c:v>
                </c:pt>
                <c:pt idx="2566">
                  <c:v>5/9/1977</c:v>
                </c:pt>
                <c:pt idx="2567">
                  <c:v>5/10/1977</c:v>
                </c:pt>
                <c:pt idx="2568">
                  <c:v>5/11/1977</c:v>
                </c:pt>
                <c:pt idx="2569">
                  <c:v>5/12/1977</c:v>
                </c:pt>
                <c:pt idx="2570">
                  <c:v>5/13/1977</c:v>
                </c:pt>
                <c:pt idx="2571">
                  <c:v>5/14/1977</c:v>
                </c:pt>
                <c:pt idx="2572">
                  <c:v>5/15/1977</c:v>
                </c:pt>
                <c:pt idx="2573">
                  <c:v>5/16/1977</c:v>
                </c:pt>
                <c:pt idx="2574">
                  <c:v>5/17/1977</c:v>
                </c:pt>
                <c:pt idx="2575">
                  <c:v>5/18/1977</c:v>
                </c:pt>
                <c:pt idx="2576">
                  <c:v>5/19/1977</c:v>
                </c:pt>
                <c:pt idx="2577">
                  <c:v>5/20/1977</c:v>
                </c:pt>
                <c:pt idx="2578">
                  <c:v>5/21/1977</c:v>
                </c:pt>
                <c:pt idx="2579">
                  <c:v>5/22/1977</c:v>
                </c:pt>
                <c:pt idx="2580">
                  <c:v>5/23/1977</c:v>
                </c:pt>
                <c:pt idx="2581">
                  <c:v>5/24/1977</c:v>
                </c:pt>
                <c:pt idx="2582">
                  <c:v>5/25/1977</c:v>
                </c:pt>
                <c:pt idx="2583">
                  <c:v>5/26/1977</c:v>
                </c:pt>
                <c:pt idx="2584">
                  <c:v>5/27/1977</c:v>
                </c:pt>
                <c:pt idx="2585">
                  <c:v>5/28/1977</c:v>
                </c:pt>
                <c:pt idx="2586">
                  <c:v>5/29/1977</c:v>
                </c:pt>
                <c:pt idx="2587">
                  <c:v>5/30/1977</c:v>
                </c:pt>
                <c:pt idx="2588">
                  <c:v>5/31/1977</c:v>
                </c:pt>
                <c:pt idx="2589">
                  <c:v>6/1/1977</c:v>
                </c:pt>
                <c:pt idx="2590">
                  <c:v>6/2/1977</c:v>
                </c:pt>
                <c:pt idx="2591">
                  <c:v>6/3/1977</c:v>
                </c:pt>
                <c:pt idx="2592">
                  <c:v>6/4/1977</c:v>
                </c:pt>
                <c:pt idx="2593">
                  <c:v>6/5/1977</c:v>
                </c:pt>
                <c:pt idx="2594">
                  <c:v>6/6/1977</c:v>
                </c:pt>
                <c:pt idx="2595">
                  <c:v>6/7/1977</c:v>
                </c:pt>
                <c:pt idx="2596">
                  <c:v>6/8/1977</c:v>
                </c:pt>
                <c:pt idx="2597">
                  <c:v>6/9/1977</c:v>
                </c:pt>
                <c:pt idx="2598">
                  <c:v>6/10/1977</c:v>
                </c:pt>
                <c:pt idx="2599">
                  <c:v>6/11/1977</c:v>
                </c:pt>
                <c:pt idx="2600">
                  <c:v>6/12/1977</c:v>
                </c:pt>
                <c:pt idx="2601">
                  <c:v>6/13/1977</c:v>
                </c:pt>
                <c:pt idx="2602">
                  <c:v>6/14/1977</c:v>
                </c:pt>
                <c:pt idx="2603">
                  <c:v>6/15/1977</c:v>
                </c:pt>
                <c:pt idx="2604">
                  <c:v>6/16/1977</c:v>
                </c:pt>
                <c:pt idx="2605">
                  <c:v>6/17/1977</c:v>
                </c:pt>
                <c:pt idx="2606">
                  <c:v>6/18/1977</c:v>
                </c:pt>
                <c:pt idx="2607">
                  <c:v>6/19/1977</c:v>
                </c:pt>
                <c:pt idx="2608">
                  <c:v>6/20/1977</c:v>
                </c:pt>
                <c:pt idx="2609">
                  <c:v>6/21/1977</c:v>
                </c:pt>
                <c:pt idx="2610">
                  <c:v>6/22/1977</c:v>
                </c:pt>
                <c:pt idx="2611">
                  <c:v>6/23/1977</c:v>
                </c:pt>
                <c:pt idx="2612">
                  <c:v>6/24/1977</c:v>
                </c:pt>
                <c:pt idx="2613">
                  <c:v>6/25/1977</c:v>
                </c:pt>
                <c:pt idx="2614">
                  <c:v>6/26/1977</c:v>
                </c:pt>
                <c:pt idx="2615">
                  <c:v>6/27/1977</c:v>
                </c:pt>
                <c:pt idx="2616">
                  <c:v>6/28/1977</c:v>
                </c:pt>
                <c:pt idx="2617">
                  <c:v>6/29/1977</c:v>
                </c:pt>
                <c:pt idx="2618">
                  <c:v>6/30/1977</c:v>
                </c:pt>
                <c:pt idx="2619">
                  <c:v>7/1/1977</c:v>
                </c:pt>
                <c:pt idx="2620">
                  <c:v>7/2/1977</c:v>
                </c:pt>
                <c:pt idx="2621">
                  <c:v>7/3/1977</c:v>
                </c:pt>
                <c:pt idx="2622">
                  <c:v>7/4/1977</c:v>
                </c:pt>
                <c:pt idx="2623">
                  <c:v>7/5/1977</c:v>
                </c:pt>
                <c:pt idx="2624">
                  <c:v>7/6/1977</c:v>
                </c:pt>
                <c:pt idx="2625">
                  <c:v>7/7/1977</c:v>
                </c:pt>
                <c:pt idx="2626">
                  <c:v>7/8/1977</c:v>
                </c:pt>
                <c:pt idx="2627">
                  <c:v>7/9/1977</c:v>
                </c:pt>
                <c:pt idx="2628">
                  <c:v>7/10/1977</c:v>
                </c:pt>
                <c:pt idx="2629">
                  <c:v>7/11/1977</c:v>
                </c:pt>
                <c:pt idx="2630">
                  <c:v>7/12/1977</c:v>
                </c:pt>
                <c:pt idx="2631">
                  <c:v>7/13/1977</c:v>
                </c:pt>
                <c:pt idx="2632">
                  <c:v>7/14/1977</c:v>
                </c:pt>
                <c:pt idx="2633">
                  <c:v>7/15/1977</c:v>
                </c:pt>
                <c:pt idx="2634">
                  <c:v>7/16/1977</c:v>
                </c:pt>
                <c:pt idx="2635">
                  <c:v>7/17/1977</c:v>
                </c:pt>
                <c:pt idx="2636">
                  <c:v>7/18/1977</c:v>
                </c:pt>
                <c:pt idx="2637">
                  <c:v>7/19/1977</c:v>
                </c:pt>
                <c:pt idx="2638">
                  <c:v>7/20/1977</c:v>
                </c:pt>
                <c:pt idx="2639">
                  <c:v>7/21/1977</c:v>
                </c:pt>
                <c:pt idx="2640">
                  <c:v>7/22/1977</c:v>
                </c:pt>
                <c:pt idx="2641">
                  <c:v>7/23/1977</c:v>
                </c:pt>
                <c:pt idx="2642">
                  <c:v>7/24/1977</c:v>
                </c:pt>
                <c:pt idx="2643">
                  <c:v>7/25/1977</c:v>
                </c:pt>
                <c:pt idx="2644">
                  <c:v>7/26/1977</c:v>
                </c:pt>
                <c:pt idx="2645">
                  <c:v>7/27/1977</c:v>
                </c:pt>
                <c:pt idx="2646">
                  <c:v>7/28/1977</c:v>
                </c:pt>
                <c:pt idx="2647">
                  <c:v>7/29/1977</c:v>
                </c:pt>
                <c:pt idx="2648">
                  <c:v>7/30/1977</c:v>
                </c:pt>
                <c:pt idx="2649">
                  <c:v>7/31/1977</c:v>
                </c:pt>
                <c:pt idx="2650">
                  <c:v>8/1/1977</c:v>
                </c:pt>
                <c:pt idx="2651">
                  <c:v>8/2/1977</c:v>
                </c:pt>
                <c:pt idx="2652">
                  <c:v>8/3/1977</c:v>
                </c:pt>
                <c:pt idx="2653">
                  <c:v>8/4/1977</c:v>
                </c:pt>
                <c:pt idx="2654">
                  <c:v>8/5/1977</c:v>
                </c:pt>
                <c:pt idx="2655">
                  <c:v>8/6/1977</c:v>
                </c:pt>
                <c:pt idx="2656">
                  <c:v>8/7/1977</c:v>
                </c:pt>
                <c:pt idx="2657">
                  <c:v>8/8/1977</c:v>
                </c:pt>
                <c:pt idx="2658">
                  <c:v>8/9/1977</c:v>
                </c:pt>
                <c:pt idx="2659">
                  <c:v>8/10/1977</c:v>
                </c:pt>
                <c:pt idx="2660">
                  <c:v>8/11/1977</c:v>
                </c:pt>
                <c:pt idx="2661">
                  <c:v>8/12/1977</c:v>
                </c:pt>
                <c:pt idx="2662">
                  <c:v>8/13/1977</c:v>
                </c:pt>
                <c:pt idx="2663">
                  <c:v>8/14/1977</c:v>
                </c:pt>
                <c:pt idx="2664">
                  <c:v>8/15/1977</c:v>
                </c:pt>
                <c:pt idx="2665">
                  <c:v>8/16/1977</c:v>
                </c:pt>
                <c:pt idx="2666">
                  <c:v>8/17/1977</c:v>
                </c:pt>
                <c:pt idx="2667">
                  <c:v>8/18/1977</c:v>
                </c:pt>
                <c:pt idx="2668">
                  <c:v>8/19/1977</c:v>
                </c:pt>
                <c:pt idx="2669">
                  <c:v>8/20/1977</c:v>
                </c:pt>
                <c:pt idx="2670">
                  <c:v>8/21/1977</c:v>
                </c:pt>
                <c:pt idx="2671">
                  <c:v>8/22/1977</c:v>
                </c:pt>
                <c:pt idx="2672">
                  <c:v>8/23/1977</c:v>
                </c:pt>
                <c:pt idx="2673">
                  <c:v>8/24/1977</c:v>
                </c:pt>
                <c:pt idx="2674">
                  <c:v>8/25/1977</c:v>
                </c:pt>
                <c:pt idx="2675">
                  <c:v>8/26/1977</c:v>
                </c:pt>
                <c:pt idx="2676">
                  <c:v>8/27/1977</c:v>
                </c:pt>
                <c:pt idx="2677">
                  <c:v>8/28/1977</c:v>
                </c:pt>
                <c:pt idx="2678">
                  <c:v>8/29/1977</c:v>
                </c:pt>
                <c:pt idx="2679">
                  <c:v>8/30/1977</c:v>
                </c:pt>
                <c:pt idx="2680">
                  <c:v>8/31/1977</c:v>
                </c:pt>
                <c:pt idx="2681">
                  <c:v>9/1/1977</c:v>
                </c:pt>
                <c:pt idx="2682">
                  <c:v>9/2/1977</c:v>
                </c:pt>
                <c:pt idx="2683">
                  <c:v>9/3/1977</c:v>
                </c:pt>
                <c:pt idx="2684">
                  <c:v>9/4/1977</c:v>
                </c:pt>
                <c:pt idx="2685">
                  <c:v>9/5/1977</c:v>
                </c:pt>
                <c:pt idx="2686">
                  <c:v>9/6/1977</c:v>
                </c:pt>
                <c:pt idx="2687">
                  <c:v>9/7/1977</c:v>
                </c:pt>
                <c:pt idx="2688">
                  <c:v>9/8/1977</c:v>
                </c:pt>
                <c:pt idx="2689">
                  <c:v>9/9/1977</c:v>
                </c:pt>
                <c:pt idx="2690">
                  <c:v>9/10/1977</c:v>
                </c:pt>
                <c:pt idx="2691">
                  <c:v>9/11/1977</c:v>
                </c:pt>
                <c:pt idx="2692">
                  <c:v>9/12/1977</c:v>
                </c:pt>
                <c:pt idx="2693">
                  <c:v>9/13/1977</c:v>
                </c:pt>
                <c:pt idx="2694">
                  <c:v>9/14/1977</c:v>
                </c:pt>
                <c:pt idx="2695">
                  <c:v>9/15/1977</c:v>
                </c:pt>
                <c:pt idx="2696">
                  <c:v>9/16/1977</c:v>
                </c:pt>
                <c:pt idx="2697">
                  <c:v>9/17/1977</c:v>
                </c:pt>
                <c:pt idx="2698">
                  <c:v>9/18/1977</c:v>
                </c:pt>
                <c:pt idx="2699">
                  <c:v>9/19/1977</c:v>
                </c:pt>
                <c:pt idx="2700">
                  <c:v>9/20/1977</c:v>
                </c:pt>
                <c:pt idx="2701">
                  <c:v>9/21/1977</c:v>
                </c:pt>
                <c:pt idx="2702">
                  <c:v>9/22/1977</c:v>
                </c:pt>
                <c:pt idx="2703">
                  <c:v>9/23/1977</c:v>
                </c:pt>
                <c:pt idx="2704">
                  <c:v>9/24/1977</c:v>
                </c:pt>
                <c:pt idx="2705">
                  <c:v>9/25/1977</c:v>
                </c:pt>
                <c:pt idx="2706">
                  <c:v>9/26/1977</c:v>
                </c:pt>
                <c:pt idx="2707">
                  <c:v>9/27/1977</c:v>
                </c:pt>
                <c:pt idx="2708">
                  <c:v>9/28/1977</c:v>
                </c:pt>
                <c:pt idx="2709">
                  <c:v>9/29/1977</c:v>
                </c:pt>
                <c:pt idx="2710">
                  <c:v>9/30/1977</c:v>
                </c:pt>
                <c:pt idx="2711">
                  <c:v>10/1/1977</c:v>
                </c:pt>
                <c:pt idx="2712">
                  <c:v>10/2/1977</c:v>
                </c:pt>
                <c:pt idx="2713">
                  <c:v>10/3/1977</c:v>
                </c:pt>
                <c:pt idx="2714">
                  <c:v>10/4/1977</c:v>
                </c:pt>
                <c:pt idx="2715">
                  <c:v>10/5/1977</c:v>
                </c:pt>
                <c:pt idx="2716">
                  <c:v>10/6/1977</c:v>
                </c:pt>
                <c:pt idx="2717">
                  <c:v>10/7/1977</c:v>
                </c:pt>
                <c:pt idx="2718">
                  <c:v>10/8/1977</c:v>
                </c:pt>
                <c:pt idx="2719">
                  <c:v>10/9/1977</c:v>
                </c:pt>
                <c:pt idx="2720">
                  <c:v>10/10/1977</c:v>
                </c:pt>
                <c:pt idx="2721">
                  <c:v>10/11/1977</c:v>
                </c:pt>
                <c:pt idx="2722">
                  <c:v>10/12/1977</c:v>
                </c:pt>
                <c:pt idx="2723">
                  <c:v>10/13/1977</c:v>
                </c:pt>
                <c:pt idx="2724">
                  <c:v>10/14/1977</c:v>
                </c:pt>
                <c:pt idx="2725">
                  <c:v>10/15/1977</c:v>
                </c:pt>
                <c:pt idx="2726">
                  <c:v>10/16/1977</c:v>
                </c:pt>
                <c:pt idx="2727">
                  <c:v>10/17/1977</c:v>
                </c:pt>
                <c:pt idx="2728">
                  <c:v>10/18/1977</c:v>
                </c:pt>
                <c:pt idx="2729">
                  <c:v>10/19/1977</c:v>
                </c:pt>
                <c:pt idx="2730">
                  <c:v>10/20/1977</c:v>
                </c:pt>
                <c:pt idx="2731">
                  <c:v>10/21/1977</c:v>
                </c:pt>
                <c:pt idx="2732">
                  <c:v>10/22/1977</c:v>
                </c:pt>
                <c:pt idx="2733">
                  <c:v>10/23/1977</c:v>
                </c:pt>
                <c:pt idx="2734">
                  <c:v>10/24/1977</c:v>
                </c:pt>
                <c:pt idx="2735">
                  <c:v>10/25/1977</c:v>
                </c:pt>
                <c:pt idx="2736">
                  <c:v>10/26/1977</c:v>
                </c:pt>
                <c:pt idx="2737">
                  <c:v>10/27/1977</c:v>
                </c:pt>
                <c:pt idx="2738">
                  <c:v>10/28/1977</c:v>
                </c:pt>
                <c:pt idx="2739">
                  <c:v>10/29/1977</c:v>
                </c:pt>
                <c:pt idx="2740">
                  <c:v>10/30/1977</c:v>
                </c:pt>
                <c:pt idx="2741">
                  <c:v>10/31/1977</c:v>
                </c:pt>
                <c:pt idx="2742">
                  <c:v>11/1/1977</c:v>
                </c:pt>
                <c:pt idx="2743">
                  <c:v>11/2/1977</c:v>
                </c:pt>
                <c:pt idx="2744">
                  <c:v>11/3/1977</c:v>
                </c:pt>
                <c:pt idx="2745">
                  <c:v>11/4/1977</c:v>
                </c:pt>
                <c:pt idx="2746">
                  <c:v>11/5/1977</c:v>
                </c:pt>
                <c:pt idx="2747">
                  <c:v>11/6/1977</c:v>
                </c:pt>
                <c:pt idx="2748">
                  <c:v>11/7/1977</c:v>
                </c:pt>
                <c:pt idx="2749">
                  <c:v>11/8/1977</c:v>
                </c:pt>
                <c:pt idx="2750">
                  <c:v>11/9/1977</c:v>
                </c:pt>
                <c:pt idx="2751">
                  <c:v>11/10/1977</c:v>
                </c:pt>
                <c:pt idx="2752">
                  <c:v>11/11/1977</c:v>
                </c:pt>
                <c:pt idx="2753">
                  <c:v>11/12/1977</c:v>
                </c:pt>
                <c:pt idx="2754">
                  <c:v>11/13/1977</c:v>
                </c:pt>
                <c:pt idx="2755">
                  <c:v>11/14/1977</c:v>
                </c:pt>
                <c:pt idx="2756">
                  <c:v>11/15/1977</c:v>
                </c:pt>
                <c:pt idx="2757">
                  <c:v>11/16/1977</c:v>
                </c:pt>
                <c:pt idx="2758">
                  <c:v>11/17/1977</c:v>
                </c:pt>
                <c:pt idx="2759">
                  <c:v>11/18/1977</c:v>
                </c:pt>
                <c:pt idx="2760">
                  <c:v>11/19/1977</c:v>
                </c:pt>
                <c:pt idx="2761">
                  <c:v>11/20/1977</c:v>
                </c:pt>
                <c:pt idx="2762">
                  <c:v>11/21/1977</c:v>
                </c:pt>
                <c:pt idx="2763">
                  <c:v>11/22/1977</c:v>
                </c:pt>
                <c:pt idx="2764">
                  <c:v>11/23/1977</c:v>
                </c:pt>
                <c:pt idx="2765">
                  <c:v>11/24/1977</c:v>
                </c:pt>
                <c:pt idx="2766">
                  <c:v>11/25/1977</c:v>
                </c:pt>
                <c:pt idx="2767">
                  <c:v>11/26/1977</c:v>
                </c:pt>
                <c:pt idx="2768">
                  <c:v>11/27/1977</c:v>
                </c:pt>
                <c:pt idx="2769">
                  <c:v>11/28/1977</c:v>
                </c:pt>
                <c:pt idx="2770">
                  <c:v>11/29/1977</c:v>
                </c:pt>
                <c:pt idx="2771">
                  <c:v>11/30/1977</c:v>
                </c:pt>
                <c:pt idx="2772">
                  <c:v>12/1/1977</c:v>
                </c:pt>
                <c:pt idx="2773">
                  <c:v>12/2/1977</c:v>
                </c:pt>
                <c:pt idx="2774">
                  <c:v>12/3/1977</c:v>
                </c:pt>
                <c:pt idx="2775">
                  <c:v>12/4/1977</c:v>
                </c:pt>
                <c:pt idx="2776">
                  <c:v>12/5/1977</c:v>
                </c:pt>
                <c:pt idx="2777">
                  <c:v>12/6/1977</c:v>
                </c:pt>
                <c:pt idx="2778">
                  <c:v>12/7/1977</c:v>
                </c:pt>
                <c:pt idx="2779">
                  <c:v>12/8/1977</c:v>
                </c:pt>
                <c:pt idx="2780">
                  <c:v>12/9/1977</c:v>
                </c:pt>
                <c:pt idx="2781">
                  <c:v>12/10/1977</c:v>
                </c:pt>
                <c:pt idx="2782">
                  <c:v>12/11/1977</c:v>
                </c:pt>
                <c:pt idx="2783">
                  <c:v>12/12/1977</c:v>
                </c:pt>
                <c:pt idx="2784">
                  <c:v>12/13/1977</c:v>
                </c:pt>
                <c:pt idx="2785">
                  <c:v>12/14/1977</c:v>
                </c:pt>
                <c:pt idx="2786">
                  <c:v>12/15/1977</c:v>
                </c:pt>
                <c:pt idx="2787">
                  <c:v>12/16/1977</c:v>
                </c:pt>
                <c:pt idx="2788">
                  <c:v>12/17/1977</c:v>
                </c:pt>
                <c:pt idx="2789">
                  <c:v>12/18/1977</c:v>
                </c:pt>
                <c:pt idx="2790">
                  <c:v>12/19/1977</c:v>
                </c:pt>
                <c:pt idx="2791">
                  <c:v>12/20/1977</c:v>
                </c:pt>
                <c:pt idx="2792">
                  <c:v>12/21/1977</c:v>
                </c:pt>
                <c:pt idx="2793">
                  <c:v>12/22/1977</c:v>
                </c:pt>
                <c:pt idx="2794">
                  <c:v>12/23/1977</c:v>
                </c:pt>
                <c:pt idx="2795">
                  <c:v>12/24/1977</c:v>
                </c:pt>
                <c:pt idx="2796">
                  <c:v>12/25/1977</c:v>
                </c:pt>
                <c:pt idx="2797">
                  <c:v>12/26/1977</c:v>
                </c:pt>
                <c:pt idx="2798">
                  <c:v>12/27/1977</c:v>
                </c:pt>
                <c:pt idx="2799">
                  <c:v>12/28/1977</c:v>
                </c:pt>
                <c:pt idx="2800">
                  <c:v>12/29/1977</c:v>
                </c:pt>
                <c:pt idx="2801">
                  <c:v>12/30/1977</c:v>
                </c:pt>
                <c:pt idx="2802">
                  <c:v>12/31/1977</c:v>
                </c:pt>
                <c:pt idx="2803">
                  <c:v>1/1/1978</c:v>
                </c:pt>
                <c:pt idx="2804">
                  <c:v>1/2/1978</c:v>
                </c:pt>
                <c:pt idx="2805">
                  <c:v>1/3/1978</c:v>
                </c:pt>
                <c:pt idx="2806">
                  <c:v>1/4/1978</c:v>
                </c:pt>
                <c:pt idx="2807">
                  <c:v>1/5/1978</c:v>
                </c:pt>
                <c:pt idx="2808">
                  <c:v>1/6/1978</c:v>
                </c:pt>
                <c:pt idx="2809">
                  <c:v>1/7/1978</c:v>
                </c:pt>
                <c:pt idx="2810">
                  <c:v>1/8/1978</c:v>
                </c:pt>
                <c:pt idx="2811">
                  <c:v>1/9/1978</c:v>
                </c:pt>
                <c:pt idx="2812">
                  <c:v>1/10/1978</c:v>
                </c:pt>
                <c:pt idx="2813">
                  <c:v>1/11/1978</c:v>
                </c:pt>
                <c:pt idx="2814">
                  <c:v>1/12/1978</c:v>
                </c:pt>
                <c:pt idx="2815">
                  <c:v>1/13/1978</c:v>
                </c:pt>
                <c:pt idx="2816">
                  <c:v>1/14/1978</c:v>
                </c:pt>
                <c:pt idx="2817">
                  <c:v>1/15/1978</c:v>
                </c:pt>
                <c:pt idx="2818">
                  <c:v>1/16/1978</c:v>
                </c:pt>
                <c:pt idx="2819">
                  <c:v>1/17/1978</c:v>
                </c:pt>
                <c:pt idx="2820">
                  <c:v>1/18/1978</c:v>
                </c:pt>
                <c:pt idx="2821">
                  <c:v>1/19/1978</c:v>
                </c:pt>
                <c:pt idx="2822">
                  <c:v>1/20/1978</c:v>
                </c:pt>
                <c:pt idx="2823">
                  <c:v>1/21/1978</c:v>
                </c:pt>
                <c:pt idx="2824">
                  <c:v>1/22/1978</c:v>
                </c:pt>
                <c:pt idx="2825">
                  <c:v>1/23/1978</c:v>
                </c:pt>
                <c:pt idx="2826">
                  <c:v>1/24/1978</c:v>
                </c:pt>
                <c:pt idx="2827">
                  <c:v>1/25/1978</c:v>
                </c:pt>
                <c:pt idx="2828">
                  <c:v>1/26/1978</c:v>
                </c:pt>
                <c:pt idx="2829">
                  <c:v>1/27/1978</c:v>
                </c:pt>
                <c:pt idx="2830">
                  <c:v>1/28/1978</c:v>
                </c:pt>
                <c:pt idx="2831">
                  <c:v>1/29/1978</c:v>
                </c:pt>
                <c:pt idx="2832">
                  <c:v>1/30/1978</c:v>
                </c:pt>
                <c:pt idx="2833">
                  <c:v>1/31/1978</c:v>
                </c:pt>
                <c:pt idx="2834">
                  <c:v>2/1/1978</c:v>
                </c:pt>
                <c:pt idx="2835">
                  <c:v>2/2/1978</c:v>
                </c:pt>
                <c:pt idx="2836">
                  <c:v>2/3/1978</c:v>
                </c:pt>
                <c:pt idx="2837">
                  <c:v>2/4/1978</c:v>
                </c:pt>
                <c:pt idx="2838">
                  <c:v>2/5/1978</c:v>
                </c:pt>
                <c:pt idx="2839">
                  <c:v>2/6/1978</c:v>
                </c:pt>
                <c:pt idx="2840">
                  <c:v>2/7/1978</c:v>
                </c:pt>
                <c:pt idx="2841">
                  <c:v>2/8/1978</c:v>
                </c:pt>
                <c:pt idx="2842">
                  <c:v>2/9/1978</c:v>
                </c:pt>
                <c:pt idx="2843">
                  <c:v>2/10/1978</c:v>
                </c:pt>
                <c:pt idx="2844">
                  <c:v>2/11/1978</c:v>
                </c:pt>
                <c:pt idx="2845">
                  <c:v>2/12/1978</c:v>
                </c:pt>
                <c:pt idx="2846">
                  <c:v>2/13/1978</c:v>
                </c:pt>
                <c:pt idx="2847">
                  <c:v>2/14/1978</c:v>
                </c:pt>
                <c:pt idx="2848">
                  <c:v>2/15/1978</c:v>
                </c:pt>
                <c:pt idx="2849">
                  <c:v>2/16/1978</c:v>
                </c:pt>
                <c:pt idx="2850">
                  <c:v>2/17/1978</c:v>
                </c:pt>
                <c:pt idx="2851">
                  <c:v>2/18/1978</c:v>
                </c:pt>
                <c:pt idx="2852">
                  <c:v>2/19/1978</c:v>
                </c:pt>
                <c:pt idx="2853">
                  <c:v>2/20/1978</c:v>
                </c:pt>
                <c:pt idx="2854">
                  <c:v>2/21/1978</c:v>
                </c:pt>
                <c:pt idx="2855">
                  <c:v>2/22/1978</c:v>
                </c:pt>
                <c:pt idx="2856">
                  <c:v>2/23/1978</c:v>
                </c:pt>
                <c:pt idx="2857">
                  <c:v>2/24/1978</c:v>
                </c:pt>
                <c:pt idx="2858">
                  <c:v>2/25/1978</c:v>
                </c:pt>
                <c:pt idx="2859">
                  <c:v>2/26/1978</c:v>
                </c:pt>
                <c:pt idx="2860">
                  <c:v>2/27/1978</c:v>
                </c:pt>
                <c:pt idx="2861">
                  <c:v>2/28/1978</c:v>
                </c:pt>
                <c:pt idx="2862">
                  <c:v>3/1/1978</c:v>
                </c:pt>
                <c:pt idx="2863">
                  <c:v>3/2/1978</c:v>
                </c:pt>
                <c:pt idx="2864">
                  <c:v>3/3/1978</c:v>
                </c:pt>
                <c:pt idx="2865">
                  <c:v>3/4/1978</c:v>
                </c:pt>
                <c:pt idx="2866">
                  <c:v>3/5/1978</c:v>
                </c:pt>
                <c:pt idx="2867">
                  <c:v>3/6/1978</c:v>
                </c:pt>
                <c:pt idx="2868">
                  <c:v>3/7/1978</c:v>
                </c:pt>
                <c:pt idx="2869">
                  <c:v>3/8/1978</c:v>
                </c:pt>
                <c:pt idx="2870">
                  <c:v>3/9/1978</c:v>
                </c:pt>
                <c:pt idx="2871">
                  <c:v>3/10/1978</c:v>
                </c:pt>
                <c:pt idx="2872">
                  <c:v>3/11/1978</c:v>
                </c:pt>
                <c:pt idx="2873">
                  <c:v>3/12/1978</c:v>
                </c:pt>
                <c:pt idx="2874">
                  <c:v>3/13/1978</c:v>
                </c:pt>
                <c:pt idx="2875">
                  <c:v>3/14/1978</c:v>
                </c:pt>
                <c:pt idx="2876">
                  <c:v>3/15/1978</c:v>
                </c:pt>
                <c:pt idx="2877">
                  <c:v>3/16/1978</c:v>
                </c:pt>
                <c:pt idx="2878">
                  <c:v>3/17/1978</c:v>
                </c:pt>
                <c:pt idx="2879">
                  <c:v>3/18/1978</c:v>
                </c:pt>
                <c:pt idx="2880">
                  <c:v>3/19/1978</c:v>
                </c:pt>
                <c:pt idx="2881">
                  <c:v>3/20/1978</c:v>
                </c:pt>
                <c:pt idx="2882">
                  <c:v>3/21/1978</c:v>
                </c:pt>
                <c:pt idx="2883">
                  <c:v>3/22/1978</c:v>
                </c:pt>
                <c:pt idx="2884">
                  <c:v>3/23/1978</c:v>
                </c:pt>
                <c:pt idx="2885">
                  <c:v>3/24/1978</c:v>
                </c:pt>
                <c:pt idx="2886">
                  <c:v>3/25/1978</c:v>
                </c:pt>
                <c:pt idx="2887">
                  <c:v>3/26/1978</c:v>
                </c:pt>
                <c:pt idx="2888">
                  <c:v>3/27/1978</c:v>
                </c:pt>
                <c:pt idx="2889">
                  <c:v>3/28/1978</c:v>
                </c:pt>
                <c:pt idx="2890">
                  <c:v>3/29/1978</c:v>
                </c:pt>
                <c:pt idx="2891">
                  <c:v>3/30/1978</c:v>
                </c:pt>
                <c:pt idx="2892">
                  <c:v>3/31/1978</c:v>
                </c:pt>
                <c:pt idx="2893">
                  <c:v>4/1/1978</c:v>
                </c:pt>
                <c:pt idx="2894">
                  <c:v>4/2/1978</c:v>
                </c:pt>
                <c:pt idx="2895">
                  <c:v>4/3/1978</c:v>
                </c:pt>
                <c:pt idx="2896">
                  <c:v>4/4/1978</c:v>
                </c:pt>
                <c:pt idx="2897">
                  <c:v>4/5/1978</c:v>
                </c:pt>
                <c:pt idx="2898">
                  <c:v>4/6/1978</c:v>
                </c:pt>
                <c:pt idx="2899">
                  <c:v>4/7/1978</c:v>
                </c:pt>
                <c:pt idx="2900">
                  <c:v>4/8/1978</c:v>
                </c:pt>
                <c:pt idx="2901">
                  <c:v>4/9/1978</c:v>
                </c:pt>
                <c:pt idx="2902">
                  <c:v>4/10/1978</c:v>
                </c:pt>
                <c:pt idx="2903">
                  <c:v>4/11/1978</c:v>
                </c:pt>
                <c:pt idx="2904">
                  <c:v>4/12/1978</c:v>
                </c:pt>
                <c:pt idx="2905">
                  <c:v>4/13/1978</c:v>
                </c:pt>
                <c:pt idx="2906">
                  <c:v>4/14/1978</c:v>
                </c:pt>
                <c:pt idx="2907">
                  <c:v>4/15/1978</c:v>
                </c:pt>
                <c:pt idx="2908">
                  <c:v>4/16/1978</c:v>
                </c:pt>
                <c:pt idx="2909">
                  <c:v>4/17/1978</c:v>
                </c:pt>
                <c:pt idx="2910">
                  <c:v>4/18/1978</c:v>
                </c:pt>
                <c:pt idx="2911">
                  <c:v>4/19/1978</c:v>
                </c:pt>
                <c:pt idx="2912">
                  <c:v>4/20/1978</c:v>
                </c:pt>
                <c:pt idx="2913">
                  <c:v>4/21/1978</c:v>
                </c:pt>
                <c:pt idx="2914">
                  <c:v>4/22/1978</c:v>
                </c:pt>
                <c:pt idx="2915">
                  <c:v>4/23/1978</c:v>
                </c:pt>
                <c:pt idx="2916">
                  <c:v>4/24/1978</c:v>
                </c:pt>
                <c:pt idx="2917">
                  <c:v>4/25/1978</c:v>
                </c:pt>
                <c:pt idx="2918">
                  <c:v>4/26/1978</c:v>
                </c:pt>
                <c:pt idx="2919">
                  <c:v>4/27/1978</c:v>
                </c:pt>
                <c:pt idx="2920">
                  <c:v>4/28/1978</c:v>
                </c:pt>
                <c:pt idx="2921">
                  <c:v>4/29/1978</c:v>
                </c:pt>
                <c:pt idx="2922">
                  <c:v>4/30/1978</c:v>
                </c:pt>
                <c:pt idx="2923">
                  <c:v>5/1/1978</c:v>
                </c:pt>
                <c:pt idx="2924">
                  <c:v>5/2/1978</c:v>
                </c:pt>
                <c:pt idx="2925">
                  <c:v>5/3/1978</c:v>
                </c:pt>
                <c:pt idx="2926">
                  <c:v>5/4/1978</c:v>
                </c:pt>
                <c:pt idx="2927">
                  <c:v>5/5/1978</c:v>
                </c:pt>
                <c:pt idx="2928">
                  <c:v>5/6/1978</c:v>
                </c:pt>
                <c:pt idx="2929">
                  <c:v>5/7/1978</c:v>
                </c:pt>
                <c:pt idx="2930">
                  <c:v>5/8/1978</c:v>
                </c:pt>
                <c:pt idx="2931">
                  <c:v>5/9/1978</c:v>
                </c:pt>
                <c:pt idx="2932">
                  <c:v>5/10/1978</c:v>
                </c:pt>
                <c:pt idx="2933">
                  <c:v>5/11/1978</c:v>
                </c:pt>
                <c:pt idx="2934">
                  <c:v>5/12/1978</c:v>
                </c:pt>
                <c:pt idx="2935">
                  <c:v>5/13/1978</c:v>
                </c:pt>
                <c:pt idx="2936">
                  <c:v>5/14/1978</c:v>
                </c:pt>
                <c:pt idx="2937">
                  <c:v>5/15/1978</c:v>
                </c:pt>
                <c:pt idx="2938">
                  <c:v>5/16/1978</c:v>
                </c:pt>
                <c:pt idx="2939">
                  <c:v>5/17/1978</c:v>
                </c:pt>
                <c:pt idx="2940">
                  <c:v>5/18/1978</c:v>
                </c:pt>
                <c:pt idx="2941">
                  <c:v>5/19/1978</c:v>
                </c:pt>
                <c:pt idx="2942">
                  <c:v>5/20/1978</c:v>
                </c:pt>
                <c:pt idx="2943">
                  <c:v>5/21/1978</c:v>
                </c:pt>
                <c:pt idx="2944">
                  <c:v>5/22/1978</c:v>
                </c:pt>
                <c:pt idx="2945">
                  <c:v>5/23/1978</c:v>
                </c:pt>
                <c:pt idx="2946">
                  <c:v>5/24/1978</c:v>
                </c:pt>
                <c:pt idx="2947">
                  <c:v>5/25/1978</c:v>
                </c:pt>
                <c:pt idx="2948">
                  <c:v>5/26/1978</c:v>
                </c:pt>
                <c:pt idx="2949">
                  <c:v>5/27/1978</c:v>
                </c:pt>
                <c:pt idx="2950">
                  <c:v>5/28/1978</c:v>
                </c:pt>
                <c:pt idx="2951">
                  <c:v>5/29/1978</c:v>
                </c:pt>
                <c:pt idx="2952">
                  <c:v>5/30/1978</c:v>
                </c:pt>
                <c:pt idx="2953">
                  <c:v>5/31/1978</c:v>
                </c:pt>
                <c:pt idx="2954">
                  <c:v>6/1/1978</c:v>
                </c:pt>
                <c:pt idx="2955">
                  <c:v>6/2/1978</c:v>
                </c:pt>
                <c:pt idx="2956">
                  <c:v>6/3/1978</c:v>
                </c:pt>
                <c:pt idx="2957">
                  <c:v>6/4/1978</c:v>
                </c:pt>
                <c:pt idx="2958">
                  <c:v>6/5/1978</c:v>
                </c:pt>
                <c:pt idx="2959">
                  <c:v>6/6/1978</c:v>
                </c:pt>
                <c:pt idx="2960">
                  <c:v>6/7/1978</c:v>
                </c:pt>
                <c:pt idx="2961">
                  <c:v>6/8/1978</c:v>
                </c:pt>
                <c:pt idx="2962">
                  <c:v>6/9/1978</c:v>
                </c:pt>
                <c:pt idx="2963">
                  <c:v>6/10/1978</c:v>
                </c:pt>
                <c:pt idx="2964">
                  <c:v>6/11/1978</c:v>
                </c:pt>
                <c:pt idx="2965">
                  <c:v>6/12/1978</c:v>
                </c:pt>
                <c:pt idx="2966">
                  <c:v>6/13/1978</c:v>
                </c:pt>
                <c:pt idx="2967">
                  <c:v>6/14/1978</c:v>
                </c:pt>
                <c:pt idx="2968">
                  <c:v>6/15/1978</c:v>
                </c:pt>
                <c:pt idx="2969">
                  <c:v>6/16/1978</c:v>
                </c:pt>
                <c:pt idx="2970">
                  <c:v>6/17/1978</c:v>
                </c:pt>
                <c:pt idx="2971">
                  <c:v>6/18/1978</c:v>
                </c:pt>
                <c:pt idx="2972">
                  <c:v>6/19/1978</c:v>
                </c:pt>
                <c:pt idx="2973">
                  <c:v>6/20/1978</c:v>
                </c:pt>
                <c:pt idx="2974">
                  <c:v>6/21/1978</c:v>
                </c:pt>
                <c:pt idx="2975">
                  <c:v>6/22/1978</c:v>
                </c:pt>
                <c:pt idx="2976">
                  <c:v>6/23/1978</c:v>
                </c:pt>
                <c:pt idx="2977">
                  <c:v>6/24/1978</c:v>
                </c:pt>
                <c:pt idx="2978">
                  <c:v>6/25/1978</c:v>
                </c:pt>
                <c:pt idx="2979">
                  <c:v>6/26/1978</c:v>
                </c:pt>
                <c:pt idx="2980">
                  <c:v>6/27/1978</c:v>
                </c:pt>
                <c:pt idx="2981">
                  <c:v>6/28/1978</c:v>
                </c:pt>
                <c:pt idx="2982">
                  <c:v>6/29/1978</c:v>
                </c:pt>
                <c:pt idx="2983">
                  <c:v>6/30/1978</c:v>
                </c:pt>
                <c:pt idx="2984">
                  <c:v>7/1/1978</c:v>
                </c:pt>
                <c:pt idx="2985">
                  <c:v>7/2/1978</c:v>
                </c:pt>
                <c:pt idx="2986">
                  <c:v>7/3/1978</c:v>
                </c:pt>
                <c:pt idx="2987">
                  <c:v>7/4/1978</c:v>
                </c:pt>
                <c:pt idx="2988">
                  <c:v>7/5/1978</c:v>
                </c:pt>
                <c:pt idx="2989">
                  <c:v>7/6/1978</c:v>
                </c:pt>
                <c:pt idx="2990">
                  <c:v>7/7/1978</c:v>
                </c:pt>
                <c:pt idx="2991">
                  <c:v>7/8/1978</c:v>
                </c:pt>
                <c:pt idx="2992">
                  <c:v>7/9/1978</c:v>
                </c:pt>
                <c:pt idx="2993">
                  <c:v>7/10/1978</c:v>
                </c:pt>
                <c:pt idx="2994">
                  <c:v>7/11/1978</c:v>
                </c:pt>
                <c:pt idx="2995">
                  <c:v>7/12/1978</c:v>
                </c:pt>
                <c:pt idx="2996">
                  <c:v>7/13/1978</c:v>
                </c:pt>
                <c:pt idx="2997">
                  <c:v>7/14/1978</c:v>
                </c:pt>
                <c:pt idx="2998">
                  <c:v>7/15/1978</c:v>
                </c:pt>
                <c:pt idx="2999">
                  <c:v>7/16/1978</c:v>
                </c:pt>
                <c:pt idx="3000">
                  <c:v>7/17/1978</c:v>
                </c:pt>
                <c:pt idx="3001">
                  <c:v>7/18/1978</c:v>
                </c:pt>
                <c:pt idx="3002">
                  <c:v>7/19/1978</c:v>
                </c:pt>
                <c:pt idx="3003">
                  <c:v>7/20/1978</c:v>
                </c:pt>
                <c:pt idx="3004">
                  <c:v>7/21/1978</c:v>
                </c:pt>
                <c:pt idx="3005">
                  <c:v>7/22/1978</c:v>
                </c:pt>
                <c:pt idx="3006">
                  <c:v>7/23/1978</c:v>
                </c:pt>
                <c:pt idx="3007">
                  <c:v>7/24/1978</c:v>
                </c:pt>
                <c:pt idx="3008">
                  <c:v>7/25/1978</c:v>
                </c:pt>
                <c:pt idx="3009">
                  <c:v>7/26/1978</c:v>
                </c:pt>
                <c:pt idx="3010">
                  <c:v>7/27/1978</c:v>
                </c:pt>
                <c:pt idx="3011">
                  <c:v>7/28/1978</c:v>
                </c:pt>
                <c:pt idx="3012">
                  <c:v>7/29/1978</c:v>
                </c:pt>
                <c:pt idx="3013">
                  <c:v>7/30/1978</c:v>
                </c:pt>
                <c:pt idx="3014">
                  <c:v>7/31/1978</c:v>
                </c:pt>
                <c:pt idx="3015">
                  <c:v>8/1/1978</c:v>
                </c:pt>
                <c:pt idx="3016">
                  <c:v>8/2/1978</c:v>
                </c:pt>
                <c:pt idx="3017">
                  <c:v>8/3/1978</c:v>
                </c:pt>
                <c:pt idx="3018">
                  <c:v>8/4/1978</c:v>
                </c:pt>
                <c:pt idx="3019">
                  <c:v>8/5/1978</c:v>
                </c:pt>
                <c:pt idx="3020">
                  <c:v>8/6/1978</c:v>
                </c:pt>
                <c:pt idx="3021">
                  <c:v>8/7/1978</c:v>
                </c:pt>
                <c:pt idx="3022">
                  <c:v>8/8/1978</c:v>
                </c:pt>
                <c:pt idx="3023">
                  <c:v>8/9/1978</c:v>
                </c:pt>
                <c:pt idx="3024">
                  <c:v>8/10/1978</c:v>
                </c:pt>
                <c:pt idx="3025">
                  <c:v>8/11/1978</c:v>
                </c:pt>
                <c:pt idx="3026">
                  <c:v>8/12/1978</c:v>
                </c:pt>
                <c:pt idx="3027">
                  <c:v>8/13/1978</c:v>
                </c:pt>
                <c:pt idx="3028">
                  <c:v>8/14/1978</c:v>
                </c:pt>
                <c:pt idx="3029">
                  <c:v>8/15/1978</c:v>
                </c:pt>
                <c:pt idx="3030">
                  <c:v>8/16/1978</c:v>
                </c:pt>
                <c:pt idx="3031">
                  <c:v>8/17/1978</c:v>
                </c:pt>
                <c:pt idx="3032">
                  <c:v>8/18/1978</c:v>
                </c:pt>
                <c:pt idx="3033">
                  <c:v>8/19/1978</c:v>
                </c:pt>
                <c:pt idx="3034">
                  <c:v>8/20/1978</c:v>
                </c:pt>
                <c:pt idx="3035">
                  <c:v>8/21/1978</c:v>
                </c:pt>
                <c:pt idx="3036">
                  <c:v>8/22/1978</c:v>
                </c:pt>
                <c:pt idx="3037">
                  <c:v>8/23/1978</c:v>
                </c:pt>
                <c:pt idx="3038">
                  <c:v>8/24/1978</c:v>
                </c:pt>
                <c:pt idx="3039">
                  <c:v>8/25/1978</c:v>
                </c:pt>
                <c:pt idx="3040">
                  <c:v>8/26/1978</c:v>
                </c:pt>
                <c:pt idx="3041">
                  <c:v>8/27/1978</c:v>
                </c:pt>
                <c:pt idx="3042">
                  <c:v>8/28/1978</c:v>
                </c:pt>
                <c:pt idx="3043">
                  <c:v>8/29/1978</c:v>
                </c:pt>
                <c:pt idx="3044">
                  <c:v>8/30/1978</c:v>
                </c:pt>
                <c:pt idx="3045">
                  <c:v>8/31/1978</c:v>
                </c:pt>
                <c:pt idx="3046">
                  <c:v>9/1/1978</c:v>
                </c:pt>
                <c:pt idx="3047">
                  <c:v>9/2/1978</c:v>
                </c:pt>
                <c:pt idx="3048">
                  <c:v>9/3/1978</c:v>
                </c:pt>
                <c:pt idx="3049">
                  <c:v>9/4/1978</c:v>
                </c:pt>
                <c:pt idx="3050">
                  <c:v>9/5/1978</c:v>
                </c:pt>
                <c:pt idx="3051">
                  <c:v>9/6/1978</c:v>
                </c:pt>
                <c:pt idx="3052">
                  <c:v>9/7/1978</c:v>
                </c:pt>
                <c:pt idx="3053">
                  <c:v>9/8/1978</c:v>
                </c:pt>
                <c:pt idx="3054">
                  <c:v>9/9/1978</c:v>
                </c:pt>
                <c:pt idx="3055">
                  <c:v>9/10/1978</c:v>
                </c:pt>
                <c:pt idx="3056">
                  <c:v>9/11/1978</c:v>
                </c:pt>
                <c:pt idx="3057">
                  <c:v>9/12/1978</c:v>
                </c:pt>
                <c:pt idx="3058">
                  <c:v>9/13/1978</c:v>
                </c:pt>
                <c:pt idx="3059">
                  <c:v>9/14/1978</c:v>
                </c:pt>
                <c:pt idx="3060">
                  <c:v>9/15/1978</c:v>
                </c:pt>
                <c:pt idx="3061">
                  <c:v>9/16/1978</c:v>
                </c:pt>
                <c:pt idx="3062">
                  <c:v>9/17/1978</c:v>
                </c:pt>
                <c:pt idx="3063">
                  <c:v>9/18/1978</c:v>
                </c:pt>
                <c:pt idx="3064">
                  <c:v>9/19/1978</c:v>
                </c:pt>
                <c:pt idx="3065">
                  <c:v>9/20/1978</c:v>
                </c:pt>
                <c:pt idx="3066">
                  <c:v>9/21/1978</c:v>
                </c:pt>
                <c:pt idx="3067">
                  <c:v>9/22/1978</c:v>
                </c:pt>
                <c:pt idx="3068">
                  <c:v>9/23/1978</c:v>
                </c:pt>
                <c:pt idx="3069">
                  <c:v>9/24/1978</c:v>
                </c:pt>
                <c:pt idx="3070">
                  <c:v>9/25/1978</c:v>
                </c:pt>
                <c:pt idx="3071">
                  <c:v>9/26/1978</c:v>
                </c:pt>
                <c:pt idx="3072">
                  <c:v>9/27/1978</c:v>
                </c:pt>
                <c:pt idx="3073">
                  <c:v>9/28/1978</c:v>
                </c:pt>
                <c:pt idx="3074">
                  <c:v>9/29/1978</c:v>
                </c:pt>
                <c:pt idx="3075">
                  <c:v>9/30/1978</c:v>
                </c:pt>
                <c:pt idx="3076">
                  <c:v>10/1/1978</c:v>
                </c:pt>
                <c:pt idx="3077">
                  <c:v>10/2/1978</c:v>
                </c:pt>
                <c:pt idx="3078">
                  <c:v>10/3/1978</c:v>
                </c:pt>
                <c:pt idx="3079">
                  <c:v>10/4/1978</c:v>
                </c:pt>
                <c:pt idx="3080">
                  <c:v>10/5/1978</c:v>
                </c:pt>
                <c:pt idx="3081">
                  <c:v>10/6/1978</c:v>
                </c:pt>
                <c:pt idx="3082">
                  <c:v>10/7/1978</c:v>
                </c:pt>
                <c:pt idx="3083">
                  <c:v>10/8/1978</c:v>
                </c:pt>
                <c:pt idx="3084">
                  <c:v>10/9/1978</c:v>
                </c:pt>
                <c:pt idx="3085">
                  <c:v>10/10/1978</c:v>
                </c:pt>
                <c:pt idx="3086">
                  <c:v>10/11/1978</c:v>
                </c:pt>
                <c:pt idx="3087">
                  <c:v>10/12/1978</c:v>
                </c:pt>
                <c:pt idx="3088">
                  <c:v>10/13/1978</c:v>
                </c:pt>
                <c:pt idx="3089">
                  <c:v>10/14/1978</c:v>
                </c:pt>
                <c:pt idx="3090">
                  <c:v>10/15/1978</c:v>
                </c:pt>
                <c:pt idx="3091">
                  <c:v>10/16/1978</c:v>
                </c:pt>
                <c:pt idx="3092">
                  <c:v>10/17/1978</c:v>
                </c:pt>
                <c:pt idx="3093">
                  <c:v>10/18/1978</c:v>
                </c:pt>
                <c:pt idx="3094">
                  <c:v>10/19/1978</c:v>
                </c:pt>
                <c:pt idx="3095">
                  <c:v>10/20/1978</c:v>
                </c:pt>
                <c:pt idx="3096">
                  <c:v>10/21/1978</c:v>
                </c:pt>
                <c:pt idx="3097">
                  <c:v>10/22/1978</c:v>
                </c:pt>
                <c:pt idx="3098">
                  <c:v>10/23/1978</c:v>
                </c:pt>
                <c:pt idx="3099">
                  <c:v>10/24/1978</c:v>
                </c:pt>
                <c:pt idx="3100">
                  <c:v>10/25/1978</c:v>
                </c:pt>
                <c:pt idx="3101">
                  <c:v>10/26/1978</c:v>
                </c:pt>
                <c:pt idx="3102">
                  <c:v>10/27/1978</c:v>
                </c:pt>
                <c:pt idx="3103">
                  <c:v>10/28/1978</c:v>
                </c:pt>
                <c:pt idx="3104">
                  <c:v>10/29/1978</c:v>
                </c:pt>
                <c:pt idx="3105">
                  <c:v>10/30/1978</c:v>
                </c:pt>
                <c:pt idx="3106">
                  <c:v>10/31/1978</c:v>
                </c:pt>
                <c:pt idx="3107">
                  <c:v>11/1/1978</c:v>
                </c:pt>
                <c:pt idx="3108">
                  <c:v>11/2/1978</c:v>
                </c:pt>
                <c:pt idx="3109">
                  <c:v>11/3/1978</c:v>
                </c:pt>
                <c:pt idx="3110">
                  <c:v>11/4/1978</c:v>
                </c:pt>
                <c:pt idx="3111">
                  <c:v>11/5/1978</c:v>
                </c:pt>
                <c:pt idx="3112">
                  <c:v>11/6/1978</c:v>
                </c:pt>
                <c:pt idx="3113">
                  <c:v>11/7/1978</c:v>
                </c:pt>
                <c:pt idx="3114">
                  <c:v>11/8/1978</c:v>
                </c:pt>
                <c:pt idx="3115">
                  <c:v>11/9/1978</c:v>
                </c:pt>
                <c:pt idx="3116">
                  <c:v>11/10/1978</c:v>
                </c:pt>
                <c:pt idx="3117">
                  <c:v>11/11/1978</c:v>
                </c:pt>
                <c:pt idx="3118">
                  <c:v>11/12/1978</c:v>
                </c:pt>
                <c:pt idx="3119">
                  <c:v>11/13/1978</c:v>
                </c:pt>
                <c:pt idx="3120">
                  <c:v>11/14/1978</c:v>
                </c:pt>
                <c:pt idx="3121">
                  <c:v>11/15/1978</c:v>
                </c:pt>
                <c:pt idx="3122">
                  <c:v>11/16/1978</c:v>
                </c:pt>
                <c:pt idx="3123">
                  <c:v>11/17/1978</c:v>
                </c:pt>
                <c:pt idx="3124">
                  <c:v>11/18/1978</c:v>
                </c:pt>
                <c:pt idx="3125">
                  <c:v>11/19/1978</c:v>
                </c:pt>
                <c:pt idx="3126">
                  <c:v>11/20/1978</c:v>
                </c:pt>
                <c:pt idx="3127">
                  <c:v>11/21/1978</c:v>
                </c:pt>
                <c:pt idx="3128">
                  <c:v>11/22/1978</c:v>
                </c:pt>
                <c:pt idx="3129">
                  <c:v>11/23/1978</c:v>
                </c:pt>
                <c:pt idx="3130">
                  <c:v>11/24/1978</c:v>
                </c:pt>
                <c:pt idx="3131">
                  <c:v>11/25/1978</c:v>
                </c:pt>
                <c:pt idx="3132">
                  <c:v>11/26/1978</c:v>
                </c:pt>
                <c:pt idx="3133">
                  <c:v>11/27/1978</c:v>
                </c:pt>
                <c:pt idx="3134">
                  <c:v>11/28/1978</c:v>
                </c:pt>
                <c:pt idx="3135">
                  <c:v>11/29/1978</c:v>
                </c:pt>
                <c:pt idx="3136">
                  <c:v>11/30/1978</c:v>
                </c:pt>
                <c:pt idx="3137">
                  <c:v>12/1/1978</c:v>
                </c:pt>
                <c:pt idx="3138">
                  <c:v>12/2/1978</c:v>
                </c:pt>
                <c:pt idx="3139">
                  <c:v>12/3/1978</c:v>
                </c:pt>
                <c:pt idx="3140">
                  <c:v>12/4/1978</c:v>
                </c:pt>
                <c:pt idx="3141">
                  <c:v>12/5/1978</c:v>
                </c:pt>
                <c:pt idx="3142">
                  <c:v>12/6/1978</c:v>
                </c:pt>
                <c:pt idx="3143">
                  <c:v>12/7/1978</c:v>
                </c:pt>
                <c:pt idx="3144">
                  <c:v>12/8/1978</c:v>
                </c:pt>
                <c:pt idx="3145">
                  <c:v>12/9/1978</c:v>
                </c:pt>
                <c:pt idx="3146">
                  <c:v>12/10/1978</c:v>
                </c:pt>
                <c:pt idx="3147">
                  <c:v>12/11/1978</c:v>
                </c:pt>
                <c:pt idx="3148">
                  <c:v>12/12/1978</c:v>
                </c:pt>
                <c:pt idx="3149">
                  <c:v>12/13/1978</c:v>
                </c:pt>
                <c:pt idx="3150">
                  <c:v>12/14/1978</c:v>
                </c:pt>
                <c:pt idx="3151">
                  <c:v>12/15/1978</c:v>
                </c:pt>
                <c:pt idx="3152">
                  <c:v>12/16/1978</c:v>
                </c:pt>
                <c:pt idx="3153">
                  <c:v>12/17/1978</c:v>
                </c:pt>
                <c:pt idx="3154">
                  <c:v>12/18/1978</c:v>
                </c:pt>
                <c:pt idx="3155">
                  <c:v>12/19/1978</c:v>
                </c:pt>
                <c:pt idx="3156">
                  <c:v>12/20/1978</c:v>
                </c:pt>
                <c:pt idx="3157">
                  <c:v>12/21/1978</c:v>
                </c:pt>
                <c:pt idx="3158">
                  <c:v>12/22/1978</c:v>
                </c:pt>
                <c:pt idx="3159">
                  <c:v>12/23/1978</c:v>
                </c:pt>
                <c:pt idx="3160">
                  <c:v>12/24/1978</c:v>
                </c:pt>
                <c:pt idx="3161">
                  <c:v>12/25/1978</c:v>
                </c:pt>
                <c:pt idx="3162">
                  <c:v>12/26/1978</c:v>
                </c:pt>
                <c:pt idx="3163">
                  <c:v>12/27/1978</c:v>
                </c:pt>
                <c:pt idx="3164">
                  <c:v>12/28/1978</c:v>
                </c:pt>
                <c:pt idx="3165">
                  <c:v>12/29/1978</c:v>
                </c:pt>
                <c:pt idx="3166">
                  <c:v>12/30/1978</c:v>
                </c:pt>
                <c:pt idx="3167">
                  <c:v>12/31/1978</c:v>
                </c:pt>
                <c:pt idx="3168">
                  <c:v>1/1/1979</c:v>
                </c:pt>
                <c:pt idx="3169">
                  <c:v>1/2/1979</c:v>
                </c:pt>
                <c:pt idx="3170">
                  <c:v>1/3/1979</c:v>
                </c:pt>
                <c:pt idx="3171">
                  <c:v>1/4/1979</c:v>
                </c:pt>
                <c:pt idx="3172">
                  <c:v>1/5/1979</c:v>
                </c:pt>
                <c:pt idx="3173">
                  <c:v>1/6/1979</c:v>
                </c:pt>
                <c:pt idx="3174">
                  <c:v>1/7/1979</c:v>
                </c:pt>
                <c:pt idx="3175">
                  <c:v>1/8/1979</c:v>
                </c:pt>
                <c:pt idx="3176">
                  <c:v>1/9/1979</c:v>
                </c:pt>
                <c:pt idx="3177">
                  <c:v>1/10/1979</c:v>
                </c:pt>
                <c:pt idx="3178">
                  <c:v>1/11/1979</c:v>
                </c:pt>
                <c:pt idx="3179">
                  <c:v>1/12/1979</c:v>
                </c:pt>
                <c:pt idx="3180">
                  <c:v>1/13/1979</c:v>
                </c:pt>
                <c:pt idx="3181">
                  <c:v>1/14/1979</c:v>
                </c:pt>
                <c:pt idx="3182">
                  <c:v>1/15/1979</c:v>
                </c:pt>
                <c:pt idx="3183">
                  <c:v>1/16/1979</c:v>
                </c:pt>
                <c:pt idx="3184">
                  <c:v>1/17/1979</c:v>
                </c:pt>
                <c:pt idx="3185">
                  <c:v>1/18/1979</c:v>
                </c:pt>
                <c:pt idx="3186">
                  <c:v>1/19/1979</c:v>
                </c:pt>
                <c:pt idx="3187">
                  <c:v>1/20/1979</c:v>
                </c:pt>
                <c:pt idx="3188">
                  <c:v>1/21/1979</c:v>
                </c:pt>
                <c:pt idx="3189">
                  <c:v>1/22/1979</c:v>
                </c:pt>
                <c:pt idx="3190">
                  <c:v>1/23/1979</c:v>
                </c:pt>
                <c:pt idx="3191">
                  <c:v>1/24/1979</c:v>
                </c:pt>
                <c:pt idx="3192">
                  <c:v>1/25/1979</c:v>
                </c:pt>
                <c:pt idx="3193">
                  <c:v>1/26/1979</c:v>
                </c:pt>
                <c:pt idx="3194">
                  <c:v>1/27/1979</c:v>
                </c:pt>
                <c:pt idx="3195">
                  <c:v>1/28/1979</c:v>
                </c:pt>
                <c:pt idx="3196">
                  <c:v>1/29/1979</c:v>
                </c:pt>
                <c:pt idx="3197">
                  <c:v>1/30/1979</c:v>
                </c:pt>
                <c:pt idx="3198">
                  <c:v>1/31/1979</c:v>
                </c:pt>
                <c:pt idx="3199">
                  <c:v>2/1/1979</c:v>
                </c:pt>
                <c:pt idx="3200">
                  <c:v>2/2/1979</c:v>
                </c:pt>
                <c:pt idx="3201">
                  <c:v>2/3/1979</c:v>
                </c:pt>
                <c:pt idx="3202">
                  <c:v>2/4/1979</c:v>
                </c:pt>
                <c:pt idx="3203">
                  <c:v>2/5/1979</c:v>
                </c:pt>
                <c:pt idx="3204">
                  <c:v>2/6/1979</c:v>
                </c:pt>
                <c:pt idx="3205">
                  <c:v>2/7/1979</c:v>
                </c:pt>
                <c:pt idx="3206">
                  <c:v>2/8/1979</c:v>
                </c:pt>
                <c:pt idx="3207">
                  <c:v>2/9/1979</c:v>
                </c:pt>
                <c:pt idx="3208">
                  <c:v>2/10/1979</c:v>
                </c:pt>
                <c:pt idx="3209">
                  <c:v>2/11/1979</c:v>
                </c:pt>
                <c:pt idx="3210">
                  <c:v>2/12/1979</c:v>
                </c:pt>
                <c:pt idx="3211">
                  <c:v>2/13/1979</c:v>
                </c:pt>
                <c:pt idx="3212">
                  <c:v>2/14/1979</c:v>
                </c:pt>
                <c:pt idx="3213">
                  <c:v>2/15/1979</c:v>
                </c:pt>
                <c:pt idx="3214">
                  <c:v>2/16/1979</c:v>
                </c:pt>
                <c:pt idx="3215">
                  <c:v>2/17/1979</c:v>
                </c:pt>
                <c:pt idx="3216">
                  <c:v>2/18/1979</c:v>
                </c:pt>
                <c:pt idx="3217">
                  <c:v>2/19/1979</c:v>
                </c:pt>
                <c:pt idx="3218">
                  <c:v>2/20/1979</c:v>
                </c:pt>
                <c:pt idx="3219">
                  <c:v>2/21/1979</c:v>
                </c:pt>
                <c:pt idx="3220">
                  <c:v>2/22/1979</c:v>
                </c:pt>
                <c:pt idx="3221">
                  <c:v>2/23/1979</c:v>
                </c:pt>
                <c:pt idx="3222">
                  <c:v>2/24/1979</c:v>
                </c:pt>
                <c:pt idx="3223">
                  <c:v>2/25/1979</c:v>
                </c:pt>
                <c:pt idx="3224">
                  <c:v>2/26/1979</c:v>
                </c:pt>
                <c:pt idx="3225">
                  <c:v>2/27/1979</c:v>
                </c:pt>
                <c:pt idx="3226">
                  <c:v>2/28/1979</c:v>
                </c:pt>
                <c:pt idx="3227">
                  <c:v>3/1/1979</c:v>
                </c:pt>
                <c:pt idx="3228">
                  <c:v>3/2/1979</c:v>
                </c:pt>
                <c:pt idx="3229">
                  <c:v>3/3/1979</c:v>
                </c:pt>
                <c:pt idx="3230">
                  <c:v>3/4/1979</c:v>
                </c:pt>
                <c:pt idx="3231">
                  <c:v>3/5/1979</c:v>
                </c:pt>
                <c:pt idx="3232">
                  <c:v>3/6/1979</c:v>
                </c:pt>
                <c:pt idx="3233">
                  <c:v>3/7/1979</c:v>
                </c:pt>
                <c:pt idx="3234">
                  <c:v>3/8/1979</c:v>
                </c:pt>
                <c:pt idx="3235">
                  <c:v>3/9/1979</c:v>
                </c:pt>
                <c:pt idx="3236">
                  <c:v>3/10/1979</c:v>
                </c:pt>
                <c:pt idx="3237">
                  <c:v>3/11/1979</c:v>
                </c:pt>
                <c:pt idx="3238">
                  <c:v>3/12/1979</c:v>
                </c:pt>
                <c:pt idx="3239">
                  <c:v>3/13/1979</c:v>
                </c:pt>
                <c:pt idx="3240">
                  <c:v>3/14/1979</c:v>
                </c:pt>
                <c:pt idx="3241">
                  <c:v>3/15/1979</c:v>
                </c:pt>
                <c:pt idx="3242">
                  <c:v>3/16/1979</c:v>
                </c:pt>
                <c:pt idx="3243">
                  <c:v>3/17/1979</c:v>
                </c:pt>
                <c:pt idx="3244">
                  <c:v>3/18/1979</c:v>
                </c:pt>
                <c:pt idx="3245">
                  <c:v>3/19/1979</c:v>
                </c:pt>
                <c:pt idx="3246">
                  <c:v>3/20/1979</c:v>
                </c:pt>
                <c:pt idx="3247">
                  <c:v>3/21/1979</c:v>
                </c:pt>
                <c:pt idx="3248">
                  <c:v>3/22/1979</c:v>
                </c:pt>
                <c:pt idx="3249">
                  <c:v>3/23/1979</c:v>
                </c:pt>
                <c:pt idx="3250">
                  <c:v>3/24/1979</c:v>
                </c:pt>
                <c:pt idx="3251">
                  <c:v>3/25/1979</c:v>
                </c:pt>
                <c:pt idx="3252">
                  <c:v>3/26/1979</c:v>
                </c:pt>
                <c:pt idx="3253">
                  <c:v>3/27/1979</c:v>
                </c:pt>
                <c:pt idx="3254">
                  <c:v>3/28/1979</c:v>
                </c:pt>
                <c:pt idx="3255">
                  <c:v>3/29/1979</c:v>
                </c:pt>
                <c:pt idx="3256">
                  <c:v>3/30/1979</c:v>
                </c:pt>
                <c:pt idx="3257">
                  <c:v>3/31/1979</c:v>
                </c:pt>
                <c:pt idx="3258">
                  <c:v>4/1/1979</c:v>
                </c:pt>
                <c:pt idx="3259">
                  <c:v>4/2/1979</c:v>
                </c:pt>
                <c:pt idx="3260">
                  <c:v>4/3/1979</c:v>
                </c:pt>
                <c:pt idx="3261">
                  <c:v>4/4/1979</c:v>
                </c:pt>
                <c:pt idx="3262">
                  <c:v>4/5/1979</c:v>
                </c:pt>
                <c:pt idx="3263">
                  <c:v>4/6/1979</c:v>
                </c:pt>
                <c:pt idx="3264">
                  <c:v>4/7/1979</c:v>
                </c:pt>
                <c:pt idx="3265">
                  <c:v>4/8/1979</c:v>
                </c:pt>
                <c:pt idx="3266">
                  <c:v>4/9/1979</c:v>
                </c:pt>
                <c:pt idx="3267">
                  <c:v>4/10/1979</c:v>
                </c:pt>
                <c:pt idx="3268">
                  <c:v>4/11/1979</c:v>
                </c:pt>
                <c:pt idx="3269">
                  <c:v>4/12/1979</c:v>
                </c:pt>
                <c:pt idx="3270">
                  <c:v>4/13/1979</c:v>
                </c:pt>
                <c:pt idx="3271">
                  <c:v>4/14/1979</c:v>
                </c:pt>
                <c:pt idx="3272">
                  <c:v>4/15/1979</c:v>
                </c:pt>
                <c:pt idx="3273">
                  <c:v>4/16/1979</c:v>
                </c:pt>
                <c:pt idx="3274">
                  <c:v>4/17/1979</c:v>
                </c:pt>
                <c:pt idx="3275">
                  <c:v>4/18/1979</c:v>
                </c:pt>
                <c:pt idx="3276">
                  <c:v>4/19/1979</c:v>
                </c:pt>
                <c:pt idx="3277">
                  <c:v>4/20/1979</c:v>
                </c:pt>
                <c:pt idx="3278">
                  <c:v>4/21/1979</c:v>
                </c:pt>
                <c:pt idx="3279">
                  <c:v>4/22/1979</c:v>
                </c:pt>
                <c:pt idx="3280">
                  <c:v>4/23/1979</c:v>
                </c:pt>
                <c:pt idx="3281">
                  <c:v>4/24/1979</c:v>
                </c:pt>
                <c:pt idx="3282">
                  <c:v>4/25/1979</c:v>
                </c:pt>
                <c:pt idx="3283">
                  <c:v>4/26/1979</c:v>
                </c:pt>
                <c:pt idx="3284">
                  <c:v>4/27/1979</c:v>
                </c:pt>
                <c:pt idx="3285">
                  <c:v>4/28/1979</c:v>
                </c:pt>
                <c:pt idx="3286">
                  <c:v>4/29/1979</c:v>
                </c:pt>
                <c:pt idx="3287">
                  <c:v>4/30/1979</c:v>
                </c:pt>
                <c:pt idx="3288">
                  <c:v>5/1/1979</c:v>
                </c:pt>
                <c:pt idx="3289">
                  <c:v>5/2/1979</c:v>
                </c:pt>
                <c:pt idx="3290">
                  <c:v>5/3/1979</c:v>
                </c:pt>
                <c:pt idx="3291">
                  <c:v>5/4/1979</c:v>
                </c:pt>
                <c:pt idx="3292">
                  <c:v>5/5/1979</c:v>
                </c:pt>
                <c:pt idx="3293">
                  <c:v>5/6/1979</c:v>
                </c:pt>
                <c:pt idx="3294">
                  <c:v>5/7/1979</c:v>
                </c:pt>
                <c:pt idx="3295">
                  <c:v>5/8/1979</c:v>
                </c:pt>
                <c:pt idx="3296">
                  <c:v>5/9/1979</c:v>
                </c:pt>
                <c:pt idx="3297">
                  <c:v>5/10/1979</c:v>
                </c:pt>
                <c:pt idx="3298">
                  <c:v>5/11/1979</c:v>
                </c:pt>
                <c:pt idx="3299">
                  <c:v>5/12/1979</c:v>
                </c:pt>
                <c:pt idx="3300">
                  <c:v>5/13/1979</c:v>
                </c:pt>
                <c:pt idx="3301">
                  <c:v>5/14/1979</c:v>
                </c:pt>
                <c:pt idx="3302">
                  <c:v>5/15/1979</c:v>
                </c:pt>
                <c:pt idx="3303">
                  <c:v>5/16/1979</c:v>
                </c:pt>
                <c:pt idx="3304">
                  <c:v>5/17/1979</c:v>
                </c:pt>
                <c:pt idx="3305">
                  <c:v>5/18/1979</c:v>
                </c:pt>
                <c:pt idx="3306">
                  <c:v>5/19/1979</c:v>
                </c:pt>
                <c:pt idx="3307">
                  <c:v>5/20/1979</c:v>
                </c:pt>
                <c:pt idx="3308">
                  <c:v>5/21/1979</c:v>
                </c:pt>
                <c:pt idx="3309">
                  <c:v>5/22/1979</c:v>
                </c:pt>
                <c:pt idx="3310">
                  <c:v>5/23/1979</c:v>
                </c:pt>
                <c:pt idx="3311">
                  <c:v>5/24/1979</c:v>
                </c:pt>
                <c:pt idx="3312">
                  <c:v>5/25/1979</c:v>
                </c:pt>
                <c:pt idx="3313">
                  <c:v>5/26/1979</c:v>
                </c:pt>
                <c:pt idx="3314">
                  <c:v>5/27/1979</c:v>
                </c:pt>
                <c:pt idx="3315">
                  <c:v>5/28/1979</c:v>
                </c:pt>
                <c:pt idx="3316">
                  <c:v>5/29/1979</c:v>
                </c:pt>
                <c:pt idx="3317">
                  <c:v>5/30/1979</c:v>
                </c:pt>
                <c:pt idx="3318">
                  <c:v>5/31/1979</c:v>
                </c:pt>
                <c:pt idx="3319">
                  <c:v>6/1/1979</c:v>
                </c:pt>
                <c:pt idx="3320">
                  <c:v>6/2/1979</c:v>
                </c:pt>
                <c:pt idx="3321">
                  <c:v>6/3/1979</c:v>
                </c:pt>
                <c:pt idx="3322">
                  <c:v>6/4/1979</c:v>
                </c:pt>
                <c:pt idx="3323">
                  <c:v>6/5/1979</c:v>
                </c:pt>
                <c:pt idx="3324">
                  <c:v>6/6/1979</c:v>
                </c:pt>
                <c:pt idx="3325">
                  <c:v>6/7/1979</c:v>
                </c:pt>
                <c:pt idx="3326">
                  <c:v>6/8/1979</c:v>
                </c:pt>
                <c:pt idx="3327">
                  <c:v>6/9/1979</c:v>
                </c:pt>
                <c:pt idx="3328">
                  <c:v>6/10/1979</c:v>
                </c:pt>
                <c:pt idx="3329">
                  <c:v>6/11/1979</c:v>
                </c:pt>
                <c:pt idx="3330">
                  <c:v>6/12/1979</c:v>
                </c:pt>
                <c:pt idx="3331">
                  <c:v>6/13/1979</c:v>
                </c:pt>
                <c:pt idx="3332">
                  <c:v>6/14/1979</c:v>
                </c:pt>
                <c:pt idx="3333">
                  <c:v>6/15/1979</c:v>
                </c:pt>
                <c:pt idx="3334">
                  <c:v>6/16/1979</c:v>
                </c:pt>
                <c:pt idx="3335">
                  <c:v>6/17/1979</c:v>
                </c:pt>
                <c:pt idx="3336">
                  <c:v>6/18/1979</c:v>
                </c:pt>
                <c:pt idx="3337">
                  <c:v>6/19/1979</c:v>
                </c:pt>
                <c:pt idx="3338">
                  <c:v>6/20/1979</c:v>
                </c:pt>
                <c:pt idx="3339">
                  <c:v>6/21/1979</c:v>
                </c:pt>
                <c:pt idx="3340">
                  <c:v>6/22/1979</c:v>
                </c:pt>
                <c:pt idx="3341">
                  <c:v>6/23/1979</c:v>
                </c:pt>
                <c:pt idx="3342">
                  <c:v>6/24/1979</c:v>
                </c:pt>
                <c:pt idx="3343">
                  <c:v>6/25/1979</c:v>
                </c:pt>
                <c:pt idx="3344">
                  <c:v>6/26/1979</c:v>
                </c:pt>
                <c:pt idx="3345">
                  <c:v>6/27/1979</c:v>
                </c:pt>
                <c:pt idx="3346">
                  <c:v>6/28/1979</c:v>
                </c:pt>
                <c:pt idx="3347">
                  <c:v>6/29/1979</c:v>
                </c:pt>
                <c:pt idx="3348">
                  <c:v>6/30/1979</c:v>
                </c:pt>
                <c:pt idx="3349">
                  <c:v>7/1/1979</c:v>
                </c:pt>
                <c:pt idx="3350">
                  <c:v>7/2/1979</c:v>
                </c:pt>
                <c:pt idx="3351">
                  <c:v>7/3/1979</c:v>
                </c:pt>
                <c:pt idx="3352">
                  <c:v>7/4/1979</c:v>
                </c:pt>
                <c:pt idx="3353">
                  <c:v>7/5/1979</c:v>
                </c:pt>
                <c:pt idx="3354">
                  <c:v>7/6/1979</c:v>
                </c:pt>
                <c:pt idx="3355">
                  <c:v>7/7/1979</c:v>
                </c:pt>
                <c:pt idx="3356">
                  <c:v>7/8/1979</c:v>
                </c:pt>
                <c:pt idx="3357">
                  <c:v>7/9/1979</c:v>
                </c:pt>
                <c:pt idx="3358">
                  <c:v>7/10/1979</c:v>
                </c:pt>
                <c:pt idx="3359">
                  <c:v>7/11/1979</c:v>
                </c:pt>
                <c:pt idx="3360">
                  <c:v>7/12/1979</c:v>
                </c:pt>
                <c:pt idx="3361">
                  <c:v>7/13/1979</c:v>
                </c:pt>
                <c:pt idx="3362">
                  <c:v>7/14/1979</c:v>
                </c:pt>
                <c:pt idx="3363">
                  <c:v>7/15/1979</c:v>
                </c:pt>
                <c:pt idx="3364">
                  <c:v>7/16/1979</c:v>
                </c:pt>
                <c:pt idx="3365">
                  <c:v>7/17/1979</c:v>
                </c:pt>
                <c:pt idx="3366">
                  <c:v>7/18/1979</c:v>
                </c:pt>
                <c:pt idx="3367">
                  <c:v>7/19/1979</c:v>
                </c:pt>
                <c:pt idx="3368">
                  <c:v>7/20/1979</c:v>
                </c:pt>
                <c:pt idx="3369">
                  <c:v>7/21/1979</c:v>
                </c:pt>
                <c:pt idx="3370">
                  <c:v>7/22/1979</c:v>
                </c:pt>
                <c:pt idx="3371">
                  <c:v>7/23/1979</c:v>
                </c:pt>
                <c:pt idx="3372">
                  <c:v>7/24/1979</c:v>
                </c:pt>
                <c:pt idx="3373">
                  <c:v>7/25/1979</c:v>
                </c:pt>
                <c:pt idx="3374">
                  <c:v>7/26/1979</c:v>
                </c:pt>
                <c:pt idx="3375">
                  <c:v>7/27/1979</c:v>
                </c:pt>
                <c:pt idx="3376">
                  <c:v>7/28/1979</c:v>
                </c:pt>
                <c:pt idx="3377">
                  <c:v>7/29/1979</c:v>
                </c:pt>
                <c:pt idx="3378">
                  <c:v>7/30/1979</c:v>
                </c:pt>
                <c:pt idx="3379">
                  <c:v>7/31/1979</c:v>
                </c:pt>
                <c:pt idx="3380">
                  <c:v>8/1/1979</c:v>
                </c:pt>
                <c:pt idx="3381">
                  <c:v>8/2/1979</c:v>
                </c:pt>
                <c:pt idx="3382">
                  <c:v>8/3/1979</c:v>
                </c:pt>
                <c:pt idx="3383">
                  <c:v>8/4/1979</c:v>
                </c:pt>
                <c:pt idx="3384">
                  <c:v>8/5/1979</c:v>
                </c:pt>
                <c:pt idx="3385">
                  <c:v>8/6/1979</c:v>
                </c:pt>
                <c:pt idx="3386">
                  <c:v>8/7/1979</c:v>
                </c:pt>
                <c:pt idx="3387">
                  <c:v>8/8/1979</c:v>
                </c:pt>
                <c:pt idx="3388">
                  <c:v>8/9/1979</c:v>
                </c:pt>
                <c:pt idx="3389">
                  <c:v>8/10/1979</c:v>
                </c:pt>
                <c:pt idx="3390">
                  <c:v>8/11/1979</c:v>
                </c:pt>
                <c:pt idx="3391">
                  <c:v>8/12/1979</c:v>
                </c:pt>
                <c:pt idx="3392">
                  <c:v>8/13/1979</c:v>
                </c:pt>
                <c:pt idx="3393">
                  <c:v>8/14/1979</c:v>
                </c:pt>
                <c:pt idx="3394">
                  <c:v>8/15/1979</c:v>
                </c:pt>
                <c:pt idx="3395">
                  <c:v>8/16/1979</c:v>
                </c:pt>
                <c:pt idx="3396">
                  <c:v>8/17/1979</c:v>
                </c:pt>
                <c:pt idx="3397">
                  <c:v>8/18/1979</c:v>
                </c:pt>
                <c:pt idx="3398">
                  <c:v>8/19/1979</c:v>
                </c:pt>
                <c:pt idx="3399">
                  <c:v>8/20/1979</c:v>
                </c:pt>
                <c:pt idx="3400">
                  <c:v>8/21/1979</c:v>
                </c:pt>
                <c:pt idx="3401">
                  <c:v>8/22/1979</c:v>
                </c:pt>
                <c:pt idx="3402">
                  <c:v>8/23/1979</c:v>
                </c:pt>
                <c:pt idx="3403">
                  <c:v>8/24/1979</c:v>
                </c:pt>
                <c:pt idx="3404">
                  <c:v>8/25/1979</c:v>
                </c:pt>
                <c:pt idx="3405">
                  <c:v>8/26/1979</c:v>
                </c:pt>
                <c:pt idx="3406">
                  <c:v>8/27/1979</c:v>
                </c:pt>
                <c:pt idx="3407">
                  <c:v>8/28/1979</c:v>
                </c:pt>
                <c:pt idx="3408">
                  <c:v>8/29/1979</c:v>
                </c:pt>
                <c:pt idx="3409">
                  <c:v>8/30/1979</c:v>
                </c:pt>
                <c:pt idx="3410">
                  <c:v>8/31/1979</c:v>
                </c:pt>
                <c:pt idx="3411">
                  <c:v>9/1/1979</c:v>
                </c:pt>
                <c:pt idx="3412">
                  <c:v>9/2/1979</c:v>
                </c:pt>
                <c:pt idx="3413">
                  <c:v>9/3/1979</c:v>
                </c:pt>
                <c:pt idx="3414">
                  <c:v>9/4/1979</c:v>
                </c:pt>
                <c:pt idx="3415">
                  <c:v>9/5/1979</c:v>
                </c:pt>
                <c:pt idx="3416">
                  <c:v>9/6/1979</c:v>
                </c:pt>
                <c:pt idx="3417">
                  <c:v>9/7/1979</c:v>
                </c:pt>
                <c:pt idx="3418">
                  <c:v>9/8/1979</c:v>
                </c:pt>
                <c:pt idx="3419">
                  <c:v>9/9/1979</c:v>
                </c:pt>
                <c:pt idx="3420">
                  <c:v>9/10/1979</c:v>
                </c:pt>
                <c:pt idx="3421">
                  <c:v>9/11/1979</c:v>
                </c:pt>
                <c:pt idx="3422">
                  <c:v>9/12/1979</c:v>
                </c:pt>
                <c:pt idx="3423">
                  <c:v>9/13/1979</c:v>
                </c:pt>
                <c:pt idx="3424">
                  <c:v>9/14/1979</c:v>
                </c:pt>
                <c:pt idx="3425">
                  <c:v>9/15/1979</c:v>
                </c:pt>
                <c:pt idx="3426">
                  <c:v>9/16/1979</c:v>
                </c:pt>
                <c:pt idx="3427">
                  <c:v>9/17/1979</c:v>
                </c:pt>
                <c:pt idx="3428">
                  <c:v>9/18/1979</c:v>
                </c:pt>
                <c:pt idx="3429">
                  <c:v>9/19/1979</c:v>
                </c:pt>
                <c:pt idx="3430">
                  <c:v>9/20/1979</c:v>
                </c:pt>
                <c:pt idx="3431">
                  <c:v>9/21/1979</c:v>
                </c:pt>
                <c:pt idx="3432">
                  <c:v>9/22/1979</c:v>
                </c:pt>
                <c:pt idx="3433">
                  <c:v>9/23/1979</c:v>
                </c:pt>
                <c:pt idx="3434">
                  <c:v>9/24/1979</c:v>
                </c:pt>
                <c:pt idx="3435">
                  <c:v>9/25/1979</c:v>
                </c:pt>
                <c:pt idx="3436">
                  <c:v>9/26/1979</c:v>
                </c:pt>
                <c:pt idx="3437">
                  <c:v>9/27/1979</c:v>
                </c:pt>
                <c:pt idx="3438">
                  <c:v>9/28/1979</c:v>
                </c:pt>
                <c:pt idx="3439">
                  <c:v>9/29/1979</c:v>
                </c:pt>
                <c:pt idx="3440">
                  <c:v>9/30/1979</c:v>
                </c:pt>
                <c:pt idx="3441">
                  <c:v>10/1/1979</c:v>
                </c:pt>
                <c:pt idx="3442">
                  <c:v>10/2/1979</c:v>
                </c:pt>
                <c:pt idx="3443">
                  <c:v>10/3/1979</c:v>
                </c:pt>
                <c:pt idx="3444">
                  <c:v>10/4/1979</c:v>
                </c:pt>
                <c:pt idx="3445">
                  <c:v>10/5/1979</c:v>
                </c:pt>
                <c:pt idx="3446">
                  <c:v>10/6/1979</c:v>
                </c:pt>
                <c:pt idx="3447">
                  <c:v>10/7/1979</c:v>
                </c:pt>
                <c:pt idx="3448">
                  <c:v>10/8/1979</c:v>
                </c:pt>
                <c:pt idx="3449">
                  <c:v>10/9/1979</c:v>
                </c:pt>
                <c:pt idx="3450">
                  <c:v>10/10/1979</c:v>
                </c:pt>
                <c:pt idx="3451">
                  <c:v>10/11/1979</c:v>
                </c:pt>
                <c:pt idx="3452">
                  <c:v>10/12/1979</c:v>
                </c:pt>
                <c:pt idx="3453">
                  <c:v>10/13/1979</c:v>
                </c:pt>
                <c:pt idx="3454">
                  <c:v>10/14/1979</c:v>
                </c:pt>
                <c:pt idx="3455">
                  <c:v>10/15/1979</c:v>
                </c:pt>
                <c:pt idx="3456">
                  <c:v>10/16/1979</c:v>
                </c:pt>
                <c:pt idx="3457">
                  <c:v>10/17/1979</c:v>
                </c:pt>
                <c:pt idx="3458">
                  <c:v>10/18/1979</c:v>
                </c:pt>
                <c:pt idx="3459">
                  <c:v>10/19/1979</c:v>
                </c:pt>
                <c:pt idx="3460">
                  <c:v>10/20/1979</c:v>
                </c:pt>
                <c:pt idx="3461">
                  <c:v>10/21/1979</c:v>
                </c:pt>
                <c:pt idx="3462">
                  <c:v>10/22/1979</c:v>
                </c:pt>
                <c:pt idx="3463">
                  <c:v>10/23/1979</c:v>
                </c:pt>
                <c:pt idx="3464">
                  <c:v>10/24/1979</c:v>
                </c:pt>
                <c:pt idx="3465">
                  <c:v>10/25/1979</c:v>
                </c:pt>
                <c:pt idx="3466">
                  <c:v>10/26/1979</c:v>
                </c:pt>
                <c:pt idx="3467">
                  <c:v>10/27/1979</c:v>
                </c:pt>
                <c:pt idx="3468">
                  <c:v>10/28/1979</c:v>
                </c:pt>
                <c:pt idx="3469">
                  <c:v>10/29/1979</c:v>
                </c:pt>
                <c:pt idx="3470">
                  <c:v>10/30/1979</c:v>
                </c:pt>
                <c:pt idx="3471">
                  <c:v>10/31/1979</c:v>
                </c:pt>
                <c:pt idx="3472">
                  <c:v>11/1/1979</c:v>
                </c:pt>
                <c:pt idx="3473">
                  <c:v>11/2/1979</c:v>
                </c:pt>
                <c:pt idx="3474">
                  <c:v>11/3/1979</c:v>
                </c:pt>
                <c:pt idx="3475">
                  <c:v>11/4/1979</c:v>
                </c:pt>
                <c:pt idx="3476">
                  <c:v>11/5/1979</c:v>
                </c:pt>
                <c:pt idx="3477">
                  <c:v>11/6/1979</c:v>
                </c:pt>
                <c:pt idx="3478">
                  <c:v>11/7/1979</c:v>
                </c:pt>
                <c:pt idx="3479">
                  <c:v>11/8/1979</c:v>
                </c:pt>
                <c:pt idx="3480">
                  <c:v>11/9/1979</c:v>
                </c:pt>
                <c:pt idx="3481">
                  <c:v>11/10/1979</c:v>
                </c:pt>
                <c:pt idx="3482">
                  <c:v>11/11/1979</c:v>
                </c:pt>
                <c:pt idx="3483">
                  <c:v>11/12/1979</c:v>
                </c:pt>
                <c:pt idx="3484">
                  <c:v>11/13/1979</c:v>
                </c:pt>
                <c:pt idx="3485">
                  <c:v>11/14/1979</c:v>
                </c:pt>
                <c:pt idx="3486">
                  <c:v>11/15/1979</c:v>
                </c:pt>
                <c:pt idx="3487">
                  <c:v>11/16/1979</c:v>
                </c:pt>
                <c:pt idx="3488">
                  <c:v>11/17/1979</c:v>
                </c:pt>
                <c:pt idx="3489">
                  <c:v>11/18/1979</c:v>
                </c:pt>
                <c:pt idx="3490">
                  <c:v>11/19/1979</c:v>
                </c:pt>
                <c:pt idx="3491">
                  <c:v>11/20/1979</c:v>
                </c:pt>
                <c:pt idx="3492">
                  <c:v>11/21/1979</c:v>
                </c:pt>
                <c:pt idx="3493">
                  <c:v>11/22/1979</c:v>
                </c:pt>
                <c:pt idx="3494">
                  <c:v>11/23/1979</c:v>
                </c:pt>
                <c:pt idx="3495">
                  <c:v>11/24/1979</c:v>
                </c:pt>
                <c:pt idx="3496">
                  <c:v>11/25/1979</c:v>
                </c:pt>
                <c:pt idx="3497">
                  <c:v>11/26/1979</c:v>
                </c:pt>
                <c:pt idx="3498">
                  <c:v>11/27/1979</c:v>
                </c:pt>
                <c:pt idx="3499">
                  <c:v>11/28/1979</c:v>
                </c:pt>
                <c:pt idx="3500">
                  <c:v>11/29/1979</c:v>
                </c:pt>
                <c:pt idx="3501">
                  <c:v>11/30/1979</c:v>
                </c:pt>
                <c:pt idx="3502">
                  <c:v>12/1/1979</c:v>
                </c:pt>
                <c:pt idx="3503">
                  <c:v>12/2/1979</c:v>
                </c:pt>
                <c:pt idx="3504">
                  <c:v>12/3/1979</c:v>
                </c:pt>
                <c:pt idx="3505">
                  <c:v>12/4/1979</c:v>
                </c:pt>
                <c:pt idx="3506">
                  <c:v>12/5/1979</c:v>
                </c:pt>
                <c:pt idx="3507">
                  <c:v>12/6/1979</c:v>
                </c:pt>
                <c:pt idx="3508">
                  <c:v>12/7/1979</c:v>
                </c:pt>
                <c:pt idx="3509">
                  <c:v>12/8/1979</c:v>
                </c:pt>
                <c:pt idx="3510">
                  <c:v>12/9/1979</c:v>
                </c:pt>
                <c:pt idx="3511">
                  <c:v>12/10/1979</c:v>
                </c:pt>
                <c:pt idx="3512">
                  <c:v>12/11/1979</c:v>
                </c:pt>
                <c:pt idx="3513">
                  <c:v>12/12/1979</c:v>
                </c:pt>
                <c:pt idx="3514">
                  <c:v>12/13/1979</c:v>
                </c:pt>
                <c:pt idx="3515">
                  <c:v>12/14/1979</c:v>
                </c:pt>
                <c:pt idx="3516">
                  <c:v>12/15/1979</c:v>
                </c:pt>
                <c:pt idx="3517">
                  <c:v>12/16/1979</c:v>
                </c:pt>
                <c:pt idx="3518">
                  <c:v>12/17/1979</c:v>
                </c:pt>
                <c:pt idx="3519">
                  <c:v>12/18/1979</c:v>
                </c:pt>
                <c:pt idx="3520">
                  <c:v>12/19/1979</c:v>
                </c:pt>
                <c:pt idx="3521">
                  <c:v>12/20/1979</c:v>
                </c:pt>
                <c:pt idx="3522">
                  <c:v>12/21/1979</c:v>
                </c:pt>
                <c:pt idx="3523">
                  <c:v>12/22/1979</c:v>
                </c:pt>
                <c:pt idx="3524">
                  <c:v>12/23/1979</c:v>
                </c:pt>
                <c:pt idx="3525">
                  <c:v>12/24/1979</c:v>
                </c:pt>
                <c:pt idx="3526">
                  <c:v>12/25/1979</c:v>
                </c:pt>
                <c:pt idx="3527">
                  <c:v>12/26/1979</c:v>
                </c:pt>
                <c:pt idx="3528">
                  <c:v>12/27/1979</c:v>
                </c:pt>
                <c:pt idx="3529">
                  <c:v>12/28/1979</c:v>
                </c:pt>
                <c:pt idx="3530">
                  <c:v>12/29/1979</c:v>
                </c:pt>
                <c:pt idx="3531">
                  <c:v>12/30/1979</c:v>
                </c:pt>
                <c:pt idx="3532">
                  <c:v>12/31/1979</c:v>
                </c:pt>
                <c:pt idx="3533">
                  <c:v>1/1/1980</c:v>
                </c:pt>
                <c:pt idx="3534">
                  <c:v>1/2/1980</c:v>
                </c:pt>
                <c:pt idx="3535">
                  <c:v>1/3/1980</c:v>
                </c:pt>
                <c:pt idx="3536">
                  <c:v>1/4/1980</c:v>
                </c:pt>
                <c:pt idx="3537">
                  <c:v>1/5/1980</c:v>
                </c:pt>
                <c:pt idx="3538">
                  <c:v>1/6/1980</c:v>
                </c:pt>
                <c:pt idx="3539">
                  <c:v>1/7/1980</c:v>
                </c:pt>
                <c:pt idx="3540">
                  <c:v>1/8/1980</c:v>
                </c:pt>
                <c:pt idx="3541">
                  <c:v>1/9/1980</c:v>
                </c:pt>
                <c:pt idx="3542">
                  <c:v>1/10/1980</c:v>
                </c:pt>
                <c:pt idx="3543">
                  <c:v>1/11/1980</c:v>
                </c:pt>
                <c:pt idx="3544">
                  <c:v>1/12/1980</c:v>
                </c:pt>
                <c:pt idx="3545">
                  <c:v>1/13/1980</c:v>
                </c:pt>
                <c:pt idx="3546">
                  <c:v>1/14/1980</c:v>
                </c:pt>
                <c:pt idx="3547">
                  <c:v>1/15/1980</c:v>
                </c:pt>
                <c:pt idx="3548">
                  <c:v>1/16/1980</c:v>
                </c:pt>
                <c:pt idx="3549">
                  <c:v>1/17/1980</c:v>
                </c:pt>
                <c:pt idx="3550">
                  <c:v>1/18/1980</c:v>
                </c:pt>
                <c:pt idx="3551">
                  <c:v>1/19/1980</c:v>
                </c:pt>
                <c:pt idx="3552">
                  <c:v>1/20/1980</c:v>
                </c:pt>
                <c:pt idx="3553">
                  <c:v>1/21/1980</c:v>
                </c:pt>
                <c:pt idx="3554">
                  <c:v>1/22/1980</c:v>
                </c:pt>
                <c:pt idx="3555">
                  <c:v>1/23/1980</c:v>
                </c:pt>
                <c:pt idx="3556">
                  <c:v>1/24/1980</c:v>
                </c:pt>
                <c:pt idx="3557">
                  <c:v>1/25/1980</c:v>
                </c:pt>
                <c:pt idx="3558">
                  <c:v>1/26/1980</c:v>
                </c:pt>
                <c:pt idx="3559">
                  <c:v>1/27/1980</c:v>
                </c:pt>
                <c:pt idx="3560">
                  <c:v>1/28/1980</c:v>
                </c:pt>
                <c:pt idx="3561">
                  <c:v>1/29/1980</c:v>
                </c:pt>
                <c:pt idx="3562">
                  <c:v>1/30/1980</c:v>
                </c:pt>
                <c:pt idx="3563">
                  <c:v>1/31/1980</c:v>
                </c:pt>
                <c:pt idx="3564">
                  <c:v>2/1/1980</c:v>
                </c:pt>
                <c:pt idx="3565">
                  <c:v>2/2/1980</c:v>
                </c:pt>
                <c:pt idx="3566">
                  <c:v>2/3/1980</c:v>
                </c:pt>
                <c:pt idx="3567">
                  <c:v>2/4/1980</c:v>
                </c:pt>
                <c:pt idx="3568">
                  <c:v>2/5/1980</c:v>
                </c:pt>
                <c:pt idx="3569">
                  <c:v>2/6/1980</c:v>
                </c:pt>
                <c:pt idx="3570">
                  <c:v>2/7/1980</c:v>
                </c:pt>
                <c:pt idx="3571">
                  <c:v>2/8/1980</c:v>
                </c:pt>
                <c:pt idx="3572">
                  <c:v>2/9/1980</c:v>
                </c:pt>
                <c:pt idx="3573">
                  <c:v>2/10/1980</c:v>
                </c:pt>
                <c:pt idx="3574">
                  <c:v>2/11/1980</c:v>
                </c:pt>
                <c:pt idx="3575">
                  <c:v>2/12/1980</c:v>
                </c:pt>
                <c:pt idx="3576">
                  <c:v>2/13/1980</c:v>
                </c:pt>
                <c:pt idx="3577">
                  <c:v>2/14/1980</c:v>
                </c:pt>
                <c:pt idx="3578">
                  <c:v>2/15/1980</c:v>
                </c:pt>
                <c:pt idx="3579">
                  <c:v>2/16/1980</c:v>
                </c:pt>
                <c:pt idx="3580">
                  <c:v>2/17/1980</c:v>
                </c:pt>
                <c:pt idx="3581">
                  <c:v>2/18/1980</c:v>
                </c:pt>
                <c:pt idx="3582">
                  <c:v>2/19/1980</c:v>
                </c:pt>
                <c:pt idx="3583">
                  <c:v>2/20/1980</c:v>
                </c:pt>
                <c:pt idx="3584">
                  <c:v>2/21/1980</c:v>
                </c:pt>
                <c:pt idx="3585">
                  <c:v>2/22/1980</c:v>
                </c:pt>
                <c:pt idx="3586">
                  <c:v>2/23/1980</c:v>
                </c:pt>
                <c:pt idx="3587">
                  <c:v>2/24/1980</c:v>
                </c:pt>
                <c:pt idx="3588">
                  <c:v>2/25/1980</c:v>
                </c:pt>
                <c:pt idx="3589">
                  <c:v>2/26/1980</c:v>
                </c:pt>
                <c:pt idx="3590">
                  <c:v>2/27/1980</c:v>
                </c:pt>
                <c:pt idx="3591">
                  <c:v>2/28/1980</c:v>
                </c:pt>
                <c:pt idx="3592">
                  <c:v>2/29/1980</c:v>
                </c:pt>
                <c:pt idx="3593">
                  <c:v>3/1/1980</c:v>
                </c:pt>
                <c:pt idx="3594">
                  <c:v>3/2/1980</c:v>
                </c:pt>
                <c:pt idx="3595">
                  <c:v>3/3/1980</c:v>
                </c:pt>
                <c:pt idx="3596">
                  <c:v>3/4/1980</c:v>
                </c:pt>
                <c:pt idx="3597">
                  <c:v>3/5/1980</c:v>
                </c:pt>
                <c:pt idx="3598">
                  <c:v>3/6/1980</c:v>
                </c:pt>
                <c:pt idx="3599">
                  <c:v>3/7/1980</c:v>
                </c:pt>
                <c:pt idx="3600">
                  <c:v>3/8/1980</c:v>
                </c:pt>
                <c:pt idx="3601">
                  <c:v>3/9/1980</c:v>
                </c:pt>
                <c:pt idx="3602">
                  <c:v>3/10/1980</c:v>
                </c:pt>
                <c:pt idx="3603">
                  <c:v>3/11/1980</c:v>
                </c:pt>
                <c:pt idx="3604">
                  <c:v>3/12/1980</c:v>
                </c:pt>
                <c:pt idx="3605">
                  <c:v>3/13/1980</c:v>
                </c:pt>
                <c:pt idx="3606">
                  <c:v>3/14/1980</c:v>
                </c:pt>
                <c:pt idx="3607">
                  <c:v>3/15/1980</c:v>
                </c:pt>
                <c:pt idx="3608">
                  <c:v>3/16/1980</c:v>
                </c:pt>
                <c:pt idx="3609">
                  <c:v>3/17/1980</c:v>
                </c:pt>
                <c:pt idx="3610">
                  <c:v>3/18/1980</c:v>
                </c:pt>
                <c:pt idx="3611">
                  <c:v>3/19/1980</c:v>
                </c:pt>
                <c:pt idx="3612">
                  <c:v>3/20/1980</c:v>
                </c:pt>
                <c:pt idx="3613">
                  <c:v>3/21/1980</c:v>
                </c:pt>
                <c:pt idx="3614">
                  <c:v>3/22/1980</c:v>
                </c:pt>
                <c:pt idx="3615">
                  <c:v>3/23/1980</c:v>
                </c:pt>
                <c:pt idx="3616">
                  <c:v>3/24/1980</c:v>
                </c:pt>
                <c:pt idx="3617">
                  <c:v>3/25/1980</c:v>
                </c:pt>
                <c:pt idx="3618">
                  <c:v>3/26/1980</c:v>
                </c:pt>
                <c:pt idx="3619">
                  <c:v>3/27/1980</c:v>
                </c:pt>
                <c:pt idx="3620">
                  <c:v>3/28/1980</c:v>
                </c:pt>
                <c:pt idx="3621">
                  <c:v>3/29/1980</c:v>
                </c:pt>
                <c:pt idx="3622">
                  <c:v>3/30/1980</c:v>
                </c:pt>
                <c:pt idx="3623">
                  <c:v>3/31/1980</c:v>
                </c:pt>
                <c:pt idx="3624">
                  <c:v>4/1/1980</c:v>
                </c:pt>
                <c:pt idx="3625">
                  <c:v>4/2/1980</c:v>
                </c:pt>
                <c:pt idx="3626">
                  <c:v>4/3/1980</c:v>
                </c:pt>
                <c:pt idx="3627">
                  <c:v>4/4/1980</c:v>
                </c:pt>
                <c:pt idx="3628">
                  <c:v>4/5/1980</c:v>
                </c:pt>
                <c:pt idx="3629">
                  <c:v>4/6/1980</c:v>
                </c:pt>
                <c:pt idx="3630">
                  <c:v>4/7/1980</c:v>
                </c:pt>
                <c:pt idx="3631">
                  <c:v>4/8/1980</c:v>
                </c:pt>
                <c:pt idx="3632">
                  <c:v>4/9/1980</c:v>
                </c:pt>
                <c:pt idx="3633">
                  <c:v>4/10/1980</c:v>
                </c:pt>
                <c:pt idx="3634">
                  <c:v>4/11/1980</c:v>
                </c:pt>
                <c:pt idx="3635">
                  <c:v>4/12/1980</c:v>
                </c:pt>
                <c:pt idx="3636">
                  <c:v>4/13/1980</c:v>
                </c:pt>
                <c:pt idx="3637">
                  <c:v>4/14/1980</c:v>
                </c:pt>
                <c:pt idx="3638">
                  <c:v>4/15/1980</c:v>
                </c:pt>
                <c:pt idx="3639">
                  <c:v>4/16/1980</c:v>
                </c:pt>
                <c:pt idx="3640">
                  <c:v>4/17/1980</c:v>
                </c:pt>
                <c:pt idx="3641">
                  <c:v>4/18/1980</c:v>
                </c:pt>
                <c:pt idx="3642">
                  <c:v>4/19/1980</c:v>
                </c:pt>
                <c:pt idx="3643">
                  <c:v>4/20/1980</c:v>
                </c:pt>
                <c:pt idx="3644">
                  <c:v>4/21/1980</c:v>
                </c:pt>
                <c:pt idx="3645">
                  <c:v>4/22/1980</c:v>
                </c:pt>
                <c:pt idx="3646">
                  <c:v>4/23/1980</c:v>
                </c:pt>
                <c:pt idx="3647">
                  <c:v>4/24/1980</c:v>
                </c:pt>
                <c:pt idx="3648">
                  <c:v>4/25/1980</c:v>
                </c:pt>
                <c:pt idx="3649">
                  <c:v>4/26/1980</c:v>
                </c:pt>
                <c:pt idx="3650">
                  <c:v>4/27/1980</c:v>
                </c:pt>
                <c:pt idx="3651">
                  <c:v>4/28/1980</c:v>
                </c:pt>
                <c:pt idx="3652">
                  <c:v>4/29/1980</c:v>
                </c:pt>
                <c:pt idx="3653">
                  <c:v>4/30/1980</c:v>
                </c:pt>
                <c:pt idx="3654">
                  <c:v>5/1/1980</c:v>
                </c:pt>
                <c:pt idx="3655">
                  <c:v>5/2/1980</c:v>
                </c:pt>
                <c:pt idx="3656">
                  <c:v>5/3/1980</c:v>
                </c:pt>
                <c:pt idx="3657">
                  <c:v>5/4/1980</c:v>
                </c:pt>
                <c:pt idx="3658">
                  <c:v>5/5/1980</c:v>
                </c:pt>
                <c:pt idx="3659">
                  <c:v>5/6/1980</c:v>
                </c:pt>
                <c:pt idx="3660">
                  <c:v>5/7/1980</c:v>
                </c:pt>
                <c:pt idx="3661">
                  <c:v>5/8/1980</c:v>
                </c:pt>
                <c:pt idx="3662">
                  <c:v>5/9/1980</c:v>
                </c:pt>
                <c:pt idx="3663">
                  <c:v>5/10/1980</c:v>
                </c:pt>
                <c:pt idx="3664">
                  <c:v>5/11/1980</c:v>
                </c:pt>
                <c:pt idx="3665">
                  <c:v>5/12/1980</c:v>
                </c:pt>
                <c:pt idx="3666">
                  <c:v>5/13/1980</c:v>
                </c:pt>
                <c:pt idx="3667">
                  <c:v>5/14/1980</c:v>
                </c:pt>
                <c:pt idx="3668">
                  <c:v>5/15/1980</c:v>
                </c:pt>
                <c:pt idx="3669">
                  <c:v>5/16/1980</c:v>
                </c:pt>
                <c:pt idx="3670">
                  <c:v>5/17/1980</c:v>
                </c:pt>
                <c:pt idx="3671">
                  <c:v>5/18/1980</c:v>
                </c:pt>
                <c:pt idx="3672">
                  <c:v>5/19/1980</c:v>
                </c:pt>
                <c:pt idx="3673">
                  <c:v>5/20/1980</c:v>
                </c:pt>
                <c:pt idx="3674">
                  <c:v>5/21/1980</c:v>
                </c:pt>
                <c:pt idx="3675">
                  <c:v>5/22/1980</c:v>
                </c:pt>
                <c:pt idx="3676">
                  <c:v>5/23/1980</c:v>
                </c:pt>
                <c:pt idx="3677">
                  <c:v>5/24/1980</c:v>
                </c:pt>
                <c:pt idx="3678">
                  <c:v>5/25/1980</c:v>
                </c:pt>
                <c:pt idx="3679">
                  <c:v>5/26/1980</c:v>
                </c:pt>
                <c:pt idx="3680">
                  <c:v>5/27/1980</c:v>
                </c:pt>
                <c:pt idx="3681">
                  <c:v>5/28/1980</c:v>
                </c:pt>
                <c:pt idx="3682">
                  <c:v>5/29/1980</c:v>
                </c:pt>
                <c:pt idx="3683">
                  <c:v>5/30/1980</c:v>
                </c:pt>
                <c:pt idx="3684">
                  <c:v>5/31/1980</c:v>
                </c:pt>
                <c:pt idx="3685">
                  <c:v>6/1/1980</c:v>
                </c:pt>
                <c:pt idx="3686">
                  <c:v>6/2/1980</c:v>
                </c:pt>
                <c:pt idx="3687">
                  <c:v>6/3/1980</c:v>
                </c:pt>
                <c:pt idx="3688">
                  <c:v>6/4/1980</c:v>
                </c:pt>
                <c:pt idx="3689">
                  <c:v>6/5/1980</c:v>
                </c:pt>
                <c:pt idx="3690">
                  <c:v>6/6/1980</c:v>
                </c:pt>
                <c:pt idx="3691">
                  <c:v>6/7/1980</c:v>
                </c:pt>
                <c:pt idx="3692">
                  <c:v>6/8/1980</c:v>
                </c:pt>
                <c:pt idx="3693">
                  <c:v>6/9/1980</c:v>
                </c:pt>
                <c:pt idx="3694">
                  <c:v>6/10/1980</c:v>
                </c:pt>
                <c:pt idx="3695">
                  <c:v>6/11/1980</c:v>
                </c:pt>
                <c:pt idx="3696">
                  <c:v>6/12/1980</c:v>
                </c:pt>
                <c:pt idx="3697">
                  <c:v>6/13/1980</c:v>
                </c:pt>
                <c:pt idx="3698">
                  <c:v>6/14/1980</c:v>
                </c:pt>
                <c:pt idx="3699">
                  <c:v>6/15/1980</c:v>
                </c:pt>
                <c:pt idx="3700">
                  <c:v>6/16/1980</c:v>
                </c:pt>
                <c:pt idx="3701">
                  <c:v>6/17/1980</c:v>
                </c:pt>
                <c:pt idx="3702">
                  <c:v>6/18/1980</c:v>
                </c:pt>
                <c:pt idx="3703">
                  <c:v>6/19/1980</c:v>
                </c:pt>
                <c:pt idx="3704">
                  <c:v>6/20/1980</c:v>
                </c:pt>
                <c:pt idx="3705">
                  <c:v>6/21/1980</c:v>
                </c:pt>
                <c:pt idx="3706">
                  <c:v>6/22/1980</c:v>
                </c:pt>
                <c:pt idx="3707">
                  <c:v>6/23/1980</c:v>
                </c:pt>
                <c:pt idx="3708">
                  <c:v>6/24/1980</c:v>
                </c:pt>
                <c:pt idx="3709">
                  <c:v>6/25/1980</c:v>
                </c:pt>
                <c:pt idx="3710">
                  <c:v>6/26/1980</c:v>
                </c:pt>
                <c:pt idx="3711">
                  <c:v>6/27/1980</c:v>
                </c:pt>
                <c:pt idx="3712">
                  <c:v>6/28/1980</c:v>
                </c:pt>
                <c:pt idx="3713">
                  <c:v>6/29/1980</c:v>
                </c:pt>
                <c:pt idx="3714">
                  <c:v>6/30/1980</c:v>
                </c:pt>
                <c:pt idx="3715">
                  <c:v>7/1/1980</c:v>
                </c:pt>
                <c:pt idx="3716">
                  <c:v>7/2/1980</c:v>
                </c:pt>
                <c:pt idx="3717">
                  <c:v>7/3/1980</c:v>
                </c:pt>
                <c:pt idx="3718">
                  <c:v>7/4/1980</c:v>
                </c:pt>
                <c:pt idx="3719">
                  <c:v>7/5/1980</c:v>
                </c:pt>
                <c:pt idx="3720">
                  <c:v>7/6/1980</c:v>
                </c:pt>
                <c:pt idx="3721">
                  <c:v>7/7/1980</c:v>
                </c:pt>
                <c:pt idx="3722">
                  <c:v>7/8/1980</c:v>
                </c:pt>
                <c:pt idx="3723">
                  <c:v>7/9/1980</c:v>
                </c:pt>
                <c:pt idx="3724">
                  <c:v>7/10/1980</c:v>
                </c:pt>
                <c:pt idx="3725">
                  <c:v>7/11/1980</c:v>
                </c:pt>
                <c:pt idx="3726">
                  <c:v>7/12/1980</c:v>
                </c:pt>
                <c:pt idx="3727">
                  <c:v>7/13/1980</c:v>
                </c:pt>
                <c:pt idx="3728">
                  <c:v>7/14/1980</c:v>
                </c:pt>
                <c:pt idx="3729">
                  <c:v>7/15/1980</c:v>
                </c:pt>
                <c:pt idx="3730">
                  <c:v>7/16/1980</c:v>
                </c:pt>
                <c:pt idx="3731">
                  <c:v>7/17/1980</c:v>
                </c:pt>
                <c:pt idx="3732">
                  <c:v>7/18/1980</c:v>
                </c:pt>
                <c:pt idx="3733">
                  <c:v>7/19/1980</c:v>
                </c:pt>
                <c:pt idx="3734">
                  <c:v>7/20/1980</c:v>
                </c:pt>
                <c:pt idx="3735">
                  <c:v>7/21/1980</c:v>
                </c:pt>
                <c:pt idx="3736">
                  <c:v>7/22/1980</c:v>
                </c:pt>
                <c:pt idx="3737">
                  <c:v>7/23/1980</c:v>
                </c:pt>
                <c:pt idx="3738">
                  <c:v>7/24/1980</c:v>
                </c:pt>
                <c:pt idx="3739">
                  <c:v>7/25/1980</c:v>
                </c:pt>
                <c:pt idx="3740">
                  <c:v>7/26/1980</c:v>
                </c:pt>
                <c:pt idx="3741">
                  <c:v>7/27/1980</c:v>
                </c:pt>
                <c:pt idx="3742">
                  <c:v>7/28/1980</c:v>
                </c:pt>
                <c:pt idx="3743">
                  <c:v>7/29/1980</c:v>
                </c:pt>
                <c:pt idx="3744">
                  <c:v>7/30/1980</c:v>
                </c:pt>
                <c:pt idx="3745">
                  <c:v>7/31/1980</c:v>
                </c:pt>
                <c:pt idx="3746">
                  <c:v>8/1/1980</c:v>
                </c:pt>
                <c:pt idx="3747">
                  <c:v>8/2/1980</c:v>
                </c:pt>
                <c:pt idx="3748">
                  <c:v>8/3/1980</c:v>
                </c:pt>
                <c:pt idx="3749">
                  <c:v>8/4/1980</c:v>
                </c:pt>
                <c:pt idx="3750">
                  <c:v>8/5/1980</c:v>
                </c:pt>
                <c:pt idx="3751">
                  <c:v>8/6/1980</c:v>
                </c:pt>
                <c:pt idx="3752">
                  <c:v>8/7/1980</c:v>
                </c:pt>
                <c:pt idx="3753">
                  <c:v>8/8/1980</c:v>
                </c:pt>
                <c:pt idx="3754">
                  <c:v>8/9/1980</c:v>
                </c:pt>
                <c:pt idx="3755">
                  <c:v>8/10/1980</c:v>
                </c:pt>
                <c:pt idx="3756">
                  <c:v>8/11/1980</c:v>
                </c:pt>
                <c:pt idx="3757">
                  <c:v>8/12/1980</c:v>
                </c:pt>
                <c:pt idx="3758">
                  <c:v>8/13/1980</c:v>
                </c:pt>
                <c:pt idx="3759">
                  <c:v>8/14/1980</c:v>
                </c:pt>
                <c:pt idx="3760">
                  <c:v>8/15/1980</c:v>
                </c:pt>
                <c:pt idx="3761">
                  <c:v>8/16/1980</c:v>
                </c:pt>
                <c:pt idx="3762">
                  <c:v>8/17/1980</c:v>
                </c:pt>
                <c:pt idx="3763">
                  <c:v>8/18/1980</c:v>
                </c:pt>
                <c:pt idx="3764">
                  <c:v>8/19/1980</c:v>
                </c:pt>
                <c:pt idx="3765">
                  <c:v>8/20/1980</c:v>
                </c:pt>
                <c:pt idx="3766">
                  <c:v>8/21/1980</c:v>
                </c:pt>
                <c:pt idx="3767">
                  <c:v>8/22/1980</c:v>
                </c:pt>
                <c:pt idx="3768">
                  <c:v>8/23/1980</c:v>
                </c:pt>
                <c:pt idx="3769">
                  <c:v>8/24/1980</c:v>
                </c:pt>
                <c:pt idx="3770">
                  <c:v>8/25/1980</c:v>
                </c:pt>
                <c:pt idx="3771">
                  <c:v>8/26/1980</c:v>
                </c:pt>
                <c:pt idx="3772">
                  <c:v>8/27/1980</c:v>
                </c:pt>
                <c:pt idx="3773">
                  <c:v>8/28/1980</c:v>
                </c:pt>
                <c:pt idx="3774">
                  <c:v>8/29/1980</c:v>
                </c:pt>
                <c:pt idx="3775">
                  <c:v>8/30/1980</c:v>
                </c:pt>
                <c:pt idx="3776">
                  <c:v>8/31/1980</c:v>
                </c:pt>
                <c:pt idx="3777">
                  <c:v>9/1/1980</c:v>
                </c:pt>
                <c:pt idx="3778">
                  <c:v>9/2/1980</c:v>
                </c:pt>
                <c:pt idx="3779">
                  <c:v>9/3/1980</c:v>
                </c:pt>
                <c:pt idx="3780">
                  <c:v>9/4/1980</c:v>
                </c:pt>
                <c:pt idx="3781">
                  <c:v>9/5/1980</c:v>
                </c:pt>
                <c:pt idx="3782">
                  <c:v>9/6/1980</c:v>
                </c:pt>
                <c:pt idx="3783">
                  <c:v>9/7/1980</c:v>
                </c:pt>
                <c:pt idx="3784">
                  <c:v>9/8/1980</c:v>
                </c:pt>
                <c:pt idx="3785">
                  <c:v>9/9/1980</c:v>
                </c:pt>
                <c:pt idx="3786">
                  <c:v>9/10/1980</c:v>
                </c:pt>
                <c:pt idx="3787">
                  <c:v>9/11/1980</c:v>
                </c:pt>
                <c:pt idx="3788">
                  <c:v>9/12/1980</c:v>
                </c:pt>
                <c:pt idx="3789">
                  <c:v>9/13/1980</c:v>
                </c:pt>
                <c:pt idx="3790">
                  <c:v>9/14/1980</c:v>
                </c:pt>
                <c:pt idx="3791">
                  <c:v>9/15/1980</c:v>
                </c:pt>
                <c:pt idx="3792">
                  <c:v>9/16/1980</c:v>
                </c:pt>
                <c:pt idx="3793">
                  <c:v>9/17/1980</c:v>
                </c:pt>
                <c:pt idx="3794">
                  <c:v>9/18/1980</c:v>
                </c:pt>
                <c:pt idx="3795">
                  <c:v>9/19/1980</c:v>
                </c:pt>
                <c:pt idx="3796">
                  <c:v>9/20/1980</c:v>
                </c:pt>
                <c:pt idx="3797">
                  <c:v>9/21/1980</c:v>
                </c:pt>
                <c:pt idx="3798">
                  <c:v>9/22/1980</c:v>
                </c:pt>
                <c:pt idx="3799">
                  <c:v>9/23/1980</c:v>
                </c:pt>
                <c:pt idx="3800">
                  <c:v>9/24/1980</c:v>
                </c:pt>
                <c:pt idx="3801">
                  <c:v>9/25/1980</c:v>
                </c:pt>
                <c:pt idx="3802">
                  <c:v>9/26/1980</c:v>
                </c:pt>
                <c:pt idx="3803">
                  <c:v>9/27/1980</c:v>
                </c:pt>
                <c:pt idx="3804">
                  <c:v>9/28/1980</c:v>
                </c:pt>
                <c:pt idx="3805">
                  <c:v>9/29/1980</c:v>
                </c:pt>
                <c:pt idx="3806">
                  <c:v>9/30/1980</c:v>
                </c:pt>
                <c:pt idx="3807">
                  <c:v>10/1/1980</c:v>
                </c:pt>
                <c:pt idx="3808">
                  <c:v>10/2/1980</c:v>
                </c:pt>
                <c:pt idx="3809">
                  <c:v>10/3/1980</c:v>
                </c:pt>
                <c:pt idx="3810">
                  <c:v>10/4/1980</c:v>
                </c:pt>
                <c:pt idx="3811">
                  <c:v>10/5/1980</c:v>
                </c:pt>
                <c:pt idx="3812">
                  <c:v>10/6/1980</c:v>
                </c:pt>
                <c:pt idx="3813">
                  <c:v>10/7/1980</c:v>
                </c:pt>
                <c:pt idx="3814">
                  <c:v>10/8/1980</c:v>
                </c:pt>
                <c:pt idx="3815">
                  <c:v>10/9/1980</c:v>
                </c:pt>
                <c:pt idx="3816">
                  <c:v>10/10/1980</c:v>
                </c:pt>
                <c:pt idx="3817">
                  <c:v>10/11/1980</c:v>
                </c:pt>
                <c:pt idx="3818">
                  <c:v>10/12/1980</c:v>
                </c:pt>
                <c:pt idx="3819">
                  <c:v>10/13/1980</c:v>
                </c:pt>
                <c:pt idx="3820">
                  <c:v>10/14/1980</c:v>
                </c:pt>
                <c:pt idx="3821">
                  <c:v>10/15/1980</c:v>
                </c:pt>
                <c:pt idx="3822">
                  <c:v>10/16/1980</c:v>
                </c:pt>
                <c:pt idx="3823">
                  <c:v>10/17/1980</c:v>
                </c:pt>
                <c:pt idx="3824">
                  <c:v>10/18/1980</c:v>
                </c:pt>
                <c:pt idx="3825">
                  <c:v>10/19/1980</c:v>
                </c:pt>
                <c:pt idx="3826">
                  <c:v>10/20/1980</c:v>
                </c:pt>
                <c:pt idx="3827">
                  <c:v>10/21/1980</c:v>
                </c:pt>
                <c:pt idx="3828">
                  <c:v>10/22/1980</c:v>
                </c:pt>
                <c:pt idx="3829">
                  <c:v>10/23/1980</c:v>
                </c:pt>
                <c:pt idx="3830">
                  <c:v>10/24/1980</c:v>
                </c:pt>
                <c:pt idx="3831">
                  <c:v>10/25/1980</c:v>
                </c:pt>
                <c:pt idx="3832">
                  <c:v>10/26/1980</c:v>
                </c:pt>
                <c:pt idx="3833">
                  <c:v>10/27/1980</c:v>
                </c:pt>
                <c:pt idx="3834">
                  <c:v>10/28/1980</c:v>
                </c:pt>
                <c:pt idx="3835">
                  <c:v>10/29/1980</c:v>
                </c:pt>
                <c:pt idx="3836">
                  <c:v>10/30/1980</c:v>
                </c:pt>
                <c:pt idx="3837">
                  <c:v>10/31/1980</c:v>
                </c:pt>
                <c:pt idx="3838">
                  <c:v>11/1/1980</c:v>
                </c:pt>
                <c:pt idx="3839">
                  <c:v>11/2/1980</c:v>
                </c:pt>
                <c:pt idx="3840">
                  <c:v>11/3/1980</c:v>
                </c:pt>
                <c:pt idx="3841">
                  <c:v>11/4/1980</c:v>
                </c:pt>
                <c:pt idx="3842">
                  <c:v>11/5/1980</c:v>
                </c:pt>
                <c:pt idx="3843">
                  <c:v>11/6/1980</c:v>
                </c:pt>
                <c:pt idx="3844">
                  <c:v>11/7/1980</c:v>
                </c:pt>
                <c:pt idx="3845">
                  <c:v>11/8/1980</c:v>
                </c:pt>
                <c:pt idx="3846">
                  <c:v>11/9/1980</c:v>
                </c:pt>
                <c:pt idx="3847">
                  <c:v>11/10/1980</c:v>
                </c:pt>
                <c:pt idx="3848">
                  <c:v>11/11/1980</c:v>
                </c:pt>
                <c:pt idx="3849">
                  <c:v>11/12/1980</c:v>
                </c:pt>
                <c:pt idx="3850">
                  <c:v>11/13/1980</c:v>
                </c:pt>
                <c:pt idx="3851">
                  <c:v>11/14/1980</c:v>
                </c:pt>
                <c:pt idx="3852">
                  <c:v>11/15/1980</c:v>
                </c:pt>
                <c:pt idx="3853">
                  <c:v>11/16/1980</c:v>
                </c:pt>
                <c:pt idx="3854">
                  <c:v>11/17/1980</c:v>
                </c:pt>
                <c:pt idx="3855">
                  <c:v>11/18/1980</c:v>
                </c:pt>
                <c:pt idx="3856">
                  <c:v>11/19/1980</c:v>
                </c:pt>
                <c:pt idx="3857">
                  <c:v>11/20/1980</c:v>
                </c:pt>
                <c:pt idx="3858">
                  <c:v>11/21/1980</c:v>
                </c:pt>
                <c:pt idx="3859">
                  <c:v>11/22/1980</c:v>
                </c:pt>
                <c:pt idx="3860">
                  <c:v>11/23/1980</c:v>
                </c:pt>
                <c:pt idx="3861">
                  <c:v>11/24/1980</c:v>
                </c:pt>
                <c:pt idx="3862">
                  <c:v>11/25/1980</c:v>
                </c:pt>
                <c:pt idx="3863">
                  <c:v>11/26/1980</c:v>
                </c:pt>
                <c:pt idx="3864">
                  <c:v>11/27/1980</c:v>
                </c:pt>
                <c:pt idx="3865">
                  <c:v>11/28/1980</c:v>
                </c:pt>
                <c:pt idx="3866">
                  <c:v>11/29/1980</c:v>
                </c:pt>
                <c:pt idx="3867">
                  <c:v>11/30/1980</c:v>
                </c:pt>
                <c:pt idx="3868">
                  <c:v>12/1/1980</c:v>
                </c:pt>
                <c:pt idx="3869">
                  <c:v>12/2/1980</c:v>
                </c:pt>
                <c:pt idx="3870">
                  <c:v>12/3/1980</c:v>
                </c:pt>
                <c:pt idx="3871">
                  <c:v>12/4/1980</c:v>
                </c:pt>
                <c:pt idx="3872">
                  <c:v>12/5/1980</c:v>
                </c:pt>
                <c:pt idx="3873">
                  <c:v>12/6/1980</c:v>
                </c:pt>
                <c:pt idx="3874">
                  <c:v>12/7/1980</c:v>
                </c:pt>
                <c:pt idx="3875">
                  <c:v>12/8/1980</c:v>
                </c:pt>
                <c:pt idx="3876">
                  <c:v>12/9/1980</c:v>
                </c:pt>
                <c:pt idx="3877">
                  <c:v>12/10/1980</c:v>
                </c:pt>
                <c:pt idx="3878">
                  <c:v>12/11/1980</c:v>
                </c:pt>
                <c:pt idx="3879">
                  <c:v>12/12/1980</c:v>
                </c:pt>
                <c:pt idx="3880">
                  <c:v>12/13/1980</c:v>
                </c:pt>
                <c:pt idx="3881">
                  <c:v>12/14/1980</c:v>
                </c:pt>
                <c:pt idx="3882">
                  <c:v>12/15/1980</c:v>
                </c:pt>
                <c:pt idx="3883">
                  <c:v>12/16/1980</c:v>
                </c:pt>
                <c:pt idx="3884">
                  <c:v>12/17/1980</c:v>
                </c:pt>
                <c:pt idx="3885">
                  <c:v>12/18/1980</c:v>
                </c:pt>
                <c:pt idx="3886">
                  <c:v>12/19/1980</c:v>
                </c:pt>
                <c:pt idx="3887">
                  <c:v>12/20/1980</c:v>
                </c:pt>
                <c:pt idx="3888">
                  <c:v>12/21/1980</c:v>
                </c:pt>
                <c:pt idx="3889">
                  <c:v>12/22/1980</c:v>
                </c:pt>
                <c:pt idx="3890">
                  <c:v>12/23/1980</c:v>
                </c:pt>
                <c:pt idx="3891">
                  <c:v>12/24/1980</c:v>
                </c:pt>
                <c:pt idx="3892">
                  <c:v>12/25/1980</c:v>
                </c:pt>
                <c:pt idx="3893">
                  <c:v>12/26/1980</c:v>
                </c:pt>
                <c:pt idx="3894">
                  <c:v>12/27/1980</c:v>
                </c:pt>
                <c:pt idx="3895">
                  <c:v>12/28/1980</c:v>
                </c:pt>
                <c:pt idx="3896">
                  <c:v>12/29/1980</c:v>
                </c:pt>
                <c:pt idx="3897">
                  <c:v>12/30/1980</c:v>
                </c:pt>
                <c:pt idx="3898">
                  <c:v>12/31/1980</c:v>
                </c:pt>
                <c:pt idx="3899">
                  <c:v>1/1/1981</c:v>
                </c:pt>
                <c:pt idx="3900">
                  <c:v>1/2/1981</c:v>
                </c:pt>
                <c:pt idx="3901">
                  <c:v>1/3/1981</c:v>
                </c:pt>
                <c:pt idx="3902">
                  <c:v>1/4/1981</c:v>
                </c:pt>
                <c:pt idx="3903">
                  <c:v>1/5/1981</c:v>
                </c:pt>
                <c:pt idx="3904">
                  <c:v>1/6/1981</c:v>
                </c:pt>
                <c:pt idx="3905">
                  <c:v>1/7/1981</c:v>
                </c:pt>
                <c:pt idx="3906">
                  <c:v>1/8/1981</c:v>
                </c:pt>
                <c:pt idx="3907">
                  <c:v>1/9/1981</c:v>
                </c:pt>
                <c:pt idx="3908">
                  <c:v>1/10/1981</c:v>
                </c:pt>
                <c:pt idx="3909">
                  <c:v>1/11/1981</c:v>
                </c:pt>
                <c:pt idx="3910">
                  <c:v>1/12/1981</c:v>
                </c:pt>
                <c:pt idx="3911">
                  <c:v>1/13/1981</c:v>
                </c:pt>
                <c:pt idx="3912">
                  <c:v>1/14/1981</c:v>
                </c:pt>
                <c:pt idx="3913">
                  <c:v>1/15/1981</c:v>
                </c:pt>
                <c:pt idx="3914">
                  <c:v>1/16/1981</c:v>
                </c:pt>
                <c:pt idx="3915">
                  <c:v>1/17/1981</c:v>
                </c:pt>
                <c:pt idx="3916">
                  <c:v>1/18/1981</c:v>
                </c:pt>
                <c:pt idx="3917">
                  <c:v>1/19/1981</c:v>
                </c:pt>
                <c:pt idx="3918">
                  <c:v>1/20/1981</c:v>
                </c:pt>
                <c:pt idx="3919">
                  <c:v>1/21/1981</c:v>
                </c:pt>
                <c:pt idx="3920">
                  <c:v>1/22/1981</c:v>
                </c:pt>
                <c:pt idx="3921">
                  <c:v>1/23/1981</c:v>
                </c:pt>
                <c:pt idx="3922">
                  <c:v>1/24/1981</c:v>
                </c:pt>
                <c:pt idx="3923">
                  <c:v>1/25/1981</c:v>
                </c:pt>
                <c:pt idx="3924">
                  <c:v>1/26/1981</c:v>
                </c:pt>
                <c:pt idx="3925">
                  <c:v>1/27/1981</c:v>
                </c:pt>
                <c:pt idx="3926">
                  <c:v>1/28/1981</c:v>
                </c:pt>
                <c:pt idx="3927">
                  <c:v>1/29/1981</c:v>
                </c:pt>
                <c:pt idx="3928">
                  <c:v>1/30/1981</c:v>
                </c:pt>
                <c:pt idx="3929">
                  <c:v>1/31/1981</c:v>
                </c:pt>
                <c:pt idx="3930">
                  <c:v>2/1/1981</c:v>
                </c:pt>
                <c:pt idx="3931">
                  <c:v>2/2/1981</c:v>
                </c:pt>
                <c:pt idx="3932">
                  <c:v>2/3/1981</c:v>
                </c:pt>
                <c:pt idx="3933">
                  <c:v>2/4/1981</c:v>
                </c:pt>
                <c:pt idx="3934">
                  <c:v>2/5/1981</c:v>
                </c:pt>
                <c:pt idx="3935">
                  <c:v>2/6/1981</c:v>
                </c:pt>
                <c:pt idx="3936">
                  <c:v>2/7/1981</c:v>
                </c:pt>
                <c:pt idx="3937">
                  <c:v>2/8/1981</c:v>
                </c:pt>
                <c:pt idx="3938">
                  <c:v>2/9/1981</c:v>
                </c:pt>
                <c:pt idx="3939">
                  <c:v>2/10/1981</c:v>
                </c:pt>
                <c:pt idx="3940">
                  <c:v>2/11/1981</c:v>
                </c:pt>
                <c:pt idx="3941">
                  <c:v>2/12/1981</c:v>
                </c:pt>
                <c:pt idx="3942">
                  <c:v>2/13/1981</c:v>
                </c:pt>
                <c:pt idx="3943">
                  <c:v>2/14/1981</c:v>
                </c:pt>
                <c:pt idx="3944">
                  <c:v>2/15/1981</c:v>
                </c:pt>
                <c:pt idx="3945">
                  <c:v>2/16/1981</c:v>
                </c:pt>
                <c:pt idx="3946">
                  <c:v>2/17/1981</c:v>
                </c:pt>
                <c:pt idx="3947">
                  <c:v>2/18/1981</c:v>
                </c:pt>
                <c:pt idx="3948">
                  <c:v>2/19/1981</c:v>
                </c:pt>
                <c:pt idx="3949">
                  <c:v>2/20/1981</c:v>
                </c:pt>
                <c:pt idx="3950">
                  <c:v>2/21/1981</c:v>
                </c:pt>
                <c:pt idx="3951">
                  <c:v>2/22/1981</c:v>
                </c:pt>
                <c:pt idx="3952">
                  <c:v>2/23/1981</c:v>
                </c:pt>
                <c:pt idx="3953">
                  <c:v>2/24/1981</c:v>
                </c:pt>
                <c:pt idx="3954">
                  <c:v>2/25/1981</c:v>
                </c:pt>
                <c:pt idx="3955">
                  <c:v>2/26/1981</c:v>
                </c:pt>
                <c:pt idx="3956">
                  <c:v>2/27/1981</c:v>
                </c:pt>
                <c:pt idx="3957">
                  <c:v>2/28/1981</c:v>
                </c:pt>
                <c:pt idx="3958">
                  <c:v>3/1/1981</c:v>
                </c:pt>
                <c:pt idx="3959">
                  <c:v>3/2/1981</c:v>
                </c:pt>
                <c:pt idx="3960">
                  <c:v>3/3/1981</c:v>
                </c:pt>
                <c:pt idx="3961">
                  <c:v>3/4/1981</c:v>
                </c:pt>
                <c:pt idx="3962">
                  <c:v>3/5/1981</c:v>
                </c:pt>
                <c:pt idx="3963">
                  <c:v>3/6/1981</c:v>
                </c:pt>
                <c:pt idx="3964">
                  <c:v>3/7/1981</c:v>
                </c:pt>
                <c:pt idx="3965">
                  <c:v>3/8/1981</c:v>
                </c:pt>
                <c:pt idx="3966">
                  <c:v>3/9/1981</c:v>
                </c:pt>
                <c:pt idx="3967">
                  <c:v>3/10/1981</c:v>
                </c:pt>
                <c:pt idx="3968">
                  <c:v>3/11/1981</c:v>
                </c:pt>
                <c:pt idx="3969">
                  <c:v>3/12/1981</c:v>
                </c:pt>
                <c:pt idx="3970">
                  <c:v>3/13/1981</c:v>
                </c:pt>
                <c:pt idx="3971">
                  <c:v>3/14/1981</c:v>
                </c:pt>
                <c:pt idx="3972">
                  <c:v>3/15/1981</c:v>
                </c:pt>
                <c:pt idx="3973">
                  <c:v>3/16/1981</c:v>
                </c:pt>
                <c:pt idx="3974">
                  <c:v>3/17/1981</c:v>
                </c:pt>
                <c:pt idx="3975">
                  <c:v>3/18/1981</c:v>
                </c:pt>
                <c:pt idx="3976">
                  <c:v>3/19/1981</c:v>
                </c:pt>
                <c:pt idx="3977">
                  <c:v>3/20/1981</c:v>
                </c:pt>
                <c:pt idx="3978">
                  <c:v>3/21/1981</c:v>
                </c:pt>
                <c:pt idx="3979">
                  <c:v>3/22/1981</c:v>
                </c:pt>
                <c:pt idx="3980">
                  <c:v>3/23/1981</c:v>
                </c:pt>
                <c:pt idx="3981">
                  <c:v>3/24/1981</c:v>
                </c:pt>
                <c:pt idx="3982">
                  <c:v>3/25/1981</c:v>
                </c:pt>
                <c:pt idx="3983">
                  <c:v>3/26/1981</c:v>
                </c:pt>
                <c:pt idx="3984">
                  <c:v>3/27/1981</c:v>
                </c:pt>
                <c:pt idx="3985">
                  <c:v>3/28/1981</c:v>
                </c:pt>
                <c:pt idx="3986">
                  <c:v>3/29/1981</c:v>
                </c:pt>
                <c:pt idx="3987">
                  <c:v>3/30/1981</c:v>
                </c:pt>
                <c:pt idx="3988">
                  <c:v>3/31/1981</c:v>
                </c:pt>
                <c:pt idx="3989">
                  <c:v>4/1/1981</c:v>
                </c:pt>
                <c:pt idx="3990">
                  <c:v>4/2/1981</c:v>
                </c:pt>
                <c:pt idx="3991">
                  <c:v>4/3/1981</c:v>
                </c:pt>
                <c:pt idx="3992">
                  <c:v>4/4/1981</c:v>
                </c:pt>
                <c:pt idx="3993">
                  <c:v>4/5/1981</c:v>
                </c:pt>
                <c:pt idx="3994">
                  <c:v>4/6/1981</c:v>
                </c:pt>
                <c:pt idx="3995">
                  <c:v>4/7/1981</c:v>
                </c:pt>
                <c:pt idx="3996">
                  <c:v>4/8/1981</c:v>
                </c:pt>
                <c:pt idx="3997">
                  <c:v>4/9/1981</c:v>
                </c:pt>
                <c:pt idx="3998">
                  <c:v>4/10/1981</c:v>
                </c:pt>
                <c:pt idx="3999">
                  <c:v>4/11/1981</c:v>
                </c:pt>
                <c:pt idx="4000">
                  <c:v>4/12/1981</c:v>
                </c:pt>
                <c:pt idx="4001">
                  <c:v>4/13/1981</c:v>
                </c:pt>
                <c:pt idx="4002">
                  <c:v>4/14/1981</c:v>
                </c:pt>
                <c:pt idx="4003">
                  <c:v>4/15/1981</c:v>
                </c:pt>
                <c:pt idx="4004">
                  <c:v>4/16/1981</c:v>
                </c:pt>
                <c:pt idx="4005">
                  <c:v>4/17/1981</c:v>
                </c:pt>
                <c:pt idx="4006">
                  <c:v>4/18/1981</c:v>
                </c:pt>
                <c:pt idx="4007">
                  <c:v>4/19/1981</c:v>
                </c:pt>
                <c:pt idx="4008">
                  <c:v>4/20/1981</c:v>
                </c:pt>
                <c:pt idx="4009">
                  <c:v>4/21/1981</c:v>
                </c:pt>
                <c:pt idx="4010">
                  <c:v>4/22/1981</c:v>
                </c:pt>
                <c:pt idx="4011">
                  <c:v>4/23/1981</c:v>
                </c:pt>
                <c:pt idx="4012">
                  <c:v>4/24/1981</c:v>
                </c:pt>
                <c:pt idx="4013">
                  <c:v>4/25/1981</c:v>
                </c:pt>
                <c:pt idx="4014">
                  <c:v>4/26/1981</c:v>
                </c:pt>
                <c:pt idx="4015">
                  <c:v>4/27/1981</c:v>
                </c:pt>
                <c:pt idx="4016">
                  <c:v>4/28/1981</c:v>
                </c:pt>
                <c:pt idx="4017">
                  <c:v>4/29/1981</c:v>
                </c:pt>
                <c:pt idx="4018">
                  <c:v>4/30/1981</c:v>
                </c:pt>
                <c:pt idx="4019">
                  <c:v>5/1/1981</c:v>
                </c:pt>
                <c:pt idx="4020">
                  <c:v>5/2/1981</c:v>
                </c:pt>
                <c:pt idx="4021">
                  <c:v>5/3/1981</c:v>
                </c:pt>
                <c:pt idx="4022">
                  <c:v>5/4/1981</c:v>
                </c:pt>
                <c:pt idx="4023">
                  <c:v>5/5/1981</c:v>
                </c:pt>
                <c:pt idx="4024">
                  <c:v>5/6/1981</c:v>
                </c:pt>
                <c:pt idx="4025">
                  <c:v>5/7/1981</c:v>
                </c:pt>
                <c:pt idx="4026">
                  <c:v>5/8/1981</c:v>
                </c:pt>
                <c:pt idx="4027">
                  <c:v>5/9/1981</c:v>
                </c:pt>
                <c:pt idx="4028">
                  <c:v>5/10/1981</c:v>
                </c:pt>
                <c:pt idx="4029">
                  <c:v>5/11/1981</c:v>
                </c:pt>
                <c:pt idx="4030">
                  <c:v>5/12/1981</c:v>
                </c:pt>
                <c:pt idx="4031">
                  <c:v>5/13/1981</c:v>
                </c:pt>
                <c:pt idx="4032">
                  <c:v>5/14/1981</c:v>
                </c:pt>
                <c:pt idx="4033">
                  <c:v>5/15/1981</c:v>
                </c:pt>
                <c:pt idx="4034">
                  <c:v>5/16/1981</c:v>
                </c:pt>
                <c:pt idx="4035">
                  <c:v>5/17/1981</c:v>
                </c:pt>
                <c:pt idx="4036">
                  <c:v>5/18/1981</c:v>
                </c:pt>
                <c:pt idx="4037">
                  <c:v>5/19/1981</c:v>
                </c:pt>
                <c:pt idx="4038">
                  <c:v>5/20/1981</c:v>
                </c:pt>
                <c:pt idx="4039">
                  <c:v>5/21/1981</c:v>
                </c:pt>
                <c:pt idx="4040">
                  <c:v>5/22/1981</c:v>
                </c:pt>
                <c:pt idx="4041">
                  <c:v>5/23/1981</c:v>
                </c:pt>
                <c:pt idx="4042">
                  <c:v>5/24/1981</c:v>
                </c:pt>
                <c:pt idx="4043">
                  <c:v>5/25/1981</c:v>
                </c:pt>
                <c:pt idx="4044">
                  <c:v>5/26/1981</c:v>
                </c:pt>
                <c:pt idx="4045">
                  <c:v>5/27/1981</c:v>
                </c:pt>
                <c:pt idx="4046">
                  <c:v>5/28/1981</c:v>
                </c:pt>
                <c:pt idx="4047">
                  <c:v>5/29/1981</c:v>
                </c:pt>
                <c:pt idx="4048">
                  <c:v>5/30/1981</c:v>
                </c:pt>
                <c:pt idx="4049">
                  <c:v>5/31/1981</c:v>
                </c:pt>
                <c:pt idx="4050">
                  <c:v>6/1/1981</c:v>
                </c:pt>
                <c:pt idx="4051">
                  <c:v>6/2/1981</c:v>
                </c:pt>
                <c:pt idx="4052">
                  <c:v>6/3/1981</c:v>
                </c:pt>
                <c:pt idx="4053">
                  <c:v>6/4/1981</c:v>
                </c:pt>
                <c:pt idx="4054">
                  <c:v>6/5/1981</c:v>
                </c:pt>
                <c:pt idx="4055">
                  <c:v>6/6/1981</c:v>
                </c:pt>
                <c:pt idx="4056">
                  <c:v>6/7/1981</c:v>
                </c:pt>
                <c:pt idx="4057">
                  <c:v>6/8/1981</c:v>
                </c:pt>
                <c:pt idx="4058">
                  <c:v>6/9/1981</c:v>
                </c:pt>
                <c:pt idx="4059">
                  <c:v>6/10/1981</c:v>
                </c:pt>
                <c:pt idx="4060">
                  <c:v>6/11/1981</c:v>
                </c:pt>
                <c:pt idx="4061">
                  <c:v>6/12/1981</c:v>
                </c:pt>
                <c:pt idx="4062">
                  <c:v>6/13/1981</c:v>
                </c:pt>
                <c:pt idx="4063">
                  <c:v>6/14/1981</c:v>
                </c:pt>
                <c:pt idx="4064">
                  <c:v>6/15/1981</c:v>
                </c:pt>
                <c:pt idx="4065">
                  <c:v>6/16/1981</c:v>
                </c:pt>
                <c:pt idx="4066">
                  <c:v>6/17/1981</c:v>
                </c:pt>
                <c:pt idx="4067">
                  <c:v>6/18/1981</c:v>
                </c:pt>
                <c:pt idx="4068">
                  <c:v>6/19/1981</c:v>
                </c:pt>
                <c:pt idx="4069">
                  <c:v>6/20/1981</c:v>
                </c:pt>
                <c:pt idx="4070">
                  <c:v>6/21/1981</c:v>
                </c:pt>
                <c:pt idx="4071">
                  <c:v>6/22/1981</c:v>
                </c:pt>
                <c:pt idx="4072">
                  <c:v>6/23/1981</c:v>
                </c:pt>
                <c:pt idx="4073">
                  <c:v>6/24/1981</c:v>
                </c:pt>
                <c:pt idx="4074">
                  <c:v>6/25/1981</c:v>
                </c:pt>
                <c:pt idx="4075">
                  <c:v>6/26/1981</c:v>
                </c:pt>
                <c:pt idx="4076">
                  <c:v>6/27/1981</c:v>
                </c:pt>
                <c:pt idx="4077">
                  <c:v>6/28/1981</c:v>
                </c:pt>
                <c:pt idx="4078">
                  <c:v>6/29/1981</c:v>
                </c:pt>
                <c:pt idx="4079">
                  <c:v>6/30/1981</c:v>
                </c:pt>
                <c:pt idx="4080">
                  <c:v>7/1/1981</c:v>
                </c:pt>
                <c:pt idx="4081">
                  <c:v>7/2/1981</c:v>
                </c:pt>
                <c:pt idx="4082">
                  <c:v>7/3/1981</c:v>
                </c:pt>
                <c:pt idx="4083">
                  <c:v>7/4/1981</c:v>
                </c:pt>
                <c:pt idx="4084">
                  <c:v>7/5/1981</c:v>
                </c:pt>
                <c:pt idx="4085">
                  <c:v>7/6/1981</c:v>
                </c:pt>
                <c:pt idx="4086">
                  <c:v>7/7/1981</c:v>
                </c:pt>
                <c:pt idx="4087">
                  <c:v>7/8/1981</c:v>
                </c:pt>
                <c:pt idx="4088">
                  <c:v>7/9/1981</c:v>
                </c:pt>
                <c:pt idx="4089">
                  <c:v>7/10/1981</c:v>
                </c:pt>
                <c:pt idx="4090">
                  <c:v>7/11/1981</c:v>
                </c:pt>
                <c:pt idx="4091">
                  <c:v>7/12/1981</c:v>
                </c:pt>
                <c:pt idx="4092">
                  <c:v>7/13/1981</c:v>
                </c:pt>
                <c:pt idx="4093">
                  <c:v>7/14/1981</c:v>
                </c:pt>
                <c:pt idx="4094">
                  <c:v>7/15/1981</c:v>
                </c:pt>
                <c:pt idx="4095">
                  <c:v>7/16/1981</c:v>
                </c:pt>
                <c:pt idx="4096">
                  <c:v>7/17/1981</c:v>
                </c:pt>
                <c:pt idx="4097">
                  <c:v>7/18/1981</c:v>
                </c:pt>
                <c:pt idx="4098">
                  <c:v>7/19/1981</c:v>
                </c:pt>
                <c:pt idx="4099">
                  <c:v>7/20/1981</c:v>
                </c:pt>
                <c:pt idx="4100">
                  <c:v>7/21/1981</c:v>
                </c:pt>
                <c:pt idx="4101">
                  <c:v>7/22/1981</c:v>
                </c:pt>
                <c:pt idx="4102">
                  <c:v>7/23/1981</c:v>
                </c:pt>
                <c:pt idx="4103">
                  <c:v>7/24/1981</c:v>
                </c:pt>
                <c:pt idx="4104">
                  <c:v>7/25/1981</c:v>
                </c:pt>
                <c:pt idx="4105">
                  <c:v>7/26/1981</c:v>
                </c:pt>
                <c:pt idx="4106">
                  <c:v>7/27/1981</c:v>
                </c:pt>
                <c:pt idx="4107">
                  <c:v>7/28/1981</c:v>
                </c:pt>
                <c:pt idx="4108">
                  <c:v>7/29/1981</c:v>
                </c:pt>
                <c:pt idx="4109">
                  <c:v>7/30/1981</c:v>
                </c:pt>
                <c:pt idx="4110">
                  <c:v>7/31/1981</c:v>
                </c:pt>
                <c:pt idx="4111">
                  <c:v>8/1/1981</c:v>
                </c:pt>
                <c:pt idx="4112">
                  <c:v>8/2/1981</c:v>
                </c:pt>
                <c:pt idx="4113">
                  <c:v>8/3/1981</c:v>
                </c:pt>
                <c:pt idx="4114">
                  <c:v>8/4/1981</c:v>
                </c:pt>
                <c:pt idx="4115">
                  <c:v>8/5/1981</c:v>
                </c:pt>
                <c:pt idx="4116">
                  <c:v>8/6/1981</c:v>
                </c:pt>
                <c:pt idx="4117">
                  <c:v>8/7/1981</c:v>
                </c:pt>
                <c:pt idx="4118">
                  <c:v>8/8/1981</c:v>
                </c:pt>
                <c:pt idx="4119">
                  <c:v>8/9/1981</c:v>
                </c:pt>
                <c:pt idx="4120">
                  <c:v>8/10/1981</c:v>
                </c:pt>
                <c:pt idx="4121">
                  <c:v>8/11/1981</c:v>
                </c:pt>
                <c:pt idx="4122">
                  <c:v>8/12/1981</c:v>
                </c:pt>
                <c:pt idx="4123">
                  <c:v>8/13/1981</c:v>
                </c:pt>
                <c:pt idx="4124">
                  <c:v>8/14/1981</c:v>
                </c:pt>
                <c:pt idx="4125">
                  <c:v>8/15/1981</c:v>
                </c:pt>
                <c:pt idx="4126">
                  <c:v>8/16/1981</c:v>
                </c:pt>
                <c:pt idx="4127">
                  <c:v>8/17/1981</c:v>
                </c:pt>
                <c:pt idx="4128">
                  <c:v>8/18/1981</c:v>
                </c:pt>
                <c:pt idx="4129">
                  <c:v>8/19/1981</c:v>
                </c:pt>
                <c:pt idx="4130">
                  <c:v>8/20/1981</c:v>
                </c:pt>
                <c:pt idx="4131">
                  <c:v>8/21/1981</c:v>
                </c:pt>
                <c:pt idx="4132">
                  <c:v>8/22/1981</c:v>
                </c:pt>
                <c:pt idx="4133">
                  <c:v>8/23/1981</c:v>
                </c:pt>
                <c:pt idx="4134">
                  <c:v>8/24/1981</c:v>
                </c:pt>
                <c:pt idx="4135">
                  <c:v>8/25/1981</c:v>
                </c:pt>
                <c:pt idx="4136">
                  <c:v>8/26/1981</c:v>
                </c:pt>
                <c:pt idx="4137">
                  <c:v>8/27/1981</c:v>
                </c:pt>
                <c:pt idx="4138">
                  <c:v>8/28/1981</c:v>
                </c:pt>
                <c:pt idx="4139">
                  <c:v>8/29/1981</c:v>
                </c:pt>
                <c:pt idx="4140">
                  <c:v>8/30/1981</c:v>
                </c:pt>
                <c:pt idx="4141">
                  <c:v>8/31/1981</c:v>
                </c:pt>
                <c:pt idx="4142">
                  <c:v>9/1/1981</c:v>
                </c:pt>
                <c:pt idx="4143">
                  <c:v>9/2/1981</c:v>
                </c:pt>
                <c:pt idx="4144">
                  <c:v>9/3/1981</c:v>
                </c:pt>
                <c:pt idx="4145">
                  <c:v>9/4/1981</c:v>
                </c:pt>
                <c:pt idx="4146">
                  <c:v>9/5/1981</c:v>
                </c:pt>
                <c:pt idx="4147">
                  <c:v>9/6/1981</c:v>
                </c:pt>
                <c:pt idx="4148">
                  <c:v>9/7/1981</c:v>
                </c:pt>
                <c:pt idx="4149">
                  <c:v>9/8/1981</c:v>
                </c:pt>
                <c:pt idx="4150">
                  <c:v>9/9/1981</c:v>
                </c:pt>
                <c:pt idx="4151">
                  <c:v>9/10/1981</c:v>
                </c:pt>
                <c:pt idx="4152">
                  <c:v>9/11/1981</c:v>
                </c:pt>
                <c:pt idx="4153">
                  <c:v>9/12/1981</c:v>
                </c:pt>
                <c:pt idx="4154">
                  <c:v>9/13/1981</c:v>
                </c:pt>
                <c:pt idx="4155">
                  <c:v>9/14/1981</c:v>
                </c:pt>
                <c:pt idx="4156">
                  <c:v>9/15/1981</c:v>
                </c:pt>
                <c:pt idx="4157">
                  <c:v>9/16/1981</c:v>
                </c:pt>
                <c:pt idx="4158">
                  <c:v>9/17/1981</c:v>
                </c:pt>
                <c:pt idx="4159">
                  <c:v>9/18/1981</c:v>
                </c:pt>
                <c:pt idx="4160">
                  <c:v>9/19/1981</c:v>
                </c:pt>
                <c:pt idx="4161">
                  <c:v>9/20/1981</c:v>
                </c:pt>
                <c:pt idx="4162">
                  <c:v>9/21/1981</c:v>
                </c:pt>
                <c:pt idx="4163">
                  <c:v>9/22/1981</c:v>
                </c:pt>
                <c:pt idx="4164">
                  <c:v>9/23/1981</c:v>
                </c:pt>
                <c:pt idx="4165">
                  <c:v>9/24/1981</c:v>
                </c:pt>
                <c:pt idx="4166">
                  <c:v>9/25/1981</c:v>
                </c:pt>
                <c:pt idx="4167">
                  <c:v>9/26/1981</c:v>
                </c:pt>
                <c:pt idx="4168">
                  <c:v>9/27/1981</c:v>
                </c:pt>
                <c:pt idx="4169">
                  <c:v>9/28/1981</c:v>
                </c:pt>
                <c:pt idx="4170">
                  <c:v>9/29/1981</c:v>
                </c:pt>
                <c:pt idx="4171">
                  <c:v>9/30/1981</c:v>
                </c:pt>
                <c:pt idx="4172">
                  <c:v>10/1/1981</c:v>
                </c:pt>
                <c:pt idx="4173">
                  <c:v>10/2/1981</c:v>
                </c:pt>
                <c:pt idx="4174">
                  <c:v>10/3/1981</c:v>
                </c:pt>
                <c:pt idx="4175">
                  <c:v>10/4/1981</c:v>
                </c:pt>
                <c:pt idx="4176">
                  <c:v>10/5/1981</c:v>
                </c:pt>
                <c:pt idx="4177">
                  <c:v>10/6/1981</c:v>
                </c:pt>
                <c:pt idx="4178">
                  <c:v>10/7/1981</c:v>
                </c:pt>
                <c:pt idx="4179">
                  <c:v>10/8/1981</c:v>
                </c:pt>
                <c:pt idx="4180">
                  <c:v>10/9/1981</c:v>
                </c:pt>
                <c:pt idx="4181">
                  <c:v>10/10/1981</c:v>
                </c:pt>
                <c:pt idx="4182">
                  <c:v>10/11/1981</c:v>
                </c:pt>
                <c:pt idx="4183">
                  <c:v>10/12/1981</c:v>
                </c:pt>
                <c:pt idx="4184">
                  <c:v>10/13/1981</c:v>
                </c:pt>
                <c:pt idx="4185">
                  <c:v>10/14/1981</c:v>
                </c:pt>
                <c:pt idx="4186">
                  <c:v>10/15/1981</c:v>
                </c:pt>
                <c:pt idx="4187">
                  <c:v>10/16/1981</c:v>
                </c:pt>
                <c:pt idx="4188">
                  <c:v>10/17/1981</c:v>
                </c:pt>
                <c:pt idx="4189">
                  <c:v>10/18/1981</c:v>
                </c:pt>
                <c:pt idx="4190">
                  <c:v>10/19/1981</c:v>
                </c:pt>
                <c:pt idx="4191">
                  <c:v>10/20/1981</c:v>
                </c:pt>
                <c:pt idx="4192">
                  <c:v>10/21/1981</c:v>
                </c:pt>
                <c:pt idx="4193">
                  <c:v>10/22/1981</c:v>
                </c:pt>
                <c:pt idx="4194">
                  <c:v>10/23/1981</c:v>
                </c:pt>
                <c:pt idx="4195">
                  <c:v>10/24/1981</c:v>
                </c:pt>
                <c:pt idx="4196">
                  <c:v>10/25/1981</c:v>
                </c:pt>
                <c:pt idx="4197">
                  <c:v>10/26/1981</c:v>
                </c:pt>
                <c:pt idx="4198">
                  <c:v>10/27/1981</c:v>
                </c:pt>
                <c:pt idx="4199">
                  <c:v>10/28/1981</c:v>
                </c:pt>
                <c:pt idx="4200">
                  <c:v>10/29/1981</c:v>
                </c:pt>
                <c:pt idx="4201">
                  <c:v>10/30/1981</c:v>
                </c:pt>
                <c:pt idx="4202">
                  <c:v>10/31/1981</c:v>
                </c:pt>
                <c:pt idx="4203">
                  <c:v>11/1/1981</c:v>
                </c:pt>
                <c:pt idx="4204">
                  <c:v>11/2/1981</c:v>
                </c:pt>
                <c:pt idx="4205">
                  <c:v>11/3/1981</c:v>
                </c:pt>
                <c:pt idx="4206">
                  <c:v>11/4/1981</c:v>
                </c:pt>
                <c:pt idx="4207">
                  <c:v>11/5/1981</c:v>
                </c:pt>
                <c:pt idx="4208">
                  <c:v>11/6/1981</c:v>
                </c:pt>
                <c:pt idx="4209">
                  <c:v>11/7/1981</c:v>
                </c:pt>
                <c:pt idx="4210">
                  <c:v>11/8/1981</c:v>
                </c:pt>
                <c:pt idx="4211">
                  <c:v>11/9/1981</c:v>
                </c:pt>
                <c:pt idx="4212">
                  <c:v>11/10/1981</c:v>
                </c:pt>
                <c:pt idx="4213">
                  <c:v>11/11/1981</c:v>
                </c:pt>
                <c:pt idx="4214">
                  <c:v>11/12/1981</c:v>
                </c:pt>
                <c:pt idx="4215">
                  <c:v>11/13/1981</c:v>
                </c:pt>
                <c:pt idx="4216">
                  <c:v>11/14/1981</c:v>
                </c:pt>
                <c:pt idx="4217">
                  <c:v>11/15/1981</c:v>
                </c:pt>
                <c:pt idx="4218">
                  <c:v>11/16/1981</c:v>
                </c:pt>
                <c:pt idx="4219">
                  <c:v>11/17/1981</c:v>
                </c:pt>
                <c:pt idx="4220">
                  <c:v>11/18/1981</c:v>
                </c:pt>
                <c:pt idx="4221">
                  <c:v>11/19/1981</c:v>
                </c:pt>
                <c:pt idx="4222">
                  <c:v>11/20/1981</c:v>
                </c:pt>
                <c:pt idx="4223">
                  <c:v>11/21/1981</c:v>
                </c:pt>
                <c:pt idx="4224">
                  <c:v>11/22/1981</c:v>
                </c:pt>
                <c:pt idx="4225">
                  <c:v>11/23/1981</c:v>
                </c:pt>
                <c:pt idx="4226">
                  <c:v>11/24/1981</c:v>
                </c:pt>
                <c:pt idx="4227">
                  <c:v>11/25/1981</c:v>
                </c:pt>
                <c:pt idx="4228">
                  <c:v>11/26/1981</c:v>
                </c:pt>
                <c:pt idx="4229">
                  <c:v>11/27/1981</c:v>
                </c:pt>
                <c:pt idx="4230">
                  <c:v>11/28/1981</c:v>
                </c:pt>
                <c:pt idx="4231">
                  <c:v>11/29/1981</c:v>
                </c:pt>
                <c:pt idx="4232">
                  <c:v>11/30/1981</c:v>
                </c:pt>
                <c:pt idx="4233">
                  <c:v>12/1/1981</c:v>
                </c:pt>
                <c:pt idx="4234">
                  <c:v>12/2/1981</c:v>
                </c:pt>
                <c:pt idx="4235">
                  <c:v>12/3/1981</c:v>
                </c:pt>
                <c:pt idx="4236">
                  <c:v>12/4/1981</c:v>
                </c:pt>
                <c:pt idx="4237">
                  <c:v>12/5/1981</c:v>
                </c:pt>
                <c:pt idx="4238">
                  <c:v>12/6/1981</c:v>
                </c:pt>
                <c:pt idx="4239">
                  <c:v>12/7/1981</c:v>
                </c:pt>
                <c:pt idx="4240">
                  <c:v>12/8/1981</c:v>
                </c:pt>
                <c:pt idx="4241">
                  <c:v>12/9/1981</c:v>
                </c:pt>
                <c:pt idx="4242">
                  <c:v>12/10/1981</c:v>
                </c:pt>
                <c:pt idx="4243">
                  <c:v>12/11/1981</c:v>
                </c:pt>
                <c:pt idx="4244">
                  <c:v>12/12/1981</c:v>
                </c:pt>
                <c:pt idx="4245">
                  <c:v>12/13/1981</c:v>
                </c:pt>
                <c:pt idx="4246">
                  <c:v>12/14/1981</c:v>
                </c:pt>
                <c:pt idx="4247">
                  <c:v>12/15/1981</c:v>
                </c:pt>
                <c:pt idx="4248">
                  <c:v>12/16/1981</c:v>
                </c:pt>
                <c:pt idx="4249">
                  <c:v>12/17/1981</c:v>
                </c:pt>
                <c:pt idx="4250">
                  <c:v>12/18/1981</c:v>
                </c:pt>
                <c:pt idx="4251">
                  <c:v>12/19/1981</c:v>
                </c:pt>
                <c:pt idx="4252">
                  <c:v>12/20/1981</c:v>
                </c:pt>
                <c:pt idx="4253">
                  <c:v>12/21/1981</c:v>
                </c:pt>
                <c:pt idx="4254">
                  <c:v>12/22/1981</c:v>
                </c:pt>
                <c:pt idx="4255">
                  <c:v>12/23/1981</c:v>
                </c:pt>
                <c:pt idx="4256">
                  <c:v>12/24/1981</c:v>
                </c:pt>
                <c:pt idx="4257">
                  <c:v>12/25/1981</c:v>
                </c:pt>
                <c:pt idx="4258">
                  <c:v>12/26/1981</c:v>
                </c:pt>
                <c:pt idx="4259">
                  <c:v>12/27/1981</c:v>
                </c:pt>
                <c:pt idx="4260">
                  <c:v>12/28/1981</c:v>
                </c:pt>
                <c:pt idx="4261">
                  <c:v>12/29/1981</c:v>
                </c:pt>
                <c:pt idx="4262">
                  <c:v>12/30/1981</c:v>
                </c:pt>
                <c:pt idx="4263">
                  <c:v>12/31/1981</c:v>
                </c:pt>
                <c:pt idx="4264">
                  <c:v>1/1/1982</c:v>
                </c:pt>
                <c:pt idx="4265">
                  <c:v>1/2/1982</c:v>
                </c:pt>
                <c:pt idx="4266">
                  <c:v>1/3/1982</c:v>
                </c:pt>
                <c:pt idx="4267">
                  <c:v>1/4/1982</c:v>
                </c:pt>
                <c:pt idx="4268">
                  <c:v>1/5/1982</c:v>
                </c:pt>
                <c:pt idx="4269">
                  <c:v>1/6/1982</c:v>
                </c:pt>
                <c:pt idx="4270">
                  <c:v>1/7/1982</c:v>
                </c:pt>
                <c:pt idx="4271">
                  <c:v>1/8/1982</c:v>
                </c:pt>
                <c:pt idx="4272">
                  <c:v>1/9/1982</c:v>
                </c:pt>
                <c:pt idx="4273">
                  <c:v>1/10/1982</c:v>
                </c:pt>
                <c:pt idx="4274">
                  <c:v>1/11/1982</c:v>
                </c:pt>
                <c:pt idx="4275">
                  <c:v>1/12/1982</c:v>
                </c:pt>
                <c:pt idx="4276">
                  <c:v>1/13/1982</c:v>
                </c:pt>
                <c:pt idx="4277">
                  <c:v>1/14/1982</c:v>
                </c:pt>
                <c:pt idx="4278">
                  <c:v>1/15/1982</c:v>
                </c:pt>
                <c:pt idx="4279">
                  <c:v>1/16/1982</c:v>
                </c:pt>
                <c:pt idx="4280">
                  <c:v>1/17/1982</c:v>
                </c:pt>
                <c:pt idx="4281">
                  <c:v>1/18/1982</c:v>
                </c:pt>
                <c:pt idx="4282">
                  <c:v>1/19/1982</c:v>
                </c:pt>
                <c:pt idx="4283">
                  <c:v>1/20/1982</c:v>
                </c:pt>
                <c:pt idx="4284">
                  <c:v>1/21/1982</c:v>
                </c:pt>
                <c:pt idx="4285">
                  <c:v>1/22/1982</c:v>
                </c:pt>
                <c:pt idx="4286">
                  <c:v>1/23/1982</c:v>
                </c:pt>
                <c:pt idx="4287">
                  <c:v>1/24/1982</c:v>
                </c:pt>
                <c:pt idx="4288">
                  <c:v>1/25/1982</c:v>
                </c:pt>
                <c:pt idx="4289">
                  <c:v>1/26/1982</c:v>
                </c:pt>
                <c:pt idx="4290">
                  <c:v>1/27/1982</c:v>
                </c:pt>
                <c:pt idx="4291">
                  <c:v>1/28/1982</c:v>
                </c:pt>
                <c:pt idx="4292">
                  <c:v>1/29/1982</c:v>
                </c:pt>
                <c:pt idx="4293">
                  <c:v>1/30/1982</c:v>
                </c:pt>
                <c:pt idx="4294">
                  <c:v>1/31/1982</c:v>
                </c:pt>
                <c:pt idx="4295">
                  <c:v>2/1/1982</c:v>
                </c:pt>
                <c:pt idx="4296">
                  <c:v>2/2/1982</c:v>
                </c:pt>
                <c:pt idx="4297">
                  <c:v>2/3/1982</c:v>
                </c:pt>
                <c:pt idx="4298">
                  <c:v>2/4/1982</c:v>
                </c:pt>
                <c:pt idx="4299">
                  <c:v>2/5/1982</c:v>
                </c:pt>
                <c:pt idx="4300">
                  <c:v>2/6/1982</c:v>
                </c:pt>
                <c:pt idx="4301">
                  <c:v>2/7/1982</c:v>
                </c:pt>
                <c:pt idx="4302">
                  <c:v>2/8/1982</c:v>
                </c:pt>
                <c:pt idx="4303">
                  <c:v>2/9/1982</c:v>
                </c:pt>
                <c:pt idx="4304">
                  <c:v>2/10/1982</c:v>
                </c:pt>
                <c:pt idx="4305">
                  <c:v>2/11/1982</c:v>
                </c:pt>
                <c:pt idx="4306">
                  <c:v>2/12/1982</c:v>
                </c:pt>
                <c:pt idx="4307">
                  <c:v>2/13/1982</c:v>
                </c:pt>
                <c:pt idx="4308">
                  <c:v>2/14/1982</c:v>
                </c:pt>
                <c:pt idx="4309">
                  <c:v>2/15/1982</c:v>
                </c:pt>
                <c:pt idx="4310">
                  <c:v>2/16/1982</c:v>
                </c:pt>
                <c:pt idx="4311">
                  <c:v>2/17/1982</c:v>
                </c:pt>
                <c:pt idx="4312">
                  <c:v>2/18/1982</c:v>
                </c:pt>
                <c:pt idx="4313">
                  <c:v>2/19/1982</c:v>
                </c:pt>
                <c:pt idx="4314">
                  <c:v>2/20/1982</c:v>
                </c:pt>
                <c:pt idx="4315">
                  <c:v>2/21/1982</c:v>
                </c:pt>
                <c:pt idx="4316">
                  <c:v>2/22/1982</c:v>
                </c:pt>
                <c:pt idx="4317">
                  <c:v>2/23/1982</c:v>
                </c:pt>
                <c:pt idx="4318">
                  <c:v>2/24/1982</c:v>
                </c:pt>
                <c:pt idx="4319">
                  <c:v>2/25/1982</c:v>
                </c:pt>
                <c:pt idx="4320">
                  <c:v>2/26/1982</c:v>
                </c:pt>
                <c:pt idx="4321">
                  <c:v>2/27/1982</c:v>
                </c:pt>
                <c:pt idx="4322">
                  <c:v>2/28/1982</c:v>
                </c:pt>
                <c:pt idx="4323">
                  <c:v>3/1/1982</c:v>
                </c:pt>
                <c:pt idx="4324">
                  <c:v>3/2/1982</c:v>
                </c:pt>
                <c:pt idx="4325">
                  <c:v>3/3/1982</c:v>
                </c:pt>
                <c:pt idx="4326">
                  <c:v>3/4/1982</c:v>
                </c:pt>
                <c:pt idx="4327">
                  <c:v>3/5/1982</c:v>
                </c:pt>
                <c:pt idx="4328">
                  <c:v>3/6/1982</c:v>
                </c:pt>
                <c:pt idx="4329">
                  <c:v>3/7/1982</c:v>
                </c:pt>
                <c:pt idx="4330">
                  <c:v>3/8/1982</c:v>
                </c:pt>
                <c:pt idx="4331">
                  <c:v>3/9/1982</c:v>
                </c:pt>
                <c:pt idx="4332">
                  <c:v>3/10/1982</c:v>
                </c:pt>
                <c:pt idx="4333">
                  <c:v>3/11/1982</c:v>
                </c:pt>
                <c:pt idx="4334">
                  <c:v>3/12/1982</c:v>
                </c:pt>
                <c:pt idx="4335">
                  <c:v>3/13/1982</c:v>
                </c:pt>
                <c:pt idx="4336">
                  <c:v>3/14/1982</c:v>
                </c:pt>
                <c:pt idx="4337">
                  <c:v>3/15/1982</c:v>
                </c:pt>
                <c:pt idx="4338">
                  <c:v>3/16/1982</c:v>
                </c:pt>
                <c:pt idx="4339">
                  <c:v>3/17/1982</c:v>
                </c:pt>
                <c:pt idx="4340">
                  <c:v>3/18/1982</c:v>
                </c:pt>
                <c:pt idx="4341">
                  <c:v>3/19/1982</c:v>
                </c:pt>
                <c:pt idx="4342">
                  <c:v>3/20/1982</c:v>
                </c:pt>
                <c:pt idx="4343">
                  <c:v>3/21/1982</c:v>
                </c:pt>
                <c:pt idx="4344">
                  <c:v>3/22/1982</c:v>
                </c:pt>
                <c:pt idx="4345">
                  <c:v>3/23/1982</c:v>
                </c:pt>
                <c:pt idx="4346">
                  <c:v>3/24/1982</c:v>
                </c:pt>
                <c:pt idx="4347">
                  <c:v>3/25/1982</c:v>
                </c:pt>
                <c:pt idx="4348">
                  <c:v>3/26/1982</c:v>
                </c:pt>
                <c:pt idx="4349">
                  <c:v>3/27/1982</c:v>
                </c:pt>
                <c:pt idx="4350">
                  <c:v>3/28/1982</c:v>
                </c:pt>
                <c:pt idx="4351">
                  <c:v>3/29/1982</c:v>
                </c:pt>
                <c:pt idx="4352">
                  <c:v>3/30/1982</c:v>
                </c:pt>
                <c:pt idx="4353">
                  <c:v>3/31/1982</c:v>
                </c:pt>
                <c:pt idx="4354">
                  <c:v>4/1/1982</c:v>
                </c:pt>
                <c:pt idx="4355">
                  <c:v>4/2/1982</c:v>
                </c:pt>
                <c:pt idx="4356">
                  <c:v>4/3/1982</c:v>
                </c:pt>
                <c:pt idx="4357">
                  <c:v>4/4/1982</c:v>
                </c:pt>
                <c:pt idx="4358">
                  <c:v>4/5/1982</c:v>
                </c:pt>
                <c:pt idx="4359">
                  <c:v>4/6/1982</c:v>
                </c:pt>
                <c:pt idx="4360">
                  <c:v>4/7/1982</c:v>
                </c:pt>
                <c:pt idx="4361">
                  <c:v>4/8/1982</c:v>
                </c:pt>
                <c:pt idx="4362">
                  <c:v>4/9/1982</c:v>
                </c:pt>
                <c:pt idx="4363">
                  <c:v>4/10/1982</c:v>
                </c:pt>
                <c:pt idx="4364">
                  <c:v>4/11/1982</c:v>
                </c:pt>
                <c:pt idx="4365">
                  <c:v>4/12/1982</c:v>
                </c:pt>
                <c:pt idx="4366">
                  <c:v>4/13/1982</c:v>
                </c:pt>
                <c:pt idx="4367">
                  <c:v>4/14/1982</c:v>
                </c:pt>
                <c:pt idx="4368">
                  <c:v>4/15/1982</c:v>
                </c:pt>
                <c:pt idx="4369">
                  <c:v>4/16/1982</c:v>
                </c:pt>
                <c:pt idx="4370">
                  <c:v>4/17/1982</c:v>
                </c:pt>
                <c:pt idx="4371">
                  <c:v>4/18/1982</c:v>
                </c:pt>
                <c:pt idx="4372">
                  <c:v>4/19/1982</c:v>
                </c:pt>
                <c:pt idx="4373">
                  <c:v>4/20/1982</c:v>
                </c:pt>
                <c:pt idx="4374">
                  <c:v>4/21/1982</c:v>
                </c:pt>
                <c:pt idx="4375">
                  <c:v>4/22/1982</c:v>
                </c:pt>
                <c:pt idx="4376">
                  <c:v>4/23/1982</c:v>
                </c:pt>
                <c:pt idx="4377">
                  <c:v>4/24/1982</c:v>
                </c:pt>
                <c:pt idx="4378">
                  <c:v>4/25/1982</c:v>
                </c:pt>
                <c:pt idx="4379">
                  <c:v>4/26/1982</c:v>
                </c:pt>
                <c:pt idx="4380">
                  <c:v>4/27/1982</c:v>
                </c:pt>
                <c:pt idx="4381">
                  <c:v>4/28/1982</c:v>
                </c:pt>
                <c:pt idx="4382">
                  <c:v>4/29/1982</c:v>
                </c:pt>
                <c:pt idx="4383">
                  <c:v>4/30/1982</c:v>
                </c:pt>
                <c:pt idx="4384">
                  <c:v>5/1/1982</c:v>
                </c:pt>
                <c:pt idx="4385">
                  <c:v>5/2/1982</c:v>
                </c:pt>
                <c:pt idx="4386">
                  <c:v>5/3/1982</c:v>
                </c:pt>
                <c:pt idx="4387">
                  <c:v>5/4/1982</c:v>
                </c:pt>
                <c:pt idx="4388">
                  <c:v>5/5/1982</c:v>
                </c:pt>
                <c:pt idx="4389">
                  <c:v>5/6/1982</c:v>
                </c:pt>
                <c:pt idx="4390">
                  <c:v>5/7/1982</c:v>
                </c:pt>
                <c:pt idx="4391">
                  <c:v>5/8/1982</c:v>
                </c:pt>
                <c:pt idx="4392">
                  <c:v>5/9/1982</c:v>
                </c:pt>
                <c:pt idx="4393">
                  <c:v>5/10/1982</c:v>
                </c:pt>
                <c:pt idx="4394">
                  <c:v>5/11/1982</c:v>
                </c:pt>
                <c:pt idx="4395">
                  <c:v>5/12/1982</c:v>
                </c:pt>
                <c:pt idx="4396">
                  <c:v>5/13/1982</c:v>
                </c:pt>
                <c:pt idx="4397">
                  <c:v>5/14/1982</c:v>
                </c:pt>
                <c:pt idx="4398">
                  <c:v>5/15/1982</c:v>
                </c:pt>
                <c:pt idx="4399">
                  <c:v>5/16/1982</c:v>
                </c:pt>
                <c:pt idx="4400">
                  <c:v>5/17/1982</c:v>
                </c:pt>
                <c:pt idx="4401">
                  <c:v>5/18/1982</c:v>
                </c:pt>
                <c:pt idx="4402">
                  <c:v>5/19/1982</c:v>
                </c:pt>
                <c:pt idx="4403">
                  <c:v>5/20/1982</c:v>
                </c:pt>
                <c:pt idx="4404">
                  <c:v>5/21/1982</c:v>
                </c:pt>
                <c:pt idx="4405">
                  <c:v>5/22/1982</c:v>
                </c:pt>
                <c:pt idx="4406">
                  <c:v>5/23/1982</c:v>
                </c:pt>
                <c:pt idx="4407">
                  <c:v>5/24/1982</c:v>
                </c:pt>
                <c:pt idx="4408">
                  <c:v>5/25/1982</c:v>
                </c:pt>
                <c:pt idx="4409">
                  <c:v>5/26/1982</c:v>
                </c:pt>
                <c:pt idx="4410">
                  <c:v>5/27/1982</c:v>
                </c:pt>
                <c:pt idx="4411">
                  <c:v>5/28/1982</c:v>
                </c:pt>
                <c:pt idx="4412">
                  <c:v>5/29/1982</c:v>
                </c:pt>
                <c:pt idx="4413">
                  <c:v>5/30/1982</c:v>
                </c:pt>
                <c:pt idx="4414">
                  <c:v>5/31/1982</c:v>
                </c:pt>
                <c:pt idx="4415">
                  <c:v>6/1/1982</c:v>
                </c:pt>
                <c:pt idx="4416">
                  <c:v>6/2/1982</c:v>
                </c:pt>
                <c:pt idx="4417">
                  <c:v>6/3/1982</c:v>
                </c:pt>
                <c:pt idx="4418">
                  <c:v>6/4/1982</c:v>
                </c:pt>
                <c:pt idx="4419">
                  <c:v>6/5/1982</c:v>
                </c:pt>
                <c:pt idx="4420">
                  <c:v>6/6/1982</c:v>
                </c:pt>
                <c:pt idx="4421">
                  <c:v>6/7/1982</c:v>
                </c:pt>
                <c:pt idx="4422">
                  <c:v>6/8/1982</c:v>
                </c:pt>
                <c:pt idx="4423">
                  <c:v>6/9/1982</c:v>
                </c:pt>
                <c:pt idx="4424">
                  <c:v>6/10/1982</c:v>
                </c:pt>
                <c:pt idx="4425">
                  <c:v>6/11/1982</c:v>
                </c:pt>
                <c:pt idx="4426">
                  <c:v>6/12/1982</c:v>
                </c:pt>
                <c:pt idx="4427">
                  <c:v>6/13/1982</c:v>
                </c:pt>
                <c:pt idx="4428">
                  <c:v>6/14/1982</c:v>
                </c:pt>
                <c:pt idx="4429">
                  <c:v>6/15/1982</c:v>
                </c:pt>
                <c:pt idx="4430">
                  <c:v>6/16/1982</c:v>
                </c:pt>
                <c:pt idx="4431">
                  <c:v>6/17/1982</c:v>
                </c:pt>
                <c:pt idx="4432">
                  <c:v>6/18/1982</c:v>
                </c:pt>
                <c:pt idx="4433">
                  <c:v>6/19/1982</c:v>
                </c:pt>
                <c:pt idx="4434">
                  <c:v>6/20/1982</c:v>
                </c:pt>
                <c:pt idx="4435">
                  <c:v>6/21/1982</c:v>
                </c:pt>
                <c:pt idx="4436">
                  <c:v>6/22/1982</c:v>
                </c:pt>
                <c:pt idx="4437">
                  <c:v>6/23/1982</c:v>
                </c:pt>
                <c:pt idx="4438">
                  <c:v>6/24/1982</c:v>
                </c:pt>
                <c:pt idx="4439">
                  <c:v>6/25/1982</c:v>
                </c:pt>
                <c:pt idx="4440">
                  <c:v>6/26/1982</c:v>
                </c:pt>
                <c:pt idx="4441">
                  <c:v>6/27/1982</c:v>
                </c:pt>
                <c:pt idx="4442">
                  <c:v>6/28/1982</c:v>
                </c:pt>
                <c:pt idx="4443">
                  <c:v>6/29/1982</c:v>
                </c:pt>
                <c:pt idx="4444">
                  <c:v>6/30/1982</c:v>
                </c:pt>
                <c:pt idx="4445">
                  <c:v>7/1/1982</c:v>
                </c:pt>
                <c:pt idx="4446">
                  <c:v>7/2/1982</c:v>
                </c:pt>
                <c:pt idx="4447">
                  <c:v>7/3/1982</c:v>
                </c:pt>
                <c:pt idx="4448">
                  <c:v>7/4/1982</c:v>
                </c:pt>
                <c:pt idx="4449">
                  <c:v>7/5/1982</c:v>
                </c:pt>
                <c:pt idx="4450">
                  <c:v>7/6/1982</c:v>
                </c:pt>
                <c:pt idx="4451">
                  <c:v>7/7/1982</c:v>
                </c:pt>
                <c:pt idx="4452">
                  <c:v>7/8/1982</c:v>
                </c:pt>
                <c:pt idx="4453">
                  <c:v>7/9/1982</c:v>
                </c:pt>
                <c:pt idx="4454">
                  <c:v>7/10/1982</c:v>
                </c:pt>
                <c:pt idx="4455">
                  <c:v>7/11/1982</c:v>
                </c:pt>
                <c:pt idx="4456">
                  <c:v>7/12/1982</c:v>
                </c:pt>
                <c:pt idx="4457">
                  <c:v>7/13/1982</c:v>
                </c:pt>
                <c:pt idx="4458">
                  <c:v>7/14/1982</c:v>
                </c:pt>
                <c:pt idx="4459">
                  <c:v>7/15/1982</c:v>
                </c:pt>
                <c:pt idx="4460">
                  <c:v>7/16/1982</c:v>
                </c:pt>
                <c:pt idx="4461">
                  <c:v>7/17/1982</c:v>
                </c:pt>
                <c:pt idx="4462">
                  <c:v>7/18/1982</c:v>
                </c:pt>
                <c:pt idx="4463">
                  <c:v>7/19/1982</c:v>
                </c:pt>
                <c:pt idx="4464">
                  <c:v>7/20/1982</c:v>
                </c:pt>
                <c:pt idx="4465">
                  <c:v>7/21/1982</c:v>
                </c:pt>
                <c:pt idx="4466">
                  <c:v>7/22/1982</c:v>
                </c:pt>
                <c:pt idx="4467">
                  <c:v>7/23/1982</c:v>
                </c:pt>
                <c:pt idx="4468">
                  <c:v>7/24/1982</c:v>
                </c:pt>
                <c:pt idx="4469">
                  <c:v>7/25/1982</c:v>
                </c:pt>
                <c:pt idx="4470">
                  <c:v>7/26/1982</c:v>
                </c:pt>
                <c:pt idx="4471">
                  <c:v>7/27/1982</c:v>
                </c:pt>
                <c:pt idx="4472">
                  <c:v>7/28/1982</c:v>
                </c:pt>
                <c:pt idx="4473">
                  <c:v>7/29/1982</c:v>
                </c:pt>
                <c:pt idx="4474">
                  <c:v>7/30/1982</c:v>
                </c:pt>
                <c:pt idx="4475">
                  <c:v>7/31/1982</c:v>
                </c:pt>
                <c:pt idx="4476">
                  <c:v>8/1/1982</c:v>
                </c:pt>
                <c:pt idx="4477">
                  <c:v>8/2/1982</c:v>
                </c:pt>
                <c:pt idx="4478">
                  <c:v>8/3/1982</c:v>
                </c:pt>
                <c:pt idx="4479">
                  <c:v>8/4/1982</c:v>
                </c:pt>
                <c:pt idx="4480">
                  <c:v>8/5/1982</c:v>
                </c:pt>
                <c:pt idx="4481">
                  <c:v>8/6/1982</c:v>
                </c:pt>
                <c:pt idx="4482">
                  <c:v>8/7/1982</c:v>
                </c:pt>
                <c:pt idx="4483">
                  <c:v>8/8/1982</c:v>
                </c:pt>
                <c:pt idx="4484">
                  <c:v>8/9/1982</c:v>
                </c:pt>
                <c:pt idx="4485">
                  <c:v>8/10/1982</c:v>
                </c:pt>
                <c:pt idx="4486">
                  <c:v>8/11/1982</c:v>
                </c:pt>
                <c:pt idx="4487">
                  <c:v>8/12/1982</c:v>
                </c:pt>
                <c:pt idx="4488">
                  <c:v>8/13/1982</c:v>
                </c:pt>
                <c:pt idx="4489">
                  <c:v>8/14/1982</c:v>
                </c:pt>
                <c:pt idx="4490">
                  <c:v>8/15/1982</c:v>
                </c:pt>
                <c:pt idx="4491">
                  <c:v>8/16/1982</c:v>
                </c:pt>
                <c:pt idx="4492">
                  <c:v>8/17/1982</c:v>
                </c:pt>
                <c:pt idx="4493">
                  <c:v>8/18/1982</c:v>
                </c:pt>
                <c:pt idx="4494">
                  <c:v>8/19/1982</c:v>
                </c:pt>
                <c:pt idx="4495">
                  <c:v>8/20/1982</c:v>
                </c:pt>
                <c:pt idx="4496">
                  <c:v>8/21/1982</c:v>
                </c:pt>
                <c:pt idx="4497">
                  <c:v>8/22/1982</c:v>
                </c:pt>
                <c:pt idx="4498">
                  <c:v>8/23/1982</c:v>
                </c:pt>
                <c:pt idx="4499">
                  <c:v>8/24/1982</c:v>
                </c:pt>
                <c:pt idx="4500">
                  <c:v>8/25/1982</c:v>
                </c:pt>
                <c:pt idx="4501">
                  <c:v>8/26/1982</c:v>
                </c:pt>
                <c:pt idx="4502">
                  <c:v>8/27/1982</c:v>
                </c:pt>
                <c:pt idx="4503">
                  <c:v>8/28/1982</c:v>
                </c:pt>
                <c:pt idx="4504">
                  <c:v>8/29/1982</c:v>
                </c:pt>
                <c:pt idx="4505">
                  <c:v>8/30/1982</c:v>
                </c:pt>
                <c:pt idx="4506">
                  <c:v>8/31/1982</c:v>
                </c:pt>
                <c:pt idx="4507">
                  <c:v>9/1/1982</c:v>
                </c:pt>
                <c:pt idx="4508">
                  <c:v>9/2/1982</c:v>
                </c:pt>
                <c:pt idx="4509">
                  <c:v>9/3/1982</c:v>
                </c:pt>
                <c:pt idx="4510">
                  <c:v>9/4/1982</c:v>
                </c:pt>
                <c:pt idx="4511">
                  <c:v>9/5/1982</c:v>
                </c:pt>
                <c:pt idx="4512">
                  <c:v>9/6/1982</c:v>
                </c:pt>
                <c:pt idx="4513">
                  <c:v>9/7/1982</c:v>
                </c:pt>
                <c:pt idx="4514">
                  <c:v>9/8/1982</c:v>
                </c:pt>
                <c:pt idx="4515">
                  <c:v>9/9/1982</c:v>
                </c:pt>
                <c:pt idx="4516">
                  <c:v>9/10/1982</c:v>
                </c:pt>
                <c:pt idx="4517">
                  <c:v>9/11/1982</c:v>
                </c:pt>
                <c:pt idx="4518">
                  <c:v>9/12/1982</c:v>
                </c:pt>
                <c:pt idx="4519">
                  <c:v>9/13/1982</c:v>
                </c:pt>
                <c:pt idx="4520">
                  <c:v>9/14/1982</c:v>
                </c:pt>
                <c:pt idx="4521">
                  <c:v>9/15/1982</c:v>
                </c:pt>
                <c:pt idx="4522">
                  <c:v>9/16/1982</c:v>
                </c:pt>
                <c:pt idx="4523">
                  <c:v>9/17/1982</c:v>
                </c:pt>
                <c:pt idx="4524">
                  <c:v>9/18/1982</c:v>
                </c:pt>
                <c:pt idx="4525">
                  <c:v>9/19/1982</c:v>
                </c:pt>
                <c:pt idx="4526">
                  <c:v>9/20/1982</c:v>
                </c:pt>
                <c:pt idx="4527">
                  <c:v>9/21/1982</c:v>
                </c:pt>
                <c:pt idx="4528">
                  <c:v>9/22/1982</c:v>
                </c:pt>
                <c:pt idx="4529">
                  <c:v>9/23/1982</c:v>
                </c:pt>
                <c:pt idx="4530">
                  <c:v>9/24/1982</c:v>
                </c:pt>
                <c:pt idx="4531">
                  <c:v>9/25/1982</c:v>
                </c:pt>
                <c:pt idx="4532">
                  <c:v>9/26/1982</c:v>
                </c:pt>
                <c:pt idx="4533">
                  <c:v>9/27/1982</c:v>
                </c:pt>
                <c:pt idx="4534">
                  <c:v>9/28/1982</c:v>
                </c:pt>
                <c:pt idx="4535">
                  <c:v>9/29/1982</c:v>
                </c:pt>
                <c:pt idx="4536">
                  <c:v>9/30/1982</c:v>
                </c:pt>
                <c:pt idx="4537">
                  <c:v>10/1/1982</c:v>
                </c:pt>
                <c:pt idx="4538">
                  <c:v>10/2/1982</c:v>
                </c:pt>
                <c:pt idx="4539">
                  <c:v>10/3/1982</c:v>
                </c:pt>
                <c:pt idx="4540">
                  <c:v>10/4/1982</c:v>
                </c:pt>
                <c:pt idx="4541">
                  <c:v>10/5/1982</c:v>
                </c:pt>
                <c:pt idx="4542">
                  <c:v>10/6/1982</c:v>
                </c:pt>
                <c:pt idx="4543">
                  <c:v>10/7/1982</c:v>
                </c:pt>
                <c:pt idx="4544">
                  <c:v>10/8/1982</c:v>
                </c:pt>
                <c:pt idx="4545">
                  <c:v>10/9/1982</c:v>
                </c:pt>
                <c:pt idx="4546">
                  <c:v>10/10/1982</c:v>
                </c:pt>
                <c:pt idx="4547">
                  <c:v>10/11/1982</c:v>
                </c:pt>
                <c:pt idx="4548">
                  <c:v>10/12/1982</c:v>
                </c:pt>
                <c:pt idx="4549">
                  <c:v>10/13/1982</c:v>
                </c:pt>
                <c:pt idx="4550">
                  <c:v>10/14/1982</c:v>
                </c:pt>
                <c:pt idx="4551">
                  <c:v>10/15/1982</c:v>
                </c:pt>
                <c:pt idx="4552">
                  <c:v>10/16/1982</c:v>
                </c:pt>
                <c:pt idx="4553">
                  <c:v>10/17/1982</c:v>
                </c:pt>
                <c:pt idx="4554">
                  <c:v>10/18/1982</c:v>
                </c:pt>
                <c:pt idx="4555">
                  <c:v>10/19/1982</c:v>
                </c:pt>
                <c:pt idx="4556">
                  <c:v>10/20/1982</c:v>
                </c:pt>
                <c:pt idx="4557">
                  <c:v>10/21/1982</c:v>
                </c:pt>
                <c:pt idx="4558">
                  <c:v>10/22/1982</c:v>
                </c:pt>
                <c:pt idx="4559">
                  <c:v>10/23/1982</c:v>
                </c:pt>
                <c:pt idx="4560">
                  <c:v>10/24/1982</c:v>
                </c:pt>
                <c:pt idx="4561">
                  <c:v>10/25/1982</c:v>
                </c:pt>
                <c:pt idx="4562">
                  <c:v>10/26/1982</c:v>
                </c:pt>
                <c:pt idx="4563">
                  <c:v>10/27/1982</c:v>
                </c:pt>
                <c:pt idx="4564">
                  <c:v>10/28/1982</c:v>
                </c:pt>
                <c:pt idx="4565">
                  <c:v>10/29/1982</c:v>
                </c:pt>
                <c:pt idx="4566">
                  <c:v>10/30/1982</c:v>
                </c:pt>
                <c:pt idx="4567">
                  <c:v>10/31/1982</c:v>
                </c:pt>
                <c:pt idx="4568">
                  <c:v>11/1/1982</c:v>
                </c:pt>
                <c:pt idx="4569">
                  <c:v>11/2/1982</c:v>
                </c:pt>
                <c:pt idx="4570">
                  <c:v>11/3/1982</c:v>
                </c:pt>
                <c:pt idx="4571">
                  <c:v>11/4/1982</c:v>
                </c:pt>
                <c:pt idx="4572">
                  <c:v>11/5/1982</c:v>
                </c:pt>
                <c:pt idx="4573">
                  <c:v>11/6/1982</c:v>
                </c:pt>
                <c:pt idx="4574">
                  <c:v>11/7/1982</c:v>
                </c:pt>
                <c:pt idx="4575">
                  <c:v>11/8/1982</c:v>
                </c:pt>
                <c:pt idx="4576">
                  <c:v>11/9/1982</c:v>
                </c:pt>
                <c:pt idx="4577">
                  <c:v>11/10/1982</c:v>
                </c:pt>
                <c:pt idx="4578">
                  <c:v>11/11/1982</c:v>
                </c:pt>
                <c:pt idx="4579">
                  <c:v>11/12/1982</c:v>
                </c:pt>
                <c:pt idx="4580">
                  <c:v>11/13/1982</c:v>
                </c:pt>
                <c:pt idx="4581">
                  <c:v>11/14/1982</c:v>
                </c:pt>
                <c:pt idx="4582">
                  <c:v>11/15/1982</c:v>
                </c:pt>
                <c:pt idx="4583">
                  <c:v>11/16/1982</c:v>
                </c:pt>
                <c:pt idx="4584">
                  <c:v>11/17/1982</c:v>
                </c:pt>
                <c:pt idx="4585">
                  <c:v>11/18/1982</c:v>
                </c:pt>
                <c:pt idx="4586">
                  <c:v>11/19/1982</c:v>
                </c:pt>
                <c:pt idx="4587">
                  <c:v>11/20/1982</c:v>
                </c:pt>
                <c:pt idx="4588">
                  <c:v>11/21/1982</c:v>
                </c:pt>
                <c:pt idx="4589">
                  <c:v>11/22/1982</c:v>
                </c:pt>
                <c:pt idx="4590">
                  <c:v>11/23/1982</c:v>
                </c:pt>
                <c:pt idx="4591">
                  <c:v>11/24/1982</c:v>
                </c:pt>
                <c:pt idx="4592">
                  <c:v>11/25/1982</c:v>
                </c:pt>
                <c:pt idx="4593">
                  <c:v>11/26/1982</c:v>
                </c:pt>
                <c:pt idx="4594">
                  <c:v>11/27/1982</c:v>
                </c:pt>
                <c:pt idx="4595">
                  <c:v>11/28/1982</c:v>
                </c:pt>
                <c:pt idx="4596">
                  <c:v>11/29/1982</c:v>
                </c:pt>
                <c:pt idx="4597">
                  <c:v>11/30/1982</c:v>
                </c:pt>
                <c:pt idx="4598">
                  <c:v>12/1/1982</c:v>
                </c:pt>
                <c:pt idx="4599">
                  <c:v>12/2/1982</c:v>
                </c:pt>
                <c:pt idx="4600">
                  <c:v>12/3/1982</c:v>
                </c:pt>
                <c:pt idx="4601">
                  <c:v>12/4/1982</c:v>
                </c:pt>
                <c:pt idx="4602">
                  <c:v>12/5/1982</c:v>
                </c:pt>
                <c:pt idx="4603">
                  <c:v>12/6/1982</c:v>
                </c:pt>
                <c:pt idx="4604">
                  <c:v>12/7/1982</c:v>
                </c:pt>
                <c:pt idx="4605">
                  <c:v>12/8/1982</c:v>
                </c:pt>
                <c:pt idx="4606">
                  <c:v>12/9/1982</c:v>
                </c:pt>
                <c:pt idx="4607">
                  <c:v>12/10/1982</c:v>
                </c:pt>
                <c:pt idx="4608">
                  <c:v>12/11/1982</c:v>
                </c:pt>
                <c:pt idx="4609">
                  <c:v>12/12/1982</c:v>
                </c:pt>
                <c:pt idx="4610">
                  <c:v>12/13/1982</c:v>
                </c:pt>
                <c:pt idx="4611">
                  <c:v>12/14/1982</c:v>
                </c:pt>
                <c:pt idx="4612">
                  <c:v>12/15/1982</c:v>
                </c:pt>
                <c:pt idx="4613">
                  <c:v>12/16/1982</c:v>
                </c:pt>
                <c:pt idx="4614">
                  <c:v>12/17/1982</c:v>
                </c:pt>
                <c:pt idx="4615">
                  <c:v>12/18/1982</c:v>
                </c:pt>
                <c:pt idx="4616">
                  <c:v>12/19/1982</c:v>
                </c:pt>
                <c:pt idx="4617">
                  <c:v>12/20/1982</c:v>
                </c:pt>
                <c:pt idx="4618">
                  <c:v>12/21/1982</c:v>
                </c:pt>
                <c:pt idx="4619">
                  <c:v>12/22/1982</c:v>
                </c:pt>
                <c:pt idx="4620">
                  <c:v>12/23/1982</c:v>
                </c:pt>
                <c:pt idx="4621">
                  <c:v>12/24/1982</c:v>
                </c:pt>
                <c:pt idx="4622">
                  <c:v>12/25/1982</c:v>
                </c:pt>
                <c:pt idx="4623">
                  <c:v>12/26/1982</c:v>
                </c:pt>
                <c:pt idx="4624">
                  <c:v>12/27/1982</c:v>
                </c:pt>
                <c:pt idx="4625">
                  <c:v>12/28/1982</c:v>
                </c:pt>
                <c:pt idx="4626">
                  <c:v>12/29/1982</c:v>
                </c:pt>
                <c:pt idx="4627">
                  <c:v>12/30/1982</c:v>
                </c:pt>
                <c:pt idx="4628">
                  <c:v>12/31/1982</c:v>
                </c:pt>
                <c:pt idx="4629">
                  <c:v>1/1/1983</c:v>
                </c:pt>
                <c:pt idx="4630">
                  <c:v>1/2/1983</c:v>
                </c:pt>
                <c:pt idx="4631">
                  <c:v>1/3/1983</c:v>
                </c:pt>
                <c:pt idx="4632">
                  <c:v>1/4/1983</c:v>
                </c:pt>
                <c:pt idx="4633">
                  <c:v>1/5/1983</c:v>
                </c:pt>
                <c:pt idx="4634">
                  <c:v>1/6/1983</c:v>
                </c:pt>
                <c:pt idx="4635">
                  <c:v>1/7/1983</c:v>
                </c:pt>
                <c:pt idx="4636">
                  <c:v>1/8/1983</c:v>
                </c:pt>
                <c:pt idx="4637">
                  <c:v>1/9/1983</c:v>
                </c:pt>
                <c:pt idx="4638">
                  <c:v>1/10/1983</c:v>
                </c:pt>
                <c:pt idx="4639">
                  <c:v>1/11/1983</c:v>
                </c:pt>
                <c:pt idx="4640">
                  <c:v>1/12/1983</c:v>
                </c:pt>
                <c:pt idx="4641">
                  <c:v>1/13/1983</c:v>
                </c:pt>
                <c:pt idx="4642">
                  <c:v>1/14/1983</c:v>
                </c:pt>
                <c:pt idx="4643">
                  <c:v>1/15/1983</c:v>
                </c:pt>
                <c:pt idx="4644">
                  <c:v>1/16/1983</c:v>
                </c:pt>
                <c:pt idx="4645">
                  <c:v>1/17/1983</c:v>
                </c:pt>
                <c:pt idx="4646">
                  <c:v>1/18/1983</c:v>
                </c:pt>
                <c:pt idx="4647">
                  <c:v>1/19/1983</c:v>
                </c:pt>
                <c:pt idx="4648">
                  <c:v>1/20/1983</c:v>
                </c:pt>
                <c:pt idx="4649">
                  <c:v>1/21/1983</c:v>
                </c:pt>
                <c:pt idx="4650">
                  <c:v>1/22/1983</c:v>
                </c:pt>
                <c:pt idx="4651">
                  <c:v>1/23/1983</c:v>
                </c:pt>
                <c:pt idx="4652">
                  <c:v>1/24/1983</c:v>
                </c:pt>
                <c:pt idx="4653">
                  <c:v>1/25/1983</c:v>
                </c:pt>
                <c:pt idx="4654">
                  <c:v>1/26/1983</c:v>
                </c:pt>
                <c:pt idx="4655">
                  <c:v>1/27/1983</c:v>
                </c:pt>
                <c:pt idx="4656">
                  <c:v>1/28/1983</c:v>
                </c:pt>
                <c:pt idx="4657">
                  <c:v>1/29/1983</c:v>
                </c:pt>
                <c:pt idx="4658">
                  <c:v>1/30/1983</c:v>
                </c:pt>
                <c:pt idx="4659">
                  <c:v>1/31/1983</c:v>
                </c:pt>
                <c:pt idx="4660">
                  <c:v>2/1/1983</c:v>
                </c:pt>
                <c:pt idx="4661">
                  <c:v>2/2/1983</c:v>
                </c:pt>
                <c:pt idx="4662">
                  <c:v>2/3/1983</c:v>
                </c:pt>
                <c:pt idx="4663">
                  <c:v>2/4/1983</c:v>
                </c:pt>
                <c:pt idx="4664">
                  <c:v>2/5/1983</c:v>
                </c:pt>
                <c:pt idx="4665">
                  <c:v>2/6/1983</c:v>
                </c:pt>
                <c:pt idx="4666">
                  <c:v>2/7/1983</c:v>
                </c:pt>
                <c:pt idx="4667">
                  <c:v>2/8/1983</c:v>
                </c:pt>
                <c:pt idx="4668">
                  <c:v>2/9/1983</c:v>
                </c:pt>
                <c:pt idx="4669">
                  <c:v>2/10/1983</c:v>
                </c:pt>
                <c:pt idx="4670">
                  <c:v>2/11/1983</c:v>
                </c:pt>
                <c:pt idx="4671">
                  <c:v>2/12/1983</c:v>
                </c:pt>
                <c:pt idx="4672">
                  <c:v>2/13/1983</c:v>
                </c:pt>
                <c:pt idx="4673">
                  <c:v>2/14/1983</c:v>
                </c:pt>
                <c:pt idx="4674">
                  <c:v>2/15/1983</c:v>
                </c:pt>
                <c:pt idx="4675">
                  <c:v>2/16/1983</c:v>
                </c:pt>
                <c:pt idx="4676">
                  <c:v>2/17/1983</c:v>
                </c:pt>
                <c:pt idx="4677">
                  <c:v>2/18/1983</c:v>
                </c:pt>
                <c:pt idx="4678">
                  <c:v>2/19/1983</c:v>
                </c:pt>
                <c:pt idx="4679">
                  <c:v>2/20/1983</c:v>
                </c:pt>
                <c:pt idx="4680">
                  <c:v>2/21/1983</c:v>
                </c:pt>
                <c:pt idx="4681">
                  <c:v>2/22/1983</c:v>
                </c:pt>
                <c:pt idx="4682">
                  <c:v>2/23/1983</c:v>
                </c:pt>
                <c:pt idx="4683">
                  <c:v>2/24/1983</c:v>
                </c:pt>
                <c:pt idx="4684">
                  <c:v>2/25/1983</c:v>
                </c:pt>
                <c:pt idx="4685">
                  <c:v>2/26/1983</c:v>
                </c:pt>
                <c:pt idx="4686">
                  <c:v>2/27/1983</c:v>
                </c:pt>
                <c:pt idx="4687">
                  <c:v>2/28/1983</c:v>
                </c:pt>
                <c:pt idx="4688">
                  <c:v>3/1/1983</c:v>
                </c:pt>
                <c:pt idx="4689">
                  <c:v>3/2/1983</c:v>
                </c:pt>
                <c:pt idx="4690">
                  <c:v>3/3/1983</c:v>
                </c:pt>
                <c:pt idx="4691">
                  <c:v>3/4/1983</c:v>
                </c:pt>
                <c:pt idx="4692">
                  <c:v>3/5/1983</c:v>
                </c:pt>
                <c:pt idx="4693">
                  <c:v>3/6/1983</c:v>
                </c:pt>
                <c:pt idx="4694">
                  <c:v>3/7/1983</c:v>
                </c:pt>
                <c:pt idx="4695">
                  <c:v>3/8/1983</c:v>
                </c:pt>
                <c:pt idx="4696">
                  <c:v>3/9/1983</c:v>
                </c:pt>
                <c:pt idx="4697">
                  <c:v>3/10/1983</c:v>
                </c:pt>
                <c:pt idx="4698">
                  <c:v>3/11/1983</c:v>
                </c:pt>
                <c:pt idx="4699">
                  <c:v>3/12/1983</c:v>
                </c:pt>
                <c:pt idx="4700">
                  <c:v>3/13/1983</c:v>
                </c:pt>
                <c:pt idx="4701">
                  <c:v>3/14/1983</c:v>
                </c:pt>
                <c:pt idx="4702">
                  <c:v>3/15/1983</c:v>
                </c:pt>
                <c:pt idx="4703">
                  <c:v>3/16/1983</c:v>
                </c:pt>
                <c:pt idx="4704">
                  <c:v>3/17/1983</c:v>
                </c:pt>
                <c:pt idx="4705">
                  <c:v>3/18/1983</c:v>
                </c:pt>
                <c:pt idx="4706">
                  <c:v>3/19/1983</c:v>
                </c:pt>
                <c:pt idx="4707">
                  <c:v>3/20/1983</c:v>
                </c:pt>
                <c:pt idx="4708">
                  <c:v>3/21/1983</c:v>
                </c:pt>
                <c:pt idx="4709">
                  <c:v>3/22/1983</c:v>
                </c:pt>
                <c:pt idx="4710">
                  <c:v>3/23/1983</c:v>
                </c:pt>
                <c:pt idx="4711">
                  <c:v>3/24/1983</c:v>
                </c:pt>
                <c:pt idx="4712">
                  <c:v>3/25/1983</c:v>
                </c:pt>
                <c:pt idx="4713">
                  <c:v>3/26/1983</c:v>
                </c:pt>
                <c:pt idx="4714">
                  <c:v>3/27/1983</c:v>
                </c:pt>
                <c:pt idx="4715">
                  <c:v>3/28/1983</c:v>
                </c:pt>
                <c:pt idx="4716">
                  <c:v>3/29/1983</c:v>
                </c:pt>
                <c:pt idx="4717">
                  <c:v>3/30/1983</c:v>
                </c:pt>
                <c:pt idx="4718">
                  <c:v>3/31/1983</c:v>
                </c:pt>
                <c:pt idx="4719">
                  <c:v>4/1/1983</c:v>
                </c:pt>
                <c:pt idx="4720">
                  <c:v>4/2/1983</c:v>
                </c:pt>
                <c:pt idx="4721">
                  <c:v>4/3/1983</c:v>
                </c:pt>
                <c:pt idx="4722">
                  <c:v>4/4/1983</c:v>
                </c:pt>
                <c:pt idx="4723">
                  <c:v>4/5/1983</c:v>
                </c:pt>
                <c:pt idx="4724">
                  <c:v>4/6/1983</c:v>
                </c:pt>
                <c:pt idx="4725">
                  <c:v>4/7/1983</c:v>
                </c:pt>
                <c:pt idx="4726">
                  <c:v>4/8/1983</c:v>
                </c:pt>
                <c:pt idx="4727">
                  <c:v>4/9/1983</c:v>
                </c:pt>
                <c:pt idx="4728">
                  <c:v>4/10/1983</c:v>
                </c:pt>
                <c:pt idx="4729">
                  <c:v>4/11/1983</c:v>
                </c:pt>
                <c:pt idx="4730">
                  <c:v>4/12/1983</c:v>
                </c:pt>
                <c:pt idx="4731">
                  <c:v>4/13/1983</c:v>
                </c:pt>
                <c:pt idx="4732">
                  <c:v>4/14/1983</c:v>
                </c:pt>
                <c:pt idx="4733">
                  <c:v>4/15/1983</c:v>
                </c:pt>
                <c:pt idx="4734">
                  <c:v>4/16/1983</c:v>
                </c:pt>
                <c:pt idx="4735">
                  <c:v>4/17/1983</c:v>
                </c:pt>
                <c:pt idx="4736">
                  <c:v>4/18/1983</c:v>
                </c:pt>
                <c:pt idx="4737">
                  <c:v>4/19/1983</c:v>
                </c:pt>
                <c:pt idx="4738">
                  <c:v>4/20/1983</c:v>
                </c:pt>
                <c:pt idx="4739">
                  <c:v>4/21/1983</c:v>
                </c:pt>
                <c:pt idx="4740">
                  <c:v>4/22/1983</c:v>
                </c:pt>
                <c:pt idx="4741">
                  <c:v>4/23/1983</c:v>
                </c:pt>
                <c:pt idx="4742">
                  <c:v>4/24/1983</c:v>
                </c:pt>
                <c:pt idx="4743">
                  <c:v>4/25/1983</c:v>
                </c:pt>
                <c:pt idx="4744">
                  <c:v>4/26/1983</c:v>
                </c:pt>
                <c:pt idx="4745">
                  <c:v>4/27/1983</c:v>
                </c:pt>
                <c:pt idx="4746">
                  <c:v>4/28/1983</c:v>
                </c:pt>
                <c:pt idx="4747">
                  <c:v>4/29/1983</c:v>
                </c:pt>
                <c:pt idx="4748">
                  <c:v>4/30/1983</c:v>
                </c:pt>
                <c:pt idx="4749">
                  <c:v>5/1/1983</c:v>
                </c:pt>
                <c:pt idx="4750">
                  <c:v>5/2/1983</c:v>
                </c:pt>
                <c:pt idx="4751">
                  <c:v>5/3/1983</c:v>
                </c:pt>
                <c:pt idx="4752">
                  <c:v>5/4/1983</c:v>
                </c:pt>
                <c:pt idx="4753">
                  <c:v>5/5/1983</c:v>
                </c:pt>
                <c:pt idx="4754">
                  <c:v>5/6/1983</c:v>
                </c:pt>
                <c:pt idx="4755">
                  <c:v>5/7/1983</c:v>
                </c:pt>
                <c:pt idx="4756">
                  <c:v>5/8/1983</c:v>
                </c:pt>
                <c:pt idx="4757">
                  <c:v>5/9/1983</c:v>
                </c:pt>
                <c:pt idx="4758">
                  <c:v>5/10/1983</c:v>
                </c:pt>
                <c:pt idx="4759">
                  <c:v>5/11/1983</c:v>
                </c:pt>
                <c:pt idx="4760">
                  <c:v>5/12/1983</c:v>
                </c:pt>
                <c:pt idx="4761">
                  <c:v>5/13/1983</c:v>
                </c:pt>
                <c:pt idx="4762">
                  <c:v>5/14/1983</c:v>
                </c:pt>
                <c:pt idx="4763">
                  <c:v>5/15/1983</c:v>
                </c:pt>
                <c:pt idx="4764">
                  <c:v>5/16/1983</c:v>
                </c:pt>
                <c:pt idx="4765">
                  <c:v>5/17/1983</c:v>
                </c:pt>
                <c:pt idx="4766">
                  <c:v>5/18/1983</c:v>
                </c:pt>
                <c:pt idx="4767">
                  <c:v>5/19/1983</c:v>
                </c:pt>
                <c:pt idx="4768">
                  <c:v>5/20/1983</c:v>
                </c:pt>
                <c:pt idx="4769">
                  <c:v>5/21/1983</c:v>
                </c:pt>
                <c:pt idx="4770">
                  <c:v>5/22/1983</c:v>
                </c:pt>
                <c:pt idx="4771">
                  <c:v>5/23/1983</c:v>
                </c:pt>
                <c:pt idx="4772">
                  <c:v>5/24/1983</c:v>
                </c:pt>
                <c:pt idx="4773">
                  <c:v>5/25/1983</c:v>
                </c:pt>
                <c:pt idx="4774">
                  <c:v>5/26/1983</c:v>
                </c:pt>
                <c:pt idx="4775">
                  <c:v>5/27/1983</c:v>
                </c:pt>
                <c:pt idx="4776">
                  <c:v>5/28/1983</c:v>
                </c:pt>
                <c:pt idx="4777">
                  <c:v>5/29/1983</c:v>
                </c:pt>
                <c:pt idx="4778">
                  <c:v>5/30/1983</c:v>
                </c:pt>
                <c:pt idx="4779">
                  <c:v>5/31/1983</c:v>
                </c:pt>
                <c:pt idx="4780">
                  <c:v>6/1/1983</c:v>
                </c:pt>
                <c:pt idx="4781">
                  <c:v>6/2/1983</c:v>
                </c:pt>
                <c:pt idx="4782">
                  <c:v>6/3/1983</c:v>
                </c:pt>
                <c:pt idx="4783">
                  <c:v>6/4/1983</c:v>
                </c:pt>
                <c:pt idx="4784">
                  <c:v>6/5/1983</c:v>
                </c:pt>
                <c:pt idx="4785">
                  <c:v>6/6/1983</c:v>
                </c:pt>
                <c:pt idx="4786">
                  <c:v>6/7/1983</c:v>
                </c:pt>
                <c:pt idx="4787">
                  <c:v>6/8/1983</c:v>
                </c:pt>
                <c:pt idx="4788">
                  <c:v>6/9/1983</c:v>
                </c:pt>
                <c:pt idx="4789">
                  <c:v>6/10/1983</c:v>
                </c:pt>
                <c:pt idx="4790">
                  <c:v>6/11/1983</c:v>
                </c:pt>
                <c:pt idx="4791">
                  <c:v>6/12/1983</c:v>
                </c:pt>
                <c:pt idx="4792">
                  <c:v>6/13/1983</c:v>
                </c:pt>
                <c:pt idx="4793">
                  <c:v>6/14/1983</c:v>
                </c:pt>
                <c:pt idx="4794">
                  <c:v>6/15/1983</c:v>
                </c:pt>
                <c:pt idx="4795">
                  <c:v>6/16/1983</c:v>
                </c:pt>
                <c:pt idx="4796">
                  <c:v>6/17/1983</c:v>
                </c:pt>
                <c:pt idx="4797">
                  <c:v>6/18/1983</c:v>
                </c:pt>
                <c:pt idx="4798">
                  <c:v>6/19/1983</c:v>
                </c:pt>
                <c:pt idx="4799">
                  <c:v>6/20/1983</c:v>
                </c:pt>
                <c:pt idx="4800">
                  <c:v>6/21/1983</c:v>
                </c:pt>
                <c:pt idx="4801">
                  <c:v>6/22/1983</c:v>
                </c:pt>
                <c:pt idx="4802">
                  <c:v>6/23/1983</c:v>
                </c:pt>
                <c:pt idx="4803">
                  <c:v>6/24/1983</c:v>
                </c:pt>
                <c:pt idx="4804">
                  <c:v>6/25/1983</c:v>
                </c:pt>
                <c:pt idx="4805">
                  <c:v>6/26/1983</c:v>
                </c:pt>
                <c:pt idx="4806">
                  <c:v>6/27/1983</c:v>
                </c:pt>
                <c:pt idx="4807">
                  <c:v>6/28/1983</c:v>
                </c:pt>
                <c:pt idx="4808">
                  <c:v>6/29/1983</c:v>
                </c:pt>
                <c:pt idx="4809">
                  <c:v>6/30/1983</c:v>
                </c:pt>
                <c:pt idx="4810">
                  <c:v>7/1/1983</c:v>
                </c:pt>
                <c:pt idx="4811">
                  <c:v>7/2/1983</c:v>
                </c:pt>
                <c:pt idx="4812">
                  <c:v>7/3/1983</c:v>
                </c:pt>
                <c:pt idx="4813">
                  <c:v>7/4/1983</c:v>
                </c:pt>
                <c:pt idx="4814">
                  <c:v>7/5/1983</c:v>
                </c:pt>
                <c:pt idx="4815">
                  <c:v>7/6/1983</c:v>
                </c:pt>
                <c:pt idx="4816">
                  <c:v>7/7/1983</c:v>
                </c:pt>
                <c:pt idx="4817">
                  <c:v>7/8/1983</c:v>
                </c:pt>
                <c:pt idx="4818">
                  <c:v>7/9/1983</c:v>
                </c:pt>
                <c:pt idx="4819">
                  <c:v>7/10/1983</c:v>
                </c:pt>
                <c:pt idx="4820">
                  <c:v>7/11/1983</c:v>
                </c:pt>
                <c:pt idx="4821">
                  <c:v>7/12/1983</c:v>
                </c:pt>
                <c:pt idx="4822">
                  <c:v>7/13/1983</c:v>
                </c:pt>
                <c:pt idx="4823">
                  <c:v>7/14/1983</c:v>
                </c:pt>
                <c:pt idx="4824">
                  <c:v>7/15/1983</c:v>
                </c:pt>
                <c:pt idx="4825">
                  <c:v>7/16/1983</c:v>
                </c:pt>
                <c:pt idx="4826">
                  <c:v>7/17/1983</c:v>
                </c:pt>
                <c:pt idx="4827">
                  <c:v>7/18/1983</c:v>
                </c:pt>
                <c:pt idx="4828">
                  <c:v>7/19/1983</c:v>
                </c:pt>
                <c:pt idx="4829">
                  <c:v>7/20/1983</c:v>
                </c:pt>
                <c:pt idx="4830">
                  <c:v>7/21/1983</c:v>
                </c:pt>
                <c:pt idx="4831">
                  <c:v>7/22/1983</c:v>
                </c:pt>
                <c:pt idx="4832">
                  <c:v>7/23/1983</c:v>
                </c:pt>
                <c:pt idx="4833">
                  <c:v>7/24/1983</c:v>
                </c:pt>
                <c:pt idx="4834">
                  <c:v>7/25/1983</c:v>
                </c:pt>
                <c:pt idx="4835">
                  <c:v>7/26/1983</c:v>
                </c:pt>
                <c:pt idx="4836">
                  <c:v>7/27/1983</c:v>
                </c:pt>
                <c:pt idx="4837">
                  <c:v>7/28/1983</c:v>
                </c:pt>
                <c:pt idx="4838">
                  <c:v>7/29/1983</c:v>
                </c:pt>
                <c:pt idx="4839">
                  <c:v>7/30/1983</c:v>
                </c:pt>
                <c:pt idx="4840">
                  <c:v>7/31/1983</c:v>
                </c:pt>
                <c:pt idx="4841">
                  <c:v>8/1/1983</c:v>
                </c:pt>
                <c:pt idx="4842">
                  <c:v>8/2/1983</c:v>
                </c:pt>
                <c:pt idx="4843">
                  <c:v>8/3/1983</c:v>
                </c:pt>
                <c:pt idx="4844">
                  <c:v>8/4/1983</c:v>
                </c:pt>
                <c:pt idx="4845">
                  <c:v>8/5/1983</c:v>
                </c:pt>
                <c:pt idx="4846">
                  <c:v>8/6/1983</c:v>
                </c:pt>
                <c:pt idx="4847">
                  <c:v>8/7/1983</c:v>
                </c:pt>
                <c:pt idx="4848">
                  <c:v>8/8/1983</c:v>
                </c:pt>
                <c:pt idx="4849">
                  <c:v>8/9/1983</c:v>
                </c:pt>
                <c:pt idx="4850">
                  <c:v>8/10/1983</c:v>
                </c:pt>
                <c:pt idx="4851">
                  <c:v>8/11/1983</c:v>
                </c:pt>
                <c:pt idx="4852">
                  <c:v>8/12/1983</c:v>
                </c:pt>
                <c:pt idx="4853">
                  <c:v>8/13/1983</c:v>
                </c:pt>
                <c:pt idx="4854">
                  <c:v>8/14/1983</c:v>
                </c:pt>
                <c:pt idx="4855">
                  <c:v>8/15/1983</c:v>
                </c:pt>
                <c:pt idx="4856">
                  <c:v>8/16/1983</c:v>
                </c:pt>
                <c:pt idx="4857">
                  <c:v>8/17/1983</c:v>
                </c:pt>
                <c:pt idx="4858">
                  <c:v>8/18/1983</c:v>
                </c:pt>
                <c:pt idx="4859">
                  <c:v>8/19/1983</c:v>
                </c:pt>
                <c:pt idx="4860">
                  <c:v>8/20/1983</c:v>
                </c:pt>
                <c:pt idx="4861">
                  <c:v>8/21/1983</c:v>
                </c:pt>
                <c:pt idx="4862">
                  <c:v>8/22/1983</c:v>
                </c:pt>
                <c:pt idx="4863">
                  <c:v>8/23/1983</c:v>
                </c:pt>
                <c:pt idx="4864">
                  <c:v>8/24/1983</c:v>
                </c:pt>
                <c:pt idx="4865">
                  <c:v>8/25/1983</c:v>
                </c:pt>
                <c:pt idx="4866">
                  <c:v>8/26/1983</c:v>
                </c:pt>
                <c:pt idx="4867">
                  <c:v>8/27/1983</c:v>
                </c:pt>
                <c:pt idx="4868">
                  <c:v>8/28/1983</c:v>
                </c:pt>
                <c:pt idx="4869">
                  <c:v>8/29/1983</c:v>
                </c:pt>
                <c:pt idx="4870">
                  <c:v>8/30/1983</c:v>
                </c:pt>
                <c:pt idx="4871">
                  <c:v>8/31/1983</c:v>
                </c:pt>
                <c:pt idx="4872">
                  <c:v>9/1/1983</c:v>
                </c:pt>
                <c:pt idx="4873">
                  <c:v>9/2/1983</c:v>
                </c:pt>
                <c:pt idx="4874">
                  <c:v>9/3/1983</c:v>
                </c:pt>
                <c:pt idx="4875">
                  <c:v>9/4/1983</c:v>
                </c:pt>
                <c:pt idx="4876">
                  <c:v>9/5/1983</c:v>
                </c:pt>
                <c:pt idx="4877">
                  <c:v>9/6/1983</c:v>
                </c:pt>
                <c:pt idx="4878">
                  <c:v>9/7/1983</c:v>
                </c:pt>
                <c:pt idx="4879">
                  <c:v>9/8/1983</c:v>
                </c:pt>
                <c:pt idx="4880">
                  <c:v>9/9/1983</c:v>
                </c:pt>
                <c:pt idx="4881">
                  <c:v>9/10/1983</c:v>
                </c:pt>
                <c:pt idx="4882">
                  <c:v>9/11/1983</c:v>
                </c:pt>
                <c:pt idx="4883">
                  <c:v>9/12/1983</c:v>
                </c:pt>
                <c:pt idx="4884">
                  <c:v>9/13/1983</c:v>
                </c:pt>
                <c:pt idx="4885">
                  <c:v>9/14/1983</c:v>
                </c:pt>
                <c:pt idx="4886">
                  <c:v>9/15/1983</c:v>
                </c:pt>
                <c:pt idx="4887">
                  <c:v>9/16/1983</c:v>
                </c:pt>
                <c:pt idx="4888">
                  <c:v>9/17/1983</c:v>
                </c:pt>
                <c:pt idx="4889">
                  <c:v>9/18/1983</c:v>
                </c:pt>
                <c:pt idx="4890">
                  <c:v>9/19/1983</c:v>
                </c:pt>
                <c:pt idx="4891">
                  <c:v>9/20/1983</c:v>
                </c:pt>
                <c:pt idx="4892">
                  <c:v>9/21/1983</c:v>
                </c:pt>
                <c:pt idx="4893">
                  <c:v>9/22/1983</c:v>
                </c:pt>
                <c:pt idx="4894">
                  <c:v>9/23/1983</c:v>
                </c:pt>
                <c:pt idx="4895">
                  <c:v>9/24/1983</c:v>
                </c:pt>
                <c:pt idx="4896">
                  <c:v>9/25/1983</c:v>
                </c:pt>
                <c:pt idx="4897">
                  <c:v>9/26/1983</c:v>
                </c:pt>
                <c:pt idx="4898">
                  <c:v>9/27/1983</c:v>
                </c:pt>
                <c:pt idx="4899">
                  <c:v>9/28/1983</c:v>
                </c:pt>
                <c:pt idx="4900">
                  <c:v>9/29/1983</c:v>
                </c:pt>
                <c:pt idx="4901">
                  <c:v>9/30/1983</c:v>
                </c:pt>
                <c:pt idx="4902">
                  <c:v>10/1/1983</c:v>
                </c:pt>
                <c:pt idx="4903">
                  <c:v>10/2/1983</c:v>
                </c:pt>
                <c:pt idx="4904">
                  <c:v>10/3/1983</c:v>
                </c:pt>
                <c:pt idx="4905">
                  <c:v>10/4/1983</c:v>
                </c:pt>
                <c:pt idx="4906">
                  <c:v>10/5/1983</c:v>
                </c:pt>
                <c:pt idx="4907">
                  <c:v>10/6/1983</c:v>
                </c:pt>
                <c:pt idx="4908">
                  <c:v>10/7/1983</c:v>
                </c:pt>
                <c:pt idx="4909">
                  <c:v>10/8/1983</c:v>
                </c:pt>
                <c:pt idx="4910">
                  <c:v>10/9/1983</c:v>
                </c:pt>
                <c:pt idx="4911">
                  <c:v>10/10/1983</c:v>
                </c:pt>
                <c:pt idx="4912">
                  <c:v>10/11/1983</c:v>
                </c:pt>
                <c:pt idx="4913">
                  <c:v>10/12/1983</c:v>
                </c:pt>
                <c:pt idx="4914">
                  <c:v>10/13/1983</c:v>
                </c:pt>
                <c:pt idx="4915">
                  <c:v>10/14/1983</c:v>
                </c:pt>
                <c:pt idx="4916">
                  <c:v>10/15/1983</c:v>
                </c:pt>
                <c:pt idx="4917">
                  <c:v>10/16/1983</c:v>
                </c:pt>
                <c:pt idx="4918">
                  <c:v>10/17/1983</c:v>
                </c:pt>
                <c:pt idx="4919">
                  <c:v>10/18/1983</c:v>
                </c:pt>
                <c:pt idx="4920">
                  <c:v>10/19/1983</c:v>
                </c:pt>
                <c:pt idx="4921">
                  <c:v>10/20/1983</c:v>
                </c:pt>
                <c:pt idx="4922">
                  <c:v>10/21/1983</c:v>
                </c:pt>
                <c:pt idx="4923">
                  <c:v>10/22/1983</c:v>
                </c:pt>
                <c:pt idx="4924">
                  <c:v>10/23/1983</c:v>
                </c:pt>
                <c:pt idx="4925">
                  <c:v>10/24/1983</c:v>
                </c:pt>
                <c:pt idx="4926">
                  <c:v>10/25/1983</c:v>
                </c:pt>
                <c:pt idx="4927">
                  <c:v>10/26/1983</c:v>
                </c:pt>
                <c:pt idx="4928">
                  <c:v>10/27/1983</c:v>
                </c:pt>
                <c:pt idx="4929">
                  <c:v>10/28/1983</c:v>
                </c:pt>
                <c:pt idx="4930">
                  <c:v>10/29/1983</c:v>
                </c:pt>
                <c:pt idx="4931">
                  <c:v>10/30/1983</c:v>
                </c:pt>
                <c:pt idx="4932">
                  <c:v>10/31/1983</c:v>
                </c:pt>
                <c:pt idx="4933">
                  <c:v>11/1/1983</c:v>
                </c:pt>
                <c:pt idx="4934">
                  <c:v>11/2/1983</c:v>
                </c:pt>
                <c:pt idx="4935">
                  <c:v>11/3/1983</c:v>
                </c:pt>
                <c:pt idx="4936">
                  <c:v>11/4/1983</c:v>
                </c:pt>
                <c:pt idx="4937">
                  <c:v>11/5/1983</c:v>
                </c:pt>
                <c:pt idx="4938">
                  <c:v>11/6/1983</c:v>
                </c:pt>
                <c:pt idx="4939">
                  <c:v>11/7/1983</c:v>
                </c:pt>
                <c:pt idx="4940">
                  <c:v>11/8/1983</c:v>
                </c:pt>
                <c:pt idx="4941">
                  <c:v>11/9/1983</c:v>
                </c:pt>
                <c:pt idx="4942">
                  <c:v>11/10/1983</c:v>
                </c:pt>
                <c:pt idx="4943">
                  <c:v>11/11/1983</c:v>
                </c:pt>
                <c:pt idx="4944">
                  <c:v>11/12/1983</c:v>
                </c:pt>
                <c:pt idx="4945">
                  <c:v>11/13/1983</c:v>
                </c:pt>
                <c:pt idx="4946">
                  <c:v>11/14/1983</c:v>
                </c:pt>
                <c:pt idx="4947">
                  <c:v>11/15/1983</c:v>
                </c:pt>
                <c:pt idx="4948">
                  <c:v>11/16/1983</c:v>
                </c:pt>
                <c:pt idx="4949">
                  <c:v>11/17/1983</c:v>
                </c:pt>
                <c:pt idx="4950">
                  <c:v>11/18/1983</c:v>
                </c:pt>
                <c:pt idx="4951">
                  <c:v>11/19/1983</c:v>
                </c:pt>
                <c:pt idx="4952">
                  <c:v>11/20/1983</c:v>
                </c:pt>
                <c:pt idx="4953">
                  <c:v>11/21/1983</c:v>
                </c:pt>
                <c:pt idx="4954">
                  <c:v>11/22/1983</c:v>
                </c:pt>
                <c:pt idx="4955">
                  <c:v>11/23/1983</c:v>
                </c:pt>
                <c:pt idx="4956">
                  <c:v>11/24/1983</c:v>
                </c:pt>
                <c:pt idx="4957">
                  <c:v>11/25/1983</c:v>
                </c:pt>
                <c:pt idx="4958">
                  <c:v>11/26/1983</c:v>
                </c:pt>
                <c:pt idx="4959">
                  <c:v>11/27/1983</c:v>
                </c:pt>
                <c:pt idx="4960">
                  <c:v>11/28/1983</c:v>
                </c:pt>
                <c:pt idx="4961">
                  <c:v>11/29/1983</c:v>
                </c:pt>
                <c:pt idx="4962">
                  <c:v>11/30/1983</c:v>
                </c:pt>
                <c:pt idx="4963">
                  <c:v>12/1/1983</c:v>
                </c:pt>
                <c:pt idx="4964">
                  <c:v>12/2/1983</c:v>
                </c:pt>
                <c:pt idx="4965">
                  <c:v>12/3/1983</c:v>
                </c:pt>
                <c:pt idx="4966">
                  <c:v>12/4/1983</c:v>
                </c:pt>
                <c:pt idx="4967">
                  <c:v>12/5/1983</c:v>
                </c:pt>
                <c:pt idx="4968">
                  <c:v>12/6/1983</c:v>
                </c:pt>
                <c:pt idx="4969">
                  <c:v>12/7/1983</c:v>
                </c:pt>
                <c:pt idx="4970">
                  <c:v>12/8/1983</c:v>
                </c:pt>
                <c:pt idx="4971">
                  <c:v>12/9/1983</c:v>
                </c:pt>
                <c:pt idx="4972">
                  <c:v>12/10/1983</c:v>
                </c:pt>
                <c:pt idx="4973">
                  <c:v>12/11/1983</c:v>
                </c:pt>
                <c:pt idx="4974">
                  <c:v>12/12/1983</c:v>
                </c:pt>
                <c:pt idx="4975">
                  <c:v>12/13/1983</c:v>
                </c:pt>
                <c:pt idx="4976">
                  <c:v>12/14/1983</c:v>
                </c:pt>
                <c:pt idx="4977">
                  <c:v>12/15/1983</c:v>
                </c:pt>
                <c:pt idx="4978">
                  <c:v>12/16/1983</c:v>
                </c:pt>
                <c:pt idx="4979">
                  <c:v>12/17/1983</c:v>
                </c:pt>
                <c:pt idx="4980">
                  <c:v>12/18/1983</c:v>
                </c:pt>
                <c:pt idx="4981">
                  <c:v>12/19/1983</c:v>
                </c:pt>
                <c:pt idx="4982">
                  <c:v>12/20/1983</c:v>
                </c:pt>
                <c:pt idx="4983">
                  <c:v>12/21/1983</c:v>
                </c:pt>
                <c:pt idx="4984">
                  <c:v>12/22/1983</c:v>
                </c:pt>
                <c:pt idx="4985">
                  <c:v>12/23/1983</c:v>
                </c:pt>
                <c:pt idx="4986">
                  <c:v>12/24/1983</c:v>
                </c:pt>
                <c:pt idx="4987">
                  <c:v>12/25/1983</c:v>
                </c:pt>
                <c:pt idx="4988">
                  <c:v>12/26/1983</c:v>
                </c:pt>
                <c:pt idx="4989">
                  <c:v>12/27/1983</c:v>
                </c:pt>
                <c:pt idx="4990">
                  <c:v>12/28/1983</c:v>
                </c:pt>
                <c:pt idx="4991">
                  <c:v>12/29/1983</c:v>
                </c:pt>
                <c:pt idx="4992">
                  <c:v>12/30/1983</c:v>
                </c:pt>
                <c:pt idx="4993">
                  <c:v>12/31/1983</c:v>
                </c:pt>
                <c:pt idx="4994">
                  <c:v>1/1/1984</c:v>
                </c:pt>
                <c:pt idx="4995">
                  <c:v>1/2/1984</c:v>
                </c:pt>
                <c:pt idx="4996">
                  <c:v>1/3/1984</c:v>
                </c:pt>
                <c:pt idx="4997">
                  <c:v>1/4/1984</c:v>
                </c:pt>
                <c:pt idx="4998">
                  <c:v>1/5/1984</c:v>
                </c:pt>
                <c:pt idx="4999">
                  <c:v>1/6/1984</c:v>
                </c:pt>
                <c:pt idx="5000">
                  <c:v>1/7/1984</c:v>
                </c:pt>
                <c:pt idx="5001">
                  <c:v>1/8/1984</c:v>
                </c:pt>
                <c:pt idx="5002">
                  <c:v>1/9/1984</c:v>
                </c:pt>
                <c:pt idx="5003">
                  <c:v>1/10/1984</c:v>
                </c:pt>
                <c:pt idx="5004">
                  <c:v>1/11/1984</c:v>
                </c:pt>
                <c:pt idx="5005">
                  <c:v>1/12/1984</c:v>
                </c:pt>
                <c:pt idx="5006">
                  <c:v>1/13/1984</c:v>
                </c:pt>
                <c:pt idx="5007">
                  <c:v>1/14/1984</c:v>
                </c:pt>
                <c:pt idx="5008">
                  <c:v>1/15/1984</c:v>
                </c:pt>
                <c:pt idx="5009">
                  <c:v>1/16/1984</c:v>
                </c:pt>
                <c:pt idx="5010">
                  <c:v>1/17/1984</c:v>
                </c:pt>
                <c:pt idx="5011">
                  <c:v>1/18/1984</c:v>
                </c:pt>
                <c:pt idx="5012">
                  <c:v>1/19/1984</c:v>
                </c:pt>
                <c:pt idx="5013">
                  <c:v>1/20/1984</c:v>
                </c:pt>
                <c:pt idx="5014">
                  <c:v>1/21/1984</c:v>
                </c:pt>
                <c:pt idx="5015">
                  <c:v>1/22/1984</c:v>
                </c:pt>
                <c:pt idx="5016">
                  <c:v>1/23/1984</c:v>
                </c:pt>
                <c:pt idx="5017">
                  <c:v>1/24/1984</c:v>
                </c:pt>
                <c:pt idx="5018">
                  <c:v>1/25/1984</c:v>
                </c:pt>
                <c:pt idx="5019">
                  <c:v>1/26/1984</c:v>
                </c:pt>
                <c:pt idx="5020">
                  <c:v>1/27/1984</c:v>
                </c:pt>
                <c:pt idx="5021">
                  <c:v>1/28/1984</c:v>
                </c:pt>
                <c:pt idx="5022">
                  <c:v>1/29/1984</c:v>
                </c:pt>
                <c:pt idx="5023">
                  <c:v>1/30/1984</c:v>
                </c:pt>
                <c:pt idx="5024">
                  <c:v>1/31/1984</c:v>
                </c:pt>
                <c:pt idx="5025">
                  <c:v>2/1/1984</c:v>
                </c:pt>
                <c:pt idx="5026">
                  <c:v>2/2/1984</c:v>
                </c:pt>
                <c:pt idx="5027">
                  <c:v>2/3/1984</c:v>
                </c:pt>
                <c:pt idx="5028">
                  <c:v>2/4/1984</c:v>
                </c:pt>
                <c:pt idx="5029">
                  <c:v>2/5/1984</c:v>
                </c:pt>
                <c:pt idx="5030">
                  <c:v>2/6/1984</c:v>
                </c:pt>
                <c:pt idx="5031">
                  <c:v>2/7/1984</c:v>
                </c:pt>
                <c:pt idx="5032">
                  <c:v>2/8/1984</c:v>
                </c:pt>
                <c:pt idx="5033">
                  <c:v>2/9/1984</c:v>
                </c:pt>
                <c:pt idx="5034">
                  <c:v>2/10/1984</c:v>
                </c:pt>
                <c:pt idx="5035">
                  <c:v>2/11/1984</c:v>
                </c:pt>
                <c:pt idx="5036">
                  <c:v>2/12/1984</c:v>
                </c:pt>
                <c:pt idx="5037">
                  <c:v>2/13/1984</c:v>
                </c:pt>
                <c:pt idx="5038">
                  <c:v>2/14/1984</c:v>
                </c:pt>
                <c:pt idx="5039">
                  <c:v>2/15/1984</c:v>
                </c:pt>
                <c:pt idx="5040">
                  <c:v>2/16/1984</c:v>
                </c:pt>
                <c:pt idx="5041">
                  <c:v>2/17/1984</c:v>
                </c:pt>
                <c:pt idx="5042">
                  <c:v>2/18/1984</c:v>
                </c:pt>
                <c:pt idx="5043">
                  <c:v>2/19/1984</c:v>
                </c:pt>
                <c:pt idx="5044">
                  <c:v>2/20/1984</c:v>
                </c:pt>
                <c:pt idx="5045">
                  <c:v>2/21/1984</c:v>
                </c:pt>
                <c:pt idx="5046">
                  <c:v>2/22/1984</c:v>
                </c:pt>
                <c:pt idx="5047">
                  <c:v>2/23/1984</c:v>
                </c:pt>
                <c:pt idx="5048">
                  <c:v>2/24/1984</c:v>
                </c:pt>
                <c:pt idx="5049">
                  <c:v>2/25/1984</c:v>
                </c:pt>
                <c:pt idx="5050">
                  <c:v>2/26/1984</c:v>
                </c:pt>
                <c:pt idx="5051">
                  <c:v>2/27/1984</c:v>
                </c:pt>
                <c:pt idx="5052">
                  <c:v>2/28/1984</c:v>
                </c:pt>
                <c:pt idx="5053">
                  <c:v>2/29/1984</c:v>
                </c:pt>
                <c:pt idx="5054">
                  <c:v>3/1/1984</c:v>
                </c:pt>
                <c:pt idx="5055">
                  <c:v>3/2/1984</c:v>
                </c:pt>
                <c:pt idx="5056">
                  <c:v>3/3/1984</c:v>
                </c:pt>
                <c:pt idx="5057">
                  <c:v>3/4/1984</c:v>
                </c:pt>
                <c:pt idx="5058">
                  <c:v>3/5/1984</c:v>
                </c:pt>
                <c:pt idx="5059">
                  <c:v>3/6/1984</c:v>
                </c:pt>
                <c:pt idx="5060">
                  <c:v>3/7/1984</c:v>
                </c:pt>
                <c:pt idx="5061">
                  <c:v>3/8/1984</c:v>
                </c:pt>
                <c:pt idx="5062">
                  <c:v>3/9/1984</c:v>
                </c:pt>
                <c:pt idx="5063">
                  <c:v>3/10/1984</c:v>
                </c:pt>
                <c:pt idx="5064">
                  <c:v>3/11/1984</c:v>
                </c:pt>
                <c:pt idx="5065">
                  <c:v>3/12/1984</c:v>
                </c:pt>
                <c:pt idx="5066">
                  <c:v>3/13/1984</c:v>
                </c:pt>
                <c:pt idx="5067">
                  <c:v>3/14/1984</c:v>
                </c:pt>
                <c:pt idx="5068">
                  <c:v>3/15/1984</c:v>
                </c:pt>
                <c:pt idx="5069">
                  <c:v>3/16/1984</c:v>
                </c:pt>
                <c:pt idx="5070">
                  <c:v>3/17/1984</c:v>
                </c:pt>
                <c:pt idx="5071">
                  <c:v>3/18/1984</c:v>
                </c:pt>
                <c:pt idx="5072">
                  <c:v>3/19/1984</c:v>
                </c:pt>
                <c:pt idx="5073">
                  <c:v>3/20/1984</c:v>
                </c:pt>
                <c:pt idx="5074">
                  <c:v>3/21/1984</c:v>
                </c:pt>
                <c:pt idx="5075">
                  <c:v>3/22/1984</c:v>
                </c:pt>
                <c:pt idx="5076">
                  <c:v>3/23/1984</c:v>
                </c:pt>
                <c:pt idx="5077">
                  <c:v>3/24/1984</c:v>
                </c:pt>
                <c:pt idx="5078">
                  <c:v>3/25/1984</c:v>
                </c:pt>
                <c:pt idx="5079">
                  <c:v>3/26/1984</c:v>
                </c:pt>
                <c:pt idx="5080">
                  <c:v>3/27/1984</c:v>
                </c:pt>
                <c:pt idx="5081">
                  <c:v>3/28/1984</c:v>
                </c:pt>
                <c:pt idx="5082">
                  <c:v>3/29/1984</c:v>
                </c:pt>
                <c:pt idx="5083">
                  <c:v>3/30/1984</c:v>
                </c:pt>
                <c:pt idx="5084">
                  <c:v>3/31/1984</c:v>
                </c:pt>
                <c:pt idx="5085">
                  <c:v>4/1/1984</c:v>
                </c:pt>
                <c:pt idx="5086">
                  <c:v>4/2/1984</c:v>
                </c:pt>
                <c:pt idx="5087">
                  <c:v>4/3/1984</c:v>
                </c:pt>
                <c:pt idx="5088">
                  <c:v>4/4/1984</c:v>
                </c:pt>
                <c:pt idx="5089">
                  <c:v>4/5/1984</c:v>
                </c:pt>
                <c:pt idx="5090">
                  <c:v>4/6/1984</c:v>
                </c:pt>
                <c:pt idx="5091">
                  <c:v>4/7/1984</c:v>
                </c:pt>
                <c:pt idx="5092">
                  <c:v>4/8/1984</c:v>
                </c:pt>
                <c:pt idx="5093">
                  <c:v>4/9/1984</c:v>
                </c:pt>
                <c:pt idx="5094">
                  <c:v>4/10/1984</c:v>
                </c:pt>
                <c:pt idx="5095">
                  <c:v>4/11/1984</c:v>
                </c:pt>
                <c:pt idx="5096">
                  <c:v>4/12/1984</c:v>
                </c:pt>
                <c:pt idx="5097">
                  <c:v>4/13/1984</c:v>
                </c:pt>
                <c:pt idx="5098">
                  <c:v>4/14/1984</c:v>
                </c:pt>
                <c:pt idx="5099">
                  <c:v>4/15/1984</c:v>
                </c:pt>
                <c:pt idx="5100">
                  <c:v>4/16/1984</c:v>
                </c:pt>
                <c:pt idx="5101">
                  <c:v>4/17/1984</c:v>
                </c:pt>
                <c:pt idx="5102">
                  <c:v>4/18/1984</c:v>
                </c:pt>
                <c:pt idx="5103">
                  <c:v>4/19/1984</c:v>
                </c:pt>
                <c:pt idx="5104">
                  <c:v>4/20/1984</c:v>
                </c:pt>
                <c:pt idx="5105">
                  <c:v>4/21/1984</c:v>
                </c:pt>
                <c:pt idx="5106">
                  <c:v>4/22/1984</c:v>
                </c:pt>
                <c:pt idx="5107">
                  <c:v>4/23/1984</c:v>
                </c:pt>
                <c:pt idx="5108">
                  <c:v>4/24/1984</c:v>
                </c:pt>
                <c:pt idx="5109">
                  <c:v>4/25/1984</c:v>
                </c:pt>
                <c:pt idx="5110">
                  <c:v>4/26/1984</c:v>
                </c:pt>
                <c:pt idx="5111">
                  <c:v>4/27/1984</c:v>
                </c:pt>
                <c:pt idx="5112">
                  <c:v>4/28/1984</c:v>
                </c:pt>
                <c:pt idx="5113">
                  <c:v>4/29/1984</c:v>
                </c:pt>
                <c:pt idx="5114">
                  <c:v>4/30/1984</c:v>
                </c:pt>
                <c:pt idx="5115">
                  <c:v>5/1/1984</c:v>
                </c:pt>
                <c:pt idx="5116">
                  <c:v>5/2/1984</c:v>
                </c:pt>
                <c:pt idx="5117">
                  <c:v>5/3/1984</c:v>
                </c:pt>
                <c:pt idx="5118">
                  <c:v>5/4/1984</c:v>
                </c:pt>
                <c:pt idx="5119">
                  <c:v>5/5/1984</c:v>
                </c:pt>
                <c:pt idx="5120">
                  <c:v>5/6/1984</c:v>
                </c:pt>
                <c:pt idx="5121">
                  <c:v>5/7/1984</c:v>
                </c:pt>
                <c:pt idx="5122">
                  <c:v>5/8/1984</c:v>
                </c:pt>
                <c:pt idx="5123">
                  <c:v>5/9/1984</c:v>
                </c:pt>
                <c:pt idx="5124">
                  <c:v>5/10/1984</c:v>
                </c:pt>
                <c:pt idx="5125">
                  <c:v>5/11/1984</c:v>
                </c:pt>
                <c:pt idx="5126">
                  <c:v>5/12/1984</c:v>
                </c:pt>
                <c:pt idx="5127">
                  <c:v>5/13/1984</c:v>
                </c:pt>
                <c:pt idx="5128">
                  <c:v>5/14/1984</c:v>
                </c:pt>
                <c:pt idx="5129">
                  <c:v>5/15/1984</c:v>
                </c:pt>
                <c:pt idx="5130">
                  <c:v>5/16/1984</c:v>
                </c:pt>
                <c:pt idx="5131">
                  <c:v>5/17/1984</c:v>
                </c:pt>
                <c:pt idx="5132">
                  <c:v>5/18/1984</c:v>
                </c:pt>
                <c:pt idx="5133">
                  <c:v>5/19/1984</c:v>
                </c:pt>
                <c:pt idx="5134">
                  <c:v>5/20/1984</c:v>
                </c:pt>
                <c:pt idx="5135">
                  <c:v>5/21/1984</c:v>
                </c:pt>
                <c:pt idx="5136">
                  <c:v>5/22/1984</c:v>
                </c:pt>
                <c:pt idx="5137">
                  <c:v>5/23/1984</c:v>
                </c:pt>
                <c:pt idx="5138">
                  <c:v>5/24/1984</c:v>
                </c:pt>
                <c:pt idx="5139">
                  <c:v>5/25/1984</c:v>
                </c:pt>
                <c:pt idx="5140">
                  <c:v>5/26/1984</c:v>
                </c:pt>
                <c:pt idx="5141">
                  <c:v>5/27/1984</c:v>
                </c:pt>
                <c:pt idx="5142">
                  <c:v>5/28/1984</c:v>
                </c:pt>
                <c:pt idx="5143">
                  <c:v>5/29/1984</c:v>
                </c:pt>
                <c:pt idx="5144">
                  <c:v>5/30/1984</c:v>
                </c:pt>
                <c:pt idx="5145">
                  <c:v>5/31/1984</c:v>
                </c:pt>
                <c:pt idx="5146">
                  <c:v>6/1/1984</c:v>
                </c:pt>
                <c:pt idx="5147">
                  <c:v>6/2/1984</c:v>
                </c:pt>
                <c:pt idx="5148">
                  <c:v>6/3/1984</c:v>
                </c:pt>
                <c:pt idx="5149">
                  <c:v>6/4/1984</c:v>
                </c:pt>
                <c:pt idx="5150">
                  <c:v>6/5/1984</c:v>
                </c:pt>
                <c:pt idx="5151">
                  <c:v>6/6/1984</c:v>
                </c:pt>
                <c:pt idx="5152">
                  <c:v>6/7/1984</c:v>
                </c:pt>
                <c:pt idx="5153">
                  <c:v>6/8/1984</c:v>
                </c:pt>
                <c:pt idx="5154">
                  <c:v>6/9/1984</c:v>
                </c:pt>
                <c:pt idx="5155">
                  <c:v>6/10/1984</c:v>
                </c:pt>
                <c:pt idx="5156">
                  <c:v>6/11/1984</c:v>
                </c:pt>
                <c:pt idx="5157">
                  <c:v>6/12/1984</c:v>
                </c:pt>
                <c:pt idx="5158">
                  <c:v>6/13/1984</c:v>
                </c:pt>
                <c:pt idx="5159">
                  <c:v>6/14/1984</c:v>
                </c:pt>
                <c:pt idx="5160">
                  <c:v>6/15/1984</c:v>
                </c:pt>
                <c:pt idx="5161">
                  <c:v>6/16/1984</c:v>
                </c:pt>
                <c:pt idx="5162">
                  <c:v>6/17/1984</c:v>
                </c:pt>
                <c:pt idx="5163">
                  <c:v>6/18/1984</c:v>
                </c:pt>
                <c:pt idx="5164">
                  <c:v>6/19/1984</c:v>
                </c:pt>
                <c:pt idx="5165">
                  <c:v>6/20/1984</c:v>
                </c:pt>
                <c:pt idx="5166">
                  <c:v>6/21/1984</c:v>
                </c:pt>
                <c:pt idx="5167">
                  <c:v>6/22/1984</c:v>
                </c:pt>
                <c:pt idx="5168">
                  <c:v>6/23/1984</c:v>
                </c:pt>
                <c:pt idx="5169">
                  <c:v>6/24/1984</c:v>
                </c:pt>
                <c:pt idx="5170">
                  <c:v>6/25/1984</c:v>
                </c:pt>
                <c:pt idx="5171">
                  <c:v>6/26/1984</c:v>
                </c:pt>
                <c:pt idx="5172">
                  <c:v>6/27/1984</c:v>
                </c:pt>
                <c:pt idx="5173">
                  <c:v>6/28/1984</c:v>
                </c:pt>
                <c:pt idx="5174">
                  <c:v>6/29/1984</c:v>
                </c:pt>
                <c:pt idx="5175">
                  <c:v>6/30/1984</c:v>
                </c:pt>
                <c:pt idx="5176">
                  <c:v>7/1/1984</c:v>
                </c:pt>
                <c:pt idx="5177">
                  <c:v>7/2/1984</c:v>
                </c:pt>
                <c:pt idx="5178">
                  <c:v>7/3/1984</c:v>
                </c:pt>
                <c:pt idx="5179">
                  <c:v>7/4/1984</c:v>
                </c:pt>
                <c:pt idx="5180">
                  <c:v>7/5/1984</c:v>
                </c:pt>
                <c:pt idx="5181">
                  <c:v>7/6/1984</c:v>
                </c:pt>
                <c:pt idx="5182">
                  <c:v>7/7/1984</c:v>
                </c:pt>
                <c:pt idx="5183">
                  <c:v>7/8/1984</c:v>
                </c:pt>
                <c:pt idx="5184">
                  <c:v>7/9/1984</c:v>
                </c:pt>
                <c:pt idx="5185">
                  <c:v>7/10/1984</c:v>
                </c:pt>
                <c:pt idx="5186">
                  <c:v>7/11/1984</c:v>
                </c:pt>
                <c:pt idx="5187">
                  <c:v>7/12/1984</c:v>
                </c:pt>
                <c:pt idx="5188">
                  <c:v>7/13/1984</c:v>
                </c:pt>
                <c:pt idx="5189">
                  <c:v>7/14/1984</c:v>
                </c:pt>
                <c:pt idx="5190">
                  <c:v>7/15/1984</c:v>
                </c:pt>
                <c:pt idx="5191">
                  <c:v>7/16/1984</c:v>
                </c:pt>
                <c:pt idx="5192">
                  <c:v>7/17/1984</c:v>
                </c:pt>
                <c:pt idx="5193">
                  <c:v>7/18/1984</c:v>
                </c:pt>
                <c:pt idx="5194">
                  <c:v>7/19/1984</c:v>
                </c:pt>
                <c:pt idx="5195">
                  <c:v>7/20/1984</c:v>
                </c:pt>
                <c:pt idx="5196">
                  <c:v>7/21/1984</c:v>
                </c:pt>
                <c:pt idx="5197">
                  <c:v>7/22/1984</c:v>
                </c:pt>
                <c:pt idx="5198">
                  <c:v>7/23/1984</c:v>
                </c:pt>
                <c:pt idx="5199">
                  <c:v>7/24/1984</c:v>
                </c:pt>
                <c:pt idx="5200">
                  <c:v>7/25/1984</c:v>
                </c:pt>
                <c:pt idx="5201">
                  <c:v>7/26/1984</c:v>
                </c:pt>
                <c:pt idx="5202">
                  <c:v>7/27/1984</c:v>
                </c:pt>
                <c:pt idx="5203">
                  <c:v>7/28/1984</c:v>
                </c:pt>
                <c:pt idx="5204">
                  <c:v>7/29/1984</c:v>
                </c:pt>
                <c:pt idx="5205">
                  <c:v>7/30/1984</c:v>
                </c:pt>
                <c:pt idx="5206">
                  <c:v>7/31/1984</c:v>
                </c:pt>
                <c:pt idx="5207">
                  <c:v>8/1/1984</c:v>
                </c:pt>
                <c:pt idx="5208">
                  <c:v>8/2/1984</c:v>
                </c:pt>
                <c:pt idx="5209">
                  <c:v>8/3/1984</c:v>
                </c:pt>
                <c:pt idx="5210">
                  <c:v>8/4/1984</c:v>
                </c:pt>
                <c:pt idx="5211">
                  <c:v>8/5/1984</c:v>
                </c:pt>
                <c:pt idx="5212">
                  <c:v>8/6/1984</c:v>
                </c:pt>
                <c:pt idx="5213">
                  <c:v>8/7/1984</c:v>
                </c:pt>
                <c:pt idx="5214">
                  <c:v>8/8/1984</c:v>
                </c:pt>
                <c:pt idx="5215">
                  <c:v>8/9/1984</c:v>
                </c:pt>
                <c:pt idx="5216">
                  <c:v>8/10/1984</c:v>
                </c:pt>
                <c:pt idx="5217">
                  <c:v>8/11/1984</c:v>
                </c:pt>
                <c:pt idx="5218">
                  <c:v>8/12/1984</c:v>
                </c:pt>
                <c:pt idx="5219">
                  <c:v>8/13/1984</c:v>
                </c:pt>
                <c:pt idx="5220">
                  <c:v>8/14/1984</c:v>
                </c:pt>
                <c:pt idx="5221">
                  <c:v>8/15/1984</c:v>
                </c:pt>
                <c:pt idx="5222">
                  <c:v>8/16/1984</c:v>
                </c:pt>
                <c:pt idx="5223">
                  <c:v>8/17/1984</c:v>
                </c:pt>
                <c:pt idx="5224">
                  <c:v>8/18/1984</c:v>
                </c:pt>
                <c:pt idx="5225">
                  <c:v>8/19/1984</c:v>
                </c:pt>
                <c:pt idx="5226">
                  <c:v>8/20/1984</c:v>
                </c:pt>
                <c:pt idx="5227">
                  <c:v>8/21/1984</c:v>
                </c:pt>
                <c:pt idx="5228">
                  <c:v>8/22/1984</c:v>
                </c:pt>
                <c:pt idx="5229">
                  <c:v>8/23/1984</c:v>
                </c:pt>
                <c:pt idx="5230">
                  <c:v>8/24/1984</c:v>
                </c:pt>
                <c:pt idx="5231">
                  <c:v>8/25/1984</c:v>
                </c:pt>
                <c:pt idx="5232">
                  <c:v>8/26/1984</c:v>
                </c:pt>
                <c:pt idx="5233">
                  <c:v>8/27/1984</c:v>
                </c:pt>
                <c:pt idx="5234">
                  <c:v>8/28/1984</c:v>
                </c:pt>
                <c:pt idx="5235">
                  <c:v>8/29/1984</c:v>
                </c:pt>
                <c:pt idx="5236">
                  <c:v>8/30/1984</c:v>
                </c:pt>
                <c:pt idx="5237">
                  <c:v>8/31/1984</c:v>
                </c:pt>
                <c:pt idx="5238">
                  <c:v>9/1/1984</c:v>
                </c:pt>
                <c:pt idx="5239">
                  <c:v>9/2/1984</c:v>
                </c:pt>
                <c:pt idx="5240">
                  <c:v>9/3/1984</c:v>
                </c:pt>
                <c:pt idx="5241">
                  <c:v>9/4/1984</c:v>
                </c:pt>
                <c:pt idx="5242">
                  <c:v>9/5/1984</c:v>
                </c:pt>
                <c:pt idx="5243">
                  <c:v>9/6/1984</c:v>
                </c:pt>
                <c:pt idx="5244">
                  <c:v>9/7/1984</c:v>
                </c:pt>
                <c:pt idx="5245">
                  <c:v>9/8/1984</c:v>
                </c:pt>
                <c:pt idx="5246">
                  <c:v>9/9/1984</c:v>
                </c:pt>
                <c:pt idx="5247">
                  <c:v>9/10/1984</c:v>
                </c:pt>
                <c:pt idx="5248">
                  <c:v>9/11/1984</c:v>
                </c:pt>
                <c:pt idx="5249">
                  <c:v>9/12/1984</c:v>
                </c:pt>
                <c:pt idx="5250">
                  <c:v>9/13/1984</c:v>
                </c:pt>
                <c:pt idx="5251">
                  <c:v>9/14/1984</c:v>
                </c:pt>
                <c:pt idx="5252">
                  <c:v>9/15/1984</c:v>
                </c:pt>
                <c:pt idx="5253">
                  <c:v>9/16/1984</c:v>
                </c:pt>
                <c:pt idx="5254">
                  <c:v>9/17/1984</c:v>
                </c:pt>
                <c:pt idx="5255">
                  <c:v>9/18/1984</c:v>
                </c:pt>
                <c:pt idx="5256">
                  <c:v>9/19/1984</c:v>
                </c:pt>
                <c:pt idx="5257">
                  <c:v>9/20/1984</c:v>
                </c:pt>
                <c:pt idx="5258">
                  <c:v>9/21/1984</c:v>
                </c:pt>
                <c:pt idx="5259">
                  <c:v>9/22/1984</c:v>
                </c:pt>
                <c:pt idx="5260">
                  <c:v>9/23/1984</c:v>
                </c:pt>
                <c:pt idx="5261">
                  <c:v>9/24/1984</c:v>
                </c:pt>
                <c:pt idx="5262">
                  <c:v>9/25/1984</c:v>
                </c:pt>
                <c:pt idx="5263">
                  <c:v>9/26/1984</c:v>
                </c:pt>
                <c:pt idx="5264">
                  <c:v>9/27/1984</c:v>
                </c:pt>
                <c:pt idx="5265">
                  <c:v>9/28/1984</c:v>
                </c:pt>
                <c:pt idx="5266">
                  <c:v>9/29/1984</c:v>
                </c:pt>
                <c:pt idx="5267">
                  <c:v>9/30/1984</c:v>
                </c:pt>
                <c:pt idx="5268">
                  <c:v>10/1/1984</c:v>
                </c:pt>
                <c:pt idx="5269">
                  <c:v>10/2/1984</c:v>
                </c:pt>
                <c:pt idx="5270">
                  <c:v>10/3/1984</c:v>
                </c:pt>
                <c:pt idx="5271">
                  <c:v>10/4/1984</c:v>
                </c:pt>
                <c:pt idx="5272">
                  <c:v>10/5/1984</c:v>
                </c:pt>
                <c:pt idx="5273">
                  <c:v>10/6/1984</c:v>
                </c:pt>
                <c:pt idx="5274">
                  <c:v>10/7/1984</c:v>
                </c:pt>
                <c:pt idx="5275">
                  <c:v>10/8/1984</c:v>
                </c:pt>
                <c:pt idx="5276">
                  <c:v>10/9/1984</c:v>
                </c:pt>
                <c:pt idx="5277">
                  <c:v>10/10/1984</c:v>
                </c:pt>
                <c:pt idx="5278">
                  <c:v>10/11/1984</c:v>
                </c:pt>
                <c:pt idx="5279">
                  <c:v>10/12/1984</c:v>
                </c:pt>
                <c:pt idx="5280">
                  <c:v>10/13/1984</c:v>
                </c:pt>
                <c:pt idx="5281">
                  <c:v>10/14/1984</c:v>
                </c:pt>
                <c:pt idx="5282">
                  <c:v>10/15/1984</c:v>
                </c:pt>
                <c:pt idx="5283">
                  <c:v>10/16/1984</c:v>
                </c:pt>
                <c:pt idx="5284">
                  <c:v>10/17/1984</c:v>
                </c:pt>
                <c:pt idx="5285">
                  <c:v>10/18/1984</c:v>
                </c:pt>
                <c:pt idx="5286">
                  <c:v>10/19/1984</c:v>
                </c:pt>
                <c:pt idx="5287">
                  <c:v>10/20/1984</c:v>
                </c:pt>
                <c:pt idx="5288">
                  <c:v>10/21/1984</c:v>
                </c:pt>
                <c:pt idx="5289">
                  <c:v>10/22/1984</c:v>
                </c:pt>
                <c:pt idx="5290">
                  <c:v>10/23/1984</c:v>
                </c:pt>
                <c:pt idx="5291">
                  <c:v>10/24/1984</c:v>
                </c:pt>
                <c:pt idx="5292">
                  <c:v>10/25/1984</c:v>
                </c:pt>
                <c:pt idx="5293">
                  <c:v>10/26/1984</c:v>
                </c:pt>
                <c:pt idx="5294">
                  <c:v>10/27/1984</c:v>
                </c:pt>
                <c:pt idx="5295">
                  <c:v>10/28/1984</c:v>
                </c:pt>
                <c:pt idx="5296">
                  <c:v>10/29/1984</c:v>
                </c:pt>
                <c:pt idx="5297">
                  <c:v>10/30/1984</c:v>
                </c:pt>
                <c:pt idx="5298">
                  <c:v>10/31/1984</c:v>
                </c:pt>
                <c:pt idx="5299">
                  <c:v>11/1/1984</c:v>
                </c:pt>
                <c:pt idx="5300">
                  <c:v>11/2/1984</c:v>
                </c:pt>
                <c:pt idx="5301">
                  <c:v>11/3/1984</c:v>
                </c:pt>
                <c:pt idx="5302">
                  <c:v>11/4/1984</c:v>
                </c:pt>
                <c:pt idx="5303">
                  <c:v>11/5/1984</c:v>
                </c:pt>
                <c:pt idx="5304">
                  <c:v>11/6/1984</c:v>
                </c:pt>
                <c:pt idx="5305">
                  <c:v>11/7/1984</c:v>
                </c:pt>
                <c:pt idx="5306">
                  <c:v>11/8/1984</c:v>
                </c:pt>
                <c:pt idx="5307">
                  <c:v>11/9/1984</c:v>
                </c:pt>
                <c:pt idx="5308">
                  <c:v>11/10/1984</c:v>
                </c:pt>
                <c:pt idx="5309">
                  <c:v>11/11/1984</c:v>
                </c:pt>
                <c:pt idx="5310">
                  <c:v>11/12/1984</c:v>
                </c:pt>
                <c:pt idx="5311">
                  <c:v>11/13/1984</c:v>
                </c:pt>
                <c:pt idx="5312">
                  <c:v>11/14/1984</c:v>
                </c:pt>
                <c:pt idx="5313">
                  <c:v>11/15/1984</c:v>
                </c:pt>
                <c:pt idx="5314">
                  <c:v>11/16/1984</c:v>
                </c:pt>
                <c:pt idx="5315">
                  <c:v>11/17/1984</c:v>
                </c:pt>
                <c:pt idx="5316">
                  <c:v>11/18/1984</c:v>
                </c:pt>
                <c:pt idx="5317">
                  <c:v>11/19/1984</c:v>
                </c:pt>
                <c:pt idx="5318">
                  <c:v>11/20/1984</c:v>
                </c:pt>
                <c:pt idx="5319">
                  <c:v>11/21/1984</c:v>
                </c:pt>
                <c:pt idx="5320">
                  <c:v>11/22/1984</c:v>
                </c:pt>
                <c:pt idx="5321">
                  <c:v>11/23/1984</c:v>
                </c:pt>
                <c:pt idx="5322">
                  <c:v>11/24/1984</c:v>
                </c:pt>
                <c:pt idx="5323">
                  <c:v>11/25/1984</c:v>
                </c:pt>
                <c:pt idx="5324">
                  <c:v>11/26/1984</c:v>
                </c:pt>
                <c:pt idx="5325">
                  <c:v>11/27/1984</c:v>
                </c:pt>
                <c:pt idx="5326">
                  <c:v>11/28/1984</c:v>
                </c:pt>
                <c:pt idx="5327">
                  <c:v>11/29/1984</c:v>
                </c:pt>
                <c:pt idx="5328">
                  <c:v>11/30/1984</c:v>
                </c:pt>
                <c:pt idx="5329">
                  <c:v>12/1/1984</c:v>
                </c:pt>
                <c:pt idx="5330">
                  <c:v>12/2/1984</c:v>
                </c:pt>
                <c:pt idx="5331">
                  <c:v>12/3/1984</c:v>
                </c:pt>
                <c:pt idx="5332">
                  <c:v>12/4/1984</c:v>
                </c:pt>
                <c:pt idx="5333">
                  <c:v>12/5/1984</c:v>
                </c:pt>
                <c:pt idx="5334">
                  <c:v>12/6/1984</c:v>
                </c:pt>
                <c:pt idx="5335">
                  <c:v>12/7/1984</c:v>
                </c:pt>
                <c:pt idx="5336">
                  <c:v>12/8/1984</c:v>
                </c:pt>
                <c:pt idx="5337">
                  <c:v>12/9/1984</c:v>
                </c:pt>
                <c:pt idx="5338">
                  <c:v>12/10/1984</c:v>
                </c:pt>
                <c:pt idx="5339">
                  <c:v>12/11/1984</c:v>
                </c:pt>
                <c:pt idx="5340">
                  <c:v>12/12/1984</c:v>
                </c:pt>
                <c:pt idx="5341">
                  <c:v>12/13/1984</c:v>
                </c:pt>
                <c:pt idx="5342">
                  <c:v>12/14/1984</c:v>
                </c:pt>
                <c:pt idx="5343">
                  <c:v>12/15/1984</c:v>
                </c:pt>
                <c:pt idx="5344">
                  <c:v>12/16/1984</c:v>
                </c:pt>
                <c:pt idx="5345">
                  <c:v>12/17/1984</c:v>
                </c:pt>
                <c:pt idx="5346">
                  <c:v>12/18/1984</c:v>
                </c:pt>
                <c:pt idx="5347">
                  <c:v>12/19/1984</c:v>
                </c:pt>
                <c:pt idx="5348">
                  <c:v>12/20/1984</c:v>
                </c:pt>
                <c:pt idx="5349">
                  <c:v>12/21/1984</c:v>
                </c:pt>
                <c:pt idx="5350">
                  <c:v>12/22/1984</c:v>
                </c:pt>
                <c:pt idx="5351">
                  <c:v>12/23/1984</c:v>
                </c:pt>
                <c:pt idx="5352">
                  <c:v>12/24/1984</c:v>
                </c:pt>
                <c:pt idx="5353">
                  <c:v>12/25/1984</c:v>
                </c:pt>
                <c:pt idx="5354">
                  <c:v>12/26/1984</c:v>
                </c:pt>
                <c:pt idx="5355">
                  <c:v>12/27/1984</c:v>
                </c:pt>
                <c:pt idx="5356">
                  <c:v>12/28/1984</c:v>
                </c:pt>
                <c:pt idx="5357">
                  <c:v>12/29/1984</c:v>
                </c:pt>
                <c:pt idx="5358">
                  <c:v>12/30/1984</c:v>
                </c:pt>
                <c:pt idx="5359">
                  <c:v>12/31/1984</c:v>
                </c:pt>
                <c:pt idx="5360">
                  <c:v>1/1/1985</c:v>
                </c:pt>
                <c:pt idx="5361">
                  <c:v>1/2/1985</c:v>
                </c:pt>
                <c:pt idx="5362">
                  <c:v>1/3/1985</c:v>
                </c:pt>
                <c:pt idx="5363">
                  <c:v>1/4/1985</c:v>
                </c:pt>
                <c:pt idx="5364">
                  <c:v>1/5/1985</c:v>
                </c:pt>
                <c:pt idx="5365">
                  <c:v>1/6/1985</c:v>
                </c:pt>
                <c:pt idx="5366">
                  <c:v>1/7/1985</c:v>
                </c:pt>
                <c:pt idx="5367">
                  <c:v>1/8/1985</c:v>
                </c:pt>
                <c:pt idx="5368">
                  <c:v>1/9/1985</c:v>
                </c:pt>
                <c:pt idx="5369">
                  <c:v>1/10/1985</c:v>
                </c:pt>
                <c:pt idx="5370">
                  <c:v>1/11/1985</c:v>
                </c:pt>
                <c:pt idx="5371">
                  <c:v>1/12/1985</c:v>
                </c:pt>
                <c:pt idx="5372">
                  <c:v>1/13/1985</c:v>
                </c:pt>
                <c:pt idx="5373">
                  <c:v>1/14/1985</c:v>
                </c:pt>
                <c:pt idx="5374">
                  <c:v>1/15/1985</c:v>
                </c:pt>
                <c:pt idx="5375">
                  <c:v>1/16/1985</c:v>
                </c:pt>
                <c:pt idx="5376">
                  <c:v>1/17/1985</c:v>
                </c:pt>
                <c:pt idx="5377">
                  <c:v>1/18/1985</c:v>
                </c:pt>
                <c:pt idx="5378">
                  <c:v>1/19/1985</c:v>
                </c:pt>
                <c:pt idx="5379">
                  <c:v>1/20/1985</c:v>
                </c:pt>
                <c:pt idx="5380">
                  <c:v>1/21/1985</c:v>
                </c:pt>
                <c:pt idx="5381">
                  <c:v>1/22/1985</c:v>
                </c:pt>
                <c:pt idx="5382">
                  <c:v>1/23/1985</c:v>
                </c:pt>
                <c:pt idx="5383">
                  <c:v>1/24/1985</c:v>
                </c:pt>
                <c:pt idx="5384">
                  <c:v>1/25/1985</c:v>
                </c:pt>
                <c:pt idx="5385">
                  <c:v>1/26/1985</c:v>
                </c:pt>
                <c:pt idx="5386">
                  <c:v>1/27/1985</c:v>
                </c:pt>
                <c:pt idx="5387">
                  <c:v>1/28/1985</c:v>
                </c:pt>
                <c:pt idx="5388">
                  <c:v>1/29/1985</c:v>
                </c:pt>
                <c:pt idx="5389">
                  <c:v>1/30/1985</c:v>
                </c:pt>
                <c:pt idx="5390">
                  <c:v>1/31/1985</c:v>
                </c:pt>
                <c:pt idx="5391">
                  <c:v>2/1/1985</c:v>
                </c:pt>
                <c:pt idx="5392">
                  <c:v>2/2/1985</c:v>
                </c:pt>
                <c:pt idx="5393">
                  <c:v>2/3/1985</c:v>
                </c:pt>
                <c:pt idx="5394">
                  <c:v>2/4/1985</c:v>
                </c:pt>
                <c:pt idx="5395">
                  <c:v>2/5/1985</c:v>
                </c:pt>
                <c:pt idx="5396">
                  <c:v>2/6/1985</c:v>
                </c:pt>
                <c:pt idx="5397">
                  <c:v>2/7/1985</c:v>
                </c:pt>
                <c:pt idx="5398">
                  <c:v>2/8/1985</c:v>
                </c:pt>
                <c:pt idx="5399">
                  <c:v>2/9/1985</c:v>
                </c:pt>
                <c:pt idx="5400">
                  <c:v>2/10/1985</c:v>
                </c:pt>
                <c:pt idx="5401">
                  <c:v>2/11/1985</c:v>
                </c:pt>
                <c:pt idx="5402">
                  <c:v>2/12/1985</c:v>
                </c:pt>
                <c:pt idx="5403">
                  <c:v>2/13/1985</c:v>
                </c:pt>
                <c:pt idx="5404">
                  <c:v>2/14/1985</c:v>
                </c:pt>
                <c:pt idx="5405">
                  <c:v>2/15/1985</c:v>
                </c:pt>
                <c:pt idx="5406">
                  <c:v>2/16/1985</c:v>
                </c:pt>
                <c:pt idx="5407">
                  <c:v>2/17/1985</c:v>
                </c:pt>
                <c:pt idx="5408">
                  <c:v>2/18/1985</c:v>
                </c:pt>
                <c:pt idx="5409">
                  <c:v>2/19/1985</c:v>
                </c:pt>
                <c:pt idx="5410">
                  <c:v>2/20/1985</c:v>
                </c:pt>
                <c:pt idx="5411">
                  <c:v>2/21/1985</c:v>
                </c:pt>
                <c:pt idx="5412">
                  <c:v>2/22/1985</c:v>
                </c:pt>
                <c:pt idx="5413">
                  <c:v>2/23/1985</c:v>
                </c:pt>
                <c:pt idx="5414">
                  <c:v>2/24/1985</c:v>
                </c:pt>
                <c:pt idx="5415">
                  <c:v>2/25/1985</c:v>
                </c:pt>
                <c:pt idx="5416">
                  <c:v>2/26/1985</c:v>
                </c:pt>
                <c:pt idx="5417">
                  <c:v>2/27/1985</c:v>
                </c:pt>
                <c:pt idx="5418">
                  <c:v>2/28/1985</c:v>
                </c:pt>
                <c:pt idx="5419">
                  <c:v>3/1/1985</c:v>
                </c:pt>
                <c:pt idx="5420">
                  <c:v>3/2/1985</c:v>
                </c:pt>
                <c:pt idx="5421">
                  <c:v>3/3/1985</c:v>
                </c:pt>
                <c:pt idx="5422">
                  <c:v>3/4/1985</c:v>
                </c:pt>
                <c:pt idx="5423">
                  <c:v>3/5/1985</c:v>
                </c:pt>
                <c:pt idx="5424">
                  <c:v>3/6/1985</c:v>
                </c:pt>
                <c:pt idx="5425">
                  <c:v>3/7/1985</c:v>
                </c:pt>
                <c:pt idx="5426">
                  <c:v>3/8/1985</c:v>
                </c:pt>
                <c:pt idx="5427">
                  <c:v>3/9/1985</c:v>
                </c:pt>
                <c:pt idx="5428">
                  <c:v>3/10/1985</c:v>
                </c:pt>
                <c:pt idx="5429">
                  <c:v>3/11/1985</c:v>
                </c:pt>
                <c:pt idx="5430">
                  <c:v>3/12/1985</c:v>
                </c:pt>
                <c:pt idx="5431">
                  <c:v>3/13/1985</c:v>
                </c:pt>
                <c:pt idx="5432">
                  <c:v>3/14/1985</c:v>
                </c:pt>
                <c:pt idx="5433">
                  <c:v>3/15/1985</c:v>
                </c:pt>
                <c:pt idx="5434">
                  <c:v>3/16/1985</c:v>
                </c:pt>
                <c:pt idx="5435">
                  <c:v>3/17/1985</c:v>
                </c:pt>
                <c:pt idx="5436">
                  <c:v>3/18/1985</c:v>
                </c:pt>
                <c:pt idx="5437">
                  <c:v>3/19/1985</c:v>
                </c:pt>
                <c:pt idx="5438">
                  <c:v>3/20/1985</c:v>
                </c:pt>
                <c:pt idx="5439">
                  <c:v>3/21/1985</c:v>
                </c:pt>
                <c:pt idx="5440">
                  <c:v>3/22/1985</c:v>
                </c:pt>
                <c:pt idx="5441">
                  <c:v>3/23/1985</c:v>
                </c:pt>
                <c:pt idx="5442">
                  <c:v>3/24/1985</c:v>
                </c:pt>
                <c:pt idx="5443">
                  <c:v>3/25/1985</c:v>
                </c:pt>
                <c:pt idx="5444">
                  <c:v>3/26/1985</c:v>
                </c:pt>
                <c:pt idx="5445">
                  <c:v>3/27/1985</c:v>
                </c:pt>
                <c:pt idx="5446">
                  <c:v>3/28/1985</c:v>
                </c:pt>
                <c:pt idx="5447">
                  <c:v>3/29/1985</c:v>
                </c:pt>
                <c:pt idx="5448">
                  <c:v>3/30/1985</c:v>
                </c:pt>
                <c:pt idx="5449">
                  <c:v>3/31/1985</c:v>
                </c:pt>
                <c:pt idx="5450">
                  <c:v>4/1/1985</c:v>
                </c:pt>
                <c:pt idx="5451">
                  <c:v>4/2/1985</c:v>
                </c:pt>
                <c:pt idx="5452">
                  <c:v>4/3/1985</c:v>
                </c:pt>
                <c:pt idx="5453">
                  <c:v>4/4/1985</c:v>
                </c:pt>
                <c:pt idx="5454">
                  <c:v>4/5/1985</c:v>
                </c:pt>
                <c:pt idx="5455">
                  <c:v>4/6/1985</c:v>
                </c:pt>
                <c:pt idx="5456">
                  <c:v>4/7/1985</c:v>
                </c:pt>
                <c:pt idx="5457">
                  <c:v>4/8/1985</c:v>
                </c:pt>
                <c:pt idx="5458">
                  <c:v>4/9/1985</c:v>
                </c:pt>
                <c:pt idx="5459">
                  <c:v>4/10/1985</c:v>
                </c:pt>
                <c:pt idx="5460">
                  <c:v>4/11/1985</c:v>
                </c:pt>
                <c:pt idx="5461">
                  <c:v>4/12/1985</c:v>
                </c:pt>
                <c:pt idx="5462">
                  <c:v>4/13/1985</c:v>
                </c:pt>
                <c:pt idx="5463">
                  <c:v>4/14/1985</c:v>
                </c:pt>
                <c:pt idx="5464">
                  <c:v>4/15/1985</c:v>
                </c:pt>
                <c:pt idx="5465">
                  <c:v>4/16/1985</c:v>
                </c:pt>
                <c:pt idx="5466">
                  <c:v>4/17/1985</c:v>
                </c:pt>
                <c:pt idx="5467">
                  <c:v>4/18/1985</c:v>
                </c:pt>
                <c:pt idx="5468">
                  <c:v>4/19/1985</c:v>
                </c:pt>
                <c:pt idx="5469">
                  <c:v>4/20/1985</c:v>
                </c:pt>
                <c:pt idx="5470">
                  <c:v>4/21/1985</c:v>
                </c:pt>
                <c:pt idx="5471">
                  <c:v>4/22/1985</c:v>
                </c:pt>
                <c:pt idx="5472">
                  <c:v>4/23/1985</c:v>
                </c:pt>
                <c:pt idx="5473">
                  <c:v>4/24/1985</c:v>
                </c:pt>
                <c:pt idx="5474">
                  <c:v>4/25/1985</c:v>
                </c:pt>
                <c:pt idx="5475">
                  <c:v>4/26/1985</c:v>
                </c:pt>
                <c:pt idx="5476">
                  <c:v>4/27/1985</c:v>
                </c:pt>
                <c:pt idx="5477">
                  <c:v>4/28/1985</c:v>
                </c:pt>
                <c:pt idx="5478">
                  <c:v>4/29/1985</c:v>
                </c:pt>
                <c:pt idx="5479">
                  <c:v>4/30/1985</c:v>
                </c:pt>
                <c:pt idx="5480">
                  <c:v>5/1/1985</c:v>
                </c:pt>
                <c:pt idx="5481">
                  <c:v>5/2/1985</c:v>
                </c:pt>
                <c:pt idx="5482">
                  <c:v>5/3/1985</c:v>
                </c:pt>
                <c:pt idx="5483">
                  <c:v>5/4/1985</c:v>
                </c:pt>
                <c:pt idx="5484">
                  <c:v>5/5/1985</c:v>
                </c:pt>
                <c:pt idx="5485">
                  <c:v>5/6/1985</c:v>
                </c:pt>
                <c:pt idx="5486">
                  <c:v>5/7/1985</c:v>
                </c:pt>
                <c:pt idx="5487">
                  <c:v>5/8/1985</c:v>
                </c:pt>
                <c:pt idx="5488">
                  <c:v>5/9/1985</c:v>
                </c:pt>
                <c:pt idx="5489">
                  <c:v>5/10/1985</c:v>
                </c:pt>
                <c:pt idx="5490">
                  <c:v>5/11/1985</c:v>
                </c:pt>
                <c:pt idx="5491">
                  <c:v>5/12/1985</c:v>
                </c:pt>
                <c:pt idx="5492">
                  <c:v>5/13/1985</c:v>
                </c:pt>
                <c:pt idx="5493">
                  <c:v>5/14/1985</c:v>
                </c:pt>
                <c:pt idx="5494">
                  <c:v>5/15/1985</c:v>
                </c:pt>
                <c:pt idx="5495">
                  <c:v>5/16/1985</c:v>
                </c:pt>
                <c:pt idx="5496">
                  <c:v>5/17/1985</c:v>
                </c:pt>
                <c:pt idx="5497">
                  <c:v>5/18/1985</c:v>
                </c:pt>
                <c:pt idx="5498">
                  <c:v>5/19/1985</c:v>
                </c:pt>
                <c:pt idx="5499">
                  <c:v>5/20/1985</c:v>
                </c:pt>
                <c:pt idx="5500">
                  <c:v>5/21/1985</c:v>
                </c:pt>
                <c:pt idx="5501">
                  <c:v>5/22/1985</c:v>
                </c:pt>
                <c:pt idx="5502">
                  <c:v>5/23/1985</c:v>
                </c:pt>
                <c:pt idx="5503">
                  <c:v>5/24/1985</c:v>
                </c:pt>
                <c:pt idx="5504">
                  <c:v>5/25/1985</c:v>
                </c:pt>
                <c:pt idx="5505">
                  <c:v>5/26/1985</c:v>
                </c:pt>
                <c:pt idx="5506">
                  <c:v>5/27/1985</c:v>
                </c:pt>
                <c:pt idx="5507">
                  <c:v>5/28/1985</c:v>
                </c:pt>
                <c:pt idx="5508">
                  <c:v>5/29/1985</c:v>
                </c:pt>
                <c:pt idx="5509">
                  <c:v>5/30/1985</c:v>
                </c:pt>
                <c:pt idx="5510">
                  <c:v>5/31/1985</c:v>
                </c:pt>
                <c:pt idx="5511">
                  <c:v>6/1/1985</c:v>
                </c:pt>
                <c:pt idx="5512">
                  <c:v>6/2/1985</c:v>
                </c:pt>
                <c:pt idx="5513">
                  <c:v>6/3/1985</c:v>
                </c:pt>
                <c:pt idx="5514">
                  <c:v>6/4/1985</c:v>
                </c:pt>
                <c:pt idx="5515">
                  <c:v>6/5/1985</c:v>
                </c:pt>
                <c:pt idx="5516">
                  <c:v>6/6/1985</c:v>
                </c:pt>
                <c:pt idx="5517">
                  <c:v>6/7/1985</c:v>
                </c:pt>
                <c:pt idx="5518">
                  <c:v>6/8/1985</c:v>
                </c:pt>
                <c:pt idx="5519">
                  <c:v>6/9/1985</c:v>
                </c:pt>
                <c:pt idx="5520">
                  <c:v>6/10/1985</c:v>
                </c:pt>
                <c:pt idx="5521">
                  <c:v>6/11/1985</c:v>
                </c:pt>
                <c:pt idx="5522">
                  <c:v>6/12/1985</c:v>
                </c:pt>
                <c:pt idx="5523">
                  <c:v>6/13/1985</c:v>
                </c:pt>
                <c:pt idx="5524">
                  <c:v>6/14/1985</c:v>
                </c:pt>
                <c:pt idx="5525">
                  <c:v>6/15/1985</c:v>
                </c:pt>
                <c:pt idx="5526">
                  <c:v>6/16/1985</c:v>
                </c:pt>
                <c:pt idx="5527">
                  <c:v>6/17/1985</c:v>
                </c:pt>
                <c:pt idx="5528">
                  <c:v>6/18/1985</c:v>
                </c:pt>
                <c:pt idx="5529">
                  <c:v>6/19/1985</c:v>
                </c:pt>
                <c:pt idx="5530">
                  <c:v>6/20/1985</c:v>
                </c:pt>
                <c:pt idx="5531">
                  <c:v>6/21/1985</c:v>
                </c:pt>
                <c:pt idx="5532">
                  <c:v>6/22/1985</c:v>
                </c:pt>
                <c:pt idx="5533">
                  <c:v>6/23/1985</c:v>
                </c:pt>
                <c:pt idx="5534">
                  <c:v>6/24/1985</c:v>
                </c:pt>
                <c:pt idx="5535">
                  <c:v>6/25/1985</c:v>
                </c:pt>
                <c:pt idx="5536">
                  <c:v>6/26/1985</c:v>
                </c:pt>
                <c:pt idx="5537">
                  <c:v>6/27/1985</c:v>
                </c:pt>
                <c:pt idx="5538">
                  <c:v>6/28/1985</c:v>
                </c:pt>
                <c:pt idx="5539">
                  <c:v>6/29/1985</c:v>
                </c:pt>
                <c:pt idx="5540">
                  <c:v>6/30/1985</c:v>
                </c:pt>
                <c:pt idx="5541">
                  <c:v>7/1/1985</c:v>
                </c:pt>
                <c:pt idx="5542">
                  <c:v>7/2/1985</c:v>
                </c:pt>
                <c:pt idx="5543">
                  <c:v>7/3/1985</c:v>
                </c:pt>
                <c:pt idx="5544">
                  <c:v>7/4/1985</c:v>
                </c:pt>
                <c:pt idx="5545">
                  <c:v>7/5/1985</c:v>
                </c:pt>
                <c:pt idx="5546">
                  <c:v>7/6/1985</c:v>
                </c:pt>
                <c:pt idx="5547">
                  <c:v>7/7/1985</c:v>
                </c:pt>
                <c:pt idx="5548">
                  <c:v>7/8/1985</c:v>
                </c:pt>
                <c:pt idx="5549">
                  <c:v>7/9/1985</c:v>
                </c:pt>
                <c:pt idx="5550">
                  <c:v>7/10/1985</c:v>
                </c:pt>
                <c:pt idx="5551">
                  <c:v>7/11/1985</c:v>
                </c:pt>
                <c:pt idx="5552">
                  <c:v>7/12/1985</c:v>
                </c:pt>
                <c:pt idx="5553">
                  <c:v>7/13/1985</c:v>
                </c:pt>
                <c:pt idx="5554">
                  <c:v>7/14/1985</c:v>
                </c:pt>
                <c:pt idx="5555">
                  <c:v>7/15/1985</c:v>
                </c:pt>
                <c:pt idx="5556">
                  <c:v>7/16/1985</c:v>
                </c:pt>
                <c:pt idx="5557">
                  <c:v>7/17/1985</c:v>
                </c:pt>
                <c:pt idx="5558">
                  <c:v>7/18/1985</c:v>
                </c:pt>
                <c:pt idx="5559">
                  <c:v>7/19/1985</c:v>
                </c:pt>
                <c:pt idx="5560">
                  <c:v>7/20/1985</c:v>
                </c:pt>
                <c:pt idx="5561">
                  <c:v>7/21/1985</c:v>
                </c:pt>
                <c:pt idx="5562">
                  <c:v>7/22/1985</c:v>
                </c:pt>
                <c:pt idx="5563">
                  <c:v>7/23/1985</c:v>
                </c:pt>
                <c:pt idx="5564">
                  <c:v>7/24/1985</c:v>
                </c:pt>
                <c:pt idx="5565">
                  <c:v>7/25/1985</c:v>
                </c:pt>
                <c:pt idx="5566">
                  <c:v>7/26/1985</c:v>
                </c:pt>
                <c:pt idx="5567">
                  <c:v>7/27/1985</c:v>
                </c:pt>
                <c:pt idx="5568">
                  <c:v>7/28/1985</c:v>
                </c:pt>
                <c:pt idx="5569">
                  <c:v>7/29/1985</c:v>
                </c:pt>
                <c:pt idx="5570">
                  <c:v>7/30/1985</c:v>
                </c:pt>
                <c:pt idx="5571">
                  <c:v>7/31/1985</c:v>
                </c:pt>
                <c:pt idx="5572">
                  <c:v>8/1/1985</c:v>
                </c:pt>
                <c:pt idx="5573">
                  <c:v>8/2/1985</c:v>
                </c:pt>
                <c:pt idx="5574">
                  <c:v>8/3/1985</c:v>
                </c:pt>
                <c:pt idx="5575">
                  <c:v>8/4/1985</c:v>
                </c:pt>
                <c:pt idx="5576">
                  <c:v>8/5/1985</c:v>
                </c:pt>
                <c:pt idx="5577">
                  <c:v>8/6/1985</c:v>
                </c:pt>
                <c:pt idx="5578">
                  <c:v>8/7/1985</c:v>
                </c:pt>
                <c:pt idx="5579">
                  <c:v>8/8/1985</c:v>
                </c:pt>
                <c:pt idx="5580">
                  <c:v>8/9/1985</c:v>
                </c:pt>
                <c:pt idx="5581">
                  <c:v>8/10/1985</c:v>
                </c:pt>
                <c:pt idx="5582">
                  <c:v>8/11/1985</c:v>
                </c:pt>
                <c:pt idx="5583">
                  <c:v>8/12/1985</c:v>
                </c:pt>
                <c:pt idx="5584">
                  <c:v>8/13/1985</c:v>
                </c:pt>
                <c:pt idx="5585">
                  <c:v>8/14/1985</c:v>
                </c:pt>
                <c:pt idx="5586">
                  <c:v>8/15/1985</c:v>
                </c:pt>
                <c:pt idx="5587">
                  <c:v>8/16/1985</c:v>
                </c:pt>
                <c:pt idx="5588">
                  <c:v>8/17/1985</c:v>
                </c:pt>
                <c:pt idx="5589">
                  <c:v>8/18/1985</c:v>
                </c:pt>
                <c:pt idx="5590">
                  <c:v>8/19/1985</c:v>
                </c:pt>
                <c:pt idx="5591">
                  <c:v>8/20/1985</c:v>
                </c:pt>
                <c:pt idx="5592">
                  <c:v>8/21/1985</c:v>
                </c:pt>
                <c:pt idx="5593">
                  <c:v>8/22/1985</c:v>
                </c:pt>
                <c:pt idx="5594">
                  <c:v>8/23/1985</c:v>
                </c:pt>
                <c:pt idx="5595">
                  <c:v>8/24/1985</c:v>
                </c:pt>
                <c:pt idx="5596">
                  <c:v>8/25/1985</c:v>
                </c:pt>
                <c:pt idx="5597">
                  <c:v>8/26/1985</c:v>
                </c:pt>
                <c:pt idx="5598">
                  <c:v>8/27/1985</c:v>
                </c:pt>
                <c:pt idx="5599">
                  <c:v>8/28/1985</c:v>
                </c:pt>
                <c:pt idx="5600">
                  <c:v>8/29/1985</c:v>
                </c:pt>
                <c:pt idx="5601">
                  <c:v>8/30/1985</c:v>
                </c:pt>
                <c:pt idx="5602">
                  <c:v>8/31/1985</c:v>
                </c:pt>
                <c:pt idx="5603">
                  <c:v>9/1/1985</c:v>
                </c:pt>
                <c:pt idx="5604">
                  <c:v>9/2/1985</c:v>
                </c:pt>
                <c:pt idx="5605">
                  <c:v>9/3/1985</c:v>
                </c:pt>
                <c:pt idx="5606">
                  <c:v>9/4/1985</c:v>
                </c:pt>
                <c:pt idx="5607">
                  <c:v>9/5/1985</c:v>
                </c:pt>
                <c:pt idx="5608">
                  <c:v>9/6/1985</c:v>
                </c:pt>
                <c:pt idx="5609">
                  <c:v>9/7/1985</c:v>
                </c:pt>
                <c:pt idx="5610">
                  <c:v>9/8/1985</c:v>
                </c:pt>
                <c:pt idx="5611">
                  <c:v>9/9/1985</c:v>
                </c:pt>
                <c:pt idx="5612">
                  <c:v>9/10/1985</c:v>
                </c:pt>
                <c:pt idx="5613">
                  <c:v>9/11/1985</c:v>
                </c:pt>
                <c:pt idx="5614">
                  <c:v>9/12/1985</c:v>
                </c:pt>
                <c:pt idx="5615">
                  <c:v>9/13/1985</c:v>
                </c:pt>
                <c:pt idx="5616">
                  <c:v>9/14/1985</c:v>
                </c:pt>
                <c:pt idx="5617">
                  <c:v>9/15/1985</c:v>
                </c:pt>
                <c:pt idx="5618">
                  <c:v>9/16/1985</c:v>
                </c:pt>
                <c:pt idx="5619">
                  <c:v>9/17/1985</c:v>
                </c:pt>
                <c:pt idx="5620">
                  <c:v>9/18/1985</c:v>
                </c:pt>
                <c:pt idx="5621">
                  <c:v>9/19/1985</c:v>
                </c:pt>
                <c:pt idx="5622">
                  <c:v>9/20/1985</c:v>
                </c:pt>
                <c:pt idx="5623">
                  <c:v>9/21/1985</c:v>
                </c:pt>
                <c:pt idx="5624">
                  <c:v>9/22/1985</c:v>
                </c:pt>
                <c:pt idx="5625">
                  <c:v>9/23/1985</c:v>
                </c:pt>
                <c:pt idx="5626">
                  <c:v>9/24/1985</c:v>
                </c:pt>
                <c:pt idx="5627">
                  <c:v>9/25/1985</c:v>
                </c:pt>
                <c:pt idx="5628">
                  <c:v>9/26/1985</c:v>
                </c:pt>
                <c:pt idx="5629">
                  <c:v>9/27/1985</c:v>
                </c:pt>
                <c:pt idx="5630">
                  <c:v>9/28/1985</c:v>
                </c:pt>
                <c:pt idx="5631">
                  <c:v>9/29/1985</c:v>
                </c:pt>
                <c:pt idx="5632">
                  <c:v>9/30/1985</c:v>
                </c:pt>
                <c:pt idx="5633">
                  <c:v>10/1/1985</c:v>
                </c:pt>
                <c:pt idx="5634">
                  <c:v>10/2/1985</c:v>
                </c:pt>
                <c:pt idx="5635">
                  <c:v>10/3/1985</c:v>
                </c:pt>
                <c:pt idx="5636">
                  <c:v>10/4/1985</c:v>
                </c:pt>
                <c:pt idx="5637">
                  <c:v>10/5/1985</c:v>
                </c:pt>
                <c:pt idx="5638">
                  <c:v>10/6/1985</c:v>
                </c:pt>
                <c:pt idx="5639">
                  <c:v>10/7/1985</c:v>
                </c:pt>
                <c:pt idx="5640">
                  <c:v>10/8/1985</c:v>
                </c:pt>
                <c:pt idx="5641">
                  <c:v>10/9/1985</c:v>
                </c:pt>
                <c:pt idx="5642">
                  <c:v>10/10/1985</c:v>
                </c:pt>
                <c:pt idx="5643">
                  <c:v>10/11/1985</c:v>
                </c:pt>
                <c:pt idx="5644">
                  <c:v>10/12/1985</c:v>
                </c:pt>
                <c:pt idx="5645">
                  <c:v>10/13/1985</c:v>
                </c:pt>
                <c:pt idx="5646">
                  <c:v>10/14/1985</c:v>
                </c:pt>
                <c:pt idx="5647">
                  <c:v>10/15/1985</c:v>
                </c:pt>
                <c:pt idx="5648">
                  <c:v>10/16/1985</c:v>
                </c:pt>
                <c:pt idx="5649">
                  <c:v>10/17/1985</c:v>
                </c:pt>
                <c:pt idx="5650">
                  <c:v>10/18/1985</c:v>
                </c:pt>
                <c:pt idx="5651">
                  <c:v>10/19/1985</c:v>
                </c:pt>
                <c:pt idx="5652">
                  <c:v>10/20/1985</c:v>
                </c:pt>
                <c:pt idx="5653">
                  <c:v>10/21/1985</c:v>
                </c:pt>
                <c:pt idx="5654">
                  <c:v>10/22/1985</c:v>
                </c:pt>
                <c:pt idx="5655">
                  <c:v>10/23/1985</c:v>
                </c:pt>
                <c:pt idx="5656">
                  <c:v>10/24/1985</c:v>
                </c:pt>
                <c:pt idx="5657">
                  <c:v>10/25/1985</c:v>
                </c:pt>
                <c:pt idx="5658">
                  <c:v>10/26/1985</c:v>
                </c:pt>
                <c:pt idx="5659">
                  <c:v>10/27/1985</c:v>
                </c:pt>
                <c:pt idx="5660">
                  <c:v>10/28/1985</c:v>
                </c:pt>
                <c:pt idx="5661">
                  <c:v>10/29/1985</c:v>
                </c:pt>
                <c:pt idx="5662">
                  <c:v>10/30/1985</c:v>
                </c:pt>
                <c:pt idx="5663">
                  <c:v>10/31/1985</c:v>
                </c:pt>
                <c:pt idx="5664">
                  <c:v>11/1/1985</c:v>
                </c:pt>
                <c:pt idx="5665">
                  <c:v>11/2/1985</c:v>
                </c:pt>
                <c:pt idx="5666">
                  <c:v>11/3/1985</c:v>
                </c:pt>
                <c:pt idx="5667">
                  <c:v>11/4/1985</c:v>
                </c:pt>
                <c:pt idx="5668">
                  <c:v>11/5/1985</c:v>
                </c:pt>
                <c:pt idx="5669">
                  <c:v>11/6/1985</c:v>
                </c:pt>
                <c:pt idx="5670">
                  <c:v>11/7/1985</c:v>
                </c:pt>
                <c:pt idx="5671">
                  <c:v>11/8/1985</c:v>
                </c:pt>
                <c:pt idx="5672">
                  <c:v>11/9/1985</c:v>
                </c:pt>
                <c:pt idx="5673">
                  <c:v>11/10/1985</c:v>
                </c:pt>
                <c:pt idx="5674">
                  <c:v>11/11/1985</c:v>
                </c:pt>
                <c:pt idx="5675">
                  <c:v>11/12/1985</c:v>
                </c:pt>
                <c:pt idx="5676">
                  <c:v>11/13/1985</c:v>
                </c:pt>
                <c:pt idx="5677">
                  <c:v>11/14/1985</c:v>
                </c:pt>
                <c:pt idx="5678">
                  <c:v>11/15/1985</c:v>
                </c:pt>
                <c:pt idx="5679">
                  <c:v>11/16/1985</c:v>
                </c:pt>
                <c:pt idx="5680">
                  <c:v>11/17/1985</c:v>
                </c:pt>
                <c:pt idx="5681">
                  <c:v>11/18/1985</c:v>
                </c:pt>
                <c:pt idx="5682">
                  <c:v>11/19/1985</c:v>
                </c:pt>
                <c:pt idx="5683">
                  <c:v>11/20/1985</c:v>
                </c:pt>
                <c:pt idx="5684">
                  <c:v>11/21/1985</c:v>
                </c:pt>
                <c:pt idx="5685">
                  <c:v>11/22/1985</c:v>
                </c:pt>
                <c:pt idx="5686">
                  <c:v>11/23/1985</c:v>
                </c:pt>
                <c:pt idx="5687">
                  <c:v>11/24/1985</c:v>
                </c:pt>
                <c:pt idx="5688">
                  <c:v>11/25/1985</c:v>
                </c:pt>
                <c:pt idx="5689">
                  <c:v>11/26/1985</c:v>
                </c:pt>
                <c:pt idx="5690">
                  <c:v>11/27/1985</c:v>
                </c:pt>
                <c:pt idx="5691">
                  <c:v>11/28/1985</c:v>
                </c:pt>
                <c:pt idx="5692">
                  <c:v>11/29/1985</c:v>
                </c:pt>
                <c:pt idx="5693">
                  <c:v>11/30/1985</c:v>
                </c:pt>
                <c:pt idx="5694">
                  <c:v>12/1/1985</c:v>
                </c:pt>
                <c:pt idx="5695">
                  <c:v>12/2/1985</c:v>
                </c:pt>
                <c:pt idx="5696">
                  <c:v>12/3/1985</c:v>
                </c:pt>
                <c:pt idx="5697">
                  <c:v>12/4/1985</c:v>
                </c:pt>
                <c:pt idx="5698">
                  <c:v>12/5/1985</c:v>
                </c:pt>
                <c:pt idx="5699">
                  <c:v>12/6/1985</c:v>
                </c:pt>
                <c:pt idx="5700">
                  <c:v>12/7/1985</c:v>
                </c:pt>
                <c:pt idx="5701">
                  <c:v>12/8/1985</c:v>
                </c:pt>
                <c:pt idx="5702">
                  <c:v>12/9/1985</c:v>
                </c:pt>
                <c:pt idx="5703">
                  <c:v>12/10/1985</c:v>
                </c:pt>
                <c:pt idx="5704">
                  <c:v>12/11/1985</c:v>
                </c:pt>
                <c:pt idx="5705">
                  <c:v>12/12/1985</c:v>
                </c:pt>
                <c:pt idx="5706">
                  <c:v>12/13/1985</c:v>
                </c:pt>
                <c:pt idx="5707">
                  <c:v>12/14/1985</c:v>
                </c:pt>
                <c:pt idx="5708">
                  <c:v>12/15/1985</c:v>
                </c:pt>
                <c:pt idx="5709">
                  <c:v>12/16/1985</c:v>
                </c:pt>
                <c:pt idx="5710">
                  <c:v>12/17/1985</c:v>
                </c:pt>
                <c:pt idx="5711">
                  <c:v>12/18/1985</c:v>
                </c:pt>
                <c:pt idx="5712">
                  <c:v>12/19/1985</c:v>
                </c:pt>
                <c:pt idx="5713">
                  <c:v>12/20/1985</c:v>
                </c:pt>
                <c:pt idx="5714">
                  <c:v>12/21/1985</c:v>
                </c:pt>
                <c:pt idx="5715">
                  <c:v>12/22/1985</c:v>
                </c:pt>
                <c:pt idx="5716">
                  <c:v>12/23/1985</c:v>
                </c:pt>
                <c:pt idx="5717">
                  <c:v>12/24/1985</c:v>
                </c:pt>
                <c:pt idx="5718">
                  <c:v>12/25/1985</c:v>
                </c:pt>
                <c:pt idx="5719">
                  <c:v>12/26/1985</c:v>
                </c:pt>
                <c:pt idx="5720">
                  <c:v>12/27/1985</c:v>
                </c:pt>
                <c:pt idx="5721">
                  <c:v>12/28/1985</c:v>
                </c:pt>
                <c:pt idx="5722">
                  <c:v>12/29/1985</c:v>
                </c:pt>
                <c:pt idx="5723">
                  <c:v>12/30/1985</c:v>
                </c:pt>
                <c:pt idx="5724">
                  <c:v>12/31/1985</c:v>
                </c:pt>
                <c:pt idx="5725">
                  <c:v>1/1/1986</c:v>
                </c:pt>
                <c:pt idx="5726">
                  <c:v>1/2/1986</c:v>
                </c:pt>
                <c:pt idx="5727">
                  <c:v>1/3/1986</c:v>
                </c:pt>
                <c:pt idx="5728">
                  <c:v>1/4/1986</c:v>
                </c:pt>
                <c:pt idx="5729">
                  <c:v>1/5/1986</c:v>
                </c:pt>
                <c:pt idx="5730">
                  <c:v>1/6/1986</c:v>
                </c:pt>
                <c:pt idx="5731">
                  <c:v>1/7/1986</c:v>
                </c:pt>
                <c:pt idx="5732">
                  <c:v>1/8/1986</c:v>
                </c:pt>
                <c:pt idx="5733">
                  <c:v>1/9/1986</c:v>
                </c:pt>
                <c:pt idx="5734">
                  <c:v>1/10/1986</c:v>
                </c:pt>
                <c:pt idx="5735">
                  <c:v>1/11/1986</c:v>
                </c:pt>
                <c:pt idx="5736">
                  <c:v>1/12/1986</c:v>
                </c:pt>
                <c:pt idx="5737">
                  <c:v>1/13/1986</c:v>
                </c:pt>
                <c:pt idx="5738">
                  <c:v>1/14/1986</c:v>
                </c:pt>
                <c:pt idx="5739">
                  <c:v>1/15/1986</c:v>
                </c:pt>
                <c:pt idx="5740">
                  <c:v>1/16/1986</c:v>
                </c:pt>
                <c:pt idx="5741">
                  <c:v>1/17/1986</c:v>
                </c:pt>
                <c:pt idx="5742">
                  <c:v>1/18/1986</c:v>
                </c:pt>
                <c:pt idx="5743">
                  <c:v>1/19/1986</c:v>
                </c:pt>
                <c:pt idx="5744">
                  <c:v>1/20/1986</c:v>
                </c:pt>
                <c:pt idx="5745">
                  <c:v>1/21/1986</c:v>
                </c:pt>
                <c:pt idx="5746">
                  <c:v>1/22/1986</c:v>
                </c:pt>
                <c:pt idx="5747">
                  <c:v>1/23/1986</c:v>
                </c:pt>
                <c:pt idx="5748">
                  <c:v>1/24/1986</c:v>
                </c:pt>
                <c:pt idx="5749">
                  <c:v>1/25/1986</c:v>
                </c:pt>
                <c:pt idx="5750">
                  <c:v>1/26/1986</c:v>
                </c:pt>
                <c:pt idx="5751">
                  <c:v>1/27/1986</c:v>
                </c:pt>
                <c:pt idx="5752">
                  <c:v>1/28/1986</c:v>
                </c:pt>
                <c:pt idx="5753">
                  <c:v>1/29/1986</c:v>
                </c:pt>
                <c:pt idx="5754">
                  <c:v>1/30/1986</c:v>
                </c:pt>
                <c:pt idx="5755">
                  <c:v>1/31/1986</c:v>
                </c:pt>
                <c:pt idx="5756">
                  <c:v>2/1/1986</c:v>
                </c:pt>
                <c:pt idx="5757">
                  <c:v>2/2/1986</c:v>
                </c:pt>
                <c:pt idx="5758">
                  <c:v>2/3/1986</c:v>
                </c:pt>
                <c:pt idx="5759">
                  <c:v>2/4/1986</c:v>
                </c:pt>
                <c:pt idx="5760">
                  <c:v>2/5/1986</c:v>
                </c:pt>
                <c:pt idx="5761">
                  <c:v>2/6/1986</c:v>
                </c:pt>
                <c:pt idx="5762">
                  <c:v>2/7/1986</c:v>
                </c:pt>
                <c:pt idx="5763">
                  <c:v>2/8/1986</c:v>
                </c:pt>
                <c:pt idx="5764">
                  <c:v>2/9/1986</c:v>
                </c:pt>
                <c:pt idx="5765">
                  <c:v>2/10/1986</c:v>
                </c:pt>
                <c:pt idx="5766">
                  <c:v>2/11/1986</c:v>
                </c:pt>
                <c:pt idx="5767">
                  <c:v>2/12/1986</c:v>
                </c:pt>
                <c:pt idx="5768">
                  <c:v>2/13/1986</c:v>
                </c:pt>
                <c:pt idx="5769">
                  <c:v>2/14/1986</c:v>
                </c:pt>
                <c:pt idx="5770">
                  <c:v>2/15/1986</c:v>
                </c:pt>
                <c:pt idx="5771">
                  <c:v>2/16/1986</c:v>
                </c:pt>
                <c:pt idx="5772">
                  <c:v>2/17/1986</c:v>
                </c:pt>
                <c:pt idx="5773">
                  <c:v>2/18/1986</c:v>
                </c:pt>
                <c:pt idx="5774">
                  <c:v>2/19/1986</c:v>
                </c:pt>
                <c:pt idx="5775">
                  <c:v>2/20/1986</c:v>
                </c:pt>
                <c:pt idx="5776">
                  <c:v>2/21/1986</c:v>
                </c:pt>
                <c:pt idx="5777">
                  <c:v>2/22/1986</c:v>
                </c:pt>
                <c:pt idx="5778">
                  <c:v>2/23/1986</c:v>
                </c:pt>
                <c:pt idx="5779">
                  <c:v>2/24/1986</c:v>
                </c:pt>
                <c:pt idx="5780">
                  <c:v>2/25/1986</c:v>
                </c:pt>
                <c:pt idx="5781">
                  <c:v>2/26/1986</c:v>
                </c:pt>
                <c:pt idx="5782">
                  <c:v>2/27/1986</c:v>
                </c:pt>
                <c:pt idx="5783">
                  <c:v>2/28/1986</c:v>
                </c:pt>
                <c:pt idx="5784">
                  <c:v>3/1/1986</c:v>
                </c:pt>
                <c:pt idx="5785">
                  <c:v>3/2/1986</c:v>
                </c:pt>
                <c:pt idx="5786">
                  <c:v>3/3/1986</c:v>
                </c:pt>
                <c:pt idx="5787">
                  <c:v>3/4/1986</c:v>
                </c:pt>
                <c:pt idx="5788">
                  <c:v>3/5/1986</c:v>
                </c:pt>
                <c:pt idx="5789">
                  <c:v>3/6/1986</c:v>
                </c:pt>
                <c:pt idx="5790">
                  <c:v>3/7/1986</c:v>
                </c:pt>
                <c:pt idx="5791">
                  <c:v>3/8/1986</c:v>
                </c:pt>
                <c:pt idx="5792">
                  <c:v>3/9/1986</c:v>
                </c:pt>
                <c:pt idx="5793">
                  <c:v>3/10/1986</c:v>
                </c:pt>
                <c:pt idx="5794">
                  <c:v>3/11/1986</c:v>
                </c:pt>
                <c:pt idx="5795">
                  <c:v>3/12/1986</c:v>
                </c:pt>
                <c:pt idx="5796">
                  <c:v>3/13/1986</c:v>
                </c:pt>
                <c:pt idx="5797">
                  <c:v>3/14/1986</c:v>
                </c:pt>
                <c:pt idx="5798">
                  <c:v>3/15/1986</c:v>
                </c:pt>
                <c:pt idx="5799">
                  <c:v>3/16/1986</c:v>
                </c:pt>
                <c:pt idx="5800">
                  <c:v>3/17/1986</c:v>
                </c:pt>
                <c:pt idx="5801">
                  <c:v>3/18/1986</c:v>
                </c:pt>
                <c:pt idx="5802">
                  <c:v>3/19/1986</c:v>
                </c:pt>
                <c:pt idx="5803">
                  <c:v>3/20/1986</c:v>
                </c:pt>
                <c:pt idx="5804">
                  <c:v>3/21/1986</c:v>
                </c:pt>
                <c:pt idx="5805">
                  <c:v>3/22/1986</c:v>
                </c:pt>
                <c:pt idx="5806">
                  <c:v>3/23/1986</c:v>
                </c:pt>
                <c:pt idx="5807">
                  <c:v>3/24/1986</c:v>
                </c:pt>
                <c:pt idx="5808">
                  <c:v>3/25/1986</c:v>
                </c:pt>
                <c:pt idx="5809">
                  <c:v>3/26/1986</c:v>
                </c:pt>
                <c:pt idx="5810">
                  <c:v>3/27/1986</c:v>
                </c:pt>
                <c:pt idx="5811">
                  <c:v>3/28/1986</c:v>
                </c:pt>
                <c:pt idx="5812">
                  <c:v>3/29/1986</c:v>
                </c:pt>
                <c:pt idx="5813">
                  <c:v>3/30/1986</c:v>
                </c:pt>
                <c:pt idx="5814">
                  <c:v>3/31/1986</c:v>
                </c:pt>
                <c:pt idx="5815">
                  <c:v>4/1/1986</c:v>
                </c:pt>
                <c:pt idx="5816">
                  <c:v>4/2/1986</c:v>
                </c:pt>
                <c:pt idx="5817">
                  <c:v>4/3/1986</c:v>
                </c:pt>
                <c:pt idx="5818">
                  <c:v>4/4/1986</c:v>
                </c:pt>
                <c:pt idx="5819">
                  <c:v>4/5/1986</c:v>
                </c:pt>
                <c:pt idx="5820">
                  <c:v>4/6/1986</c:v>
                </c:pt>
                <c:pt idx="5821">
                  <c:v>4/7/1986</c:v>
                </c:pt>
                <c:pt idx="5822">
                  <c:v>4/8/1986</c:v>
                </c:pt>
                <c:pt idx="5823">
                  <c:v>4/9/1986</c:v>
                </c:pt>
                <c:pt idx="5824">
                  <c:v>4/10/1986</c:v>
                </c:pt>
                <c:pt idx="5825">
                  <c:v>4/11/1986</c:v>
                </c:pt>
                <c:pt idx="5826">
                  <c:v>4/12/1986</c:v>
                </c:pt>
                <c:pt idx="5827">
                  <c:v>4/13/1986</c:v>
                </c:pt>
                <c:pt idx="5828">
                  <c:v>4/14/1986</c:v>
                </c:pt>
                <c:pt idx="5829">
                  <c:v>4/15/1986</c:v>
                </c:pt>
                <c:pt idx="5830">
                  <c:v>4/16/1986</c:v>
                </c:pt>
                <c:pt idx="5831">
                  <c:v>4/17/1986</c:v>
                </c:pt>
                <c:pt idx="5832">
                  <c:v>4/18/1986</c:v>
                </c:pt>
                <c:pt idx="5833">
                  <c:v>4/19/1986</c:v>
                </c:pt>
                <c:pt idx="5834">
                  <c:v>4/20/1986</c:v>
                </c:pt>
                <c:pt idx="5835">
                  <c:v>4/21/1986</c:v>
                </c:pt>
                <c:pt idx="5836">
                  <c:v>4/22/1986</c:v>
                </c:pt>
                <c:pt idx="5837">
                  <c:v>4/23/1986</c:v>
                </c:pt>
                <c:pt idx="5838">
                  <c:v>4/24/1986</c:v>
                </c:pt>
                <c:pt idx="5839">
                  <c:v>4/25/1986</c:v>
                </c:pt>
                <c:pt idx="5840">
                  <c:v>4/26/1986</c:v>
                </c:pt>
                <c:pt idx="5841">
                  <c:v>4/27/1986</c:v>
                </c:pt>
                <c:pt idx="5842">
                  <c:v>4/28/1986</c:v>
                </c:pt>
                <c:pt idx="5843">
                  <c:v>4/29/1986</c:v>
                </c:pt>
                <c:pt idx="5844">
                  <c:v>4/30/1986</c:v>
                </c:pt>
                <c:pt idx="5845">
                  <c:v>5/1/1986</c:v>
                </c:pt>
                <c:pt idx="5846">
                  <c:v>5/2/1986</c:v>
                </c:pt>
                <c:pt idx="5847">
                  <c:v>5/3/1986</c:v>
                </c:pt>
                <c:pt idx="5848">
                  <c:v>5/4/1986</c:v>
                </c:pt>
                <c:pt idx="5849">
                  <c:v>5/5/1986</c:v>
                </c:pt>
                <c:pt idx="5850">
                  <c:v>5/6/1986</c:v>
                </c:pt>
                <c:pt idx="5851">
                  <c:v>5/7/1986</c:v>
                </c:pt>
                <c:pt idx="5852">
                  <c:v>5/8/1986</c:v>
                </c:pt>
                <c:pt idx="5853">
                  <c:v>5/9/1986</c:v>
                </c:pt>
                <c:pt idx="5854">
                  <c:v>5/10/1986</c:v>
                </c:pt>
                <c:pt idx="5855">
                  <c:v>5/11/1986</c:v>
                </c:pt>
                <c:pt idx="5856">
                  <c:v>5/12/1986</c:v>
                </c:pt>
                <c:pt idx="5857">
                  <c:v>5/13/1986</c:v>
                </c:pt>
                <c:pt idx="5858">
                  <c:v>5/14/1986</c:v>
                </c:pt>
                <c:pt idx="5859">
                  <c:v>5/15/1986</c:v>
                </c:pt>
                <c:pt idx="5860">
                  <c:v>5/16/1986</c:v>
                </c:pt>
                <c:pt idx="5861">
                  <c:v>5/17/1986</c:v>
                </c:pt>
                <c:pt idx="5862">
                  <c:v>5/18/1986</c:v>
                </c:pt>
                <c:pt idx="5863">
                  <c:v>5/19/1986</c:v>
                </c:pt>
                <c:pt idx="5864">
                  <c:v>5/20/1986</c:v>
                </c:pt>
                <c:pt idx="5865">
                  <c:v>5/21/1986</c:v>
                </c:pt>
                <c:pt idx="5866">
                  <c:v>5/22/1986</c:v>
                </c:pt>
                <c:pt idx="5867">
                  <c:v>5/23/1986</c:v>
                </c:pt>
                <c:pt idx="5868">
                  <c:v>5/24/1986</c:v>
                </c:pt>
                <c:pt idx="5869">
                  <c:v>5/25/1986</c:v>
                </c:pt>
                <c:pt idx="5870">
                  <c:v>5/26/1986</c:v>
                </c:pt>
                <c:pt idx="5871">
                  <c:v>5/27/1986</c:v>
                </c:pt>
                <c:pt idx="5872">
                  <c:v>5/28/1986</c:v>
                </c:pt>
                <c:pt idx="5873">
                  <c:v>5/29/1986</c:v>
                </c:pt>
                <c:pt idx="5874">
                  <c:v>5/30/1986</c:v>
                </c:pt>
                <c:pt idx="5875">
                  <c:v>5/31/1986</c:v>
                </c:pt>
                <c:pt idx="5876">
                  <c:v>6/1/1986</c:v>
                </c:pt>
                <c:pt idx="5877">
                  <c:v>6/2/1986</c:v>
                </c:pt>
                <c:pt idx="5878">
                  <c:v>6/3/1986</c:v>
                </c:pt>
                <c:pt idx="5879">
                  <c:v>6/4/1986</c:v>
                </c:pt>
                <c:pt idx="5880">
                  <c:v>6/5/1986</c:v>
                </c:pt>
                <c:pt idx="5881">
                  <c:v>6/6/1986</c:v>
                </c:pt>
                <c:pt idx="5882">
                  <c:v>6/7/1986</c:v>
                </c:pt>
                <c:pt idx="5883">
                  <c:v>6/8/1986</c:v>
                </c:pt>
                <c:pt idx="5884">
                  <c:v>6/9/1986</c:v>
                </c:pt>
                <c:pt idx="5885">
                  <c:v>6/10/1986</c:v>
                </c:pt>
                <c:pt idx="5886">
                  <c:v>6/11/1986</c:v>
                </c:pt>
                <c:pt idx="5887">
                  <c:v>6/12/1986</c:v>
                </c:pt>
                <c:pt idx="5888">
                  <c:v>6/13/1986</c:v>
                </c:pt>
                <c:pt idx="5889">
                  <c:v>6/14/1986</c:v>
                </c:pt>
                <c:pt idx="5890">
                  <c:v>6/15/1986</c:v>
                </c:pt>
                <c:pt idx="5891">
                  <c:v>6/16/1986</c:v>
                </c:pt>
                <c:pt idx="5892">
                  <c:v>6/17/1986</c:v>
                </c:pt>
                <c:pt idx="5893">
                  <c:v>6/18/1986</c:v>
                </c:pt>
                <c:pt idx="5894">
                  <c:v>6/19/1986</c:v>
                </c:pt>
                <c:pt idx="5895">
                  <c:v>6/20/1986</c:v>
                </c:pt>
                <c:pt idx="5896">
                  <c:v>6/21/1986</c:v>
                </c:pt>
                <c:pt idx="5897">
                  <c:v>6/22/1986</c:v>
                </c:pt>
                <c:pt idx="5898">
                  <c:v>6/23/1986</c:v>
                </c:pt>
                <c:pt idx="5899">
                  <c:v>6/24/1986</c:v>
                </c:pt>
                <c:pt idx="5900">
                  <c:v>6/25/1986</c:v>
                </c:pt>
                <c:pt idx="5901">
                  <c:v>6/26/1986</c:v>
                </c:pt>
                <c:pt idx="5902">
                  <c:v>6/27/1986</c:v>
                </c:pt>
                <c:pt idx="5903">
                  <c:v>6/28/1986</c:v>
                </c:pt>
                <c:pt idx="5904">
                  <c:v>6/29/1986</c:v>
                </c:pt>
                <c:pt idx="5905">
                  <c:v>6/30/1986</c:v>
                </c:pt>
                <c:pt idx="5906">
                  <c:v>7/1/1986</c:v>
                </c:pt>
                <c:pt idx="5907">
                  <c:v>7/2/1986</c:v>
                </c:pt>
                <c:pt idx="5908">
                  <c:v>7/3/1986</c:v>
                </c:pt>
                <c:pt idx="5909">
                  <c:v>7/4/1986</c:v>
                </c:pt>
                <c:pt idx="5910">
                  <c:v>7/5/1986</c:v>
                </c:pt>
                <c:pt idx="5911">
                  <c:v>7/6/1986</c:v>
                </c:pt>
                <c:pt idx="5912">
                  <c:v>7/7/1986</c:v>
                </c:pt>
                <c:pt idx="5913">
                  <c:v>7/8/1986</c:v>
                </c:pt>
                <c:pt idx="5914">
                  <c:v>7/9/1986</c:v>
                </c:pt>
                <c:pt idx="5915">
                  <c:v>7/10/1986</c:v>
                </c:pt>
                <c:pt idx="5916">
                  <c:v>7/11/1986</c:v>
                </c:pt>
                <c:pt idx="5917">
                  <c:v>7/12/1986</c:v>
                </c:pt>
                <c:pt idx="5918">
                  <c:v>7/13/1986</c:v>
                </c:pt>
                <c:pt idx="5919">
                  <c:v>7/14/1986</c:v>
                </c:pt>
                <c:pt idx="5920">
                  <c:v>7/15/1986</c:v>
                </c:pt>
                <c:pt idx="5921">
                  <c:v>7/16/1986</c:v>
                </c:pt>
                <c:pt idx="5922">
                  <c:v>7/17/1986</c:v>
                </c:pt>
                <c:pt idx="5923">
                  <c:v>7/18/1986</c:v>
                </c:pt>
                <c:pt idx="5924">
                  <c:v>7/19/1986</c:v>
                </c:pt>
                <c:pt idx="5925">
                  <c:v>7/20/1986</c:v>
                </c:pt>
                <c:pt idx="5926">
                  <c:v>7/21/1986</c:v>
                </c:pt>
                <c:pt idx="5927">
                  <c:v>7/22/1986</c:v>
                </c:pt>
                <c:pt idx="5928">
                  <c:v>7/23/1986</c:v>
                </c:pt>
                <c:pt idx="5929">
                  <c:v>7/24/1986</c:v>
                </c:pt>
                <c:pt idx="5930">
                  <c:v>7/25/1986</c:v>
                </c:pt>
                <c:pt idx="5931">
                  <c:v>7/26/1986</c:v>
                </c:pt>
                <c:pt idx="5932">
                  <c:v>7/27/1986</c:v>
                </c:pt>
                <c:pt idx="5933">
                  <c:v>7/28/1986</c:v>
                </c:pt>
                <c:pt idx="5934">
                  <c:v>7/29/1986</c:v>
                </c:pt>
                <c:pt idx="5935">
                  <c:v>7/30/1986</c:v>
                </c:pt>
                <c:pt idx="5936">
                  <c:v>7/31/1986</c:v>
                </c:pt>
                <c:pt idx="5937">
                  <c:v>8/1/1986</c:v>
                </c:pt>
                <c:pt idx="5938">
                  <c:v>8/2/1986</c:v>
                </c:pt>
                <c:pt idx="5939">
                  <c:v>8/3/1986</c:v>
                </c:pt>
                <c:pt idx="5940">
                  <c:v>8/4/1986</c:v>
                </c:pt>
                <c:pt idx="5941">
                  <c:v>8/5/1986</c:v>
                </c:pt>
                <c:pt idx="5942">
                  <c:v>8/6/1986</c:v>
                </c:pt>
                <c:pt idx="5943">
                  <c:v>8/7/1986</c:v>
                </c:pt>
                <c:pt idx="5944">
                  <c:v>8/8/1986</c:v>
                </c:pt>
                <c:pt idx="5945">
                  <c:v>8/9/1986</c:v>
                </c:pt>
                <c:pt idx="5946">
                  <c:v>8/10/1986</c:v>
                </c:pt>
                <c:pt idx="5947">
                  <c:v>8/11/1986</c:v>
                </c:pt>
                <c:pt idx="5948">
                  <c:v>8/12/1986</c:v>
                </c:pt>
                <c:pt idx="5949">
                  <c:v>8/13/1986</c:v>
                </c:pt>
                <c:pt idx="5950">
                  <c:v>8/14/1986</c:v>
                </c:pt>
                <c:pt idx="5951">
                  <c:v>8/15/1986</c:v>
                </c:pt>
                <c:pt idx="5952">
                  <c:v>8/16/1986</c:v>
                </c:pt>
                <c:pt idx="5953">
                  <c:v>8/17/1986</c:v>
                </c:pt>
                <c:pt idx="5954">
                  <c:v>8/18/1986</c:v>
                </c:pt>
                <c:pt idx="5955">
                  <c:v>8/19/1986</c:v>
                </c:pt>
                <c:pt idx="5956">
                  <c:v>8/20/1986</c:v>
                </c:pt>
                <c:pt idx="5957">
                  <c:v>8/21/1986</c:v>
                </c:pt>
                <c:pt idx="5958">
                  <c:v>8/22/1986</c:v>
                </c:pt>
                <c:pt idx="5959">
                  <c:v>8/23/1986</c:v>
                </c:pt>
                <c:pt idx="5960">
                  <c:v>8/24/1986</c:v>
                </c:pt>
                <c:pt idx="5961">
                  <c:v>8/25/1986</c:v>
                </c:pt>
                <c:pt idx="5962">
                  <c:v>8/26/1986</c:v>
                </c:pt>
                <c:pt idx="5963">
                  <c:v>8/27/1986</c:v>
                </c:pt>
                <c:pt idx="5964">
                  <c:v>8/28/1986</c:v>
                </c:pt>
                <c:pt idx="5965">
                  <c:v>8/29/1986</c:v>
                </c:pt>
                <c:pt idx="5966">
                  <c:v>8/30/1986</c:v>
                </c:pt>
                <c:pt idx="5967">
                  <c:v>8/31/1986</c:v>
                </c:pt>
                <c:pt idx="5968">
                  <c:v>9/1/1986</c:v>
                </c:pt>
                <c:pt idx="5969">
                  <c:v>9/2/1986</c:v>
                </c:pt>
                <c:pt idx="5970">
                  <c:v>9/3/1986</c:v>
                </c:pt>
                <c:pt idx="5971">
                  <c:v>9/4/1986</c:v>
                </c:pt>
                <c:pt idx="5972">
                  <c:v>9/5/1986</c:v>
                </c:pt>
                <c:pt idx="5973">
                  <c:v>9/6/1986</c:v>
                </c:pt>
                <c:pt idx="5974">
                  <c:v>9/7/1986</c:v>
                </c:pt>
                <c:pt idx="5975">
                  <c:v>9/8/1986</c:v>
                </c:pt>
                <c:pt idx="5976">
                  <c:v>9/9/1986</c:v>
                </c:pt>
                <c:pt idx="5977">
                  <c:v>9/10/1986</c:v>
                </c:pt>
                <c:pt idx="5978">
                  <c:v>9/11/1986</c:v>
                </c:pt>
                <c:pt idx="5979">
                  <c:v>9/12/1986</c:v>
                </c:pt>
                <c:pt idx="5980">
                  <c:v>9/13/1986</c:v>
                </c:pt>
                <c:pt idx="5981">
                  <c:v>9/14/1986</c:v>
                </c:pt>
                <c:pt idx="5982">
                  <c:v>9/15/1986</c:v>
                </c:pt>
                <c:pt idx="5983">
                  <c:v>9/16/1986</c:v>
                </c:pt>
                <c:pt idx="5984">
                  <c:v>9/17/1986</c:v>
                </c:pt>
                <c:pt idx="5985">
                  <c:v>9/18/1986</c:v>
                </c:pt>
                <c:pt idx="5986">
                  <c:v>9/19/1986</c:v>
                </c:pt>
                <c:pt idx="5987">
                  <c:v>9/20/1986</c:v>
                </c:pt>
                <c:pt idx="5988">
                  <c:v>9/21/1986</c:v>
                </c:pt>
                <c:pt idx="5989">
                  <c:v>9/22/1986</c:v>
                </c:pt>
                <c:pt idx="5990">
                  <c:v>9/23/1986</c:v>
                </c:pt>
                <c:pt idx="5991">
                  <c:v>9/24/1986</c:v>
                </c:pt>
                <c:pt idx="5992">
                  <c:v>9/25/1986</c:v>
                </c:pt>
                <c:pt idx="5993">
                  <c:v>9/26/1986</c:v>
                </c:pt>
                <c:pt idx="5994">
                  <c:v>9/27/1986</c:v>
                </c:pt>
                <c:pt idx="5995">
                  <c:v>9/28/1986</c:v>
                </c:pt>
                <c:pt idx="5996">
                  <c:v>9/29/1986</c:v>
                </c:pt>
                <c:pt idx="5997">
                  <c:v>9/30/1986</c:v>
                </c:pt>
                <c:pt idx="5998">
                  <c:v>10/1/1986</c:v>
                </c:pt>
                <c:pt idx="5999">
                  <c:v>10/2/1986</c:v>
                </c:pt>
                <c:pt idx="6000">
                  <c:v>10/3/1986</c:v>
                </c:pt>
                <c:pt idx="6001">
                  <c:v>10/4/1986</c:v>
                </c:pt>
                <c:pt idx="6002">
                  <c:v>10/5/1986</c:v>
                </c:pt>
                <c:pt idx="6003">
                  <c:v>10/6/1986</c:v>
                </c:pt>
                <c:pt idx="6004">
                  <c:v>10/7/1986</c:v>
                </c:pt>
                <c:pt idx="6005">
                  <c:v>10/8/1986</c:v>
                </c:pt>
                <c:pt idx="6006">
                  <c:v>10/9/1986</c:v>
                </c:pt>
                <c:pt idx="6007">
                  <c:v>10/10/1986</c:v>
                </c:pt>
                <c:pt idx="6008">
                  <c:v>10/11/1986</c:v>
                </c:pt>
                <c:pt idx="6009">
                  <c:v>10/12/1986</c:v>
                </c:pt>
                <c:pt idx="6010">
                  <c:v>10/13/1986</c:v>
                </c:pt>
                <c:pt idx="6011">
                  <c:v>10/14/1986</c:v>
                </c:pt>
                <c:pt idx="6012">
                  <c:v>10/15/1986</c:v>
                </c:pt>
                <c:pt idx="6013">
                  <c:v>10/16/1986</c:v>
                </c:pt>
                <c:pt idx="6014">
                  <c:v>10/17/1986</c:v>
                </c:pt>
                <c:pt idx="6015">
                  <c:v>10/18/1986</c:v>
                </c:pt>
                <c:pt idx="6016">
                  <c:v>10/19/1986</c:v>
                </c:pt>
                <c:pt idx="6017">
                  <c:v>10/20/1986</c:v>
                </c:pt>
                <c:pt idx="6018">
                  <c:v>10/21/1986</c:v>
                </c:pt>
                <c:pt idx="6019">
                  <c:v>10/22/1986</c:v>
                </c:pt>
                <c:pt idx="6020">
                  <c:v>10/23/1986</c:v>
                </c:pt>
                <c:pt idx="6021">
                  <c:v>10/24/1986</c:v>
                </c:pt>
                <c:pt idx="6022">
                  <c:v>10/25/1986</c:v>
                </c:pt>
                <c:pt idx="6023">
                  <c:v>10/26/1986</c:v>
                </c:pt>
                <c:pt idx="6024">
                  <c:v>10/27/1986</c:v>
                </c:pt>
                <c:pt idx="6025">
                  <c:v>10/28/1986</c:v>
                </c:pt>
                <c:pt idx="6026">
                  <c:v>10/29/1986</c:v>
                </c:pt>
                <c:pt idx="6027">
                  <c:v>10/30/1986</c:v>
                </c:pt>
                <c:pt idx="6028">
                  <c:v>10/31/1986</c:v>
                </c:pt>
                <c:pt idx="6029">
                  <c:v>11/1/1986</c:v>
                </c:pt>
                <c:pt idx="6030">
                  <c:v>11/2/1986</c:v>
                </c:pt>
                <c:pt idx="6031">
                  <c:v>11/3/1986</c:v>
                </c:pt>
                <c:pt idx="6032">
                  <c:v>11/4/1986</c:v>
                </c:pt>
                <c:pt idx="6033">
                  <c:v>11/5/1986</c:v>
                </c:pt>
                <c:pt idx="6034">
                  <c:v>11/6/1986</c:v>
                </c:pt>
                <c:pt idx="6035">
                  <c:v>11/7/1986</c:v>
                </c:pt>
                <c:pt idx="6036">
                  <c:v>11/8/1986</c:v>
                </c:pt>
                <c:pt idx="6037">
                  <c:v>11/9/1986</c:v>
                </c:pt>
                <c:pt idx="6038">
                  <c:v>11/10/1986</c:v>
                </c:pt>
                <c:pt idx="6039">
                  <c:v>11/11/1986</c:v>
                </c:pt>
                <c:pt idx="6040">
                  <c:v>11/12/1986</c:v>
                </c:pt>
                <c:pt idx="6041">
                  <c:v>11/13/1986</c:v>
                </c:pt>
                <c:pt idx="6042">
                  <c:v>11/14/1986</c:v>
                </c:pt>
                <c:pt idx="6043">
                  <c:v>11/15/1986</c:v>
                </c:pt>
                <c:pt idx="6044">
                  <c:v>11/16/1986</c:v>
                </c:pt>
                <c:pt idx="6045">
                  <c:v>11/17/1986</c:v>
                </c:pt>
                <c:pt idx="6046">
                  <c:v>11/18/1986</c:v>
                </c:pt>
                <c:pt idx="6047">
                  <c:v>11/19/1986</c:v>
                </c:pt>
                <c:pt idx="6048">
                  <c:v>11/20/1986</c:v>
                </c:pt>
                <c:pt idx="6049">
                  <c:v>11/21/1986</c:v>
                </c:pt>
                <c:pt idx="6050">
                  <c:v>11/22/1986</c:v>
                </c:pt>
                <c:pt idx="6051">
                  <c:v>11/23/1986</c:v>
                </c:pt>
                <c:pt idx="6052">
                  <c:v>11/24/1986</c:v>
                </c:pt>
                <c:pt idx="6053">
                  <c:v>11/25/1986</c:v>
                </c:pt>
                <c:pt idx="6054">
                  <c:v>11/26/1986</c:v>
                </c:pt>
                <c:pt idx="6055">
                  <c:v>11/27/1986</c:v>
                </c:pt>
                <c:pt idx="6056">
                  <c:v>11/28/1986</c:v>
                </c:pt>
                <c:pt idx="6057">
                  <c:v>11/29/1986</c:v>
                </c:pt>
                <c:pt idx="6058">
                  <c:v>11/30/1986</c:v>
                </c:pt>
                <c:pt idx="6059">
                  <c:v>12/1/1986</c:v>
                </c:pt>
                <c:pt idx="6060">
                  <c:v>12/2/1986</c:v>
                </c:pt>
                <c:pt idx="6061">
                  <c:v>12/3/1986</c:v>
                </c:pt>
                <c:pt idx="6062">
                  <c:v>12/4/1986</c:v>
                </c:pt>
                <c:pt idx="6063">
                  <c:v>12/5/1986</c:v>
                </c:pt>
                <c:pt idx="6064">
                  <c:v>12/6/1986</c:v>
                </c:pt>
                <c:pt idx="6065">
                  <c:v>12/7/1986</c:v>
                </c:pt>
                <c:pt idx="6066">
                  <c:v>12/8/1986</c:v>
                </c:pt>
                <c:pt idx="6067">
                  <c:v>12/9/1986</c:v>
                </c:pt>
                <c:pt idx="6068">
                  <c:v>12/10/1986</c:v>
                </c:pt>
                <c:pt idx="6069">
                  <c:v>12/11/1986</c:v>
                </c:pt>
                <c:pt idx="6070">
                  <c:v>12/12/1986</c:v>
                </c:pt>
                <c:pt idx="6071">
                  <c:v>12/13/1986</c:v>
                </c:pt>
                <c:pt idx="6072">
                  <c:v>12/14/1986</c:v>
                </c:pt>
                <c:pt idx="6073">
                  <c:v>12/15/1986</c:v>
                </c:pt>
                <c:pt idx="6074">
                  <c:v>12/16/1986</c:v>
                </c:pt>
                <c:pt idx="6075">
                  <c:v>12/17/1986</c:v>
                </c:pt>
                <c:pt idx="6076">
                  <c:v>12/18/1986</c:v>
                </c:pt>
                <c:pt idx="6077">
                  <c:v>12/19/1986</c:v>
                </c:pt>
                <c:pt idx="6078">
                  <c:v>12/20/1986</c:v>
                </c:pt>
                <c:pt idx="6079">
                  <c:v>12/21/1986</c:v>
                </c:pt>
                <c:pt idx="6080">
                  <c:v>12/22/1986</c:v>
                </c:pt>
                <c:pt idx="6081">
                  <c:v>12/23/1986</c:v>
                </c:pt>
                <c:pt idx="6082">
                  <c:v>12/24/1986</c:v>
                </c:pt>
                <c:pt idx="6083">
                  <c:v>12/25/1986</c:v>
                </c:pt>
                <c:pt idx="6084">
                  <c:v>12/26/1986</c:v>
                </c:pt>
                <c:pt idx="6085">
                  <c:v>12/27/1986</c:v>
                </c:pt>
                <c:pt idx="6086">
                  <c:v>12/28/1986</c:v>
                </c:pt>
                <c:pt idx="6087">
                  <c:v>12/29/1986</c:v>
                </c:pt>
                <c:pt idx="6088">
                  <c:v>12/30/1986</c:v>
                </c:pt>
                <c:pt idx="6089">
                  <c:v>12/31/1986</c:v>
                </c:pt>
                <c:pt idx="6090">
                  <c:v>1/1/1987</c:v>
                </c:pt>
                <c:pt idx="6091">
                  <c:v>1/2/1987</c:v>
                </c:pt>
                <c:pt idx="6092">
                  <c:v>1/3/1987</c:v>
                </c:pt>
                <c:pt idx="6093">
                  <c:v>1/4/1987</c:v>
                </c:pt>
                <c:pt idx="6094">
                  <c:v>1/5/1987</c:v>
                </c:pt>
                <c:pt idx="6095">
                  <c:v>1/6/1987</c:v>
                </c:pt>
                <c:pt idx="6096">
                  <c:v>1/7/1987</c:v>
                </c:pt>
                <c:pt idx="6097">
                  <c:v>1/8/1987</c:v>
                </c:pt>
                <c:pt idx="6098">
                  <c:v>1/9/1987</c:v>
                </c:pt>
                <c:pt idx="6099">
                  <c:v>1/10/1987</c:v>
                </c:pt>
                <c:pt idx="6100">
                  <c:v>1/11/1987</c:v>
                </c:pt>
                <c:pt idx="6101">
                  <c:v>1/12/1987</c:v>
                </c:pt>
                <c:pt idx="6102">
                  <c:v>1/13/1987</c:v>
                </c:pt>
                <c:pt idx="6103">
                  <c:v>1/14/1987</c:v>
                </c:pt>
                <c:pt idx="6104">
                  <c:v>1/15/1987</c:v>
                </c:pt>
                <c:pt idx="6105">
                  <c:v>1/16/1987</c:v>
                </c:pt>
                <c:pt idx="6106">
                  <c:v>1/17/1987</c:v>
                </c:pt>
                <c:pt idx="6107">
                  <c:v>1/18/1987</c:v>
                </c:pt>
                <c:pt idx="6108">
                  <c:v>1/19/1987</c:v>
                </c:pt>
                <c:pt idx="6109">
                  <c:v>1/20/1987</c:v>
                </c:pt>
                <c:pt idx="6110">
                  <c:v>1/21/1987</c:v>
                </c:pt>
                <c:pt idx="6111">
                  <c:v>1/22/1987</c:v>
                </c:pt>
                <c:pt idx="6112">
                  <c:v>1/23/1987</c:v>
                </c:pt>
                <c:pt idx="6113">
                  <c:v>1/24/1987</c:v>
                </c:pt>
                <c:pt idx="6114">
                  <c:v>1/25/1987</c:v>
                </c:pt>
                <c:pt idx="6115">
                  <c:v>1/26/1987</c:v>
                </c:pt>
                <c:pt idx="6116">
                  <c:v>1/27/1987</c:v>
                </c:pt>
                <c:pt idx="6117">
                  <c:v>1/28/1987</c:v>
                </c:pt>
                <c:pt idx="6118">
                  <c:v>1/29/1987</c:v>
                </c:pt>
                <c:pt idx="6119">
                  <c:v>1/30/1987</c:v>
                </c:pt>
                <c:pt idx="6120">
                  <c:v>1/31/1987</c:v>
                </c:pt>
                <c:pt idx="6121">
                  <c:v>2/1/1987</c:v>
                </c:pt>
                <c:pt idx="6122">
                  <c:v>2/2/1987</c:v>
                </c:pt>
                <c:pt idx="6123">
                  <c:v>2/3/1987</c:v>
                </c:pt>
                <c:pt idx="6124">
                  <c:v>2/4/1987</c:v>
                </c:pt>
                <c:pt idx="6125">
                  <c:v>2/5/1987</c:v>
                </c:pt>
                <c:pt idx="6126">
                  <c:v>2/6/1987</c:v>
                </c:pt>
                <c:pt idx="6127">
                  <c:v>2/7/1987</c:v>
                </c:pt>
                <c:pt idx="6128">
                  <c:v>2/8/1987</c:v>
                </c:pt>
                <c:pt idx="6129">
                  <c:v>2/9/1987</c:v>
                </c:pt>
                <c:pt idx="6130">
                  <c:v>2/10/1987</c:v>
                </c:pt>
                <c:pt idx="6131">
                  <c:v>2/11/1987</c:v>
                </c:pt>
                <c:pt idx="6132">
                  <c:v>2/12/1987</c:v>
                </c:pt>
                <c:pt idx="6133">
                  <c:v>2/13/1987</c:v>
                </c:pt>
                <c:pt idx="6134">
                  <c:v>2/14/1987</c:v>
                </c:pt>
                <c:pt idx="6135">
                  <c:v>2/15/1987</c:v>
                </c:pt>
                <c:pt idx="6136">
                  <c:v>2/16/1987</c:v>
                </c:pt>
                <c:pt idx="6137">
                  <c:v>2/17/1987</c:v>
                </c:pt>
                <c:pt idx="6138">
                  <c:v>2/18/1987</c:v>
                </c:pt>
                <c:pt idx="6139">
                  <c:v>2/19/1987</c:v>
                </c:pt>
                <c:pt idx="6140">
                  <c:v>2/20/1987</c:v>
                </c:pt>
                <c:pt idx="6141">
                  <c:v>2/21/1987</c:v>
                </c:pt>
                <c:pt idx="6142">
                  <c:v>2/22/1987</c:v>
                </c:pt>
                <c:pt idx="6143">
                  <c:v>2/23/1987</c:v>
                </c:pt>
                <c:pt idx="6144">
                  <c:v>2/24/1987</c:v>
                </c:pt>
                <c:pt idx="6145">
                  <c:v>2/25/1987</c:v>
                </c:pt>
                <c:pt idx="6146">
                  <c:v>2/26/1987</c:v>
                </c:pt>
                <c:pt idx="6147">
                  <c:v>2/27/1987</c:v>
                </c:pt>
                <c:pt idx="6148">
                  <c:v>2/28/1987</c:v>
                </c:pt>
                <c:pt idx="6149">
                  <c:v>3/1/1987</c:v>
                </c:pt>
                <c:pt idx="6150">
                  <c:v>3/2/1987</c:v>
                </c:pt>
                <c:pt idx="6151">
                  <c:v>3/3/1987</c:v>
                </c:pt>
                <c:pt idx="6152">
                  <c:v>3/4/1987</c:v>
                </c:pt>
                <c:pt idx="6153">
                  <c:v>3/5/1987</c:v>
                </c:pt>
                <c:pt idx="6154">
                  <c:v>3/6/1987</c:v>
                </c:pt>
                <c:pt idx="6155">
                  <c:v>3/7/1987</c:v>
                </c:pt>
                <c:pt idx="6156">
                  <c:v>3/8/1987</c:v>
                </c:pt>
                <c:pt idx="6157">
                  <c:v>3/9/1987</c:v>
                </c:pt>
                <c:pt idx="6158">
                  <c:v>3/10/1987</c:v>
                </c:pt>
                <c:pt idx="6159">
                  <c:v>3/11/1987</c:v>
                </c:pt>
                <c:pt idx="6160">
                  <c:v>3/12/1987</c:v>
                </c:pt>
                <c:pt idx="6161">
                  <c:v>3/13/1987</c:v>
                </c:pt>
                <c:pt idx="6162">
                  <c:v>3/14/1987</c:v>
                </c:pt>
                <c:pt idx="6163">
                  <c:v>3/15/1987</c:v>
                </c:pt>
                <c:pt idx="6164">
                  <c:v>3/16/1987</c:v>
                </c:pt>
                <c:pt idx="6165">
                  <c:v>3/17/1987</c:v>
                </c:pt>
                <c:pt idx="6166">
                  <c:v>3/18/1987</c:v>
                </c:pt>
                <c:pt idx="6167">
                  <c:v>3/19/1987</c:v>
                </c:pt>
                <c:pt idx="6168">
                  <c:v>3/20/1987</c:v>
                </c:pt>
                <c:pt idx="6169">
                  <c:v>3/21/1987</c:v>
                </c:pt>
                <c:pt idx="6170">
                  <c:v>3/22/1987</c:v>
                </c:pt>
                <c:pt idx="6171">
                  <c:v>3/23/1987</c:v>
                </c:pt>
                <c:pt idx="6172">
                  <c:v>3/24/1987</c:v>
                </c:pt>
                <c:pt idx="6173">
                  <c:v>3/25/1987</c:v>
                </c:pt>
                <c:pt idx="6174">
                  <c:v>3/26/1987</c:v>
                </c:pt>
                <c:pt idx="6175">
                  <c:v>3/27/1987</c:v>
                </c:pt>
                <c:pt idx="6176">
                  <c:v>3/28/1987</c:v>
                </c:pt>
                <c:pt idx="6177">
                  <c:v>3/29/1987</c:v>
                </c:pt>
                <c:pt idx="6178">
                  <c:v>3/30/1987</c:v>
                </c:pt>
                <c:pt idx="6179">
                  <c:v>3/31/1987</c:v>
                </c:pt>
                <c:pt idx="6180">
                  <c:v>4/1/1987</c:v>
                </c:pt>
                <c:pt idx="6181">
                  <c:v>4/2/1987</c:v>
                </c:pt>
                <c:pt idx="6182">
                  <c:v>4/3/1987</c:v>
                </c:pt>
                <c:pt idx="6183">
                  <c:v>4/4/1987</c:v>
                </c:pt>
                <c:pt idx="6184">
                  <c:v>4/5/1987</c:v>
                </c:pt>
                <c:pt idx="6185">
                  <c:v>4/6/1987</c:v>
                </c:pt>
                <c:pt idx="6186">
                  <c:v>4/7/1987</c:v>
                </c:pt>
                <c:pt idx="6187">
                  <c:v>4/8/1987</c:v>
                </c:pt>
                <c:pt idx="6188">
                  <c:v>4/9/1987</c:v>
                </c:pt>
                <c:pt idx="6189">
                  <c:v>4/10/1987</c:v>
                </c:pt>
                <c:pt idx="6190">
                  <c:v>4/11/1987</c:v>
                </c:pt>
                <c:pt idx="6191">
                  <c:v>4/12/1987</c:v>
                </c:pt>
                <c:pt idx="6192">
                  <c:v>4/13/1987</c:v>
                </c:pt>
                <c:pt idx="6193">
                  <c:v>4/14/1987</c:v>
                </c:pt>
                <c:pt idx="6194">
                  <c:v>4/15/1987</c:v>
                </c:pt>
                <c:pt idx="6195">
                  <c:v>4/16/1987</c:v>
                </c:pt>
                <c:pt idx="6196">
                  <c:v>4/17/1987</c:v>
                </c:pt>
                <c:pt idx="6197">
                  <c:v>4/18/1987</c:v>
                </c:pt>
                <c:pt idx="6198">
                  <c:v>4/19/1987</c:v>
                </c:pt>
                <c:pt idx="6199">
                  <c:v>4/20/1987</c:v>
                </c:pt>
                <c:pt idx="6200">
                  <c:v>4/21/1987</c:v>
                </c:pt>
                <c:pt idx="6201">
                  <c:v>4/22/1987</c:v>
                </c:pt>
                <c:pt idx="6202">
                  <c:v>4/23/1987</c:v>
                </c:pt>
                <c:pt idx="6203">
                  <c:v>4/24/1987</c:v>
                </c:pt>
                <c:pt idx="6204">
                  <c:v>4/25/1987</c:v>
                </c:pt>
                <c:pt idx="6205">
                  <c:v>4/26/1987</c:v>
                </c:pt>
                <c:pt idx="6206">
                  <c:v>4/27/1987</c:v>
                </c:pt>
                <c:pt idx="6207">
                  <c:v>4/28/1987</c:v>
                </c:pt>
                <c:pt idx="6208">
                  <c:v>4/29/1987</c:v>
                </c:pt>
                <c:pt idx="6209">
                  <c:v>4/30/1987</c:v>
                </c:pt>
                <c:pt idx="6210">
                  <c:v>5/1/1987</c:v>
                </c:pt>
                <c:pt idx="6211">
                  <c:v>5/2/1987</c:v>
                </c:pt>
                <c:pt idx="6212">
                  <c:v>5/3/1987</c:v>
                </c:pt>
                <c:pt idx="6213">
                  <c:v>5/4/1987</c:v>
                </c:pt>
                <c:pt idx="6214">
                  <c:v>5/5/1987</c:v>
                </c:pt>
                <c:pt idx="6215">
                  <c:v>5/6/1987</c:v>
                </c:pt>
                <c:pt idx="6216">
                  <c:v>5/7/1987</c:v>
                </c:pt>
                <c:pt idx="6217">
                  <c:v>5/8/1987</c:v>
                </c:pt>
                <c:pt idx="6218">
                  <c:v>5/9/1987</c:v>
                </c:pt>
                <c:pt idx="6219">
                  <c:v>5/10/1987</c:v>
                </c:pt>
                <c:pt idx="6220">
                  <c:v>5/11/1987</c:v>
                </c:pt>
                <c:pt idx="6221">
                  <c:v>5/12/1987</c:v>
                </c:pt>
                <c:pt idx="6222">
                  <c:v>5/13/1987</c:v>
                </c:pt>
                <c:pt idx="6223">
                  <c:v>5/14/1987</c:v>
                </c:pt>
                <c:pt idx="6224">
                  <c:v>5/15/1987</c:v>
                </c:pt>
                <c:pt idx="6225">
                  <c:v>5/16/1987</c:v>
                </c:pt>
                <c:pt idx="6226">
                  <c:v>5/17/1987</c:v>
                </c:pt>
                <c:pt idx="6227">
                  <c:v>5/18/1987</c:v>
                </c:pt>
                <c:pt idx="6228">
                  <c:v>5/19/1987</c:v>
                </c:pt>
                <c:pt idx="6229">
                  <c:v>5/20/1987</c:v>
                </c:pt>
                <c:pt idx="6230">
                  <c:v>5/21/1987</c:v>
                </c:pt>
                <c:pt idx="6231">
                  <c:v>5/22/1987</c:v>
                </c:pt>
                <c:pt idx="6232">
                  <c:v>5/23/1987</c:v>
                </c:pt>
                <c:pt idx="6233">
                  <c:v>5/24/1987</c:v>
                </c:pt>
                <c:pt idx="6234">
                  <c:v>5/25/1987</c:v>
                </c:pt>
                <c:pt idx="6235">
                  <c:v>5/26/1987</c:v>
                </c:pt>
                <c:pt idx="6236">
                  <c:v>5/27/1987</c:v>
                </c:pt>
                <c:pt idx="6237">
                  <c:v>5/28/1987</c:v>
                </c:pt>
                <c:pt idx="6238">
                  <c:v>5/29/1987</c:v>
                </c:pt>
                <c:pt idx="6239">
                  <c:v>5/30/1987</c:v>
                </c:pt>
                <c:pt idx="6240">
                  <c:v>5/31/1987</c:v>
                </c:pt>
                <c:pt idx="6241">
                  <c:v>6/1/1987</c:v>
                </c:pt>
                <c:pt idx="6242">
                  <c:v>6/2/1987</c:v>
                </c:pt>
                <c:pt idx="6243">
                  <c:v>6/3/1987</c:v>
                </c:pt>
                <c:pt idx="6244">
                  <c:v>6/4/1987</c:v>
                </c:pt>
                <c:pt idx="6245">
                  <c:v>6/5/1987</c:v>
                </c:pt>
                <c:pt idx="6246">
                  <c:v>6/6/1987</c:v>
                </c:pt>
                <c:pt idx="6247">
                  <c:v>6/7/1987</c:v>
                </c:pt>
                <c:pt idx="6248">
                  <c:v>6/8/1987</c:v>
                </c:pt>
                <c:pt idx="6249">
                  <c:v>6/9/1987</c:v>
                </c:pt>
                <c:pt idx="6250">
                  <c:v>6/10/1987</c:v>
                </c:pt>
                <c:pt idx="6251">
                  <c:v>6/11/1987</c:v>
                </c:pt>
                <c:pt idx="6252">
                  <c:v>6/12/1987</c:v>
                </c:pt>
                <c:pt idx="6253">
                  <c:v>6/13/1987</c:v>
                </c:pt>
                <c:pt idx="6254">
                  <c:v>6/14/1987</c:v>
                </c:pt>
                <c:pt idx="6255">
                  <c:v>6/15/1987</c:v>
                </c:pt>
                <c:pt idx="6256">
                  <c:v>6/16/1987</c:v>
                </c:pt>
                <c:pt idx="6257">
                  <c:v>6/17/1987</c:v>
                </c:pt>
                <c:pt idx="6258">
                  <c:v>6/18/1987</c:v>
                </c:pt>
                <c:pt idx="6259">
                  <c:v>6/19/1987</c:v>
                </c:pt>
                <c:pt idx="6260">
                  <c:v>6/20/1987</c:v>
                </c:pt>
                <c:pt idx="6261">
                  <c:v>6/21/1987</c:v>
                </c:pt>
                <c:pt idx="6262">
                  <c:v>6/22/1987</c:v>
                </c:pt>
                <c:pt idx="6263">
                  <c:v>6/23/1987</c:v>
                </c:pt>
                <c:pt idx="6264">
                  <c:v>6/24/1987</c:v>
                </c:pt>
                <c:pt idx="6265">
                  <c:v>6/25/1987</c:v>
                </c:pt>
                <c:pt idx="6266">
                  <c:v>6/26/1987</c:v>
                </c:pt>
                <c:pt idx="6267">
                  <c:v>6/27/1987</c:v>
                </c:pt>
                <c:pt idx="6268">
                  <c:v>6/28/1987</c:v>
                </c:pt>
                <c:pt idx="6269">
                  <c:v>6/29/1987</c:v>
                </c:pt>
                <c:pt idx="6270">
                  <c:v>6/30/1987</c:v>
                </c:pt>
                <c:pt idx="6271">
                  <c:v>7/1/1987</c:v>
                </c:pt>
                <c:pt idx="6272">
                  <c:v>7/2/1987</c:v>
                </c:pt>
                <c:pt idx="6273">
                  <c:v>7/3/1987</c:v>
                </c:pt>
                <c:pt idx="6274">
                  <c:v>7/4/1987</c:v>
                </c:pt>
                <c:pt idx="6275">
                  <c:v>7/5/1987</c:v>
                </c:pt>
                <c:pt idx="6276">
                  <c:v>7/6/1987</c:v>
                </c:pt>
                <c:pt idx="6277">
                  <c:v>7/7/1987</c:v>
                </c:pt>
                <c:pt idx="6278">
                  <c:v>7/8/1987</c:v>
                </c:pt>
                <c:pt idx="6279">
                  <c:v>7/9/1987</c:v>
                </c:pt>
                <c:pt idx="6280">
                  <c:v>7/10/1987</c:v>
                </c:pt>
                <c:pt idx="6281">
                  <c:v>7/11/1987</c:v>
                </c:pt>
                <c:pt idx="6282">
                  <c:v>7/12/1987</c:v>
                </c:pt>
                <c:pt idx="6283">
                  <c:v>7/13/1987</c:v>
                </c:pt>
                <c:pt idx="6284">
                  <c:v>7/14/1987</c:v>
                </c:pt>
                <c:pt idx="6285">
                  <c:v>7/15/1987</c:v>
                </c:pt>
                <c:pt idx="6286">
                  <c:v>7/16/1987</c:v>
                </c:pt>
                <c:pt idx="6287">
                  <c:v>7/17/1987</c:v>
                </c:pt>
                <c:pt idx="6288">
                  <c:v>7/18/1987</c:v>
                </c:pt>
                <c:pt idx="6289">
                  <c:v>7/19/1987</c:v>
                </c:pt>
                <c:pt idx="6290">
                  <c:v>7/20/1987</c:v>
                </c:pt>
                <c:pt idx="6291">
                  <c:v>7/21/1987</c:v>
                </c:pt>
                <c:pt idx="6292">
                  <c:v>7/22/1987</c:v>
                </c:pt>
                <c:pt idx="6293">
                  <c:v>7/23/1987</c:v>
                </c:pt>
                <c:pt idx="6294">
                  <c:v>7/24/1987</c:v>
                </c:pt>
                <c:pt idx="6295">
                  <c:v>7/25/1987</c:v>
                </c:pt>
                <c:pt idx="6296">
                  <c:v>7/26/1987</c:v>
                </c:pt>
                <c:pt idx="6297">
                  <c:v>7/27/1987</c:v>
                </c:pt>
                <c:pt idx="6298">
                  <c:v>7/28/1987</c:v>
                </c:pt>
                <c:pt idx="6299">
                  <c:v>7/29/1987</c:v>
                </c:pt>
                <c:pt idx="6300">
                  <c:v>7/30/1987</c:v>
                </c:pt>
                <c:pt idx="6301">
                  <c:v>7/31/1987</c:v>
                </c:pt>
                <c:pt idx="6302">
                  <c:v>8/1/1987</c:v>
                </c:pt>
                <c:pt idx="6303">
                  <c:v>8/2/1987</c:v>
                </c:pt>
                <c:pt idx="6304">
                  <c:v>8/3/1987</c:v>
                </c:pt>
                <c:pt idx="6305">
                  <c:v>8/4/1987</c:v>
                </c:pt>
                <c:pt idx="6306">
                  <c:v>8/5/1987</c:v>
                </c:pt>
                <c:pt idx="6307">
                  <c:v>8/6/1987</c:v>
                </c:pt>
                <c:pt idx="6308">
                  <c:v>8/7/1987</c:v>
                </c:pt>
                <c:pt idx="6309">
                  <c:v>8/8/1987</c:v>
                </c:pt>
                <c:pt idx="6310">
                  <c:v>8/9/1987</c:v>
                </c:pt>
                <c:pt idx="6311">
                  <c:v>8/10/1987</c:v>
                </c:pt>
                <c:pt idx="6312">
                  <c:v>8/11/1987</c:v>
                </c:pt>
                <c:pt idx="6313">
                  <c:v>8/12/1987</c:v>
                </c:pt>
                <c:pt idx="6314">
                  <c:v>8/13/1987</c:v>
                </c:pt>
                <c:pt idx="6315">
                  <c:v>8/14/1987</c:v>
                </c:pt>
                <c:pt idx="6316">
                  <c:v>8/15/1987</c:v>
                </c:pt>
                <c:pt idx="6317">
                  <c:v>8/16/1987</c:v>
                </c:pt>
                <c:pt idx="6318">
                  <c:v>8/17/1987</c:v>
                </c:pt>
                <c:pt idx="6319">
                  <c:v>8/18/1987</c:v>
                </c:pt>
                <c:pt idx="6320">
                  <c:v>8/19/1987</c:v>
                </c:pt>
                <c:pt idx="6321">
                  <c:v>8/20/1987</c:v>
                </c:pt>
                <c:pt idx="6322">
                  <c:v>8/21/1987</c:v>
                </c:pt>
                <c:pt idx="6323">
                  <c:v>8/22/1987</c:v>
                </c:pt>
                <c:pt idx="6324">
                  <c:v>8/23/1987</c:v>
                </c:pt>
                <c:pt idx="6325">
                  <c:v>8/24/1987</c:v>
                </c:pt>
                <c:pt idx="6326">
                  <c:v>8/25/1987</c:v>
                </c:pt>
                <c:pt idx="6327">
                  <c:v>8/26/1987</c:v>
                </c:pt>
                <c:pt idx="6328">
                  <c:v>8/27/1987</c:v>
                </c:pt>
                <c:pt idx="6329">
                  <c:v>8/28/1987</c:v>
                </c:pt>
                <c:pt idx="6330">
                  <c:v>8/29/1987</c:v>
                </c:pt>
                <c:pt idx="6331">
                  <c:v>8/30/1987</c:v>
                </c:pt>
                <c:pt idx="6332">
                  <c:v>8/31/1987</c:v>
                </c:pt>
                <c:pt idx="6333">
                  <c:v>9/1/1987</c:v>
                </c:pt>
                <c:pt idx="6334">
                  <c:v>9/2/1987</c:v>
                </c:pt>
                <c:pt idx="6335">
                  <c:v>9/3/1987</c:v>
                </c:pt>
                <c:pt idx="6336">
                  <c:v>9/4/1987</c:v>
                </c:pt>
                <c:pt idx="6337">
                  <c:v>9/5/1987</c:v>
                </c:pt>
                <c:pt idx="6338">
                  <c:v>9/6/1987</c:v>
                </c:pt>
                <c:pt idx="6339">
                  <c:v>9/7/1987</c:v>
                </c:pt>
                <c:pt idx="6340">
                  <c:v>9/8/1987</c:v>
                </c:pt>
                <c:pt idx="6341">
                  <c:v>9/9/1987</c:v>
                </c:pt>
                <c:pt idx="6342">
                  <c:v>9/10/1987</c:v>
                </c:pt>
                <c:pt idx="6343">
                  <c:v>9/11/1987</c:v>
                </c:pt>
                <c:pt idx="6344">
                  <c:v>9/12/1987</c:v>
                </c:pt>
                <c:pt idx="6345">
                  <c:v>9/13/1987</c:v>
                </c:pt>
                <c:pt idx="6346">
                  <c:v>9/14/1987</c:v>
                </c:pt>
                <c:pt idx="6347">
                  <c:v>9/15/1987</c:v>
                </c:pt>
                <c:pt idx="6348">
                  <c:v>9/16/1987</c:v>
                </c:pt>
                <c:pt idx="6349">
                  <c:v>9/17/1987</c:v>
                </c:pt>
                <c:pt idx="6350">
                  <c:v>9/18/1987</c:v>
                </c:pt>
                <c:pt idx="6351">
                  <c:v>9/19/1987</c:v>
                </c:pt>
                <c:pt idx="6352">
                  <c:v>9/20/1987</c:v>
                </c:pt>
                <c:pt idx="6353">
                  <c:v>9/21/1987</c:v>
                </c:pt>
                <c:pt idx="6354">
                  <c:v>9/22/1987</c:v>
                </c:pt>
                <c:pt idx="6355">
                  <c:v>9/23/1987</c:v>
                </c:pt>
                <c:pt idx="6356">
                  <c:v>9/24/1987</c:v>
                </c:pt>
                <c:pt idx="6357">
                  <c:v>9/25/1987</c:v>
                </c:pt>
                <c:pt idx="6358">
                  <c:v>9/26/1987</c:v>
                </c:pt>
                <c:pt idx="6359">
                  <c:v>9/27/1987</c:v>
                </c:pt>
                <c:pt idx="6360">
                  <c:v>9/28/1987</c:v>
                </c:pt>
                <c:pt idx="6361">
                  <c:v>9/29/1987</c:v>
                </c:pt>
                <c:pt idx="6362">
                  <c:v>9/30/1987</c:v>
                </c:pt>
                <c:pt idx="6363">
                  <c:v>10/1/1987</c:v>
                </c:pt>
                <c:pt idx="6364">
                  <c:v>10/2/1987</c:v>
                </c:pt>
                <c:pt idx="6365">
                  <c:v>10/3/1987</c:v>
                </c:pt>
                <c:pt idx="6366">
                  <c:v>10/4/1987</c:v>
                </c:pt>
                <c:pt idx="6367">
                  <c:v>10/5/1987</c:v>
                </c:pt>
                <c:pt idx="6368">
                  <c:v>10/6/1987</c:v>
                </c:pt>
                <c:pt idx="6369">
                  <c:v>10/7/1987</c:v>
                </c:pt>
                <c:pt idx="6370">
                  <c:v>10/8/1987</c:v>
                </c:pt>
                <c:pt idx="6371">
                  <c:v>10/9/1987</c:v>
                </c:pt>
                <c:pt idx="6372">
                  <c:v>10/10/1987</c:v>
                </c:pt>
                <c:pt idx="6373">
                  <c:v>10/11/1987</c:v>
                </c:pt>
                <c:pt idx="6374">
                  <c:v>10/12/1987</c:v>
                </c:pt>
                <c:pt idx="6375">
                  <c:v>10/13/1987</c:v>
                </c:pt>
                <c:pt idx="6376">
                  <c:v>10/14/1987</c:v>
                </c:pt>
                <c:pt idx="6377">
                  <c:v>10/15/1987</c:v>
                </c:pt>
                <c:pt idx="6378">
                  <c:v>10/16/1987</c:v>
                </c:pt>
                <c:pt idx="6379">
                  <c:v>10/17/1987</c:v>
                </c:pt>
                <c:pt idx="6380">
                  <c:v>10/18/1987</c:v>
                </c:pt>
                <c:pt idx="6381">
                  <c:v>10/19/1987</c:v>
                </c:pt>
                <c:pt idx="6382">
                  <c:v>10/20/1987</c:v>
                </c:pt>
                <c:pt idx="6383">
                  <c:v>10/21/1987</c:v>
                </c:pt>
                <c:pt idx="6384">
                  <c:v>10/22/1987</c:v>
                </c:pt>
                <c:pt idx="6385">
                  <c:v>10/23/1987</c:v>
                </c:pt>
                <c:pt idx="6386">
                  <c:v>10/24/1987</c:v>
                </c:pt>
                <c:pt idx="6387">
                  <c:v>10/25/1987</c:v>
                </c:pt>
                <c:pt idx="6388">
                  <c:v>10/26/1987</c:v>
                </c:pt>
                <c:pt idx="6389">
                  <c:v>10/27/1987</c:v>
                </c:pt>
                <c:pt idx="6390">
                  <c:v>10/28/1987</c:v>
                </c:pt>
                <c:pt idx="6391">
                  <c:v>10/29/1987</c:v>
                </c:pt>
                <c:pt idx="6392">
                  <c:v>10/30/1987</c:v>
                </c:pt>
                <c:pt idx="6393">
                  <c:v>10/31/1987</c:v>
                </c:pt>
                <c:pt idx="6394">
                  <c:v>11/1/1987</c:v>
                </c:pt>
                <c:pt idx="6395">
                  <c:v>11/2/1987</c:v>
                </c:pt>
                <c:pt idx="6396">
                  <c:v>11/3/1987</c:v>
                </c:pt>
                <c:pt idx="6397">
                  <c:v>11/4/1987</c:v>
                </c:pt>
                <c:pt idx="6398">
                  <c:v>11/5/1987</c:v>
                </c:pt>
                <c:pt idx="6399">
                  <c:v>11/6/1987</c:v>
                </c:pt>
                <c:pt idx="6400">
                  <c:v>11/7/1987</c:v>
                </c:pt>
                <c:pt idx="6401">
                  <c:v>11/8/1987</c:v>
                </c:pt>
                <c:pt idx="6402">
                  <c:v>11/9/1987</c:v>
                </c:pt>
                <c:pt idx="6403">
                  <c:v>11/10/1987</c:v>
                </c:pt>
                <c:pt idx="6404">
                  <c:v>11/11/1987</c:v>
                </c:pt>
                <c:pt idx="6405">
                  <c:v>11/12/1987</c:v>
                </c:pt>
                <c:pt idx="6406">
                  <c:v>11/13/1987</c:v>
                </c:pt>
                <c:pt idx="6407">
                  <c:v>11/14/1987</c:v>
                </c:pt>
                <c:pt idx="6408">
                  <c:v>11/15/1987</c:v>
                </c:pt>
                <c:pt idx="6409">
                  <c:v>11/16/1987</c:v>
                </c:pt>
                <c:pt idx="6410">
                  <c:v>11/17/1987</c:v>
                </c:pt>
                <c:pt idx="6411">
                  <c:v>11/18/1987</c:v>
                </c:pt>
                <c:pt idx="6412">
                  <c:v>11/19/1987</c:v>
                </c:pt>
                <c:pt idx="6413">
                  <c:v>11/20/1987</c:v>
                </c:pt>
                <c:pt idx="6414">
                  <c:v>11/21/1987</c:v>
                </c:pt>
                <c:pt idx="6415">
                  <c:v>11/22/1987</c:v>
                </c:pt>
                <c:pt idx="6416">
                  <c:v>11/23/1987</c:v>
                </c:pt>
                <c:pt idx="6417">
                  <c:v>11/24/1987</c:v>
                </c:pt>
                <c:pt idx="6418">
                  <c:v>11/25/1987</c:v>
                </c:pt>
                <c:pt idx="6419">
                  <c:v>11/26/1987</c:v>
                </c:pt>
                <c:pt idx="6420">
                  <c:v>11/27/1987</c:v>
                </c:pt>
                <c:pt idx="6421">
                  <c:v>11/28/1987</c:v>
                </c:pt>
                <c:pt idx="6422">
                  <c:v>11/29/1987</c:v>
                </c:pt>
                <c:pt idx="6423">
                  <c:v>11/30/1987</c:v>
                </c:pt>
                <c:pt idx="6424">
                  <c:v>12/1/1987</c:v>
                </c:pt>
                <c:pt idx="6425">
                  <c:v>12/2/1987</c:v>
                </c:pt>
                <c:pt idx="6426">
                  <c:v>12/3/1987</c:v>
                </c:pt>
                <c:pt idx="6427">
                  <c:v>12/4/1987</c:v>
                </c:pt>
                <c:pt idx="6428">
                  <c:v>12/5/1987</c:v>
                </c:pt>
                <c:pt idx="6429">
                  <c:v>12/6/1987</c:v>
                </c:pt>
                <c:pt idx="6430">
                  <c:v>12/7/1987</c:v>
                </c:pt>
                <c:pt idx="6431">
                  <c:v>12/8/1987</c:v>
                </c:pt>
                <c:pt idx="6432">
                  <c:v>12/9/1987</c:v>
                </c:pt>
                <c:pt idx="6433">
                  <c:v>12/10/1987</c:v>
                </c:pt>
                <c:pt idx="6434">
                  <c:v>12/11/1987</c:v>
                </c:pt>
                <c:pt idx="6435">
                  <c:v>12/12/1987</c:v>
                </c:pt>
                <c:pt idx="6436">
                  <c:v>12/13/1987</c:v>
                </c:pt>
                <c:pt idx="6437">
                  <c:v>12/14/1987</c:v>
                </c:pt>
                <c:pt idx="6438">
                  <c:v>12/15/1987</c:v>
                </c:pt>
                <c:pt idx="6439">
                  <c:v>12/16/1987</c:v>
                </c:pt>
                <c:pt idx="6440">
                  <c:v>12/17/1987</c:v>
                </c:pt>
                <c:pt idx="6441">
                  <c:v>12/18/1987</c:v>
                </c:pt>
                <c:pt idx="6442">
                  <c:v>12/19/1987</c:v>
                </c:pt>
                <c:pt idx="6443">
                  <c:v>12/20/1987</c:v>
                </c:pt>
                <c:pt idx="6444">
                  <c:v>12/21/1987</c:v>
                </c:pt>
                <c:pt idx="6445">
                  <c:v>12/22/1987</c:v>
                </c:pt>
                <c:pt idx="6446">
                  <c:v>12/23/1987</c:v>
                </c:pt>
                <c:pt idx="6447">
                  <c:v>12/24/1987</c:v>
                </c:pt>
                <c:pt idx="6448">
                  <c:v>12/25/1987</c:v>
                </c:pt>
                <c:pt idx="6449">
                  <c:v>12/26/1987</c:v>
                </c:pt>
                <c:pt idx="6450">
                  <c:v>12/27/1987</c:v>
                </c:pt>
                <c:pt idx="6451">
                  <c:v>12/28/1987</c:v>
                </c:pt>
                <c:pt idx="6452">
                  <c:v>12/29/1987</c:v>
                </c:pt>
                <c:pt idx="6453">
                  <c:v>12/30/1987</c:v>
                </c:pt>
                <c:pt idx="6454">
                  <c:v>12/31/1987</c:v>
                </c:pt>
                <c:pt idx="6455">
                  <c:v>1/1/1988</c:v>
                </c:pt>
                <c:pt idx="6456">
                  <c:v>1/2/1988</c:v>
                </c:pt>
                <c:pt idx="6457">
                  <c:v>1/3/1988</c:v>
                </c:pt>
                <c:pt idx="6458">
                  <c:v>1/4/1988</c:v>
                </c:pt>
                <c:pt idx="6459">
                  <c:v>1/5/1988</c:v>
                </c:pt>
                <c:pt idx="6460">
                  <c:v>1/6/1988</c:v>
                </c:pt>
                <c:pt idx="6461">
                  <c:v>1/7/1988</c:v>
                </c:pt>
                <c:pt idx="6462">
                  <c:v>1/8/1988</c:v>
                </c:pt>
                <c:pt idx="6463">
                  <c:v>1/9/1988</c:v>
                </c:pt>
                <c:pt idx="6464">
                  <c:v>1/10/1988</c:v>
                </c:pt>
                <c:pt idx="6465">
                  <c:v>1/11/1988</c:v>
                </c:pt>
                <c:pt idx="6466">
                  <c:v>1/12/1988</c:v>
                </c:pt>
                <c:pt idx="6467">
                  <c:v>1/13/1988</c:v>
                </c:pt>
                <c:pt idx="6468">
                  <c:v>1/14/1988</c:v>
                </c:pt>
                <c:pt idx="6469">
                  <c:v>1/15/1988</c:v>
                </c:pt>
                <c:pt idx="6470">
                  <c:v>1/16/1988</c:v>
                </c:pt>
                <c:pt idx="6471">
                  <c:v>1/17/1988</c:v>
                </c:pt>
                <c:pt idx="6472">
                  <c:v>1/18/1988</c:v>
                </c:pt>
                <c:pt idx="6473">
                  <c:v>1/19/1988</c:v>
                </c:pt>
                <c:pt idx="6474">
                  <c:v>1/20/1988</c:v>
                </c:pt>
                <c:pt idx="6475">
                  <c:v>1/21/1988</c:v>
                </c:pt>
                <c:pt idx="6476">
                  <c:v>1/22/1988</c:v>
                </c:pt>
                <c:pt idx="6477">
                  <c:v>1/23/1988</c:v>
                </c:pt>
                <c:pt idx="6478">
                  <c:v>1/24/1988</c:v>
                </c:pt>
                <c:pt idx="6479">
                  <c:v>1/25/1988</c:v>
                </c:pt>
                <c:pt idx="6480">
                  <c:v>1/26/1988</c:v>
                </c:pt>
                <c:pt idx="6481">
                  <c:v>1/27/1988</c:v>
                </c:pt>
                <c:pt idx="6482">
                  <c:v>1/28/1988</c:v>
                </c:pt>
                <c:pt idx="6483">
                  <c:v>1/29/1988</c:v>
                </c:pt>
                <c:pt idx="6484">
                  <c:v>1/30/1988</c:v>
                </c:pt>
                <c:pt idx="6485">
                  <c:v>1/31/1988</c:v>
                </c:pt>
                <c:pt idx="6486">
                  <c:v>2/1/1988</c:v>
                </c:pt>
                <c:pt idx="6487">
                  <c:v>2/2/1988</c:v>
                </c:pt>
                <c:pt idx="6488">
                  <c:v>2/3/1988</c:v>
                </c:pt>
                <c:pt idx="6489">
                  <c:v>2/4/1988</c:v>
                </c:pt>
                <c:pt idx="6490">
                  <c:v>2/5/1988</c:v>
                </c:pt>
                <c:pt idx="6491">
                  <c:v>2/6/1988</c:v>
                </c:pt>
                <c:pt idx="6492">
                  <c:v>2/7/1988</c:v>
                </c:pt>
                <c:pt idx="6493">
                  <c:v>2/8/1988</c:v>
                </c:pt>
                <c:pt idx="6494">
                  <c:v>2/9/1988</c:v>
                </c:pt>
                <c:pt idx="6495">
                  <c:v>2/10/1988</c:v>
                </c:pt>
                <c:pt idx="6496">
                  <c:v>2/11/1988</c:v>
                </c:pt>
                <c:pt idx="6497">
                  <c:v>2/12/1988</c:v>
                </c:pt>
                <c:pt idx="6498">
                  <c:v>2/13/1988</c:v>
                </c:pt>
                <c:pt idx="6499">
                  <c:v>2/14/1988</c:v>
                </c:pt>
                <c:pt idx="6500">
                  <c:v>2/15/1988</c:v>
                </c:pt>
                <c:pt idx="6501">
                  <c:v>2/16/1988</c:v>
                </c:pt>
                <c:pt idx="6502">
                  <c:v>2/17/1988</c:v>
                </c:pt>
                <c:pt idx="6503">
                  <c:v>2/18/1988</c:v>
                </c:pt>
                <c:pt idx="6504">
                  <c:v>2/19/1988</c:v>
                </c:pt>
                <c:pt idx="6505">
                  <c:v>2/20/1988</c:v>
                </c:pt>
                <c:pt idx="6506">
                  <c:v>2/21/1988</c:v>
                </c:pt>
                <c:pt idx="6507">
                  <c:v>2/22/1988</c:v>
                </c:pt>
                <c:pt idx="6508">
                  <c:v>2/23/1988</c:v>
                </c:pt>
                <c:pt idx="6509">
                  <c:v>2/24/1988</c:v>
                </c:pt>
                <c:pt idx="6510">
                  <c:v>2/25/1988</c:v>
                </c:pt>
                <c:pt idx="6511">
                  <c:v>2/26/1988</c:v>
                </c:pt>
                <c:pt idx="6512">
                  <c:v>2/27/1988</c:v>
                </c:pt>
                <c:pt idx="6513">
                  <c:v>2/28/1988</c:v>
                </c:pt>
                <c:pt idx="6514">
                  <c:v>2/29/1988</c:v>
                </c:pt>
                <c:pt idx="6515">
                  <c:v>3/1/1988</c:v>
                </c:pt>
                <c:pt idx="6516">
                  <c:v>3/2/1988</c:v>
                </c:pt>
                <c:pt idx="6517">
                  <c:v>3/3/1988</c:v>
                </c:pt>
                <c:pt idx="6518">
                  <c:v>3/4/1988</c:v>
                </c:pt>
                <c:pt idx="6519">
                  <c:v>3/5/1988</c:v>
                </c:pt>
                <c:pt idx="6520">
                  <c:v>3/6/1988</c:v>
                </c:pt>
                <c:pt idx="6521">
                  <c:v>3/7/1988</c:v>
                </c:pt>
                <c:pt idx="6522">
                  <c:v>3/8/1988</c:v>
                </c:pt>
                <c:pt idx="6523">
                  <c:v>3/9/1988</c:v>
                </c:pt>
                <c:pt idx="6524">
                  <c:v>3/10/1988</c:v>
                </c:pt>
                <c:pt idx="6525">
                  <c:v>3/11/1988</c:v>
                </c:pt>
                <c:pt idx="6526">
                  <c:v>3/12/1988</c:v>
                </c:pt>
                <c:pt idx="6527">
                  <c:v>3/13/1988</c:v>
                </c:pt>
                <c:pt idx="6528">
                  <c:v>3/14/1988</c:v>
                </c:pt>
                <c:pt idx="6529">
                  <c:v>3/15/1988</c:v>
                </c:pt>
                <c:pt idx="6530">
                  <c:v>3/16/1988</c:v>
                </c:pt>
                <c:pt idx="6531">
                  <c:v>3/17/1988</c:v>
                </c:pt>
                <c:pt idx="6532">
                  <c:v>3/18/1988</c:v>
                </c:pt>
                <c:pt idx="6533">
                  <c:v>3/19/1988</c:v>
                </c:pt>
                <c:pt idx="6534">
                  <c:v>3/20/1988</c:v>
                </c:pt>
                <c:pt idx="6535">
                  <c:v>3/21/1988</c:v>
                </c:pt>
                <c:pt idx="6536">
                  <c:v>3/22/1988</c:v>
                </c:pt>
                <c:pt idx="6537">
                  <c:v>3/23/1988</c:v>
                </c:pt>
                <c:pt idx="6538">
                  <c:v>3/24/1988</c:v>
                </c:pt>
                <c:pt idx="6539">
                  <c:v>3/25/1988</c:v>
                </c:pt>
                <c:pt idx="6540">
                  <c:v>3/26/1988</c:v>
                </c:pt>
                <c:pt idx="6541">
                  <c:v>3/27/1988</c:v>
                </c:pt>
                <c:pt idx="6542">
                  <c:v>3/28/1988</c:v>
                </c:pt>
                <c:pt idx="6543">
                  <c:v>3/29/1988</c:v>
                </c:pt>
                <c:pt idx="6544">
                  <c:v>3/30/1988</c:v>
                </c:pt>
                <c:pt idx="6545">
                  <c:v>3/31/1988</c:v>
                </c:pt>
                <c:pt idx="6546">
                  <c:v>4/1/1988</c:v>
                </c:pt>
                <c:pt idx="6547">
                  <c:v>4/2/1988</c:v>
                </c:pt>
                <c:pt idx="6548">
                  <c:v>4/3/1988</c:v>
                </c:pt>
                <c:pt idx="6549">
                  <c:v>4/4/1988</c:v>
                </c:pt>
                <c:pt idx="6550">
                  <c:v>4/5/1988</c:v>
                </c:pt>
                <c:pt idx="6551">
                  <c:v>4/6/1988</c:v>
                </c:pt>
                <c:pt idx="6552">
                  <c:v>4/7/1988</c:v>
                </c:pt>
                <c:pt idx="6553">
                  <c:v>4/8/1988</c:v>
                </c:pt>
                <c:pt idx="6554">
                  <c:v>4/9/1988</c:v>
                </c:pt>
                <c:pt idx="6555">
                  <c:v>4/10/1988</c:v>
                </c:pt>
                <c:pt idx="6556">
                  <c:v>4/11/1988</c:v>
                </c:pt>
                <c:pt idx="6557">
                  <c:v>4/12/1988</c:v>
                </c:pt>
                <c:pt idx="6558">
                  <c:v>4/13/1988</c:v>
                </c:pt>
                <c:pt idx="6559">
                  <c:v>4/14/1988</c:v>
                </c:pt>
                <c:pt idx="6560">
                  <c:v>4/15/1988</c:v>
                </c:pt>
                <c:pt idx="6561">
                  <c:v>4/16/1988</c:v>
                </c:pt>
                <c:pt idx="6562">
                  <c:v>4/17/1988</c:v>
                </c:pt>
                <c:pt idx="6563">
                  <c:v>4/18/1988</c:v>
                </c:pt>
                <c:pt idx="6564">
                  <c:v>4/19/1988</c:v>
                </c:pt>
                <c:pt idx="6565">
                  <c:v>4/20/1988</c:v>
                </c:pt>
                <c:pt idx="6566">
                  <c:v>4/21/1988</c:v>
                </c:pt>
                <c:pt idx="6567">
                  <c:v>4/22/1988</c:v>
                </c:pt>
                <c:pt idx="6568">
                  <c:v>4/23/1988</c:v>
                </c:pt>
                <c:pt idx="6569">
                  <c:v>4/24/1988</c:v>
                </c:pt>
                <c:pt idx="6570">
                  <c:v>4/25/1988</c:v>
                </c:pt>
                <c:pt idx="6571">
                  <c:v>4/26/1988</c:v>
                </c:pt>
                <c:pt idx="6572">
                  <c:v>4/27/1988</c:v>
                </c:pt>
                <c:pt idx="6573">
                  <c:v>4/28/1988</c:v>
                </c:pt>
                <c:pt idx="6574">
                  <c:v>4/29/1988</c:v>
                </c:pt>
                <c:pt idx="6575">
                  <c:v>4/30/1988</c:v>
                </c:pt>
                <c:pt idx="6576">
                  <c:v>5/1/1988</c:v>
                </c:pt>
                <c:pt idx="6577">
                  <c:v>5/2/1988</c:v>
                </c:pt>
                <c:pt idx="6578">
                  <c:v>5/3/1988</c:v>
                </c:pt>
                <c:pt idx="6579">
                  <c:v>5/4/1988</c:v>
                </c:pt>
                <c:pt idx="6580">
                  <c:v>5/5/1988</c:v>
                </c:pt>
                <c:pt idx="6581">
                  <c:v>5/6/1988</c:v>
                </c:pt>
                <c:pt idx="6582">
                  <c:v>5/7/1988</c:v>
                </c:pt>
                <c:pt idx="6583">
                  <c:v>5/8/1988</c:v>
                </c:pt>
                <c:pt idx="6584">
                  <c:v>5/9/1988</c:v>
                </c:pt>
                <c:pt idx="6585">
                  <c:v>5/10/1988</c:v>
                </c:pt>
                <c:pt idx="6586">
                  <c:v>5/11/1988</c:v>
                </c:pt>
                <c:pt idx="6587">
                  <c:v>5/12/1988</c:v>
                </c:pt>
                <c:pt idx="6588">
                  <c:v>5/13/1988</c:v>
                </c:pt>
                <c:pt idx="6589">
                  <c:v>5/14/1988</c:v>
                </c:pt>
                <c:pt idx="6590">
                  <c:v>5/15/1988</c:v>
                </c:pt>
                <c:pt idx="6591">
                  <c:v>5/16/1988</c:v>
                </c:pt>
                <c:pt idx="6592">
                  <c:v>5/17/1988</c:v>
                </c:pt>
                <c:pt idx="6593">
                  <c:v>5/18/1988</c:v>
                </c:pt>
                <c:pt idx="6594">
                  <c:v>5/19/1988</c:v>
                </c:pt>
                <c:pt idx="6595">
                  <c:v>5/20/1988</c:v>
                </c:pt>
                <c:pt idx="6596">
                  <c:v>5/21/1988</c:v>
                </c:pt>
                <c:pt idx="6597">
                  <c:v>5/22/1988</c:v>
                </c:pt>
                <c:pt idx="6598">
                  <c:v>5/23/1988</c:v>
                </c:pt>
                <c:pt idx="6599">
                  <c:v>5/24/1988</c:v>
                </c:pt>
                <c:pt idx="6600">
                  <c:v>5/25/1988</c:v>
                </c:pt>
                <c:pt idx="6601">
                  <c:v>5/26/1988</c:v>
                </c:pt>
                <c:pt idx="6602">
                  <c:v>5/27/1988</c:v>
                </c:pt>
                <c:pt idx="6603">
                  <c:v>5/28/1988</c:v>
                </c:pt>
                <c:pt idx="6604">
                  <c:v>5/29/1988</c:v>
                </c:pt>
                <c:pt idx="6605">
                  <c:v>5/30/1988</c:v>
                </c:pt>
                <c:pt idx="6606">
                  <c:v>5/31/1988</c:v>
                </c:pt>
                <c:pt idx="6607">
                  <c:v>6/1/1988</c:v>
                </c:pt>
                <c:pt idx="6608">
                  <c:v>6/2/1988</c:v>
                </c:pt>
                <c:pt idx="6609">
                  <c:v>6/3/1988</c:v>
                </c:pt>
                <c:pt idx="6610">
                  <c:v>6/4/1988</c:v>
                </c:pt>
                <c:pt idx="6611">
                  <c:v>6/5/1988</c:v>
                </c:pt>
                <c:pt idx="6612">
                  <c:v>6/6/1988</c:v>
                </c:pt>
                <c:pt idx="6613">
                  <c:v>6/7/1988</c:v>
                </c:pt>
                <c:pt idx="6614">
                  <c:v>6/8/1988</c:v>
                </c:pt>
                <c:pt idx="6615">
                  <c:v>6/9/1988</c:v>
                </c:pt>
                <c:pt idx="6616">
                  <c:v>6/10/1988</c:v>
                </c:pt>
                <c:pt idx="6617">
                  <c:v>6/11/1988</c:v>
                </c:pt>
                <c:pt idx="6618">
                  <c:v>6/12/1988</c:v>
                </c:pt>
                <c:pt idx="6619">
                  <c:v>6/13/1988</c:v>
                </c:pt>
                <c:pt idx="6620">
                  <c:v>6/14/1988</c:v>
                </c:pt>
                <c:pt idx="6621">
                  <c:v>6/15/1988</c:v>
                </c:pt>
                <c:pt idx="6622">
                  <c:v>6/16/1988</c:v>
                </c:pt>
                <c:pt idx="6623">
                  <c:v>6/17/1988</c:v>
                </c:pt>
                <c:pt idx="6624">
                  <c:v>6/18/1988</c:v>
                </c:pt>
                <c:pt idx="6625">
                  <c:v>6/19/1988</c:v>
                </c:pt>
                <c:pt idx="6626">
                  <c:v>6/20/1988</c:v>
                </c:pt>
                <c:pt idx="6627">
                  <c:v>6/21/1988</c:v>
                </c:pt>
                <c:pt idx="6628">
                  <c:v>6/22/1988</c:v>
                </c:pt>
                <c:pt idx="6629">
                  <c:v>6/23/1988</c:v>
                </c:pt>
                <c:pt idx="6630">
                  <c:v>6/24/1988</c:v>
                </c:pt>
                <c:pt idx="6631">
                  <c:v>6/25/1988</c:v>
                </c:pt>
                <c:pt idx="6632">
                  <c:v>6/26/1988</c:v>
                </c:pt>
                <c:pt idx="6633">
                  <c:v>6/27/1988</c:v>
                </c:pt>
                <c:pt idx="6634">
                  <c:v>6/28/1988</c:v>
                </c:pt>
                <c:pt idx="6635">
                  <c:v>6/29/1988</c:v>
                </c:pt>
                <c:pt idx="6636">
                  <c:v>6/30/1988</c:v>
                </c:pt>
                <c:pt idx="6637">
                  <c:v>7/1/1988</c:v>
                </c:pt>
                <c:pt idx="6638">
                  <c:v>7/2/1988</c:v>
                </c:pt>
                <c:pt idx="6639">
                  <c:v>7/3/1988</c:v>
                </c:pt>
                <c:pt idx="6640">
                  <c:v>7/4/1988</c:v>
                </c:pt>
                <c:pt idx="6641">
                  <c:v>7/5/1988</c:v>
                </c:pt>
                <c:pt idx="6642">
                  <c:v>7/6/1988</c:v>
                </c:pt>
                <c:pt idx="6643">
                  <c:v>7/7/1988</c:v>
                </c:pt>
                <c:pt idx="6644">
                  <c:v>7/8/1988</c:v>
                </c:pt>
                <c:pt idx="6645">
                  <c:v>7/9/1988</c:v>
                </c:pt>
                <c:pt idx="6646">
                  <c:v>7/10/1988</c:v>
                </c:pt>
                <c:pt idx="6647">
                  <c:v>7/11/1988</c:v>
                </c:pt>
                <c:pt idx="6648">
                  <c:v>7/12/1988</c:v>
                </c:pt>
                <c:pt idx="6649">
                  <c:v>7/13/1988</c:v>
                </c:pt>
                <c:pt idx="6650">
                  <c:v>7/14/1988</c:v>
                </c:pt>
                <c:pt idx="6651">
                  <c:v>7/15/1988</c:v>
                </c:pt>
                <c:pt idx="6652">
                  <c:v>7/16/1988</c:v>
                </c:pt>
                <c:pt idx="6653">
                  <c:v>7/17/1988</c:v>
                </c:pt>
                <c:pt idx="6654">
                  <c:v>7/18/1988</c:v>
                </c:pt>
                <c:pt idx="6655">
                  <c:v>7/19/1988</c:v>
                </c:pt>
                <c:pt idx="6656">
                  <c:v>7/20/1988</c:v>
                </c:pt>
                <c:pt idx="6657">
                  <c:v>7/21/1988</c:v>
                </c:pt>
                <c:pt idx="6658">
                  <c:v>7/22/1988</c:v>
                </c:pt>
                <c:pt idx="6659">
                  <c:v>7/23/1988</c:v>
                </c:pt>
                <c:pt idx="6660">
                  <c:v>7/24/1988</c:v>
                </c:pt>
                <c:pt idx="6661">
                  <c:v>7/25/1988</c:v>
                </c:pt>
                <c:pt idx="6662">
                  <c:v>7/26/1988</c:v>
                </c:pt>
                <c:pt idx="6663">
                  <c:v>7/27/1988</c:v>
                </c:pt>
                <c:pt idx="6664">
                  <c:v>7/28/1988</c:v>
                </c:pt>
                <c:pt idx="6665">
                  <c:v>7/29/1988</c:v>
                </c:pt>
                <c:pt idx="6666">
                  <c:v>7/30/1988</c:v>
                </c:pt>
                <c:pt idx="6667">
                  <c:v>7/31/1988</c:v>
                </c:pt>
                <c:pt idx="6668">
                  <c:v>8/1/1988</c:v>
                </c:pt>
                <c:pt idx="6669">
                  <c:v>8/2/1988</c:v>
                </c:pt>
                <c:pt idx="6670">
                  <c:v>8/3/1988</c:v>
                </c:pt>
                <c:pt idx="6671">
                  <c:v>8/4/1988</c:v>
                </c:pt>
                <c:pt idx="6672">
                  <c:v>8/5/1988</c:v>
                </c:pt>
                <c:pt idx="6673">
                  <c:v>8/6/1988</c:v>
                </c:pt>
                <c:pt idx="6674">
                  <c:v>8/7/1988</c:v>
                </c:pt>
                <c:pt idx="6675">
                  <c:v>8/8/1988</c:v>
                </c:pt>
                <c:pt idx="6676">
                  <c:v>8/9/1988</c:v>
                </c:pt>
                <c:pt idx="6677">
                  <c:v>8/10/1988</c:v>
                </c:pt>
                <c:pt idx="6678">
                  <c:v>8/11/1988</c:v>
                </c:pt>
                <c:pt idx="6679">
                  <c:v>8/12/1988</c:v>
                </c:pt>
                <c:pt idx="6680">
                  <c:v>8/13/1988</c:v>
                </c:pt>
                <c:pt idx="6681">
                  <c:v>8/14/1988</c:v>
                </c:pt>
                <c:pt idx="6682">
                  <c:v>8/15/1988</c:v>
                </c:pt>
                <c:pt idx="6683">
                  <c:v>8/16/1988</c:v>
                </c:pt>
                <c:pt idx="6684">
                  <c:v>8/17/1988</c:v>
                </c:pt>
                <c:pt idx="6685">
                  <c:v>8/18/1988</c:v>
                </c:pt>
                <c:pt idx="6686">
                  <c:v>8/19/1988</c:v>
                </c:pt>
                <c:pt idx="6687">
                  <c:v>8/20/1988</c:v>
                </c:pt>
                <c:pt idx="6688">
                  <c:v>8/21/1988</c:v>
                </c:pt>
                <c:pt idx="6689">
                  <c:v>8/22/1988</c:v>
                </c:pt>
                <c:pt idx="6690">
                  <c:v>8/23/1988</c:v>
                </c:pt>
                <c:pt idx="6691">
                  <c:v>8/24/1988</c:v>
                </c:pt>
                <c:pt idx="6692">
                  <c:v>8/25/1988</c:v>
                </c:pt>
                <c:pt idx="6693">
                  <c:v>8/26/1988</c:v>
                </c:pt>
                <c:pt idx="6694">
                  <c:v>8/27/1988</c:v>
                </c:pt>
                <c:pt idx="6695">
                  <c:v>8/28/1988</c:v>
                </c:pt>
                <c:pt idx="6696">
                  <c:v>8/29/1988</c:v>
                </c:pt>
                <c:pt idx="6697">
                  <c:v>8/30/1988</c:v>
                </c:pt>
                <c:pt idx="6698">
                  <c:v>8/31/1988</c:v>
                </c:pt>
                <c:pt idx="6699">
                  <c:v>9/1/1988</c:v>
                </c:pt>
                <c:pt idx="6700">
                  <c:v>9/2/1988</c:v>
                </c:pt>
                <c:pt idx="6701">
                  <c:v>9/3/1988</c:v>
                </c:pt>
                <c:pt idx="6702">
                  <c:v>9/4/1988</c:v>
                </c:pt>
                <c:pt idx="6703">
                  <c:v>9/5/1988</c:v>
                </c:pt>
                <c:pt idx="6704">
                  <c:v>9/6/1988</c:v>
                </c:pt>
                <c:pt idx="6705">
                  <c:v>9/7/1988</c:v>
                </c:pt>
                <c:pt idx="6706">
                  <c:v>9/8/1988</c:v>
                </c:pt>
                <c:pt idx="6707">
                  <c:v>9/9/1988</c:v>
                </c:pt>
                <c:pt idx="6708">
                  <c:v>9/10/1988</c:v>
                </c:pt>
                <c:pt idx="6709">
                  <c:v>9/11/1988</c:v>
                </c:pt>
                <c:pt idx="6710">
                  <c:v>9/12/1988</c:v>
                </c:pt>
                <c:pt idx="6711">
                  <c:v>9/13/1988</c:v>
                </c:pt>
                <c:pt idx="6712">
                  <c:v>9/14/1988</c:v>
                </c:pt>
                <c:pt idx="6713">
                  <c:v>9/15/1988</c:v>
                </c:pt>
                <c:pt idx="6714">
                  <c:v>9/16/1988</c:v>
                </c:pt>
                <c:pt idx="6715">
                  <c:v>9/17/1988</c:v>
                </c:pt>
                <c:pt idx="6716">
                  <c:v>9/18/1988</c:v>
                </c:pt>
                <c:pt idx="6717">
                  <c:v>9/19/1988</c:v>
                </c:pt>
                <c:pt idx="6718">
                  <c:v>9/20/1988</c:v>
                </c:pt>
                <c:pt idx="6719">
                  <c:v>9/21/1988</c:v>
                </c:pt>
                <c:pt idx="6720">
                  <c:v>9/22/1988</c:v>
                </c:pt>
                <c:pt idx="6721">
                  <c:v>9/23/1988</c:v>
                </c:pt>
                <c:pt idx="6722">
                  <c:v>9/24/1988</c:v>
                </c:pt>
                <c:pt idx="6723">
                  <c:v>9/25/1988</c:v>
                </c:pt>
                <c:pt idx="6724">
                  <c:v>9/26/1988</c:v>
                </c:pt>
                <c:pt idx="6725">
                  <c:v>9/27/1988</c:v>
                </c:pt>
                <c:pt idx="6726">
                  <c:v>9/28/1988</c:v>
                </c:pt>
                <c:pt idx="6727">
                  <c:v>9/29/1988</c:v>
                </c:pt>
                <c:pt idx="6728">
                  <c:v>9/30/1988</c:v>
                </c:pt>
                <c:pt idx="6729">
                  <c:v>10/1/1988</c:v>
                </c:pt>
                <c:pt idx="6730">
                  <c:v>10/2/1988</c:v>
                </c:pt>
                <c:pt idx="6731">
                  <c:v>10/3/1988</c:v>
                </c:pt>
                <c:pt idx="6732">
                  <c:v>10/4/1988</c:v>
                </c:pt>
                <c:pt idx="6733">
                  <c:v>10/5/1988</c:v>
                </c:pt>
                <c:pt idx="6734">
                  <c:v>10/6/1988</c:v>
                </c:pt>
                <c:pt idx="6735">
                  <c:v>10/7/1988</c:v>
                </c:pt>
                <c:pt idx="6736">
                  <c:v>10/8/1988</c:v>
                </c:pt>
                <c:pt idx="6737">
                  <c:v>10/9/1988</c:v>
                </c:pt>
                <c:pt idx="6738">
                  <c:v>10/10/1988</c:v>
                </c:pt>
                <c:pt idx="6739">
                  <c:v>10/11/1988</c:v>
                </c:pt>
                <c:pt idx="6740">
                  <c:v>10/12/1988</c:v>
                </c:pt>
                <c:pt idx="6741">
                  <c:v>10/13/1988</c:v>
                </c:pt>
                <c:pt idx="6742">
                  <c:v>10/14/1988</c:v>
                </c:pt>
                <c:pt idx="6743">
                  <c:v>10/15/1988</c:v>
                </c:pt>
                <c:pt idx="6744">
                  <c:v>10/16/1988</c:v>
                </c:pt>
                <c:pt idx="6745">
                  <c:v>10/17/1988</c:v>
                </c:pt>
                <c:pt idx="6746">
                  <c:v>10/18/1988</c:v>
                </c:pt>
                <c:pt idx="6747">
                  <c:v>10/19/1988</c:v>
                </c:pt>
                <c:pt idx="6748">
                  <c:v>10/20/1988</c:v>
                </c:pt>
                <c:pt idx="6749">
                  <c:v>10/21/1988</c:v>
                </c:pt>
                <c:pt idx="6750">
                  <c:v>10/22/1988</c:v>
                </c:pt>
                <c:pt idx="6751">
                  <c:v>10/23/1988</c:v>
                </c:pt>
                <c:pt idx="6752">
                  <c:v>10/24/1988</c:v>
                </c:pt>
                <c:pt idx="6753">
                  <c:v>10/25/1988</c:v>
                </c:pt>
                <c:pt idx="6754">
                  <c:v>10/26/1988</c:v>
                </c:pt>
                <c:pt idx="6755">
                  <c:v>10/27/1988</c:v>
                </c:pt>
                <c:pt idx="6756">
                  <c:v>10/28/1988</c:v>
                </c:pt>
                <c:pt idx="6757">
                  <c:v>10/29/1988</c:v>
                </c:pt>
                <c:pt idx="6758">
                  <c:v>10/30/1988</c:v>
                </c:pt>
                <c:pt idx="6759">
                  <c:v>10/31/1988</c:v>
                </c:pt>
                <c:pt idx="6760">
                  <c:v>11/1/1988</c:v>
                </c:pt>
                <c:pt idx="6761">
                  <c:v>11/2/1988</c:v>
                </c:pt>
                <c:pt idx="6762">
                  <c:v>11/3/1988</c:v>
                </c:pt>
                <c:pt idx="6763">
                  <c:v>11/4/1988</c:v>
                </c:pt>
                <c:pt idx="6764">
                  <c:v>11/5/1988</c:v>
                </c:pt>
                <c:pt idx="6765">
                  <c:v>11/6/1988</c:v>
                </c:pt>
                <c:pt idx="6766">
                  <c:v>11/7/1988</c:v>
                </c:pt>
                <c:pt idx="6767">
                  <c:v>11/8/1988</c:v>
                </c:pt>
                <c:pt idx="6768">
                  <c:v>11/9/1988</c:v>
                </c:pt>
                <c:pt idx="6769">
                  <c:v>11/10/1988</c:v>
                </c:pt>
                <c:pt idx="6770">
                  <c:v>11/11/1988</c:v>
                </c:pt>
                <c:pt idx="6771">
                  <c:v>11/12/1988</c:v>
                </c:pt>
                <c:pt idx="6772">
                  <c:v>11/13/1988</c:v>
                </c:pt>
                <c:pt idx="6773">
                  <c:v>11/14/1988</c:v>
                </c:pt>
                <c:pt idx="6774">
                  <c:v>11/15/1988</c:v>
                </c:pt>
                <c:pt idx="6775">
                  <c:v>11/16/1988</c:v>
                </c:pt>
                <c:pt idx="6776">
                  <c:v>11/17/1988</c:v>
                </c:pt>
                <c:pt idx="6777">
                  <c:v>11/18/1988</c:v>
                </c:pt>
                <c:pt idx="6778">
                  <c:v>11/19/1988</c:v>
                </c:pt>
                <c:pt idx="6779">
                  <c:v>11/20/1988</c:v>
                </c:pt>
                <c:pt idx="6780">
                  <c:v>11/21/1988</c:v>
                </c:pt>
                <c:pt idx="6781">
                  <c:v>11/22/1988</c:v>
                </c:pt>
                <c:pt idx="6782">
                  <c:v>11/23/1988</c:v>
                </c:pt>
                <c:pt idx="6783">
                  <c:v>11/24/1988</c:v>
                </c:pt>
                <c:pt idx="6784">
                  <c:v>11/25/1988</c:v>
                </c:pt>
                <c:pt idx="6785">
                  <c:v>11/26/1988</c:v>
                </c:pt>
                <c:pt idx="6786">
                  <c:v>11/27/1988</c:v>
                </c:pt>
                <c:pt idx="6787">
                  <c:v>11/28/1988</c:v>
                </c:pt>
                <c:pt idx="6788">
                  <c:v>11/29/1988</c:v>
                </c:pt>
                <c:pt idx="6789">
                  <c:v>11/30/1988</c:v>
                </c:pt>
                <c:pt idx="6790">
                  <c:v>12/1/1988</c:v>
                </c:pt>
                <c:pt idx="6791">
                  <c:v>12/2/1988</c:v>
                </c:pt>
                <c:pt idx="6792">
                  <c:v>12/3/1988</c:v>
                </c:pt>
                <c:pt idx="6793">
                  <c:v>12/4/1988</c:v>
                </c:pt>
                <c:pt idx="6794">
                  <c:v>12/5/1988</c:v>
                </c:pt>
                <c:pt idx="6795">
                  <c:v>12/6/1988</c:v>
                </c:pt>
                <c:pt idx="6796">
                  <c:v>12/7/1988</c:v>
                </c:pt>
                <c:pt idx="6797">
                  <c:v>12/8/1988</c:v>
                </c:pt>
                <c:pt idx="6798">
                  <c:v>12/9/1988</c:v>
                </c:pt>
                <c:pt idx="6799">
                  <c:v>12/10/1988</c:v>
                </c:pt>
                <c:pt idx="6800">
                  <c:v>12/11/1988</c:v>
                </c:pt>
                <c:pt idx="6801">
                  <c:v>12/12/1988</c:v>
                </c:pt>
                <c:pt idx="6802">
                  <c:v>12/13/1988</c:v>
                </c:pt>
                <c:pt idx="6803">
                  <c:v>12/14/1988</c:v>
                </c:pt>
                <c:pt idx="6804">
                  <c:v>12/15/1988</c:v>
                </c:pt>
                <c:pt idx="6805">
                  <c:v>12/16/1988</c:v>
                </c:pt>
                <c:pt idx="6806">
                  <c:v>12/17/1988</c:v>
                </c:pt>
                <c:pt idx="6807">
                  <c:v>12/18/1988</c:v>
                </c:pt>
                <c:pt idx="6808">
                  <c:v>12/19/1988</c:v>
                </c:pt>
                <c:pt idx="6809">
                  <c:v>12/20/1988</c:v>
                </c:pt>
                <c:pt idx="6810">
                  <c:v>12/21/1988</c:v>
                </c:pt>
                <c:pt idx="6811">
                  <c:v>12/22/1988</c:v>
                </c:pt>
                <c:pt idx="6812">
                  <c:v>12/23/1988</c:v>
                </c:pt>
                <c:pt idx="6813">
                  <c:v>12/24/1988</c:v>
                </c:pt>
                <c:pt idx="6814">
                  <c:v>12/25/1988</c:v>
                </c:pt>
                <c:pt idx="6815">
                  <c:v>12/26/1988</c:v>
                </c:pt>
                <c:pt idx="6816">
                  <c:v>12/27/1988</c:v>
                </c:pt>
                <c:pt idx="6817">
                  <c:v>12/28/1988</c:v>
                </c:pt>
                <c:pt idx="6818">
                  <c:v>12/29/1988</c:v>
                </c:pt>
                <c:pt idx="6819">
                  <c:v>12/30/1988</c:v>
                </c:pt>
                <c:pt idx="6820">
                  <c:v>12/31/1988</c:v>
                </c:pt>
                <c:pt idx="6821">
                  <c:v>1/1/1989</c:v>
                </c:pt>
                <c:pt idx="6822">
                  <c:v>1/2/1989</c:v>
                </c:pt>
                <c:pt idx="6823">
                  <c:v>1/3/1989</c:v>
                </c:pt>
                <c:pt idx="6824">
                  <c:v>1/4/1989</c:v>
                </c:pt>
                <c:pt idx="6825">
                  <c:v>1/5/1989</c:v>
                </c:pt>
                <c:pt idx="6826">
                  <c:v>1/6/1989</c:v>
                </c:pt>
                <c:pt idx="6827">
                  <c:v>1/7/1989</c:v>
                </c:pt>
                <c:pt idx="6828">
                  <c:v>1/8/1989</c:v>
                </c:pt>
                <c:pt idx="6829">
                  <c:v>1/9/1989</c:v>
                </c:pt>
                <c:pt idx="6830">
                  <c:v>1/10/1989</c:v>
                </c:pt>
                <c:pt idx="6831">
                  <c:v>1/11/1989</c:v>
                </c:pt>
                <c:pt idx="6832">
                  <c:v>1/12/1989</c:v>
                </c:pt>
                <c:pt idx="6833">
                  <c:v>1/13/1989</c:v>
                </c:pt>
                <c:pt idx="6834">
                  <c:v>1/14/1989</c:v>
                </c:pt>
                <c:pt idx="6835">
                  <c:v>1/15/1989</c:v>
                </c:pt>
                <c:pt idx="6836">
                  <c:v>1/16/1989</c:v>
                </c:pt>
                <c:pt idx="6837">
                  <c:v>1/17/1989</c:v>
                </c:pt>
                <c:pt idx="6838">
                  <c:v>1/18/1989</c:v>
                </c:pt>
                <c:pt idx="6839">
                  <c:v>1/19/1989</c:v>
                </c:pt>
                <c:pt idx="6840">
                  <c:v>1/20/1989</c:v>
                </c:pt>
                <c:pt idx="6841">
                  <c:v>1/21/1989</c:v>
                </c:pt>
                <c:pt idx="6842">
                  <c:v>1/22/1989</c:v>
                </c:pt>
                <c:pt idx="6843">
                  <c:v>1/23/1989</c:v>
                </c:pt>
                <c:pt idx="6844">
                  <c:v>1/24/1989</c:v>
                </c:pt>
                <c:pt idx="6845">
                  <c:v>1/25/1989</c:v>
                </c:pt>
                <c:pt idx="6846">
                  <c:v>1/26/1989</c:v>
                </c:pt>
                <c:pt idx="6847">
                  <c:v>1/27/1989</c:v>
                </c:pt>
                <c:pt idx="6848">
                  <c:v>1/28/1989</c:v>
                </c:pt>
                <c:pt idx="6849">
                  <c:v>1/29/1989</c:v>
                </c:pt>
                <c:pt idx="6850">
                  <c:v>1/30/1989</c:v>
                </c:pt>
                <c:pt idx="6851">
                  <c:v>1/31/1989</c:v>
                </c:pt>
                <c:pt idx="6852">
                  <c:v>2/1/1989</c:v>
                </c:pt>
                <c:pt idx="6853">
                  <c:v>2/2/1989</c:v>
                </c:pt>
                <c:pt idx="6854">
                  <c:v>2/3/1989</c:v>
                </c:pt>
                <c:pt idx="6855">
                  <c:v>2/4/1989</c:v>
                </c:pt>
                <c:pt idx="6856">
                  <c:v>2/5/1989</c:v>
                </c:pt>
                <c:pt idx="6857">
                  <c:v>2/6/1989</c:v>
                </c:pt>
                <c:pt idx="6858">
                  <c:v>2/7/1989</c:v>
                </c:pt>
                <c:pt idx="6859">
                  <c:v>2/8/1989</c:v>
                </c:pt>
                <c:pt idx="6860">
                  <c:v>2/9/1989</c:v>
                </c:pt>
                <c:pt idx="6861">
                  <c:v>2/10/1989</c:v>
                </c:pt>
                <c:pt idx="6862">
                  <c:v>2/11/1989</c:v>
                </c:pt>
                <c:pt idx="6863">
                  <c:v>2/12/1989</c:v>
                </c:pt>
                <c:pt idx="6864">
                  <c:v>2/13/1989</c:v>
                </c:pt>
                <c:pt idx="6865">
                  <c:v>2/14/1989</c:v>
                </c:pt>
                <c:pt idx="6866">
                  <c:v>2/15/1989</c:v>
                </c:pt>
                <c:pt idx="6867">
                  <c:v>2/16/1989</c:v>
                </c:pt>
                <c:pt idx="6868">
                  <c:v>2/17/1989</c:v>
                </c:pt>
                <c:pt idx="6869">
                  <c:v>2/18/1989</c:v>
                </c:pt>
                <c:pt idx="6870">
                  <c:v>2/19/1989</c:v>
                </c:pt>
                <c:pt idx="6871">
                  <c:v>2/20/1989</c:v>
                </c:pt>
                <c:pt idx="6872">
                  <c:v>2/21/1989</c:v>
                </c:pt>
                <c:pt idx="6873">
                  <c:v>2/22/1989</c:v>
                </c:pt>
                <c:pt idx="6874">
                  <c:v>2/23/1989</c:v>
                </c:pt>
                <c:pt idx="6875">
                  <c:v>2/24/1989</c:v>
                </c:pt>
                <c:pt idx="6876">
                  <c:v>2/25/1989</c:v>
                </c:pt>
                <c:pt idx="6877">
                  <c:v>2/26/1989</c:v>
                </c:pt>
                <c:pt idx="6878">
                  <c:v>2/27/1989</c:v>
                </c:pt>
                <c:pt idx="6879">
                  <c:v>2/28/1989</c:v>
                </c:pt>
                <c:pt idx="6880">
                  <c:v>3/1/1989</c:v>
                </c:pt>
                <c:pt idx="6881">
                  <c:v>3/2/1989</c:v>
                </c:pt>
                <c:pt idx="6882">
                  <c:v>3/3/1989</c:v>
                </c:pt>
                <c:pt idx="6883">
                  <c:v>3/4/1989</c:v>
                </c:pt>
                <c:pt idx="6884">
                  <c:v>3/5/1989</c:v>
                </c:pt>
                <c:pt idx="6885">
                  <c:v>3/6/1989</c:v>
                </c:pt>
                <c:pt idx="6886">
                  <c:v>3/7/1989</c:v>
                </c:pt>
                <c:pt idx="6887">
                  <c:v>3/8/1989</c:v>
                </c:pt>
                <c:pt idx="6888">
                  <c:v>3/9/1989</c:v>
                </c:pt>
                <c:pt idx="6889">
                  <c:v>3/10/1989</c:v>
                </c:pt>
                <c:pt idx="6890">
                  <c:v>3/11/1989</c:v>
                </c:pt>
                <c:pt idx="6891">
                  <c:v>3/12/1989</c:v>
                </c:pt>
                <c:pt idx="6892">
                  <c:v>3/13/1989</c:v>
                </c:pt>
                <c:pt idx="6893">
                  <c:v>3/14/1989</c:v>
                </c:pt>
                <c:pt idx="6894">
                  <c:v>3/15/1989</c:v>
                </c:pt>
                <c:pt idx="6895">
                  <c:v>3/16/1989</c:v>
                </c:pt>
                <c:pt idx="6896">
                  <c:v>3/17/1989</c:v>
                </c:pt>
                <c:pt idx="6897">
                  <c:v>3/18/1989</c:v>
                </c:pt>
                <c:pt idx="6898">
                  <c:v>3/19/1989</c:v>
                </c:pt>
                <c:pt idx="6899">
                  <c:v>3/20/1989</c:v>
                </c:pt>
                <c:pt idx="6900">
                  <c:v>3/21/1989</c:v>
                </c:pt>
                <c:pt idx="6901">
                  <c:v>3/22/1989</c:v>
                </c:pt>
                <c:pt idx="6902">
                  <c:v>3/23/1989</c:v>
                </c:pt>
                <c:pt idx="6903">
                  <c:v>3/24/1989</c:v>
                </c:pt>
                <c:pt idx="6904">
                  <c:v>3/25/1989</c:v>
                </c:pt>
                <c:pt idx="6905">
                  <c:v>3/26/1989</c:v>
                </c:pt>
                <c:pt idx="6906">
                  <c:v>3/27/1989</c:v>
                </c:pt>
                <c:pt idx="6907">
                  <c:v>3/28/1989</c:v>
                </c:pt>
                <c:pt idx="6908">
                  <c:v>3/29/1989</c:v>
                </c:pt>
                <c:pt idx="6909">
                  <c:v>3/30/1989</c:v>
                </c:pt>
                <c:pt idx="6910">
                  <c:v>3/31/1989</c:v>
                </c:pt>
                <c:pt idx="6911">
                  <c:v>4/1/1989</c:v>
                </c:pt>
                <c:pt idx="6912">
                  <c:v>4/2/1989</c:v>
                </c:pt>
                <c:pt idx="6913">
                  <c:v>4/3/1989</c:v>
                </c:pt>
                <c:pt idx="6914">
                  <c:v>4/4/1989</c:v>
                </c:pt>
                <c:pt idx="6915">
                  <c:v>4/5/1989</c:v>
                </c:pt>
                <c:pt idx="6916">
                  <c:v>4/6/1989</c:v>
                </c:pt>
                <c:pt idx="6917">
                  <c:v>4/7/1989</c:v>
                </c:pt>
                <c:pt idx="6918">
                  <c:v>4/8/1989</c:v>
                </c:pt>
                <c:pt idx="6919">
                  <c:v>4/9/1989</c:v>
                </c:pt>
                <c:pt idx="6920">
                  <c:v>4/10/1989</c:v>
                </c:pt>
                <c:pt idx="6921">
                  <c:v>4/11/1989</c:v>
                </c:pt>
                <c:pt idx="6922">
                  <c:v>4/12/1989</c:v>
                </c:pt>
                <c:pt idx="6923">
                  <c:v>4/13/1989</c:v>
                </c:pt>
                <c:pt idx="6924">
                  <c:v>4/14/1989</c:v>
                </c:pt>
                <c:pt idx="6925">
                  <c:v>4/15/1989</c:v>
                </c:pt>
                <c:pt idx="6926">
                  <c:v>4/16/1989</c:v>
                </c:pt>
                <c:pt idx="6927">
                  <c:v>4/17/1989</c:v>
                </c:pt>
                <c:pt idx="6928">
                  <c:v>4/18/1989</c:v>
                </c:pt>
                <c:pt idx="6929">
                  <c:v>4/19/1989</c:v>
                </c:pt>
                <c:pt idx="6930">
                  <c:v>4/20/1989</c:v>
                </c:pt>
                <c:pt idx="6931">
                  <c:v>4/21/1989</c:v>
                </c:pt>
                <c:pt idx="6932">
                  <c:v>4/22/1989</c:v>
                </c:pt>
                <c:pt idx="6933">
                  <c:v>4/23/1989</c:v>
                </c:pt>
                <c:pt idx="6934">
                  <c:v>4/24/1989</c:v>
                </c:pt>
                <c:pt idx="6935">
                  <c:v>4/25/1989</c:v>
                </c:pt>
                <c:pt idx="6936">
                  <c:v>4/26/1989</c:v>
                </c:pt>
                <c:pt idx="6937">
                  <c:v>4/27/1989</c:v>
                </c:pt>
                <c:pt idx="6938">
                  <c:v>4/28/1989</c:v>
                </c:pt>
                <c:pt idx="6939">
                  <c:v>4/29/1989</c:v>
                </c:pt>
                <c:pt idx="6940">
                  <c:v>4/30/1989</c:v>
                </c:pt>
                <c:pt idx="6941">
                  <c:v>5/1/1989</c:v>
                </c:pt>
                <c:pt idx="6942">
                  <c:v>5/2/1989</c:v>
                </c:pt>
                <c:pt idx="6943">
                  <c:v>5/3/1989</c:v>
                </c:pt>
                <c:pt idx="6944">
                  <c:v>5/4/1989</c:v>
                </c:pt>
                <c:pt idx="6945">
                  <c:v>5/5/1989</c:v>
                </c:pt>
                <c:pt idx="6946">
                  <c:v>5/6/1989</c:v>
                </c:pt>
                <c:pt idx="6947">
                  <c:v>5/7/1989</c:v>
                </c:pt>
                <c:pt idx="6948">
                  <c:v>5/8/1989</c:v>
                </c:pt>
                <c:pt idx="6949">
                  <c:v>5/9/1989</c:v>
                </c:pt>
                <c:pt idx="6950">
                  <c:v>5/10/1989</c:v>
                </c:pt>
                <c:pt idx="6951">
                  <c:v>5/11/1989</c:v>
                </c:pt>
                <c:pt idx="6952">
                  <c:v>5/12/1989</c:v>
                </c:pt>
                <c:pt idx="6953">
                  <c:v>5/13/1989</c:v>
                </c:pt>
                <c:pt idx="6954">
                  <c:v>5/14/1989</c:v>
                </c:pt>
                <c:pt idx="6955">
                  <c:v>5/15/1989</c:v>
                </c:pt>
                <c:pt idx="6956">
                  <c:v>5/16/1989</c:v>
                </c:pt>
                <c:pt idx="6957">
                  <c:v>5/17/1989</c:v>
                </c:pt>
                <c:pt idx="6958">
                  <c:v>5/18/1989</c:v>
                </c:pt>
                <c:pt idx="6959">
                  <c:v>5/19/1989</c:v>
                </c:pt>
                <c:pt idx="6960">
                  <c:v>5/20/1989</c:v>
                </c:pt>
                <c:pt idx="6961">
                  <c:v>5/21/1989</c:v>
                </c:pt>
                <c:pt idx="6962">
                  <c:v>5/22/1989</c:v>
                </c:pt>
                <c:pt idx="6963">
                  <c:v>5/23/1989</c:v>
                </c:pt>
                <c:pt idx="6964">
                  <c:v>5/24/1989</c:v>
                </c:pt>
                <c:pt idx="6965">
                  <c:v>5/25/1989</c:v>
                </c:pt>
                <c:pt idx="6966">
                  <c:v>5/26/1989</c:v>
                </c:pt>
                <c:pt idx="6967">
                  <c:v>5/27/1989</c:v>
                </c:pt>
                <c:pt idx="6968">
                  <c:v>5/28/1989</c:v>
                </c:pt>
                <c:pt idx="6969">
                  <c:v>5/29/1989</c:v>
                </c:pt>
                <c:pt idx="6970">
                  <c:v>5/30/1989</c:v>
                </c:pt>
                <c:pt idx="6971">
                  <c:v>5/31/1989</c:v>
                </c:pt>
                <c:pt idx="6972">
                  <c:v>6/1/1989</c:v>
                </c:pt>
                <c:pt idx="6973">
                  <c:v>6/2/1989</c:v>
                </c:pt>
                <c:pt idx="6974">
                  <c:v>6/3/1989</c:v>
                </c:pt>
                <c:pt idx="6975">
                  <c:v>6/4/1989</c:v>
                </c:pt>
                <c:pt idx="6976">
                  <c:v>6/5/1989</c:v>
                </c:pt>
                <c:pt idx="6977">
                  <c:v>6/6/1989</c:v>
                </c:pt>
                <c:pt idx="6978">
                  <c:v>6/7/1989</c:v>
                </c:pt>
                <c:pt idx="6979">
                  <c:v>6/8/1989</c:v>
                </c:pt>
                <c:pt idx="6980">
                  <c:v>6/9/1989</c:v>
                </c:pt>
                <c:pt idx="6981">
                  <c:v>6/10/1989</c:v>
                </c:pt>
                <c:pt idx="6982">
                  <c:v>6/11/1989</c:v>
                </c:pt>
                <c:pt idx="6983">
                  <c:v>6/12/1989</c:v>
                </c:pt>
                <c:pt idx="6984">
                  <c:v>6/13/1989</c:v>
                </c:pt>
                <c:pt idx="6985">
                  <c:v>6/14/1989</c:v>
                </c:pt>
                <c:pt idx="6986">
                  <c:v>6/15/1989</c:v>
                </c:pt>
                <c:pt idx="6987">
                  <c:v>6/16/1989</c:v>
                </c:pt>
                <c:pt idx="6988">
                  <c:v>6/17/1989</c:v>
                </c:pt>
                <c:pt idx="6989">
                  <c:v>6/18/1989</c:v>
                </c:pt>
                <c:pt idx="6990">
                  <c:v>6/19/1989</c:v>
                </c:pt>
                <c:pt idx="6991">
                  <c:v>6/20/1989</c:v>
                </c:pt>
                <c:pt idx="6992">
                  <c:v>6/21/1989</c:v>
                </c:pt>
                <c:pt idx="6993">
                  <c:v>6/22/1989</c:v>
                </c:pt>
                <c:pt idx="6994">
                  <c:v>6/23/1989</c:v>
                </c:pt>
                <c:pt idx="6995">
                  <c:v>6/24/1989</c:v>
                </c:pt>
                <c:pt idx="6996">
                  <c:v>6/25/1989</c:v>
                </c:pt>
                <c:pt idx="6997">
                  <c:v>6/26/1989</c:v>
                </c:pt>
                <c:pt idx="6998">
                  <c:v>6/27/1989</c:v>
                </c:pt>
                <c:pt idx="6999">
                  <c:v>6/28/1989</c:v>
                </c:pt>
                <c:pt idx="7000">
                  <c:v>6/29/1989</c:v>
                </c:pt>
                <c:pt idx="7001">
                  <c:v>6/30/1989</c:v>
                </c:pt>
                <c:pt idx="7002">
                  <c:v>7/1/1989</c:v>
                </c:pt>
                <c:pt idx="7003">
                  <c:v>7/2/1989</c:v>
                </c:pt>
                <c:pt idx="7004">
                  <c:v>7/3/1989</c:v>
                </c:pt>
                <c:pt idx="7005">
                  <c:v>7/4/1989</c:v>
                </c:pt>
                <c:pt idx="7006">
                  <c:v>7/5/1989</c:v>
                </c:pt>
                <c:pt idx="7007">
                  <c:v>7/6/1989</c:v>
                </c:pt>
                <c:pt idx="7008">
                  <c:v>7/7/1989</c:v>
                </c:pt>
                <c:pt idx="7009">
                  <c:v>7/8/1989</c:v>
                </c:pt>
                <c:pt idx="7010">
                  <c:v>7/9/1989</c:v>
                </c:pt>
                <c:pt idx="7011">
                  <c:v>7/10/1989</c:v>
                </c:pt>
                <c:pt idx="7012">
                  <c:v>7/11/1989</c:v>
                </c:pt>
                <c:pt idx="7013">
                  <c:v>7/12/1989</c:v>
                </c:pt>
                <c:pt idx="7014">
                  <c:v>7/13/1989</c:v>
                </c:pt>
                <c:pt idx="7015">
                  <c:v>7/14/1989</c:v>
                </c:pt>
                <c:pt idx="7016">
                  <c:v>7/15/1989</c:v>
                </c:pt>
                <c:pt idx="7017">
                  <c:v>7/16/1989</c:v>
                </c:pt>
                <c:pt idx="7018">
                  <c:v>7/17/1989</c:v>
                </c:pt>
                <c:pt idx="7019">
                  <c:v>7/18/1989</c:v>
                </c:pt>
                <c:pt idx="7020">
                  <c:v>7/19/1989</c:v>
                </c:pt>
                <c:pt idx="7021">
                  <c:v>7/20/1989</c:v>
                </c:pt>
                <c:pt idx="7022">
                  <c:v>7/21/1989</c:v>
                </c:pt>
                <c:pt idx="7023">
                  <c:v>7/22/1989</c:v>
                </c:pt>
                <c:pt idx="7024">
                  <c:v>7/23/1989</c:v>
                </c:pt>
                <c:pt idx="7025">
                  <c:v>7/24/1989</c:v>
                </c:pt>
                <c:pt idx="7026">
                  <c:v>7/25/1989</c:v>
                </c:pt>
                <c:pt idx="7027">
                  <c:v>7/26/1989</c:v>
                </c:pt>
                <c:pt idx="7028">
                  <c:v>7/27/1989</c:v>
                </c:pt>
                <c:pt idx="7029">
                  <c:v>7/28/1989</c:v>
                </c:pt>
                <c:pt idx="7030">
                  <c:v>7/29/1989</c:v>
                </c:pt>
                <c:pt idx="7031">
                  <c:v>7/30/1989</c:v>
                </c:pt>
                <c:pt idx="7032">
                  <c:v>7/31/1989</c:v>
                </c:pt>
                <c:pt idx="7033">
                  <c:v>8/1/1989</c:v>
                </c:pt>
                <c:pt idx="7034">
                  <c:v>8/2/1989</c:v>
                </c:pt>
                <c:pt idx="7035">
                  <c:v>8/3/1989</c:v>
                </c:pt>
                <c:pt idx="7036">
                  <c:v>8/4/1989</c:v>
                </c:pt>
                <c:pt idx="7037">
                  <c:v>8/5/1989</c:v>
                </c:pt>
                <c:pt idx="7038">
                  <c:v>8/6/1989</c:v>
                </c:pt>
                <c:pt idx="7039">
                  <c:v>8/7/1989</c:v>
                </c:pt>
                <c:pt idx="7040">
                  <c:v>8/8/1989</c:v>
                </c:pt>
                <c:pt idx="7041">
                  <c:v>8/9/1989</c:v>
                </c:pt>
                <c:pt idx="7042">
                  <c:v>8/10/1989</c:v>
                </c:pt>
                <c:pt idx="7043">
                  <c:v>8/11/1989</c:v>
                </c:pt>
                <c:pt idx="7044">
                  <c:v>8/12/1989</c:v>
                </c:pt>
                <c:pt idx="7045">
                  <c:v>8/13/1989</c:v>
                </c:pt>
                <c:pt idx="7046">
                  <c:v>8/14/1989</c:v>
                </c:pt>
                <c:pt idx="7047">
                  <c:v>8/15/1989</c:v>
                </c:pt>
                <c:pt idx="7048">
                  <c:v>8/16/1989</c:v>
                </c:pt>
                <c:pt idx="7049">
                  <c:v>8/17/1989</c:v>
                </c:pt>
                <c:pt idx="7050">
                  <c:v>8/18/1989</c:v>
                </c:pt>
                <c:pt idx="7051">
                  <c:v>8/19/1989</c:v>
                </c:pt>
                <c:pt idx="7052">
                  <c:v>8/20/1989</c:v>
                </c:pt>
                <c:pt idx="7053">
                  <c:v>8/21/1989</c:v>
                </c:pt>
                <c:pt idx="7054">
                  <c:v>8/22/1989</c:v>
                </c:pt>
                <c:pt idx="7055">
                  <c:v>8/23/1989</c:v>
                </c:pt>
                <c:pt idx="7056">
                  <c:v>8/24/1989</c:v>
                </c:pt>
                <c:pt idx="7057">
                  <c:v>8/25/1989</c:v>
                </c:pt>
                <c:pt idx="7058">
                  <c:v>8/26/1989</c:v>
                </c:pt>
                <c:pt idx="7059">
                  <c:v>8/27/1989</c:v>
                </c:pt>
                <c:pt idx="7060">
                  <c:v>8/28/1989</c:v>
                </c:pt>
                <c:pt idx="7061">
                  <c:v>8/29/1989</c:v>
                </c:pt>
                <c:pt idx="7062">
                  <c:v>8/30/1989</c:v>
                </c:pt>
                <c:pt idx="7063">
                  <c:v>8/31/1989</c:v>
                </c:pt>
                <c:pt idx="7064">
                  <c:v>9/1/1989</c:v>
                </c:pt>
                <c:pt idx="7065">
                  <c:v>9/2/1989</c:v>
                </c:pt>
                <c:pt idx="7066">
                  <c:v>9/3/1989</c:v>
                </c:pt>
                <c:pt idx="7067">
                  <c:v>9/4/1989</c:v>
                </c:pt>
                <c:pt idx="7068">
                  <c:v>9/5/1989</c:v>
                </c:pt>
                <c:pt idx="7069">
                  <c:v>9/6/1989</c:v>
                </c:pt>
                <c:pt idx="7070">
                  <c:v>9/7/1989</c:v>
                </c:pt>
                <c:pt idx="7071">
                  <c:v>9/8/1989</c:v>
                </c:pt>
                <c:pt idx="7072">
                  <c:v>9/9/1989</c:v>
                </c:pt>
                <c:pt idx="7073">
                  <c:v>9/10/1989</c:v>
                </c:pt>
                <c:pt idx="7074">
                  <c:v>9/11/1989</c:v>
                </c:pt>
                <c:pt idx="7075">
                  <c:v>9/12/1989</c:v>
                </c:pt>
                <c:pt idx="7076">
                  <c:v>9/13/1989</c:v>
                </c:pt>
                <c:pt idx="7077">
                  <c:v>9/14/1989</c:v>
                </c:pt>
                <c:pt idx="7078">
                  <c:v>9/15/1989</c:v>
                </c:pt>
                <c:pt idx="7079">
                  <c:v>9/16/1989</c:v>
                </c:pt>
                <c:pt idx="7080">
                  <c:v>9/17/1989</c:v>
                </c:pt>
                <c:pt idx="7081">
                  <c:v>9/18/1989</c:v>
                </c:pt>
                <c:pt idx="7082">
                  <c:v>9/19/1989</c:v>
                </c:pt>
                <c:pt idx="7083">
                  <c:v>9/20/1989</c:v>
                </c:pt>
                <c:pt idx="7084">
                  <c:v>9/21/1989</c:v>
                </c:pt>
                <c:pt idx="7085">
                  <c:v>9/22/1989</c:v>
                </c:pt>
                <c:pt idx="7086">
                  <c:v>9/23/1989</c:v>
                </c:pt>
                <c:pt idx="7087">
                  <c:v>9/24/1989</c:v>
                </c:pt>
                <c:pt idx="7088">
                  <c:v>9/25/1989</c:v>
                </c:pt>
                <c:pt idx="7089">
                  <c:v>9/26/1989</c:v>
                </c:pt>
                <c:pt idx="7090">
                  <c:v>9/27/1989</c:v>
                </c:pt>
                <c:pt idx="7091">
                  <c:v>9/28/1989</c:v>
                </c:pt>
                <c:pt idx="7092">
                  <c:v>9/29/1989</c:v>
                </c:pt>
                <c:pt idx="7093">
                  <c:v>9/30/1989</c:v>
                </c:pt>
                <c:pt idx="7094">
                  <c:v>10/1/1989</c:v>
                </c:pt>
                <c:pt idx="7095">
                  <c:v>10/2/1989</c:v>
                </c:pt>
                <c:pt idx="7096">
                  <c:v>10/3/1989</c:v>
                </c:pt>
                <c:pt idx="7097">
                  <c:v>10/4/1989</c:v>
                </c:pt>
                <c:pt idx="7098">
                  <c:v>10/5/1989</c:v>
                </c:pt>
                <c:pt idx="7099">
                  <c:v>10/6/1989</c:v>
                </c:pt>
                <c:pt idx="7100">
                  <c:v>10/7/1989</c:v>
                </c:pt>
                <c:pt idx="7101">
                  <c:v>10/8/1989</c:v>
                </c:pt>
                <c:pt idx="7102">
                  <c:v>10/9/1989</c:v>
                </c:pt>
                <c:pt idx="7103">
                  <c:v>10/10/1989</c:v>
                </c:pt>
                <c:pt idx="7104">
                  <c:v>10/11/1989</c:v>
                </c:pt>
                <c:pt idx="7105">
                  <c:v>10/12/1989</c:v>
                </c:pt>
                <c:pt idx="7106">
                  <c:v>10/13/1989</c:v>
                </c:pt>
                <c:pt idx="7107">
                  <c:v>10/14/1989</c:v>
                </c:pt>
                <c:pt idx="7108">
                  <c:v>10/15/1989</c:v>
                </c:pt>
                <c:pt idx="7109">
                  <c:v>10/16/1989</c:v>
                </c:pt>
                <c:pt idx="7110">
                  <c:v>10/17/1989</c:v>
                </c:pt>
                <c:pt idx="7111">
                  <c:v>10/18/1989</c:v>
                </c:pt>
                <c:pt idx="7112">
                  <c:v>10/19/1989</c:v>
                </c:pt>
                <c:pt idx="7113">
                  <c:v>10/20/1989</c:v>
                </c:pt>
                <c:pt idx="7114">
                  <c:v>10/21/1989</c:v>
                </c:pt>
                <c:pt idx="7115">
                  <c:v>10/22/1989</c:v>
                </c:pt>
                <c:pt idx="7116">
                  <c:v>10/23/1989</c:v>
                </c:pt>
                <c:pt idx="7117">
                  <c:v>10/24/1989</c:v>
                </c:pt>
                <c:pt idx="7118">
                  <c:v>10/25/1989</c:v>
                </c:pt>
                <c:pt idx="7119">
                  <c:v>10/26/1989</c:v>
                </c:pt>
                <c:pt idx="7120">
                  <c:v>10/27/1989</c:v>
                </c:pt>
                <c:pt idx="7121">
                  <c:v>10/28/1989</c:v>
                </c:pt>
                <c:pt idx="7122">
                  <c:v>10/29/1989</c:v>
                </c:pt>
                <c:pt idx="7123">
                  <c:v>10/30/1989</c:v>
                </c:pt>
                <c:pt idx="7124">
                  <c:v>10/31/1989</c:v>
                </c:pt>
                <c:pt idx="7125">
                  <c:v>11/1/1989</c:v>
                </c:pt>
                <c:pt idx="7126">
                  <c:v>11/2/1989</c:v>
                </c:pt>
                <c:pt idx="7127">
                  <c:v>11/3/1989</c:v>
                </c:pt>
                <c:pt idx="7128">
                  <c:v>11/4/1989</c:v>
                </c:pt>
                <c:pt idx="7129">
                  <c:v>11/5/1989</c:v>
                </c:pt>
                <c:pt idx="7130">
                  <c:v>11/6/1989</c:v>
                </c:pt>
                <c:pt idx="7131">
                  <c:v>11/7/1989</c:v>
                </c:pt>
                <c:pt idx="7132">
                  <c:v>11/8/1989</c:v>
                </c:pt>
                <c:pt idx="7133">
                  <c:v>11/9/1989</c:v>
                </c:pt>
                <c:pt idx="7134">
                  <c:v>11/10/1989</c:v>
                </c:pt>
                <c:pt idx="7135">
                  <c:v>11/11/1989</c:v>
                </c:pt>
                <c:pt idx="7136">
                  <c:v>11/12/1989</c:v>
                </c:pt>
                <c:pt idx="7137">
                  <c:v>11/13/1989</c:v>
                </c:pt>
                <c:pt idx="7138">
                  <c:v>11/14/1989</c:v>
                </c:pt>
                <c:pt idx="7139">
                  <c:v>11/15/1989</c:v>
                </c:pt>
                <c:pt idx="7140">
                  <c:v>11/16/1989</c:v>
                </c:pt>
                <c:pt idx="7141">
                  <c:v>11/17/1989</c:v>
                </c:pt>
                <c:pt idx="7142">
                  <c:v>11/18/1989</c:v>
                </c:pt>
                <c:pt idx="7143">
                  <c:v>11/19/1989</c:v>
                </c:pt>
                <c:pt idx="7144">
                  <c:v>11/20/1989</c:v>
                </c:pt>
                <c:pt idx="7145">
                  <c:v>11/21/1989</c:v>
                </c:pt>
                <c:pt idx="7146">
                  <c:v>11/22/1989</c:v>
                </c:pt>
                <c:pt idx="7147">
                  <c:v>11/23/1989</c:v>
                </c:pt>
                <c:pt idx="7148">
                  <c:v>11/24/1989</c:v>
                </c:pt>
                <c:pt idx="7149">
                  <c:v>11/25/1989</c:v>
                </c:pt>
                <c:pt idx="7150">
                  <c:v>11/26/1989</c:v>
                </c:pt>
                <c:pt idx="7151">
                  <c:v>11/27/1989</c:v>
                </c:pt>
                <c:pt idx="7152">
                  <c:v>11/28/1989</c:v>
                </c:pt>
                <c:pt idx="7153">
                  <c:v>11/29/1989</c:v>
                </c:pt>
                <c:pt idx="7154">
                  <c:v>11/30/1989</c:v>
                </c:pt>
                <c:pt idx="7155">
                  <c:v>12/1/1989</c:v>
                </c:pt>
                <c:pt idx="7156">
                  <c:v>12/2/1989</c:v>
                </c:pt>
                <c:pt idx="7157">
                  <c:v>12/3/1989</c:v>
                </c:pt>
                <c:pt idx="7158">
                  <c:v>12/4/1989</c:v>
                </c:pt>
                <c:pt idx="7159">
                  <c:v>12/5/1989</c:v>
                </c:pt>
                <c:pt idx="7160">
                  <c:v>12/6/1989</c:v>
                </c:pt>
                <c:pt idx="7161">
                  <c:v>12/7/1989</c:v>
                </c:pt>
                <c:pt idx="7162">
                  <c:v>12/8/1989</c:v>
                </c:pt>
                <c:pt idx="7163">
                  <c:v>12/9/1989</c:v>
                </c:pt>
                <c:pt idx="7164">
                  <c:v>12/10/1989</c:v>
                </c:pt>
                <c:pt idx="7165">
                  <c:v>12/11/1989</c:v>
                </c:pt>
                <c:pt idx="7166">
                  <c:v>12/12/1989</c:v>
                </c:pt>
                <c:pt idx="7167">
                  <c:v>12/13/1989</c:v>
                </c:pt>
                <c:pt idx="7168">
                  <c:v>12/14/1989</c:v>
                </c:pt>
                <c:pt idx="7169">
                  <c:v>12/15/1989</c:v>
                </c:pt>
                <c:pt idx="7170">
                  <c:v>12/16/1989</c:v>
                </c:pt>
                <c:pt idx="7171">
                  <c:v>12/17/1989</c:v>
                </c:pt>
                <c:pt idx="7172">
                  <c:v>12/18/1989</c:v>
                </c:pt>
                <c:pt idx="7173">
                  <c:v>12/19/1989</c:v>
                </c:pt>
                <c:pt idx="7174">
                  <c:v>12/20/1989</c:v>
                </c:pt>
                <c:pt idx="7175">
                  <c:v>12/21/1989</c:v>
                </c:pt>
                <c:pt idx="7176">
                  <c:v>12/22/1989</c:v>
                </c:pt>
                <c:pt idx="7177">
                  <c:v>12/23/1989</c:v>
                </c:pt>
                <c:pt idx="7178">
                  <c:v>12/24/1989</c:v>
                </c:pt>
                <c:pt idx="7179">
                  <c:v>12/25/1989</c:v>
                </c:pt>
                <c:pt idx="7180">
                  <c:v>12/26/1989</c:v>
                </c:pt>
                <c:pt idx="7181">
                  <c:v>12/27/1989</c:v>
                </c:pt>
                <c:pt idx="7182">
                  <c:v>12/28/1989</c:v>
                </c:pt>
                <c:pt idx="7183">
                  <c:v>12/29/1989</c:v>
                </c:pt>
                <c:pt idx="7184">
                  <c:v>12/30/1989</c:v>
                </c:pt>
                <c:pt idx="7185">
                  <c:v>12/31/1989</c:v>
                </c:pt>
                <c:pt idx="7186">
                  <c:v>1/1/1990</c:v>
                </c:pt>
                <c:pt idx="7187">
                  <c:v>1/2/1990</c:v>
                </c:pt>
                <c:pt idx="7188">
                  <c:v>1/3/1990</c:v>
                </c:pt>
                <c:pt idx="7189">
                  <c:v>1/4/1990</c:v>
                </c:pt>
                <c:pt idx="7190">
                  <c:v>1/5/1990</c:v>
                </c:pt>
                <c:pt idx="7191">
                  <c:v>1/6/1990</c:v>
                </c:pt>
                <c:pt idx="7192">
                  <c:v>1/7/1990</c:v>
                </c:pt>
                <c:pt idx="7193">
                  <c:v>1/8/1990</c:v>
                </c:pt>
                <c:pt idx="7194">
                  <c:v>1/9/1990</c:v>
                </c:pt>
                <c:pt idx="7195">
                  <c:v>1/10/1990</c:v>
                </c:pt>
                <c:pt idx="7196">
                  <c:v>1/11/1990</c:v>
                </c:pt>
                <c:pt idx="7197">
                  <c:v>1/12/1990</c:v>
                </c:pt>
                <c:pt idx="7198">
                  <c:v>1/13/1990</c:v>
                </c:pt>
                <c:pt idx="7199">
                  <c:v>1/14/1990</c:v>
                </c:pt>
                <c:pt idx="7200">
                  <c:v>1/15/1990</c:v>
                </c:pt>
                <c:pt idx="7201">
                  <c:v>1/16/1990</c:v>
                </c:pt>
                <c:pt idx="7202">
                  <c:v>1/17/1990</c:v>
                </c:pt>
                <c:pt idx="7203">
                  <c:v>1/18/1990</c:v>
                </c:pt>
                <c:pt idx="7204">
                  <c:v>1/19/1990</c:v>
                </c:pt>
                <c:pt idx="7205">
                  <c:v>1/20/1990</c:v>
                </c:pt>
                <c:pt idx="7206">
                  <c:v>1/21/1990</c:v>
                </c:pt>
                <c:pt idx="7207">
                  <c:v>1/22/1990</c:v>
                </c:pt>
                <c:pt idx="7208">
                  <c:v>1/23/1990</c:v>
                </c:pt>
                <c:pt idx="7209">
                  <c:v>1/24/1990</c:v>
                </c:pt>
                <c:pt idx="7210">
                  <c:v>1/25/1990</c:v>
                </c:pt>
                <c:pt idx="7211">
                  <c:v>1/26/1990</c:v>
                </c:pt>
                <c:pt idx="7212">
                  <c:v>1/27/1990</c:v>
                </c:pt>
                <c:pt idx="7213">
                  <c:v>1/28/1990</c:v>
                </c:pt>
                <c:pt idx="7214">
                  <c:v>1/29/1990</c:v>
                </c:pt>
                <c:pt idx="7215">
                  <c:v>1/30/1990</c:v>
                </c:pt>
                <c:pt idx="7216">
                  <c:v>1/31/1990</c:v>
                </c:pt>
                <c:pt idx="7217">
                  <c:v>2/1/1990</c:v>
                </c:pt>
                <c:pt idx="7218">
                  <c:v>2/2/1990</c:v>
                </c:pt>
                <c:pt idx="7219">
                  <c:v>2/3/1990</c:v>
                </c:pt>
                <c:pt idx="7220">
                  <c:v>2/4/1990</c:v>
                </c:pt>
                <c:pt idx="7221">
                  <c:v>2/5/1990</c:v>
                </c:pt>
                <c:pt idx="7222">
                  <c:v>2/6/1990</c:v>
                </c:pt>
                <c:pt idx="7223">
                  <c:v>2/7/1990</c:v>
                </c:pt>
                <c:pt idx="7224">
                  <c:v>2/8/1990</c:v>
                </c:pt>
                <c:pt idx="7225">
                  <c:v>2/9/1990</c:v>
                </c:pt>
                <c:pt idx="7226">
                  <c:v>2/10/1990</c:v>
                </c:pt>
                <c:pt idx="7227">
                  <c:v>2/11/1990</c:v>
                </c:pt>
                <c:pt idx="7228">
                  <c:v>2/12/1990</c:v>
                </c:pt>
                <c:pt idx="7229">
                  <c:v>2/13/1990</c:v>
                </c:pt>
                <c:pt idx="7230">
                  <c:v>2/14/1990</c:v>
                </c:pt>
                <c:pt idx="7231">
                  <c:v>2/15/1990</c:v>
                </c:pt>
                <c:pt idx="7232">
                  <c:v>2/16/1990</c:v>
                </c:pt>
                <c:pt idx="7233">
                  <c:v>2/17/1990</c:v>
                </c:pt>
                <c:pt idx="7234">
                  <c:v>2/18/1990</c:v>
                </c:pt>
                <c:pt idx="7235">
                  <c:v>2/19/1990</c:v>
                </c:pt>
                <c:pt idx="7236">
                  <c:v>2/20/1990</c:v>
                </c:pt>
                <c:pt idx="7237">
                  <c:v>2/21/1990</c:v>
                </c:pt>
                <c:pt idx="7238">
                  <c:v>2/22/1990</c:v>
                </c:pt>
                <c:pt idx="7239">
                  <c:v>2/23/1990</c:v>
                </c:pt>
                <c:pt idx="7240">
                  <c:v>2/24/1990</c:v>
                </c:pt>
                <c:pt idx="7241">
                  <c:v>2/25/1990</c:v>
                </c:pt>
                <c:pt idx="7242">
                  <c:v>2/26/1990</c:v>
                </c:pt>
                <c:pt idx="7243">
                  <c:v>2/27/1990</c:v>
                </c:pt>
                <c:pt idx="7244">
                  <c:v>2/28/1990</c:v>
                </c:pt>
                <c:pt idx="7245">
                  <c:v>3/1/1990</c:v>
                </c:pt>
                <c:pt idx="7246">
                  <c:v>3/2/1990</c:v>
                </c:pt>
                <c:pt idx="7247">
                  <c:v>3/3/1990</c:v>
                </c:pt>
                <c:pt idx="7248">
                  <c:v>3/4/1990</c:v>
                </c:pt>
                <c:pt idx="7249">
                  <c:v>3/5/1990</c:v>
                </c:pt>
                <c:pt idx="7250">
                  <c:v>3/6/1990</c:v>
                </c:pt>
                <c:pt idx="7251">
                  <c:v>3/7/1990</c:v>
                </c:pt>
                <c:pt idx="7252">
                  <c:v>3/8/1990</c:v>
                </c:pt>
                <c:pt idx="7253">
                  <c:v>3/9/1990</c:v>
                </c:pt>
                <c:pt idx="7254">
                  <c:v>3/10/1990</c:v>
                </c:pt>
                <c:pt idx="7255">
                  <c:v>3/11/1990</c:v>
                </c:pt>
                <c:pt idx="7256">
                  <c:v>3/12/1990</c:v>
                </c:pt>
                <c:pt idx="7257">
                  <c:v>3/13/1990</c:v>
                </c:pt>
                <c:pt idx="7258">
                  <c:v>3/14/1990</c:v>
                </c:pt>
                <c:pt idx="7259">
                  <c:v>3/15/1990</c:v>
                </c:pt>
                <c:pt idx="7260">
                  <c:v>3/16/1990</c:v>
                </c:pt>
                <c:pt idx="7261">
                  <c:v>3/17/1990</c:v>
                </c:pt>
                <c:pt idx="7262">
                  <c:v>3/18/1990</c:v>
                </c:pt>
                <c:pt idx="7263">
                  <c:v>3/19/1990</c:v>
                </c:pt>
                <c:pt idx="7264">
                  <c:v>3/20/1990</c:v>
                </c:pt>
                <c:pt idx="7265">
                  <c:v>3/21/1990</c:v>
                </c:pt>
                <c:pt idx="7266">
                  <c:v>3/22/1990</c:v>
                </c:pt>
                <c:pt idx="7267">
                  <c:v>3/23/1990</c:v>
                </c:pt>
                <c:pt idx="7268">
                  <c:v>3/24/1990</c:v>
                </c:pt>
                <c:pt idx="7269">
                  <c:v>3/25/1990</c:v>
                </c:pt>
                <c:pt idx="7270">
                  <c:v>3/26/1990</c:v>
                </c:pt>
                <c:pt idx="7271">
                  <c:v>3/27/1990</c:v>
                </c:pt>
                <c:pt idx="7272">
                  <c:v>3/28/1990</c:v>
                </c:pt>
                <c:pt idx="7273">
                  <c:v>3/29/1990</c:v>
                </c:pt>
                <c:pt idx="7274">
                  <c:v>3/30/1990</c:v>
                </c:pt>
                <c:pt idx="7275">
                  <c:v>3/31/1990</c:v>
                </c:pt>
                <c:pt idx="7276">
                  <c:v>4/1/1990</c:v>
                </c:pt>
                <c:pt idx="7277">
                  <c:v>4/2/1990</c:v>
                </c:pt>
                <c:pt idx="7278">
                  <c:v>4/3/1990</c:v>
                </c:pt>
                <c:pt idx="7279">
                  <c:v>4/4/1990</c:v>
                </c:pt>
                <c:pt idx="7280">
                  <c:v>4/5/1990</c:v>
                </c:pt>
                <c:pt idx="7281">
                  <c:v>4/6/1990</c:v>
                </c:pt>
                <c:pt idx="7282">
                  <c:v>4/7/1990</c:v>
                </c:pt>
                <c:pt idx="7283">
                  <c:v>4/8/1990</c:v>
                </c:pt>
                <c:pt idx="7284">
                  <c:v>4/9/1990</c:v>
                </c:pt>
                <c:pt idx="7285">
                  <c:v>4/10/1990</c:v>
                </c:pt>
                <c:pt idx="7286">
                  <c:v>4/11/1990</c:v>
                </c:pt>
                <c:pt idx="7287">
                  <c:v>4/12/1990</c:v>
                </c:pt>
                <c:pt idx="7288">
                  <c:v>4/13/1990</c:v>
                </c:pt>
                <c:pt idx="7289">
                  <c:v>4/14/1990</c:v>
                </c:pt>
                <c:pt idx="7290">
                  <c:v>4/15/1990</c:v>
                </c:pt>
                <c:pt idx="7291">
                  <c:v>4/16/1990</c:v>
                </c:pt>
                <c:pt idx="7292">
                  <c:v>4/17/1990</c:v>
                </c:pt>
                <c:pt idx="7293">
                  <c:v>4/18/1990</c:v>
                </c:pt>
                <c:pt idx="7294">
                  <c:v>4/19/1990</c:v>
                </c:pt>
                <c:pt idx="7295">
                  <c:v>4/20/1990</c:v>
                </c:pt>
                <c:pt idx="7296">
                  <c:v>4/21/1990</c:v>
                </c:pt>
                <c:pt idx="7297">
                  <c:v>4/22/1990</c:v>
                </c:pt>
                <c:pt idx="7298">
                  <c:v>4/23/1990</c:v>
                </c:pt>
                <c:pt idx="7299">
                  <c:v>4/24/1990</c:v>
                </c:pt>
                <c:pt idx="7300">
                  <c:v>4/25/1990</c:v>
                </c:pt>
                <c:pt idx="7301">
                  <c:v>4/26/1990</c:v>
                </c:pt>
                <c:pt idx="7302">
                  <c:v>4/27/1990</c:v>
                </c:pt>
                <c:pt idx="7303">
                  <c:v>4/28/1990</c:v>
                </c:pt>
                <c:pt idx="7304">
                  <c:v>4/29/1990</c:v>
                </c:pt>
                <c:pt idx="7305">
                  <c:v>4/30/1990</c:v>
                </c:pt>
                <c:pt idx="7306">
                  <c:v>5/1/1990</c:v>
                </c:pt>
                <c:pt idx="7307">
                  <c:v>5/2/1990</c:v>
                </c:pt>
                <c:pt idx="7308">
                  <c:v>5/3/1990</c:v>
                </c:pt>
                <c:pt idx="7309">
                  <c:v>5/4/1990</c:v>
                </c:pt>
                <c:pt idx="7310">
                  <c:v>5/5/1990</c:v>
                </c:pt>
                <c:pt idx="7311">
                  <c:v>5/6/1990</c:v>
                </c:pt>
                <c:pt idx="7312">
                  <c:v>5/7/1990</c:v>
                </c:pt>
                <c:pt idx="7313">
                  <c:v>5/8/1990</c:v>
                </c:pt>
                <c:pt idx="7314">
                  <c:v>5/9/1990</c:v>
                </c:pt>
                <c:pt idx="7315">
                  <c:v>5/10/1990</c:v>
                </c:pt>
                <c:pt idx="7316">
                  <c:v>5/11/1990</c:v>
                </c:pt>
                <c:pt idx="7317">
                  <c:v>5/12/1990</c:v>
                </c:pt>
                <c:pt idx="7318">
                  <c:v>5/13/1990</c:v>
                </c:pt>
                <c:pt idx="7319">
                  <c:v>5/14/1990</c:v>
                </c:pt>
                <c:pt idx="7320">
                  <c:v>5/15/1990</c:v>
                </c:pt>
                <c:pt idx="7321">
                  <c:v>5/16/1990</c:v>
                </c:pt>
                <c:pt idx="7322">
                  <c:v>5/17/1990</c:v>
                </c:pt>
                <c:pt idx="7323">
                  <c:v>5/18/1990</c:v>
                </c:pt>
                <c:pt idx="7324">
                  <c:v>5/19/1990</c:v>
                </c:pt>
                <c:pt idx="7325">
                  <c:v>5/20/1990</c:v>
                </c:pt>
                <c:pt idx="7326">
                  <c:v>5/21/1990</c:v>
                </c:pt>
                <c:pt idx="7327">
                  <c:v>5/22/1990</c:v>
                </c:pt>
                <c:pt idx="7328">
                  <c:v>5/23/1990</c:v>
                </c:pt>
                <c:pt idx="7329">
                  <c:v>5/24/1990</c:v>
                </c:pt>
                <c:pt idx="7330">
                  <c:v>5/25/1990</c:v>
                </c:pt>
                <c:pt idx="7331">
                  <c:v>5/26/1990</c:v>
                </c:pt>
                <c:pt idx="7332">
                  <c:v>5/27/1990</c:v>
                </c:pt>
                <c:pt idx="7333">
                  <c:v>5/28/1990</c:v>
                </c:pt>
                <c:pt idx="7334">
                  <c:v>5/29/1990</c:v>
                </c:pt>
                <c:pt idx="7335">
                  <c:v>5/30/1990</c:v>
                </c:pt>
                <c:pt idx="7336">
                  <c:v>5/31/1990</c:v>
                </c:pt>
                <c:pt idx="7337">
                  <c:v>6/1/1990</c:v>
                </c:pt>
                <c:pt idx="7338">
                  <c:v>6/2/1990</c:v>
                </c:pt>
                <c:pt idx="7339">
                  <c:v>6/3/1990</c:v>
                </c:pt>
                <c:pt idx="7340">
                  <c:v>6/4/1990</c:v>
                </c:pt>
                <c:pt idx="7341">
                  <c:v>6/5/1990</c:v>
                </c:pt>
                <c:pt idx="7342">
                  <c:v>6/6/1990</c:v>
                </c:pt>
                <c:pt idx="7343">
                  <c:v>6/7/1990</c:v>
                </c:pt>
                <c:pt idx="7344">
                  <c:v>6/8/1990</c:v>
                </c:pt>
                <c:pt idx="7345">
                  <c:v>6/9/1990</c:v>
                </c:pt>
                <c:pt idx="7346">
                  <c:v>6/10/1990</c:v>
                </c:pt>
                <c:pt idx="7347">
                  <c:v>6/11/1990</c:v>
                </c:pt>
                <c:pt idx="7348">
                  <c:v>6/12/1990</c:v>
                </c:pt>
                <c:pt idx="7349">
                  <c:v>6/13/1990</c:v>
                </c:pt>
                <c:pt idx="7350">
                  <c:v>6/14/1990</c:v>
                </c:pt>
                <c:pt idx="7351">
                  <c:v>6/15/1990</c:v>
                </c:pt>
                <c:pt idx="7352">
                  <c:v>6/16/1990</c:v>
                </c:pt>
                <c:pt idx="7353">
                  <c:v>6/17/1990</c:v>
                </c:pt>
                <c:pt idx="7354">
                  <c:v>6/18/1990</c:v>
                </c:pt>
                <c:pt idx="7355">
                  <c:v>6/19/1990</c:v>
                </c:pt>
                <c:pt idx="7356">
                  <c:v>6/20/1990</c:v>
                </c:pt>
                <c:pt idx="7357">
                  <c:v>6/21/1990</c:v>
                </c:pt>
                <c:pt idx="7358">
                  <c:v>6/22/1990</c:v>
                </c:pt>
                <c:pt idx="7359">
                  <c:v>6/23/1990</c:v>
                </c:pt>
                <c:pt idx="7360">
                  <c:v>6/24/1990</c:v>
                </c:pt>
                <c:pt idx="7361">
                  <c:v>6/25/1990</c:v>
                </c:pt>
                <c:pt idx="7362">
                  <c:v>6/26/1990</c:v>
                </c:pt>
                <c:pt idx="7363">
                  <c:v>6/27/1990</c:v>
                </c:pt>
                <c:pt idx="7364">
                  <c:v>6/28/1990</c:v>
                </c:pt>
                <c:pt idx="7365">
                  <c:v>6/29/1990</c:v>
                </c:pt>
                <c:pt idx="7366">
                  <c:v>6/30/1990</c:v>
                </c:pt>
                <c:pt idx="7367">
                  <c:v>7/1/1990</c:v>
                </c:pt>
                <c:pt idx="7368">
                  <c:v>7/2/1990</c:v>
                </c:pt>
                <c:pt idx="7369">
                  <c:v>7/3/1990</c:v>
                </c:pt>
                <c:pt idx="7370">
                  <c:v>7/4/1990</c:v>
                </c:pt>
                <c:pt idx="7371">
                  <c:v>7/5/1990</c:v>
                </c:pt>
                <c:pt idx="7372">
                  <c:v>7/6/1990</c:v>
                </c:pt>
                <c:pt idx="7373">
                  <c:v>7/7/1990</c:v>
                </c:pt>
                <c:pt idx="7374">
                  <c:v>7/8/1990</c:v>
                </c:pt>
                <c:pt idx="7375">
                  <c:v>7/9/1990</c:v>
                </c:pt>
                <c:pt idx="7376">
                  <c:v>7/10/1990</c:v>
                </c:pt>
                <c:pt idx="7377">
                  <c:v>7/11/1990</c:v>
                </c:pt>
                <c:pt idx="7378">
                  <c:v>7/12/1990</c:v>
                </c:pt>
                <c:pt idx="7379">
                  <c:v>7/13/1990</c:v>
                </c:pt>
                <c:pt idx="7380">
                  <c:v>7/14/1990</c:v>
                </c:pt>
                <c:pt idx="7381">
                  <c:v>7/15/1990</c:v>
                </c:pt>
                <c:pt idx="7382">
                  <c:v>7/16/1990</c:v>
                </c:pt>
                <c:pt idx="7383">
                  <c:v>7/17/1990</c:v>
                </c:pt>
                <c:pt idx="7384">
                  <c:v>7/18/1990</c:v>
                </c:pt>
                <c:pt idx="7385">
                  <c:v>7/19/1990</c:v>
                </c:pt>
                <c:pt idx="7386">
                  <c:v>7/20/1990</c:v>
                </c:pt>
                <c:pt idx="7387">
                  <c:v>7/21/1990</c:v>
                </c:pt>
                <c:pt idx="7388">
                  <c:v>7/22/1990</c:v>
                </c:pt>
                <c:pt idx="7389">
                  <c:v>7/23/1990</c:v>
                </c:pt>
                <c:pt idx="7390">
                  <c:v>7/24/1990</c:v>
                </c:pt>
                <c:pt idx="7391">
                  <c:v>7/25/1990</c:v>
                </c:pt>
                <c:pt idx="7392">
                  <c:v>7/26/1990</c:v>
                </c:pt>
                <c:pt idx="7393">
                  <c:v>7/27/1990</c:v>
                </c:pt>
                <c:pt idx="7394">
                  <c:v>7/28/1990</c:v>
                </c:pt>
                <c:pt idx="7395">
                  <c:v>7/29/1990</c:v>
                </c:pt>
                <c:pt idx="7396">
                  <c:v>7/30/1990</c:v>
                </c:pt>
                <c:pt idx="7397">
                  <c:v>7/31/1990</c:v>
                </c:pt>
                <c:pt idx="7398">
                  <c:v>8/1/1990</c:v>
                </c:pt>
                <c:pt idx="7399">
                  <c:v>8/2/1990</c:v>
                </c:pt>
                <c:pt idx="7400">
                  <c:v>8/3/1990</c:v>
                </c:pt>
                <c:pt idx="7401">
                  <c:v>8/4/1990</c:v>
                </c:pt>
                <c:pt idx="7402">
                  <c:v>8/5/1990</c:v>
                </c:pt>
                <c:pt idx="7403">
                  <c:v>8/6/1990</c:v>
                </c:pt>
                <c:pt idx="7404">
                  <c:v>8/7/1990</c:v>
                </c:pt>
                <c:pt idx="7405">
                  <c:v>8/8/1990</c:v>
                </c:pt>
                <c:pt idx="7406">
                  <c:v>8/9/1990</c:v>
                </c:pt>
                <c:pt idx="7407">
                  <c:v>8/10/1990</c:v>
                </c:pt>
                <c:pt idx="7408">
                  <c:v>8/11/1990</c:v>
                </c:pt>
                <c:pt idx="7409">
                  <c:v>8/12/1990</c:v>
                </c:pt>
                <c:pt idx="7410">
                  <c:v>8/13/1990</c:v>
                </c:pt>
                <c:pt idx="7411">
                  <c:v>8/14/1990</c:v>
                </c:pt>
                <c:pt idx="7412">
                  <c:v>8/15/1990</c:v>
                </c:pt>
                <c:pt idx="7413">
                  <c:v>8/16/1990</c:v>
                </c:pt>
                <c:pt idx="7414">
                  <c:v>8/17/1990</c:v>
                </c:pt>
                <c:pt idx="7415">
                  <c:v>8/18/1990</c:v>
                </c:pt>
                <c:pt idx="7416">
                  <c:v>8/19/1990</c:v>
                </c:pt>
                <c:pt idx="7417">
                  <c:v>8/20/1990</c:v>
                </c:pt>
                <c:pt idx="7418">
                  <c:v>8/21/1990</c:v>
                </c:pt>
                <c:pt idx="7419">
                  <c:v>8/22/1990</c:v>
                </c:pt>
                <c:pt idx="7420">
                  <c:v>8/23/1990</c:v>
                </c:pt>
                <c:pt idx="7421">
                  <c:v>8/24/1990</c:v>
                </c:pt>
                <c:pt idx="7422">
                  <c:v>8/25/1990</c:v>
                </c:pt>
                <c:pt idx="7423">
                  <c:v>8/26/1990</c:v>
                </c:pt>
                <c:pt idx="7424">
                  <c:v>8/27/1990</c:v>
                </c:pt>
                <c:pt idx="7425">
                  <c:v>8/28/1990</c:v>
                </c:pt>
                <c:pt idx="7426">
                  <c:v>8/29/1990</c:v>
                </c:pt>
                <c:pt idx="7427">
                  <c:v>8/30/1990</c:v>
                </c:pt>
                <c:pt idx="7428">
                  <c:v>8/31/1990</c:v>
                </c:pt>
                <c:pt idx="7429">
                  <c:v>9/1/1990</c:v>
                </c:pt>
                <c:pt idx="7430">
                  <c:v>9/2/1990</c:v>
                </c:pt>
                <c:pt idx="7431">
                  <c:v>9/3/1990</c:v>
                </c:pt>
                <c:pt idx="7432">
                  <c:v>9/4/1990</c:v>
                </c:pt>
                <c:pt idx="7433">
                  <c:v>9/5/1990</c:v>
                </c:pt>
                <c:pt idx="7434">
                  <c:v>9/6/1990</c:v>
                </c:pt>
                <c:pt idx="7435">
                  <c:v>9/7/1990</c:v>
                </c:pt>
                <c:pt idx="7436">
                  <c:v>9/8/1990</c:v>
                </c:pt>
                <c:pt idx="7437">
                  <c:v>9/9/1990</c:v>
                </c:pt>
                <c:pt idx="7438">
                  <c:v>9/10/1990</c:v>
                </c:pt>
                <c:pt idx="7439">
                  <c:v>9/11/1990</c:v>
                </c:pt>
                <c:pt idx="7440">
                  <c:v>9/12/1990</c:v>
                </c:pt>
                <c:pt idx="7441">
                  <c:v>9/13/1990</c:v>
                </c:pt>
                <c:pt idx="7442">
                  <c:v>9/14/1990</c:v>
                </c:pt>
                <c:pt idx="7443">
                  <c:v>9/15/1990</c:v>
                </c:pt>
                <c:pt idx="7444">
                  <c:v>9/16/1990</c:v>
                </c:pt>
                <c:pt idx="7445">
                  <c:v>9/17/1990</c:v>
                </c:pt>
                <c:pt idx="7446">
                  <c:v>9/18/1990</c:v>
                </c:pt>
                <c:pt idx="7447">
                  <c:v>9/19/1990</c:v>
                </c:pt>
                <c:pt idx="7448">
                  <c:v>9/20/1990</c:v>
                </c:pt>
                <c:pt idx="7449">
                  <c:v>9/21/1990</c:v>
                </c:pt>
                <c:pt idx="7450">
                  <c:v>9/22/1990</c:v>
                </c:pt>
                <c:pt idx="7451">
                  <c:v>9/23/1990</c:v>
                </c:pt>
                <c:pt idx="7452">
                  <c:v>9/24/1990</c:v>
                </c:pt>
                <c:pt idx="7453">
                  <c:v>9/25/1990</c:v>
                </c:pt>
                <c:pt idx="7454">
                  <c:v>9/26/1990</c:v>
                </c:pt>
                <c:pt idx="7455">
                  <c:v>9/27/1990</c:v>
                </c:pt>
                <c:pt idx="7456">
                  <c:v>9/28/1990</c:v>
                </c:pt>
                <c:pt idx="7457">
                  <c:v>9/29/1990</c:v>
                </c:pt>
                <c:pt idx="7458">
                  <c:v>9/30/1990</c:v>
                </c:pt>
                <c:pt idx="7459">
                  <c:v>10/1/1990</c:v>
                </c:pt>
                <c:pt idx="7460">
                  <c:v>10/2/1990</c:v>
                </c:pt>
                <c:pt idx="7461">
                  <c:v>10/3/1990</c:v>
                </c:pt>
                <c:pt idx="7462">
                  <c:v>10/4/1990</c:v>
                </c:pt>
                <c:pt idx="7463">
                  <c:v>10/5/1990</c:v>
                </c:pt>
                <c:pt idx="7464">
                  <c:v>10/6/1990</c:v>
                </c:pt>
                <c:pt idx="7465">
                  <c:v>10/7/1990</c:v>
                </c:pt>
                <c:pt idx="7466">
                  <c:v>10/8/1990</c:v>
                </c:pt>
                <c:pt idx="7467">
                  <c:v>10/9/1990</c:v>
                </c:pt>
                <c:pt idx="7468">
                  <c:v>10/10/1990</c:v>
                </c:pt>
                <c:pt idx="7469">
                  <c:v>10/11/1990</c:v>
                </c:pt>
                <c:pt idx="7470">
                  <c:v>10/12/1990</c:v>
                </c:pt>
                <c:pt idx="7471">
                  <c:v>10/13/1990</c:v>
                </c:pt>
                <c:pt idx="7472">
                  <c:v>10/14/1990</c:v>
                </c:pt>
                <c:pt idx="7473">
                  <c:v>10/15/1990</c:v>
                </c:pt>
                <c:pt idx="7474">
                  <c:v>10/16/1990</c:v>
                </c:pt>
                <c:pt idx="7475">
                  <c:v>10/17/1990</c:v>
                </c:pt>
                <c:pt idx="7476">
                  <c:v>10/18/1990</c:v>
                </c:pt>
                <c:pt idx="7477">
                  <c:v>10/19/1990</c:v>
                </c:pt>
                <c:pt idx="7478">
                  <c:v>10/20/1990</c:v>
                </c:pt>
                <c:pt idx="7479">
                  <c:v>10/21/1990</c:v>
                </c:pt>
                <c:pt idx="7480">
                  <c:v>10/22/1990</c:v>
                </c:pt>
                <c:pt idx="7481">
                  <c:v>10/23/1990</c:v>
                </c:pt>
                <c:pt idx="7482">
                  <c:v>10/24/1990</c:v>
                </c:pt>
                <c:pt idx="7483">
                  <c:v>10/25/1990</c:v>
                </c:pt>
                <c:pt idx="7484">
                  <c:v>10/26/1990</c:v>
                </c:pt>
                <c:pt idx="7485">
                  <c:v>10/27/1990</c:v>
                </c:pt>
                <c:pt idx="7486">
                  <c:v>10/28/1990</c:v>
                </c:pt>
                <c:pt idx="7487">
                  <c:v>10/29/1990</c:v>
                </c:pt>
                <c:pt idx="7488">
                  <c:v>10/30/1990</c:v>
                </c:pt>
                <c:pt idx="7489">
                  <c:v>10/31/1990</c:v>
                </c:pt>
                <c:pt idx="7490">
                  <c:v>11/1/1990</c:v>
                </c:pt>
                <c:pt idx="7491">
                  <c:v>11/2/1990</c:v>
                </c:pt>
                <c:pt idx="7492">
                  <c:v>11/3/1990</c:v>
                </c:pt>
                <c:pt idx="7493">
                  <c:v>11/4/1990</c:v>
                </c:pt>
                <c:pt idx="7494">
                  <c:v>11/5/1990</c:v>
                </c:pt>
                <c:pt idx="7495">
                  <c:v>11/6/1990</c:v>
                </c:pt>
                <c:pt idx="7496">
                  <c:v>11/7/1990</c:v>
                </c:pt>
                <c:pt idx="7497">
                  <c:v>11/8/1990</c:v>
                </c:pt>
                <c:pt idx="7498">
                  <c:v>11/9/1990</c:v>
                </c:pt>
                <c:pt idx="7499">
                  <c:v>11/10/1990</c:v>
                </c:pt>
                <c:pt idx="7500">
                  <c:v>11/11/1990</c:v>
                </c:pt>
                <c:pt idx="7501">
                  <c:v>11/12/1990</c:v>
                </c:pt>
                <c:pt idx="7502">
                  <c:v>11/13/1990</c:v>
                </c:pt>
                <c:pt idx="7503">
                  <c:v>11/14/1990</c:v>
                </c:pt>
                <c:pt idx="7504">
                  <c:v>11/15/1990</c:v>
                </c:pt>
                <c:pt idx="7505">
                  <c:v>11/16/1990</c:v>
                </c:pt>
                <c:pt idx="7506">
                  <c:v>11/17/1990</c:v>
                </c:pt>
                <c:pt idx="7507">
                  <c:v>11/18/1990</c:v>
                </c:pt>
                <c:pt idx="7508">
                  <c:v>11/19/1990</c:v>
                </c:pt>
                <c:pt idx="7509">
                  <c:v>11/20/1990</c:v>
                </c:pt>
                <c:pt idx="7510">
                  <c:v>11/21/1990</c:v>
                </c:pt>
                <c:pt idx="7511">
                  <c:v>11/22/1990</c:v>
                </c:pt>
                <c:pt idx="7512">
                  <c:v>11/23/1990</c:v>
                </c:pt>
                <c:pt idx="7513">
                  <c:v>11/24/1990</c:v>
                </c:pt>
                <c:pt idx="7514">
                  <c:v>11/25/1990</c:v>
                </c:pt>
                <c:pt idx="7515">
                  <c:v>11/26/1990</c:v>
                </c:pt>
                <c:pt idx="7516">
                  <c:v>11/27/1990</c:v>
                </c:pt>
                <c:pt idx="7517">
                  <c:v>11/28/1990</c:v>
                </c:pt>
                <c:pt idx="7518">
                  <c:v>11/29/1990</c:v>
                </c:pt>
                <c:pt idx="7519">
                  <c:v>11/30/1990</c:v>
                </c:pt>
                <c:pt idx="7520">
                  <c:v>12/1/1990</c:v>
                </c:pt>
                <c:pt idx="7521">
                  <c:v>12/2/1990</c:v>
                </c:pt>
                <c:pt idx="7522">
                  <c:v>12/3/1990</c:v>
                </c:pt>
                <c:pt idx="7523">
                  <c:v>12/4/1990</c:v>
                </c:pt>
                <c:pt idx="7524">
                  <c:v>12/5/1990</c:v>
                </c:pt>
                <c:pt idx="7525">
                  <c:v>12/6/1990</c:v>
                </c:pt>
                <c:pt idx="7526">
                  <c:v>12/7/1990</c:v>
                </c:pt>
                <c:pt idx="7527">
                  <c:v>12/8/1990</c:v>
                </c:pt>
                <c:pt idx="7528">
                  <c:v>12/9/1990</c:v>
                </c:pt>
                <c:pt idx="7529">
                  <c:v>12/10/1990</c:v>
                </c:pt>
                <c:pt idx="7530">
                  <c:v>12/11/1990</c:v>
                </c:pt>
                <c:pt idx="7531">
                  <c:v>12/12/1990</c:v>
                </c:pt>
                <c:pt idx="7532">
                  <c:v>12/13/1990</c:v>
                </c:pt>
                <c:pt idx="7533">
                  <c:v>12/14/1990</c:v>
                </c:pt>
                <c:pt idx="7534">
                  <c:v>12/15/1990</c:v>
                </c:pt>
                <c:pt idx="7535">
                  <c:v>12/16/1990</c:v>
                </c:pt>
                <c:pt idx="7536">
                  <c:v>12/17/1990</c:v>
                </c:pt>
                <c:pt idx="7537">
                  <c:v>12/18/1990</c:v>
                </c:pt>
                <c:pt idx="7538">
                  <c:v>12/19/1990</c:v>
                </c:pt>
                <c:pt idx="7539">
                  <c:v>12/20/1990</c:v>
                </c:pt>
                <c:pt idx="7540">
                  <c:v>12/21/1990</c:v>
                </c:pt>
                <c:pt idx="7541">
                  <c:v>12/22/1990</c:v>
                </c:pt>
                <c:pt idx="7542">
                  <c:v>12/23/1990</c:v>
                </c:pt>
                <c:pt idx="7543">
                  <c:v>12/24/1990</c:v>
                </c:pt>
                <c:pt idx="7544">
                  <c:v>12/25/1990</c:v>
                </c:pt>
                <c:pt idx="7545">
                  <c:v>12/26/1990</c:v>
                </c:pt>
                <c:pt idx="7546">
                  <c:v>12/27/1990</c:v>
                </c:pt>
                <c:pt idx="7547">
                  <c:v>12/28/1990</c:v>
                </c:pt>
                <c:pt idx="7548">
                  <c:v>12/29/1990</c:v>
                </c:pt>
                <c:pt idx="7549">
                  <c:v>12/30/1990</c:v>
                </c:pt>
                <c:pt idx="7550">
                  <c:v>12/31/1990</c:v>
                </c:pt>
                <c:pt idx="7551">
                  <c:v>1/1/1991</c:v>
                </c:pt>
                <c:pt idx="7552">
                  <c:v>1/2/1991</c:v>
                </c:pt>
                <c:pt idx="7553">
                  <c:v>1/3/1991</c:v>
                </c:pt>
                <c:pt idx="7554">
                  <c:v>1/4/1991</c:v>
                </c:pt>
                <c:pt idx="7555">
                  <c:v>1/5/1991</c:v>
                </c:pt>
                <c:pt idx="7556">
                  <c:v>1/6/1991</c:v>
                </c:pt>
                <c:pt idx="7557">
                  <c:v>1/7/1991</c:v>
                </c:pt>
                <c:pt idx="7558">
                  <c:v>1/8/1991</c:v>
                </c:pt>
                <c:pt idx="7559">
                  <c:v>1/9/1991</c:v>
                </c:pt>
                <c:pt idx="7560">
                  <c:v>1/10/1991</c:v>
                </c:pt>
                <c:pt idx="7561">
                  <c:v>1/11/1991</c:v>
                </c:pt>
                <c:pt idx="7562">
                  <c:v>1/12/1991</c:v>
                </c:pt>
                <c:pt idx="7563">
                  <c:v>1/13/1991</c:v>
                </c:pt>
                <c:pt idx="7564">
                  <c:v>1/14/1991</c:v>
                </c:pt>
                <c:pt idx="7565">
                  <c:v>1/15/1991</c:v>
                </c:pt>
                <c:pt idx="7566">
                  <c:v>1/16/1991</c:v>
                </c:pt>
                <c:pt idx="7567">
                  <c:v>1/17/1991</c:v>
                </c:pt>
                <c:pt idx="7568">
                  <c:v>1/18/1991</c:v>
                </c:pt>
                <c:pt idx="7569">
                  <c:v>1/19/1991</c:v>
                </c:pt>
                <c:pt idx="7570">
                  <c:v>1/20/1991</c:v>
                </c:pt>
                <c:pt idx="7571">
                  <c:v>1/21/1991</c:v>
                </c:pt>
                <c:pt idx="7572">
                  <c:v>1/22/1991</c:v>
                </c:pt>
                <c:pt idx="7573">
                  <c:v>1/23/1991</c:v>
                </c:pt>
                <c:pt idx="7574">
                  <c:v>1/24/1991</c:v>
                </c:pt>
                <c:pt idx="7575">
                  <c:v>1/25/1991</c:v>
                </c:pt>
                <c:pt idx="7576">
                  <c:v>1/26/1991</c:v>
                </c:pt>
                <c:pt idx="7577">
                  <c:v>1/27/1991</c:v>
                </c:pt>
                <c:pt idx="7578">
                  <c:v>1/28/1991</c:v>
                </c:pt>
                <c:pt idx="7579">
                  <c:v>1/29/1991</c:v>
                </c:pt>
                <c:pt idx="7580">
                  <c:v>1/30/1991</c:v>
                </c:pt>
                <c:pt idx="7581">
                  <c:v>1/31/1991</c:v>
                </c:pt>
                <c:pt idx="7582">
                  <c:v>2/1/1991</c:v>
                </c:pt>
                <c:pt idx="7583">
                  <c:v>2/2/1991</c:v>
                </c:pt>
                <c:pt idx="7584">
                  <c:v>2/3/1991</c:v>
                </c:pt>
                <c:pt idx="7585">
                  <c:v>2/4/1991</c:v>
                </c:pt>
                <c:pt idx="7586">
                  <c:v>2/5/1991</c:v>
                </c:pt>
                <c:pt idx="7587">
                  <c:v>2/6/1991</c:v>
                </c:pt>
                <c:pt idx="7588">
                  <c:v>2/7/1991</c:v>
                </c:pt>
                <c:pt idx="7589">
                  <c:v>2/8/1991</c:v>
                </c:pt>
                <c:pt idx="7590">
                  <c:v>2/9/1991</c:v>
                </c:pt>
                <c:pt idx="7591">
                  <c:v>2/10/1991</c:v>
                </c:pt>
                <c:pt idx="7592">
                  <c:v>2/11/1991</c:v>
                </c:pt>
                <c:pt idx="7593">
                  <c:v>2/12/1991</c:v>
                </c:pt>
                <c:pt idx="7594">
                  <c:v>2/13/1991</c:v>
                </c:pt>
                <c:pt idx="7595">
                  <c:v>2/14/1991</c:v>
                </c:pt>
                <c:pt idx="7596">
                  <c:v>2/15/1991</c:v>
                </c:pt>
                <c:pt idx="7597">
                  <c:v>2/16/1991</c:v>
                </c:pt>
                <c:pt idx="7598">
                  <c:v>2/17/1991</c:v>
                </c:pt>
                <c:pt idx="7599">
                  <c:v>2/18/1991</c:v>
                </c:pt>
                <c:pt idx="7600">
                  <c:v>2/19/1991</c:v>
                </c:pt>
                <c:pt idx="7601">
                  <c:v>2/20/1991</c:v>
                </c:pt>
                <c:pt idx="7602">
                  <c:v>2/21/1991</c:v>
                </c:pt>
                <c:pt idx="7603">
                  <c:v>2/22/1991</c:v>
                </c:pt>
                <c:pt idx="7604">
                  <c:v>2/23/1991</c:v>
                </c:pt>
                <c:pt idx="7605">
                  <c:v>2/24/1991</c:v>
                </c:pt>
                <c:pt idx="7606">
                  <c:v>2/25/1991</c:v>
                </c:pt>
                <c:pt idx="7607">
                  <c:v>2/26/1991</c:v>
                </c:pt>
                <c:pt idx="7608">
                  <c:v>2/27/1991</c:v>
                </c:pt>
                <c:pt idx="7609">
                  <c:v>2/28/1991</c:v>
                </c:pt>
                <c:pt idx="7610">
                  <c:v>3/1/1991</c:v>
                </c:pt>
                <c:pt idx="7611">
                  <c:v>3/2/1991</c:v>
                </c:pt>
                <c:pt idx="7612">
                  <c:v>3/3/1991</c:v>
                </c:pt>
                <c:pt idx="7613">
                  <c:v>3/4/1991</c:v>
                </c:pt>
                <c:pt idx="7614">
                  <c:v>3/5/1991</c:v>
                </c:pt>
                <c:pt idx="7615">
                  <c:v>3/6/1991</c:v>
                </c:pt>
                <c:pt idx="7616">
                  <c:v>3/7/1991</c:v>
                </c:pt>
                <c:pt idx="7617">
                  <c:v>3/8/1991</c:v>
                </c:pt>
                <c:pt idx="7618">
                  <c:v>3/9/1991</c:v>
                </c:pt>
                <c:pt idx="7619">
                  <c:v>3/10/1991</c:v>
                </c:pt>
                <c:pt idx="7620">
                  <c:v>3/11/1991</c:v>
                </c:pt>
                <c:pt idx="7621">
                  <c:v>3/12/1991</c:v>
                </c:pt>
                <c:pt idx="7622">
                  <c:v>3/13/1991</c:v>
                </c:pt>
                <c:pt idx="7623">
                  <c:v>3/14/1991</c:v>
                </c:pt>
                <c:pt idx="7624">
                  <c:v>3/15/1991</c:v>
                </c:pt>
                <c:pt idx="7625">
                  <c:v>3/16/1991</c:v>
                </c:pt>
                <c:pt idx="7626">
                  <c:v>3/17/1991</c:v>
                </c:pt>
                <c:pt idx="7627">
                  <c:v>3/18/1991</c:v>
                </c:pt>
                <c:pt idx="7628">
                  <c:v>3/19/1991</c:v>
                </c:pt>
                <c:pt idx="7629">
                  <c:v>3/20/1991</c:v>
                </c:pt>
                <c:pt idx="7630">
                  <c:v>3/21/1991</c:v>
                </c:pt>
                <c:pt idx="7631">
                  <c:v>3/22/1991</c:v>
                </c:pt>
                <c:pt idx="7632">
                  <c:v>3/23/1991</c:v>
                </c:pt>
                <c:pt idx="7633">
                  <c:v>3/24/1991</c:v>
                </c:pt>
                <c:pt idx="7634">
                  <c:v>3/25/1991</c:v>
                </c:pt>
                <c:pt idx="7635">
                  <c:v>3/26/1991</c:v>
                </c:pt>
                <c:pt idx="7636">
                  <c:v>3/27/1991</c:v>
                </c:pt>
                <c:pt idx="7637">
                  <c:v>3/28/1991</c:v>
                </c:pt>
                <c:pt idx="7638">
                  <c:v>3/29/1991</c:v>
                </c:pt>
                <c:pt idx="7639">
                  <c:v>3/30/1991</c:v>
                </c:pt>
                <c:pt idx="7640">
                  <c:v>3/31/1991</c:v>
                </c:pt>
                <c:pt idx="7641">
                  <c:v>4/1/1991</c:v>
                </c:pt>
                <c:pt idx="7642">
                  <c:v>4/2/1991</c:v>
                </c:pt>
                <c:pt idx="7643">
                  <c:v>4/3/1991</c:v>
                </c:pt>
                <c:pt idx="7644">
                  <c:v>4/4/1991</c:v>
                </c:pt>
                <c:pt idx="7645">
                  <c:v>4/5/1991</c:v>
                </c:pt>
                <c:pt idx="7646">
                  <c:v>4/6/1991</c:v>
                </c:pt>
                <c:pt idx="7647">
                  <c:v>4/7/1991</c:v>
                </c:pt>
                <c:pt idx="7648">
                  <c:v>4/8/1991</c:v>
                </c:pt>
                <c:pt idx="7649">
                  <c:v>4/9/1991</c:v>
                </c:pt>
                <c:pt idx="7650">
                  <c:v>4/10/1991</c:v>
                </c:pt>
                <c:pt idx="7651">
                  <c:v>4/11/1991</c:v>
                </c:pt>
                <c:pt idx="7652">
                  <c:v>4/12/1991</c:v>
                </c:pt>
                <c:pt idx="7653">
                  <c:v>4/13/1991</c:v>
                </c:pt>
                <c:pt idx="7654">
                  <c:v>4/14/1991</c:v>
                </c:pt>
                <c:pt idx="7655">
                  <c:v>4/15/1991</c:v>
                </c:pt>
                <c:pt idx="7656">
                  <c:v>4/16/1991</c:v>
                </c:pt>
                <c:pt idx="7657">
                  <c:v>4/17/1991</c:v>
                </c:pt>
                <c:pt idx="7658">
                  <c:v>4/18/1991</c:v>
                </c:pt>
                <c:pt idx="7659">
                  <c:v>4/19/1991</c:v>
                </c:pt>
                <c:pt idx="7660">
                  <c:v>4/20/1991</c:v>
                </c:pt>
                <c:pt idx="7661">
                  <c:v>4/21/1991</c:v>
                </c:pt>
                <c:pt idx="7662">
                  <c:v>4/22/1991</c:v>
                </c:pt>
                <c:pt idx="7663">
                  <c:v>4/23/1991</c:v>
                </c:pt>
                <c:pt idx="7664">
                  <c:v>4/24/1991</c:v>
                </c:pt>
                <c:pt idx="7665">
                  <c:v>4/25/1991</c:v>
                </c:pt>
                <c:pt idx="7666">
                  <c:v>4/26/1991</c:v>
                </c:pt>
                <c:pt idx="7667">
                  <c:v>4/27/1991</c:v>
                </c:pt>
                <c:pt idx="7668">
                  <c:v>4/28/1991</c:v>
                </c:pt>
                <c:pt idx="7669">
                  <c:v>4/29/1991</c:v>
                </c:pt>
                <c:pt idx="7670">
                  <c:v>4/30/1991</c:v>
                </c:pt>
                <c:pt idx="7671">
                  <c:v>5/1/1991</c:v>
                </c:pt>
                <c:pt idx="7672">
                  <c:v>5/2/1991</c:v>
                </c:pt>
                <c:pt idx="7673">
                  <c:v>5/3/1991</c:v>
                </c:pt>
                <c:pt idx="7674">
                  <c:v>5/4/1991</c:v>
                </c:pt>
                <c:pt idx="7675">
                  <c:v>5/5/1991</c:v>
                </c:pt>
                <c:pt idx="7676">
                  <c:v>5/6/1991</c:v>
                </c:pt>
                <c:pt idx="7677">
                  <c:v>5/7/1991</c:v>
                </c:pt>
                <c:pt idx="7678">
                  <c:v>5/8/1991</c:v>
                </c:pt>
                <c:pt idx="7679">
                  <c:v>5/9/1991</c:v>
                </c:pt>
                <c:pt idx="7680">
                  <c:v>5/10/1991</c:v>
                </c:pt>
                <c:pt idx="7681">
                  <c:v>5/11/1991</c:v>
                </c:pt>
                <c:pt idx="7682">
                  <c:v>5/12/1991</c:v>
                </c:pt>
                <c:pt idx="7683">
                  <c:v>5/13/1991</c:v>
                </c:pt>
                <c:pt idx="7684">
                  <c:v>5/14/1991</c:v>
                </c:pt>
                <c:pt idx="7685">
                  <c:v>5/15/1991</c:v>
                </c:pt>
                <c:pt idx="7686">
                  <c:v>5/16/1991</c:v>
                </c:pt>
                <c:pt idx="7687">
                  <c:v>5/17/1991</c:v>
                </c:pt>
                <c:pt idx="7688">
                  <c:v>5/18/1991</c:v>
                </c:pt>
                <c:pt idx="7689">
                  <c:v>5/19/1991</c:v>
                </c:pt>
                <c:pt idx="7690">
                  <c:v>5/20/1991</c:v>
                </c:pt>
                <c:pt idx="7691">
                  <c:v>5/21/1991</c:v>
                </c:pt>
                <c:pt idx="7692">
                  <c:v>5/22/1991</c:v>
                </c:pt>
                <c:pt idx="7693">
                  <c:v>5/23/1991</c:v>
                </c:pt>
                <c:pt idx="7694">
                  <c:v>5/24/1991</c:v>
                </c:pt>
                <c:pt idx="7695">
                  <c:v>5/25/1991</c:v>
                </c:pt>
                <c:pt idx="7696">
                  <c:v>5/26/1991</c:v>
                </c:pt>
                <c:pt idx="7697">
                  <c:v>5/27/1991</c:v>
                </c:pt>
                <c:pt idx="7698">
                  <c:v>5/28/1991</c:v>
                </c:pt>
                <c:pt idx="7699">
                  <c:v>5/29/1991</c:v>
                </c:pt>
                <c:pt idx="7700">
                  <c:v>5/30/1991</c:v>
                </c:pt>
                <c:pt idx="7701">
                  <c:v>5/31/1991</c:v>
                </c:pt>
                <c:pt idx="7702">
                  <c:v>6/1/1991</c:v>
                </c:pt>
                <c:pt idx="7703">
                  <c:v>6/2/1991</c:v>
                </c:pt>
                <c:pt idx="7704">
                  <c:v>6/3/1991</c:v>
                </c:pt>
                <c:pt idx="7705">
                  <c:v>6/4/1991</c:v>
                </c:pt>
                <c:pt idx="7706">
                  <c:v>6/5/1991</c:v>
                </c:pt>
                <c:pt idx="7707">
                  <c:v>6/6/1991</c:v>
                </c:pt>
                <c:pt idx="7708">
                  <c:v>6/7/1991</c:v>
                </c:pt>
                <c:pt idx="7709">
                  <c:v>6/8/1991</c:v>
                </c:pt>
                <c:pt idx="7710">
                  <c:v>6/9/1991</c:v>
                </c:pt>
                <c:pt idx="7711">
                  <c:v>6/10/1991</c:v>
                </c:pt>
                <c:pt idx="7712">
                  <c:v>6/11/1991</c:v>
                </c:pt>
                <c:pt idx="7713">
                  <c:v>6/12/1991</c:v>
                </c:pt>
                <c:pt idx="7714">
                  <c:v>6/13/1991</c:v>
                </c:pt>
                <c:pt idx="7715">
                  <c:v>6/14/1991</c:v>
                </c:pt>
                <c:pt idx="7716">
                  <c:v>6/15/1991</c:v>
                </c:pt>
                <c:pt idx="7717">
                  <c:v>6/16/1991</c:v>
                </c:pt>
                <c:pt idx="7718">
                  <c:v>6/17/1991</c:v>
                </c:pt>
                <c:pt idx="7719">
                  <c:v>6/18/1991</c:v>
                </c:pt>
                <c:pt idx="7720">
                  <c:v>6/19/1991</c:v>
                </c:pt>
                <c:pt idx="7721">
                  <c:v>6/20/1991</c:v>
                </c:pt>
                <c:pt idx="7722">
                  <c:v>6/21/1991</c:v>
                </c:pt>
                <c:pt idx="7723">
                  <c:v>6/22/1991</c:v>
                </c:pt>
                <c:pt idx="7724">
                  <c:v>6/23/1991</c:v>
                </c:pt>
                <c:pt idx="7725">
                  <c:v>6/24/1991</c:v>
                </c:pt>
                <c:pt idx="7726">
                  <c:v>6/25/1991</c:v>
                </c:pt>
                <c:pt idx="7727">
                  <c:v>6/26/1991</c:v>
                </c:pt>
                <c:pt idx="7728">
                  <c:v>6/27/1991</c:v>
                </c:pt>
                <c:pt idx="7729">
                  <c:v>6/28/1991</c:v>
                </c:pt>
                <c:pt idx="7730">
                  <c:v>6/29/1991</c:v>
                </c:pt>
                <c:pt idx="7731">
                  <c:v>6/30/1991</c:v>
                </c:pt>
                <c:pt idx="7732">
                  <c:v>7/1/1991</c:v>
                </c:pt>
                <c:pt idx="7733">
                  <c:v>7/2/1991</c:v>
                </c:pt>
                <c:pt idx="7734">
                  <c:v>7/3/1991</c:v>
                </c:pt>
                <c:pt idx="7735">
                  <c:v>7/4/1991</c:v>
                </c:pt>
                <c:pt idx="7736">
                  <c:v>7/5/1991</c:v>
                </c:pt>
                <c:pt idx="7737">
                  <c:v>7/6/1991</c:v>
                </c:pt>
                <c:pt idx="7738">
                  <c:v>7/7/1991</c:v>
                </c:pt>
                <c:pt idx="7739">
                  <c:v>7/8/1991</c:v>
                </c:pt>
                <c:pt idx="7740">
                  <c:v>7/9/1991</c:v>
                </c:pt>
                <c:pt idx="7741">
                  <c:v>7/10/1991</c:v>
                </c:pt>
                <c:pt idx="7742">
                  <c:v>7/11/1991</c:v>
                </c:pt>
                <c:pt idx="7743">
                  <c:v>7/12/1991</c:v>
                </c:pt>
                <c:pt idx="7744">
                  <c:v>7/13/1991</c:v>
                </c:pt>
                <c:pt idx="7745">
                  <c:v>7/14/1991</c:v>
                </c:pt>
                <c:pt idx="7746">
                  <c:v>7/15/1991</c:v>
                </c:pt>
                <c:pt idx="7747">
                  <c:v>7/16/1991</c:v>
                </c:pt>
                <c:pt idx="7748">
                  <c:v>7/17/1991</c:v>
                </c:pt>
                <c:pt idx="7749">
                  <c:v>7/18/1991</c:v>
                </c:pt>
                <c:pt idx="7750">
                  <c:v>7/19/1991</c:v>
                </c:pt>
                <c:pt idx="7751">
                  <c:v>7/20/1991</c:v>
                </c:pt>
                <c:pt idx="7752">
                  <c:v>7/21/1991</c:v>
                </c:pt>
                <c:pt idx="7753">
                  <c:v>7/22/1991</c:v>
                </c:pt>
                <c:pt idx="7754">
                  <c:v>7/23/1991</c:v>
                </c:pt>
                <c:pt idx="7755">
                  <c:v>7/24/1991</c:v>
                </c:pt>
                <c:pt idx="7756">
                  <c:v>7/25/1991</c:v>
                </c:pt>
                <c:pt idx="7757">
                  <c:v>7/26/1991</c:v>
                </c:pt>
                <c:pt idx="7758">
                  <c:v>7/27/1991</c:v>
                </c:pt>
                <c:pt idx="7759">
                  <c:v>7/28/1991</c:v>
                </c:pt>
                <c:pt idx="7760">
                  <c:v>7/29/1991</c:v>
                </c:pt>
                <c:pt idx="7761">
                  <c:v>7/30/1991</c:v>
                </c:pt>
                <c:pt idx="7762">
                  <c:v>7/31/1991</c:v>
                </c:pt>
                <c:pt idx="7763">
                  <c:v>8/1/1991</c:v>
                </c:pt>
                <c:pt idx="7764">
                  <c:v>8/2/1991</c:v>
                </c:pt>
                <c:pt idx="7765">
                  <c:v>8/3/1991</c:v>
                </c:pt>
                <c:pt idx="7766">
                  <c:v>8/4/1991</c:v>
                </c:pt>
                <c:pt idx="7767">
                  <c:v>8/5/1991</c:v>
                </c:pt>
                <c:pt idx="7768">
                  <c:v>8/6/1991</c:v>
                </c:pt>
                <c:pt idx="7769">
                  <c:v>8/7/1991</c:v>
                </c:pt>
                <c:pt idx="7770">
                  <c:v>8/8/1991</c:v>
                </c:pt>
                <c:pt idx="7771">
                  <c:v>8/9/1991</c:v>
                </c:pt>
                <c:pt idx="7772">
                  <c:v>8/10/1991</c:v>
                </c:pt>
                <c:pt idx="7773">
                  <c:v>8/11/1991</c:v>
                </c:pt>
                <c:pt idx="7774">
                  <c:v>8/12/1991</c:v>
                </c:pt>
                <c:pt idx="7775">
                  <c:v>8/13/1991</c:v>
                </c:pt>
                <c:pt idx="7776">
                  <c:v>8/14/1991</c:v>
                </c:pt>
                <c:pt idx="7777">
                  <c:v>8/15/1991</c:v>
                </c:pt>
                <c:pt idx="7778">
                  <c:v>8/16/1991</c:v>
                </c:pt>
                <c:pt idx="7779">
                  <c:v>8/17/1991</c:v>
                </c:pt>
                <c:pt idx="7780">
                  <c:v>8/18/1991</c:v>
                </c:pt>
                <c:pt idx="7781">
                  <c:v>8/19/1991</c:v>
                </c:pt>
                <c:pt idx="7782">
                  <c:v>8/20/1991</c:v>
                </c:pt>
                <c:pt idx="7783">
                  <c:v>8/21/1991</c:v>
                </c:pt>
                <c:pt idx="7784">
                  <c:v>8/22/1991</c:v>
                </c:pt>
                <c:pt idx="7785">
                  <c:v>8/23/1991</c:v>
                </c:pt>
                <c:pt idx="7786">
                  <c:v>8/24/1991</c:v>
                </c:pt>
                <c:pt idx="7787">
                  <c:v>8/25/1991</c:v>
                </c:pt>
                <c:pt idx="7788">
                  <c:v>8/26/1991</c:v>
                </c:pt>
                <c:pt idx="7789">
                  <c:v>8/27/1991</c:v>
                </c:pt>
                <c:pt idx="7790">
                  <c:v>8/28/1991</c:v>
                </c:pt>
                <c:pt idx="7791">
                  <c:v>8/29/1991</c:v>
                </c:pt>
                <c:pt idx="7792">
                  <c:v>8/30/1991</c:v>
                </c:pt>
                <c:pt idx="7793">
                  <c:v>8/31/1991</c:v>
                </c:pt>
                <c:pt idx="7794">
                  <c:v>9/1/1991</c:v>
                </c:pt>
                <c:pt idx="7795">
                  <c:v>9/2/1991</c:v>
                </c:pt>
                <c:pt idx="7796">
                  <c:v>9/3/1991</c:v>
                </c:pt>
                <c:pt idx="7797">
                  <c:v>9/4/1991</c:v>
                </c:pt>
                <c:pt idx="7798">
                  <c:v>9/5/1991</c:v>
                </c:pt>
                <c:pt idx="7799">
                  <c:v>9/6/1991</c:v>
                </c:pt>
                <c:pt idx="7800">
                  <c:v>9/7/1991</c:v>
                </c:pt>
                <c:pt idx="7801">
                  <c:v>9/8/1991</c:v>
                </c:pt>
                <c:pt idx="7802">
                  <c:v>9/9/1991</c:v>
                </c:pt>
                <c:pt idx="7803">
                  <c:v>9/10/1991</c:v>
                </c:pt>
                <c:pt idx="7804">
                  <c:v>9/11/1991</c:v>
                </c:pt>
                <c:pt idx="7805">
                  <c:v>9/12/1991</c:v>
                </c:pt>
                <c:pt idx="7806">
                  <c:v>9/13/1991</c:v>
                </c:pt>
                <c:pt idx="7807">
                  <c:v>9/14/1991</c:v>
                </c:pt>
                <c:pt idx="7808">
                  <c:v>9/15/1991</c:v>
                </c:pt>
                <c:pt idx="7809">
                  <c:v>9/16/1991</c:v>
                </c:pt>
                <c:pt idx="7810">
                  <c:v>9/17/1991</c:v>
                </c:pt>
                <c:pt idx="7811">
                  <c:v>9/18/1991</c:v>
                </c:pt>
                <c:pt idx="7812">
                  <c:v>9/19/1991</c:v>
                </c:pt>
                <c:pt idx="7813">
                  <c:v>9/20/1991</c:v>
                </c:pt>
                <c:pt idx="7814">
                  <c:v>9/21/1991</c:v>
                </c:pt>
                <c:pt idx="7815">
                  <c:v>9/22/1991</c:v>
                </c:pt>
                <c:pt idx="7816">
                  <c:v>9/23/1991</c:v>
                </c:pt>
                <c:pt idx="7817">
                  <c:v>9/24/1991</c:v>
                </c:pt>
                <c:pt idx="7818">
                  <c:v>9/25/1991</c:v>
                </c:pt>
                <c:pt idx="7819">
                  <c:v>9/26/1991</c:v>
                </c:pt>
                <c:pt idx="7820">
                  <c:v>9/27/1991</c:v>
                </c:pt>
                <c:pt idx="7821">
                  <c:v>9/28/1991</c:v>
                </c:pt>
                <c:pt idx="7822">
                  <c:v>9/29/1991</c:v>
                </c:pt>
                <c:pt idx="7823">
                  <c:v>9/30/1991</c:v>
                </c:pt>
                <c:pt idx="7824">
                  <c:v>10/1/1991</c:v>
                </c:pt>
                <c:pt idx="7825">
                  <c:v>10/2/1991</c:v>
                </c:pt>
                <c:pt idx="7826">
                  <c:v>10/3/1991</c:v>
                </c:pt>
                <c:pt idx="7827">
                  <c:v>10/4/1991</c:v>
                </c:pt>
                <c:pt idx="7828">
                  <c:v>10/5/1991</c:v>
                </c:pt>
                <c:pt idx="7829">
                  <c:v>10/6/1991</c:v>
                </c:pt>
                <c:pt idx="7830">
                  <c:v>10/7/1991</c:v>
                </c:pt>
                <c:pt idx="7831">
                  <c:v>10/8/1991</c:v>
                </c:pt>
                <c:pt idx="7832">
                  <c:v>10/9/1991</c:v>
                </c:pt>
                <c:pt idx="7833">
                  <c:v>10/10/1991</c:v>
                </c:pt>
                <c:pt idx="7834">
                  <c:v>10/11/1991</c:v>
                </c:pt>
                <c:pt idx="7835">
                  <c:v>10/12/1991</c:v>
                </c:pt>
                <c:pt idx="7836">
                  <c:v>10/13/1991</c:v>
                </c:pt>
                <c:pt idx="7837">
                  <c:v>10/14/1991</c:v>
                </c:pt>
                <c:pt idx="7838">
                  <c:v>10/15/1991</c:v>
                </c:pt>
                <c:pt idx="7839">
                  <c:v>10/16/1991</c:v>
                </c:pt>
                <c:pt idx="7840">
                  <c:v>10/17/1991</c:v>
                </c:pt>
                <c:pt idx="7841">
                  <c:v>10/18/1991</c:v>
                </c:pt>
                <c:pt idx="7842">
                  <c:v>10/19/1991</c:v>
                </c:pt>
                <c:pt idx="7843">
                  <c:v>10/20/1991</c:v>
                </c:pt>
                <c:pt idx="7844">
                  <c:v>10/21/1991</c:v>
                </c:pt>
                <c:pt idx="7845">
                  <c:v>10/22/1991</c:v>
                </c:pt>
                <c:pt idx="7846">
                  <c:v>10/23/1991</c:v>
                </c:pt>
                <c:pt idx="7847">
                  <c:v>10/24/1991</c:v>
                </c:pt>
                <c:pt idx="7848">
                  <c:v>10/25/1991</c:v>
                </c:pt>
                <c:pt idx="7849">
                  <c:v>10/26/1991</c:v>
                </c:pt>
                <c:pt idx="7850">
                  <c:v>10/27/1991</c:v>
                </c:pt>
                <c:pt idx="7851">
                  <c:v>10/28/1991</c:v>
                </c:pt>
                <c:pt idx="7852">
                  <c:v>10/29/1991</c:v>
                </c:pt>
                <c:pt idx="7853">
                  <c:v>10/30/1991</c:v>
                </c:pt>
                <c:pt idx="7854">
                  <c:v>10/31/1991</c:v>
                </c:pt>
                <c:pt idx="7855">
                  <c:v>11/1/1991</c:v>
                </c:pt>
                <c:pt idx="7856">
                  <c:v>11/2/1991</c:v>
                </c:pt>
                <c:pt idx="7857">
                  <c:v>11/3/1991</c:v>
                </c:pt>
                <c:pt idx="7858">
                  <c:v>11/4/1991</c:v>
                </c:pt>
                <c:pt idx="7859">
                  <c:v>11/5/1991</c:v>
                </c:pt>
                <c:pt idx="7860">
                  <c:v>11/6/1991</c:v>
                </c:pt>
                <c:pt idx="7861">
                  <c:v>11/7/1991</c:v>
                </c:pt>
                <c:pt idx="7862">
                  <c:v>11/8/1991</c:v>
                </c:pt>
                <c:pt idx="7863">
                  <c:v>11/9/1991</c:v>
                </c:pt>
                <c:pt idx="7864">
                  <c:v>11/10/1991</c:v>
                </c:pt>
                <c:pt idx="7865">
                  <c:v>11/11/1991</c:v>
                </c:pt>
                <c:pt idx="7866">
                  <c:v>11/12/1991</c:v>
                </c:pt>
                <c:pt idx="7867">
                  <c:v>11/13/1991</c:v>
                </c:pt>
                <c:pt idx="7868">
                  <c:v>11/14/1991</c:v>
                </c:pt>
                <c:pt idx="7869">
                  <c:v>11/15/1991</c:v>
                </c:pt>
                <c:pt idx="7870">
                  <c:v>11/16/1991</c:v>
                </c:pt>
                <c:pt idx="7871">
                  <c:v>11/17/1991</c:v>
                </c:pt>
                <c:pt idx="7872">
                  <c:v>11/18/1991</c:v>
                </c:pt>
                <c:pt idx="7873">
                  <c:v>11/19/1991</c:v>
                </c:pt>
                <c:pt idx="7874">
                  <c:v>11/20/1991</c:v>
                </c:pt>
                <c:pt idx="7875">
                  <c:v>11/21/1991</c:v>
                </c:pt>
                <c:pt idx="7876">
                  <c:v>11/22/1991</c:v>
                </c:pt>
                <c:pt idx="7877">
                  <c:v>11/23/1991</c:v>
                </c:pt>
                <c:pt idx="7878">
                  <c:v>11/24/1991</c:v>
                </c:pt>
                <c:pt idx="7879">
                  <c:v>11/25/1991</c:v>
                </c:pt>
                <c:pt idx="7880">
                  <c:v>11/26/1991</c:v>
                </c:pt>
                <c:pt idx="7881">
                  <c:v>11/27/1991</c:v>
                </c:pt>
                <c:pt idx="7882">
                  <c:v>11/28/1991</c:v>
                </c:pt>
                <c:pt idx="7883">
                  <c:v>11/29/1991</c:v>
                </c:pt>
                <c:pt idx="7884">
                  <c:v>11/30/1991</c:v>
                </c:pt>
                <c:pt idx="7885">
                  <c:v>12/1/1991</c:v>
                </c:pt>
                <c:pt idx="7886">
                  <c:v>12/2/1991</c:v>
                </c:pt>
                <c:pt idx="7887">
                  <c:v>12/3/1991</c:v>
                </c:pt>
                <c:pt idx="7888">
                  <c:v>12/4/1991</c:v>
                </c:pt>
                <c:pt idx="7889">
                  <c:v>12/5/1991</c:v>
                </c:pt>
                <c:pt idx="7890">
                  <c:v>12/6/1991</c:v>
                </c:pt>
                <c:pt idx="7891">
                  <c:v>12/7/1991</c:v>
                </c:pt>
                <c:pt idx="7892">
                  <c:v>12/8/1991</c:v>
                </c:pt>
                <c:pt idx="7893">
                  <c:v>12/9/1991</c:v>
                </c:pt>
                <c:pt idx="7894">
                  <c:v>12/10/1991</c:v>
                </c:pt>
                <c:pt idx="7895">
                  <c:v>12/11/1991</c:v>
                </c:pt>
                <c:pt idx="7896">
                  <c:v>12/12/1991</c:v>
                </c:pt>
                <c:pt idx="7897">
                  <c:v>12/13/1991</c:v>
                </c:pt>
                <c:pt idx="7898">
                  <c:v>12/14/1991</c:v>
                </c:pt>
                <c:pt idx="7899">
                  <c:v>12/15/1991</c:v>
                </c:pt>
                <c:pt idx="7900">
                  <c:v>12/16/1991</c:v>
                </c:pt>
                <c:pt idx="7901">
                  <c:v>12/17/1991</c:v>
                </c:pt>
                <c:pt idx="7902">
                  <c:v>12/18/1991</c:v>
                </c:pt>
                <c:pt idx="7903">
                  <c:v>12/19/1991</c:v>
                </c:pt>
                <c:pt idx="7904">
                  <c:v>12/20/1991</c:v>
                </c:pt>
                <c:pt idx="7905">
                  <c:v>12/21/1991</c:v>
                </c:pt>
                <c:pt idx="7906">
                  <c:v>12/22/1991</c:v>
                </c:pt>
                <c:pt idx="7907">
                  <c:v>12/23/1991</c:v>
                </c:pt>
                <c:pt idx="7908">
                  <c:v>12/24/1991</c:v>
                </c:pt>
                <c:pt idx="7909">
                  <c:v>12/25/1991</c:v>
                </c:pt>
                <c:pt idx="7910">
                  <c:v>12/26/1991</c:v>
                </c:pt>
                <c:pt idx="7911">
                  <c:v>12/27/1991</c:v>
                </c:pt>
                <c:pt idx="7912">
                  <c:v>12/28/1991</c:v>
                </c:pt>
                <c:pt idx="7913">
                  <c:v>12/29/1991</c:v>
                </c:pt>
                <c:pt idx="7914">
                  <c:v>12/30/1991</c:v>
                </c:pt>
                <c:pt idx="7915">
                  <c:v>12/31/1991</c:v>
                </c:pt>
                <c:pt idx="7916">
                  <c:v>1/1/1992</c:v>
                </c:pt>
                <c:pt idx="7917">
                  <c:v>1/2/1992</c:v>
                </c:pt>
                <c:pt idx="7918">
                  <c:v>1/3/1992</c:v>
                </c:pt>
                <c:pt idx="7919">
                  <c:v>1/4/1992</c:v>
                </c:pt>
                <c:pt idx="7920">
                  <c:v>1/5/1992</c:v>
                </c:pt>
                <c:pt idx="7921">
                  <c:v>1/6/1992</c:v>
                </c:pt>
                <c:pt idx="7922">
                  <c:v>1/7/1992</c:v>
                </c:pt>
                <c:pt idx="7923">
                  <c:v>1/8/1992</c:v>
                </c:pt>
                <c:pt idx="7924">
                  <c:v>1/9/1992</c:v>
                </c:pt>
                <c:pt idx="7925">
                  <c:v>1/10/1992</c:v>
                </c:pt>
                <c:pt idx="7926">
                  <c:v>1/11/1992</c:v>
                </c:pt>
                <c:pt idx="7927">
                  <c:v>1/12/1992</c:v>
                </c:pt>
                <c:pt idx="7928">
                  <c:v>1/13/1992</c:v>
                </c:pt>
                <c:pt idx="7929">
                  <c:v>1/14/1992</c:v>
                </c:pt>
                <c:pt idx="7930">
                  <c:v>1/15/1992</c:v>
                </c:pt>
                <c:pt idx="7931">
                  <c:v>1/16/1992</c:v>
                </c:pt>
                <c:pt idx="7932">
                  <c:v>1/17/1992</c:v>
                </c:pt>
                <c:pt idx="7933">
                  <c:v>1/18/1992</c:v>
                </c:pt>
                <c:pt idx="7934">
                  <c:v>1/19/1992</c:v>
                </c:pt>
                <c:pt idx="7935">
                  <c:v>1/20/1992</c:v>
                </c:pt>
                <c:pt idx="7936">
                  <c:v>1/21/1992</c:v>
                </c:pt>
                <c:pt idx="7937">
                  <c:v>1/22/1992</c:v>
                </c:pt>
                <c:pt idx="7938">
                  <c:v>1/23/1992</c:v>
                </c:pt>
                <c:pt idx="7939">
                  <c:v>1/24/1992</c:v>
                </c:pt>
                <c:pt idx="7940">
                  <c:v>1/25/1992</c:v>
                </c:pt>
                <c:pt idx="7941">
                  <c:v>1/26/1992</c:v>
                </c:pt>
                <c:pt idx="7942">
                  <c:v>1/27/1992</c:v>
                </c:pt>
                <c:pt idx="7943">
                  <c:v>1/28/1992</c:v>
                </c:pt>
                <c:pt idx="7944">
                  <c:v>1/29/1992</c:v>
                </c:pt>
                <c:pt idx="7945">
                  <c:v>1/30/1992</c:v>
                </c:pt>
                <c:pt idx="7946">
                  <c:v>1/31/1992</c:v>
                </c:pt>
                <c:pt idx="7947">
                  <c:v>2/1/1992</c:v>
                </c:pt>
                <c:pt idx="7948">
                  <c:v>2/2/1992</c:v>
                </c:pt>
                <c:pt idx="7949">
                  <c:v>2/3/1992</c:v>
                </c:pt>
                <c:pt idx="7950">
                  <c:v>2/4/1992</c:v>
                </c:pt>
                <c:pt idx="7951">
                  <c:v>2/5/1992</c:v>
                </c:pt>
                <c:pt idx="7952">
                  <c:v>2/6/1992</c:v>
                </c:pt>
                <c:pt idx="7953">
                  <c:v>2/7/1992</c:v>
                </c:pt>
                <c:pt idx="7954">
                  <c:v>2/8/1992</c:v>
                </c:pt>
                <c:pt idx="7955">
                  <c:v>2/9/1992</c:v>
                </c:pt>
                <c:pt idx="7956">
                  <c:v>2/10/1992</c:v>
                </c:pt>
                <c:pt idx="7957">
                  <c:v>2/11/1992</c:v>
                </c:pt>
                <c:pt idx="7958">
                  <c:v>2/12/1992</c:v>
                </c:pt>
                <c:pt idx="7959">
                  <c:v>2/13/1992</c:v>
                </c:pt>
                <c:pt idx="7960">
                  <c:v>2/14/1992</c:v>
                </c:pt>
                <c:pt idx="7961">
                  <c:v>2/15/1992</c:v>
                </c:pt>
                <c:pt idx="7962">
                  <c:v>2/16/1992</c:v>
                </c:pt>
                <c:pt idx="7963">
                  <c:v>2/17/1992</c:v>
                </c:pt>
                <c:pt idx="7964">
                  <c:v>2/18/1992</c:v>
                </c:pt>
                <c:pt idx="7965">
                  <c:v>2/19/1992</c:v>
                </c:pt>
                <c:pt idx="7966">
                  <c:v>2/20/1992</c:v>
                </c:pt>
                <c:pt idx="7967">
                  <c:v>2/21/1992</c:v>
                </c:pt>
                <c:pt idx="7968">
                  <c:v>2/22/1992</c:v>
                </c:pt>
                <c:pt idx="7969">
                  <c:v>2/23/1992</c:v>
                </c:pt>
                <c:pt idx="7970">
                  <c:v>2/24/1992</c:v>
                </c:pt>
                <c:pt idx="7971">
                  <c:v>2/25/1992</c:v>
                </c:pt>
                <c:pt idx="7972">
                  <c:v>2/26/1992</c:v>
                </c:pt>
                <c:pt idx="7973">
                  <c:v>2/27/1992</c:v>
                </c:pt>
                <c:pt idx="7974">
                  <c:v>2/28/1992</c:v>
                </c:pt>
                <c:pt idx="7975">
                  <c:v>2/29/1992</c:v>
                </c:pt>
                <c:pt idx="7976">
                  <c:v>3/1/1992</c:v>
                </c:pt>
                <c:pt idx="7977">
                  <c:v>3/2/1992</c:v>
                </c:pt>
                <c:pt idx="7978">
                  <c:v>3/3/1992</c:v>
                </c:pt>
                <c:pt idx="7979">
                  <c:v>3/4/1992</c:v>
                </c:pt>
                <c:pt idx="7980">
                  <c:v>3/5/1992</c:v>
                </c:pt>
                <c:pt idx="7981">
                  <c:v>3/6/1992</c:v>
                </c:pt>
                <c:pt idx="7982">
                  <c:v>3/7/1992</c:v>
                </c:pt>
                <c:pt idx="7983">
                  <c:v>3/8/1992</c:v>
                </c:pt>
                <c:pt idx="7984">
                  <c:v>3/9/1992</c:v>
                </c:pt>
                <c:pt idx="7985">
                  <c:v>3/10/1992</c:v>
                </c:pt>
                <c:pt idx="7986">
                  <c:v>3/11/1992</c:v>
                </c:pt>
                <c:pt idx="7987">
                  <c:v>3/12/1992</c:v>
                </c:pt>
                <c:pt idx="7988">
                  <c:v>3/13/1992</c:v>
                </c:pt>
                <c:pt idx="7989">
                  <c:v>3/14/1992</c:v>
                </c:pt>
                <c:pt idx="7990">
                  <c:v>3/15/1992</c:v>
                </c:pt>
                <c:pt idx="7991">
                  <c:v>3/16/1992</c:v>
                </c:pt>
                <c:pt idx="7992">
                  <c:v>3/17/1992</c:v>
                </c:pt>
                <c:pt idx="7993">
                  <c:v>3/18/1992</c:v>
                </c:pt>
                <c:pt idx="7994">
                  <c:v>3/19/1992</c:v>
                </c:pt>
                <c:pt idx="7995">
                  <c:v>3/20/1992</c:v>
                </c:pt>
                <c:pt idx="7996">
                  <c:v>3/21/1992</c:v>
                </c:pt>
                <c:pt idx="7997">
                  <c:v>3/22/1992</c:v>
                </c:pt>
                <c:pt idx="7998">
                  <c:v>3/23/1992</c:v>
                </c:pt>
                <c:pt idx="7999">
                  <c:v>3/24/1992</c:v>
                </c:pt>
                <c:pt idx="8000">
                  <c:v>3/25/1992</c:v>
                </c:pt>
                <c:pt idx="8001">
                  <c:v>3/26/1992</c:v>
                </c:pt>
                <c:pt idx="8002">
                  <c:v>3/27/1992</c:v>
                </c:pt>
                <c:pt idx="8003">
                  <c:v>3/28/1992</c:v>
                </c:pt>
                <c:pt idx="8004">
                  <c:v>3/29/1992</c:v>
                </c:pt>
                <c:pt idx="8005">
                  <c:v>3/30/1992</c:v>
                </c:pt>
                <c:pt idx="8006">
                  <c:v>3/31/1992</c:v>
                </c:pt>
                <c:pt idx="8007">
                  <c:v>4/1/1992</c:v>
                </c:pt>
                <c:pt idx="8008">
                  <c:v>4/2/1992</c:v>
                </c:pt>
                <c:pt idx="8009">
                  <c:v>4/3/1992</c:v>
                </c:pt>
                <c:pt idx="8010">
                  <c:v>4/4/1992</c:v>
                </c:pt>
                <c:pt idx="8011">
                  <c:v>4/5/1992</c:v>
                </c:pt>
                <c:pt idx="8012">
                  <c:v>4/6/1992</c:v>
                </c:pt>
                <c:pt idx="8013">
                  <c:v>4/7/1992</c:v>
                </c:pt>
                <c:pt idx="8014">
                  <c:v>4/8/1992</c:v>
                </c:pt>
                <c:pt idx="8015">
                  <c:v>4/9/1992</c:v>
                </c:pt>
                <c:pt idx="8016">
                  <c:v>4/10/1992</c:v>
                </c:pt>
                <c:pt idx="8017">
                  <c:v>4/11/1992</c:v>
                </c:pt>
                <c:pt idx="8018">
                  <c:v>4/12/1992</c:v>
                </c:pt>
                <c:pt idx="8019">
                  <c:v>4/13/1992</c:v>
                </c:pt>
                <c:pt idx="8020">
                  <c:v>4/14/1992</c:v>
                </c:pt>
                <c:pt idx="8021">
                  <c:v>4/15/1992</c:v>
                </c:pt>
                <c:pt idx="8022">
                  <c:v>4/16/1992</c:v>
                </c:pt>
                <c:pt idx="8023">
                  <c:v>4/17/1992</c:v>
                </c:pt>
                <c:pt idx="8024">
                  <c:v>4/18/1992</c:v>
                </c:pt>
                <c:pt idx="8025">
                  <c:v>4/19/1992</c:v>
                </c:pt>
                <c:pt idx="8026">
                  <c:v>4/20/1992</c:v>
                </c:pt>
                <c:pt idx="8027">
                  <c:v>4/21/1992</c:v>
                </c:pt>
                <c:pt idx="8028">
                  <c:v>4/22/1992</c:v>
                </c:pt>
                <c:pt idx="8029">
                  <c:v>4/23/1992</c:v>
                </c:pt>
                <c:pt idx="8030">
                  <c:v>4/24/1992</c:v>
                </c:pt>
                <c:pt idx="8031">
                  <c:v>4/25/1992</c:v>
                </c:pt>
                <c:pt idx="8032">
                  <c:v>4/26/1992</c:v>
                </c:pt>
                <c:pt idx="8033">
                  <c:v>4/27/1992</c:v>
                </c:pt>
                <c:pt idx="8034">
                  <c:v>4/28/1992</c:v>
                </c:pt>
                <c:pt idx="8035">
                  <c:v>4/29/1992</c:v>
                </c:pt>
                <c:pt idx="8036">
                  <c:v>4/30/1992</c:v>
                </c:pt>
                <c:pt idx="8037">
                  <c:v>5/1/1992</c:v>
                </c:pt>
                <c:pt idx="8038">
                  <c:v>5/2/1992</c:v>
                </c:pt>
                <c:pt idx="8039">
                  <c:v>5/3/1992</c:v>
                </c:pt>
                <c:pt idx="8040">
                  <c:v>5/4/1992</c:v>
                </c:pt>
                <c:pt idx="8041">
                  <c:v>5/5/1992</c:v>
                </c:pt>
                <c:pt idx="8042">
                  <c:v>5/6/1992</c:v>
                </c:pt>
                <c:pt idx="8043">
                  <c:v>5/7/1992</c:v>
                </c:pt>
                <c:pt idx="8044">
                  <c:v>5/8/1992</c:v>
                </c:pt>
                <c:pt idx="8045">
                  <c:v>5/9/1992</c:v>
                </c:pt>
                <c:pt idx="8046">
                  <c:v>5/10/1992</c:v>
                </c:pt>
                <c:pt idx="8047">
                  <c:v>5/11/1992</c:v>
                </c:pt>
                <c:pt idx="8048">
                  <c:v>5/12/1992</c:v>
                </c:pt>
                <c:pt idx="8049">
                  <c:v>5/13/1992</c:v>
                </c:pt>
                <c:pt idx="8050">
                  <c:v>5/14/1992</c:v>
                </c:pt>
                <c:pt idx="8051">
                  <c:v>5/15/1992</c:v>
                </c:pt>
                <c:pt idx="8052">
                  <c:v>5/16/1992</c:v>
                </c:pt>
                <c:pt idx="8053">
                  <c:v>5/17/1992</c:v>
                </c:pt>
                <c:pt idx="8054">
                  <c:v>5/18/1992</c:v>
                </c:pt>
                <c:pt idx="8055">
                  <c:v>5/19/1992</c:v>
                </c:pt>
                <c:pt idx="8056">
                  <c:v>5/20/1992</c:v>
                </c:pt>
                <c:pt idx="8057">
                  <c:v>5/21/1992</c:v>
                </c:pt>
                <c:pt idx="8058">
                  <c:v>5/22/1992</c:v>
                </c:pt>
                <c:pt idx="8059">
                  <c:v>5/23/1992</c:v>
                </c:pt>
                <c:pt idx="8060">
                  <c:v>5/24/1992</c:v>
                </c:pt>
                <c:pt idx="8061">
                  <c:v>5/25/1992</c:v>
                </c:pt>
                <c:pt idx="8062">
                  <c:v>5/26/1992</c:v>
                </c:pt>
                <c:pt idx="8063">
                  <c:v>5/27/1992</c:v>
                </c:pt>
                <c:pt idx="8064">
                  <c:v>5/28/1992</c:v>
                </c:pt>
                <c:pt idx="8065">
                  <c:v>5/29/1992</c:v>
                </c:pt>
                <c:pt idx="8066">
                  <c:v>5/30/1992</c:v>
                </c:pt>
                <c:pt idx="8067">
                  <c:v>5/31/1992</c:v>
                </c:pt>
                <c:pt idx="8068">
                  <c:v>6/1/1992</c:v>
                </c:pt>
                <c:pt idx="8069">
                  <c:v>6/2/1992</c:v>
                </c:pt>
                <c:pt idx="8070">
                  <c:v>6/3/1992</c:v>
                </c:pt>
                <c:pt idx="8071">
                  <c:v>6/4/1992</c:v>
                </c:pt>
                <c:pt idx="8072">
                  <c:v>6/5/1992</c:v>
                </c:pt>
                <c:pt idx="8073">
                  <c:v>6/6/1992</c:v>
                </c:pt>
                <c:pt idx="8074">
                  <c:v>6/7/1992</c:v>
                </c:pt>
                <c:pt idx="8075">
                  <c:v>6/8/1992</c:v>
                </c:pt>
                <c:pt idx="8076">
                  <c:v>6/9/1992</c:v>
                </c:pt>
                <c:pt idx="8077">
                  <c:v>6/10/1992</c:v>
                </c:pt>
                <c:pt idx="8078">
                  <c:v>6/11/1992</c:v>
                </c:pt>
                <c:pt idx="8079">
                  <c:v>6/12/1992</c:v>
                </c:pt>
                <c:pt idx="8080">
                  <c:v>6/13/1992</c:v>
                </c:pt>
                <c:pt idx="8081">
                  <c:v>6/14/1992</c:v>
                </c:pt>
                <c:pt idx="8082">
                  <c:v>6/15/1992</c:v>
                </c:pt>
                <c:pt idx="8083">
                  <c:v>6/16/1992</c:v>
                </c:pt>
                <c:pt idx="8084">
                  <c:v>6/17/1992</c:v>
                </c:pt>
                <c:pt idx="8085">
                  <c:v>6/18/1992</c:v>
                </c:pt>
                <c:pt idx="8086">
                  <c:v>6/19/1992</c:v>
                </c:pt>
                <c:pt idx="8087">
                  <c:v>6/20/1992</c:v>
                </c:pt>
                <c:pt idx="8088">
                  <c:v>6/21/1992</c:v>
                </c:pt>
                <c:pt idx="8089">
                  <c:v>6/22/1992</c:v>
                </c:pt>
                <c:pt idx="8090">
                  <c:v>6/23/1992</c:v>
                </c:pt>
                <c:pt idx="8091">
                  <c:v>6/24/1992</c:v>
                </c:pt>
                <c:pt idx="8092">
                  <c:v>6/25/1992</c:v>
                </c:pt>
                <c:pt idx="8093">
                  <c:v>6/26/1992</c:v>
                </c:pt>
                <c:pt idx="8094">
                  <c:v>6/27/1992</c:v>
                </c:pt>
                <c:pt idx="8095">
                  <c:v>6/28/1992</c:v>
                </c:pt>
                <c:pt idx="8096">
                  <c:v>6/29/1992</c:v>
                </c:pt>
                <c:pt idx="8097">
                  <c:v>6/30/1992</c:v>
                </c:pt>
                <c:pt idx="8098">
                  <c:v>7/1/1992</c:v>
                </c:pt>
                <c:pt idx="8099">
                  <c:v>7/2/1992</c:v>
                </c:pt>
                <c:pt idx="8100">
                  <c:v>7/3/1992</c:v>
                </c:pt>
                <c:pt idx="8101">
                  <c:v>7/4/1992</c:v>
                </c:pt>
                <c:pt idx="8102">
                  <c:v>7/5/1992</c:v>
                </c:pt>
                <c:pt idx="8103">
                  <c:v>7/6/1992</c:v>
                </c:pt>
                <c:pt idx="8104">
                  <c:v>7/7/1992</c:v>
                </c:pt>
                <c:pt idx="8105">
                  <c:v>7/8/1992</c:v>
                </c:pt>
                <c:pt idx="8106">
                  <c:v>7/9/1992</c:v>
                </c:pt>
                <c:pt idx="8107">
                  <c:v>7/10/1992</c:v>
                </c:pt>
                <c:pt idx="8108">
                  <c:v>7/11/1992</c:v>
                </c:pt>
                <c:pt idx="8109">
                  <c:v>7/12/1992</c:v>
                </c:pt>
                <c:pt idx="8110">
                  <c:v>7/13/1992</c:v>
                </c:pt>
                <c:pt idx="8111">
                  <c:v>7/14/1992</c:v>
                </c:pt>
                <c:pt idx="8112">
                  <c:v>7/15/1992</c:v>
                </c:pt>
                <c:pt idx="8113">
                  <c:v>7/16/1992</c:v>
                </c:pt>
                <c:pt idx="8114">
                  <c:v>7/17/1992</c:v>
                </c:pt>
                <c:pt idx="8115">
                  <c:v>7/18/1992</c:v>
                </c:pt>
                <c:pt idx="8116">
                  <c:v>7/19/1992</c:v>
                </c:pt>
                <c:pt idx="8117">
                  <c:v>7/20/1992</c:v>
                </c:pt>
                <c:pt idx="8118">
                  <c:v>7/21/1992</c:v>
                </c:pt>
                <c:pt idx="8119">
                  <c:v>7/22/1992</c:v>
                </c:pt>
                <c:pt idx="8120">
                  <c:v>7/23/1992</c:v>
                </c:pt>
                <c:pt idx="8121">
                  <c:v>7/24/1992</c:v>
                </c:pt>
                <c:pt idx="8122">
                  <c:v>7/25/1992</c:v>
                </c:pt>
                <c:pt idx="8123">
                  <c:v>7/26/1992</c:v>
                </c:pt>
                <c:pt idx="8124">
                  <c:v>7/27/1992</c:v>
                </c:pt>
                <c:pt idx="8125">
                  <c:v>7/28/1992</c:v>
                </c:pt>
                <c:pt idx="8126">
                  <c:v>7/29/1992</c:v>
                </c:pt>
                <c:pt idx="8127">
                  <c:v>7/30/1992</c:v>
                </c:pt>
                <c:pt idx="8128">
                  <c:v>7/31/1992</c:v>
                </c:pt>
                <c:pt idx="8129">
                  <c:v>8/1/1992</c:v>
                </c:pt>
                <c:pt idx="8130">
                  <c:v>8/2/1992</c:v>
                </c:pt>
                <c:pt idx="8131">
                  <c:v>8/3/1992</c:v>
                </c:pt>
                <c:pt idx="8132">
                  <c:v>8/4/1992</c:v>
                </c:pt>
                <c:pt idx="8133">
                  <c:v>8/5/1992</c:v>
                </c:pt>
                <c:pt idx="8134">
                  <c:v>8/6/1992</c:v>
                </c:pt>
                <c:pt idx="8135">
                  <c:v>8/7/1992</c:v>
                </c:pt>
                <c:pt idx="8136">
                  <c:v>8/8/1992</c:v>
                </c:pt>
                <c:pt idx="8137">
                  <c:v>8/9/1992</c:v>
                </c:pt>
                <c:pt idx="8138">
                  <c:v>8/10/1992</c:v>
                </c:pt>
                <c:pt idx="8139">
                  <c:v>8/11/1992</c:v>
                </c:pt>
                <c:pt idx="8140">
                  <c:v>8/12/1992</c:v>
                </c:pt>
                <c:pt idx="8141">
                  <c:v>8/13/1992</c:v>
                </c:pt>
                <c:pt idx="8142">
                  <c:v>8/14/1992</c:v>
                </c:pt>
                <c:pt idx="8143">
                  <c:v>8/15/1992</c:v>
                </c:pt>
                <c:pt idx="8144">
                  <c:v>8/16/1992</c:v>
                </c:pt>
                <c:pt idx="8145">
                  <c:v>8/17/1992</c:v>
                </c:pt>
                <c:pt idx="8146">
                  <c:v>8/18/1992</c:v>
                </c:pt>
                <c:pt idx="8147">
                  <c:v>8/19/1992</c:v>
                </c:pt>
                <c:pt idx="8148">
                  <c:v>8/20/1992</c:v>
                </c:pt>
                <c:pt idx="8149">
                  <c:v>8/21/1992</c:v>
                </c:pt>
                <c:pt idx="8150">
                  <c:v>8/22/1992</c:v>
                </c:pt>
                <c:pt idx="8151">
                  <c:v>8/23/1992</c:v>
                </c:pt>
                <c:pt idx="8152">
                  <c:v>8/24/1992</c:v>
                </c:pt>
                <c:pt idx="8153">
                  <c:v>8/25/1992</c:v>
                </c:pt>
                <c:pt idx="8154">
                  <c:v>8/26/1992</c:v>
                </c:pt>
                <c:pt idx="8155">
                  <c:v>8/27/1992</c:v>
                </c:pt>
                <c:pt idx="8156">
                  <c:v>8/28/1992</c:v>
                </c:pt>
                <c:pt idx="8157">
                  <c:v>8/29/1992</c:v>
                </c:pt>
                <c:pt idx="8158">
                  <c:v>8/30/1992</c:v>
                </c:pt>
                <c:pt idx="8159">
                  <c:v>8/31/1992</c:v>
                </c:pt>
                <c:pt idx="8160">
                  <c:v>9/1/1992</c:v>
                </c:pt>
                <c:pt idx="8161">
                  <c:v>9/2/1992</c:v>
                </c:pt>
                <c:pt idx="8162">
                  <c:v>9/3/1992</c:v>
                </c:pt>
                <c:pt idx="8163">
                  <c:v>9/4/1992</c:v>
                </c:pt>
                <c:pt idx="8164">
                  <c:v>9/5/1992</c:v>
                </c:pt>
                <c:pt idx="8165">
                  <c:v>9/6/1992</c:v>
                </c:pt>
                <c:pt idx="8166">
                  <c:v>9/7/1992</c:v>
                </c:pt>
                <c:pt idx="8167">
                  <c:v>9/8/1992</c:v>
                </c:pt>
                <c:pt idx="8168">
                  <c:v>9/9/1992</c:v>
                </c:pt>
                <c:pt idx="8169">
                  <c:v>9/10/1992</c:v>
                </c:pt>
                <c:pt idx="8170">
                  <c:v>9/11/1992</c:v>
                </c:pt>
                <c:pt idx="8171">
                  <c:v>9/12/1992</c:v>
                </c:pt>
                <c:pt idx="8172">
                  <c:v>9/13/1992</c:v>
                </c:pt>
                <c:pt idx="8173">
                  <c:v>9/14/1992</c:v>
                </c:pt>
                <c:pt idx="8174">
                  <c:v>9/15/1992</c:v>
                </c:pt>
                <c:pt idx="8175">
                  <c:v>9/16/1992</c:v>
                </c:pt>
                <c:pt idx="8176">
                  <c:v>9/17/1992</c:v>
                </c:pt>
                <c:pt idx="8177">
                  <c:v>9/18/1992</c:v>
                </c:pt>
                <c:pt idx="8178">
                  <c:v>9/19/1992</c:v>
                </c:pt>
                <c:pt idx="8179">
                  <c:v>9/20/1992</c:v>
                </c:pt>
                <c:pt idx="8180">
                  <c:v>9/21/1992</c:v>
                </c:pt>
                <c:pt idx="8181">
                  <c:v>9/22/1992</c:v>
                </c:pt>
                <c:pt idx="8182">
                  <c:v>9/23/1992</c:v>
                </c:pt>
                <c:pt idx="8183">
                  <c:v>9/24/1992</c:v>
                </c:pt>
                <c:pt idx="8184">
                  <c:v>9/25/1992</c:v>
                </c:pt>
                <c:pt idx="8185">
                  <c:v>9/26/1992</c:v>
                </c:pt>
                <c:pt idx="8186">
                  <c:v>9/27/1992</c:v>
                </c:pt>
                <c:pt idx="8187">
                  <c:v>9/28/1992</c:v>
                </c:pt>
                <c:pt idx="8188">
                  <c:v>9/29/1992</c:v>
                </c:pt>
                <c:pt idx="8189">
                  <c:v>9/30/1992</c:v>
                </c:pt>
                <c:pt idx="8190">
                  <c:v>10/1/1992</c:v>
                </c:pt>
                <c:pt idx="8191">
                  <c:v>10/2/1992</c:v>
                </c:pt>
                <c:pt idx="8192">
                  <c:v>10/3/1992</c:v>
                </c:pt>
                <c:pt idx="8193">
                  <c:v>10/4/1992</c:v>
                </c:pt>
                <c:pt idx="8194">
                  <c:v>10/5/1992</c:v>
                </c:pt>
                <c:pt idx="8195">
                  <c:v>10/6/1992</c:v>
                </c:pt>
                <c:pt idx="8196">
                  <c:v>10/7/1992</c:v>
                </c:pt>
                <c:pt idx="8197">
                  <c:v>10/8/1992</c:v>
                </c:pt>
                <c:pt idx="8198">
                  <c:v>10/9/1992</c:v>
                </c:pt>
                <c:pt idx="8199">
                  <c:v>10/10/1992</c:v>
                </c:pt>
                <c:pt idx="8200">
                  <c:v>10/11/1992</c:v>
                </c:pt>
                <c:pt idx="8201">
                  <c:v>10/12/1992</c:v>
                </c:pt>
                <c:pt idx="8202">
                  <c:v>10/13/1992</c:v>
                </c:pt>
                <c:pt idx="8203">
                  <c:v>10/14/1992</c:v>
                </c:pt>
                <c:pt idx="8204">
                  <c:v>10/15/1992</c:v>
                </c:pt>
                <c:pt idx="8205">
                  <c:v>10/16/1992</c:v>
                </c:pt>
                <c:pt idx="8206">
                  <c:v>10/17/1992</c:v>
                </c:pt>
                <c:pt idx="8207">
                  <c:v>10/18/1992</c:v>
                </c:pt>
                <c:pt idx="8208">
                  <c:v>10/19/1992</c:v>
                </c:pt>
                <c:pt idx="8209">
                  <c:v>10/20/1992</c:v>
                </c:pt>
                <c:pt idx="8210">
                  <c:v>10/21/1992</c:v>
                </c:pt>
                <c:pt idx="8211">
                  <c:v>10/22/1992</c:v>
                </c:pt>
                <c:pt idx="8212">
                  <c:v>10/23/1992</c:v>
                </c:pt>
                <c:pt idx="8213">
                  <c:v>10/24/1992</c:v>
                </c:pt>
                <c:pt idx="8214">
                  <c:v>10/25/1992</c:v>
                </c:pt>
                <c:pt idx="8215">
                  <c:v>10/26/1992</c:v>
                </c:pt>
                <c:pt idx="8216">
                  <c:v>10/27/1992</c:v>
                </c:pt>
                <c:pt idx="8217">
                  <c:v>10/28/1992</c:v>
                </c:pt>
                <c:pt idx="8218">
                  <c:v>10/29/1992</c:v>
                </c:pt>
                <c:pt idx="8219">
                  <c:v>10/30/1992</c:v>
                </c:pt>
                <c:pt idx="8220">
                  <c:v>10/31/1992</c:v>
                </c:pt>
                <c:pt idx="8221">
                  <c:v>11/1/1992</c:v>
                </c:pt>
                <c:pt idx="8222">
                  <c:v>11/2/1992</c:v>
                </c:pt>
                <c:pt idx="8223">
                  <c:v>11/3/1992</c:v>
                </c:pt>
                <c:pt idx="8224">
                  <c:v>11/4/1992</c:v>
                </c:pt>
                <c:pt idx="8225">
                  <c:v>11/5/1992</c:v>
                </c:pt>
                <c:pt idx="8226">
                  <c:v>11/6/1992</c:v>
                </c:pt>
                <c:pt idx="8227">
                  <c:v>11/7/1992</c:v>
                </c:pt>
                <c:pt idx="8228">
                  <c:v>11/8/1992</c:v>
                </c:pt>
                <c:pt idx="8229">
                  <c:v>11/9/1992</c:v>
                </c:pt>
                <c:pt idx="8230">
                  <c:v>11/10/1992</c:v>
                </c:pt>
                <c:pt idx="8231">
                  <c:v>11/11/1992</c:v>
                </c:pt>
                <c:pt idx="8232">
                  <c:v>11/12/1992</c:v>
                </c:pt>
                <c:pt idx="8233">
                  <c:v>11/13/1992</c:v>
                </c:pt>
                <c:pt idx="8234">
                  <c:v>11/14/1992</c:v>
                </c:pt>
                <c:pt idx="8235">
                  <c:v>11/15/1992</c:v>
                </c:pt>
                <c:pt idx="8236">
                  <c:v>11/16/1992</c:v>
                </c:pt>
                <c:pt idx="8237">
                  <c:v>11/17/1992</c:v>
                </c:pt>
                <c:pt idx="8238">
                  <c:v>11/18/1992</c:v>
                </c:pt>
                <c:pt idx="8239">
                  <c:v>11/19/1992</c:v>
                </c:pt>
                <c:pt idx="8240">
                  <c:v>11/20/1992</c:v>
                </c:pt>
                <c:pt idx="8241">
                  <c:v>11/21/1992</c:v>
                </c:pt>
                <c:pt idx="8242">
                  <c:v>11/22/1992</c:v>
                </c:pt>
                <c:pt idx="8243">
                  <c:v>11/23/1992</c:v>
                </c:pt>
                <c:pt idx="8244">
                  <c:v>11/24/1992</c:v>
                </c:pt>
                <c:pt idx="8245">
                  <c:v>11/25/1992</c:v>
                </c:pt>
                <c:pt idx="8246">
                  <c:v>11/26/1992</c:v>
                </c:pt>
                <c:pt idx="8247">
                  <c:v>11/27/1992</c:v>
                </c:pt>
                <c:pt idx="8248">
                  <c:v>11/28/1992</c:v>
                </c:pt>
                <c:pt idx="8249">
                  <c:v>11/29/1992</c:v>
                </c:pt>
                <c:pt idx="8250">
                  <c:v>11/30/1992</c:v>
                </c:pt>
                <c:pt idx="8251">
                  <c:v>12/1/1992</c:v>
                </c:pt>
                <c:pt idx="8252">
                  <c:v>12/2/1992</c:v>
                </c:pt>
                <c:pt idx="8253">
                  <c:v>12/3/1992</c:v>
                </c:pt>
                <c:pt idx="8254">
                  <c:v>12/4/1992</c:v>
                </c:pt>
                <c:pt idx="8255">
                  <c:v>12/5/1992</c:v>
                </c:pt>
                <c:pt idx="8256">
                  <c:v>12/6/1992</c:v>
                </c:pt>
                <c:pt idx="8257">
                  <c:v>12/7/1992</c:v>
                </c:pt>
                <c:pt idx="8258">
                  <c:v>12/8/1992</c:v>
                </c:pt>
                <c:pt idx="8259">
                  <c:v>12/9/1992</c:v>
                </c:pt>
                <c:pt idx="8260">
                  <c:v>12/10/1992</c:v>
                </c:pt>
                <c:pt idx="8261">
                  <c:v>12/11/1992</c:v>
                </c:pt>
                <c:pt idx="8262">
                  <c:v>12/12/1992</c:v>
                </c:pt>
                <c:pt idx="8263">
                  <c:v>12/13/1992</c:v>
                </c:pt>
                <c:pt idx="8264">
                  <c:v>12/14/1992</c:v>
                </c:pt>
                <c:pt idx="8265">
                  <c:v>12/15/1992</c:v>
                </c:pt>
                <c:pt idx="8266">
                  <c:v>12/16/1992</c:v>
                </c:pt>
                <c:pt idx="8267">
                  <c:v>12/17/1992</c:v>
                </c:pt>
                <c:pt idx="8268">
                  <c:v>12/18/1992</c:v>
                </c:pt>
                <c:pt idx="8269">
                  <c:v>12/19/1992</c:v>
                </c:pt>
                <c:pt idx="8270">
                  <c:v>12/20/1992</c:v>
                </c:pt>
                <c:pt idx="8271">
                  <c:v>12/21/1992</c:v>
                </c:pt>
                <c:pt idx="8272">
                  <c:v>12/22/1992</c:v>
                </c:pt>
                <c:pt idx="8273">
                  <c:v>12/23/1992</c:v>
                </c:pt>
                <c:pt idx="8274">
                  <c:v>12/24/1992</c:v>
                </c:pt>
                <c:pt idx="8275">
                  <c:v>12/25/1992</c:v>
                </c:pt>
                <c:pt idx="8276">
                  <c:v>12/26/1992</c:v>
                </c:pt>
                <c:pt idx="8277">
                  <c:v>12/27/1992</c:v>
                </c:pt>
                <c:pt idx="8278">
                  <c:v>12/28/1992</c:v>
                </c:pt>
                <c:pt idx="8279">
                  <c:v>12/29/1992</c:v>
                </c:pt>
                <c:pt idx="8280">
                  <c:v>12/30/1992</c:v>
                </c:pt>
                <c:pt idx="8281">
                  <c:v>12/31/1992</c:v>
                </c:pt>
                <c:pt idx="8282">
                  <c:v>1/1/1993</c:v>
                </c:pt>
                <c:pt idx="8283">
                  <c:v>1/2/1993</c:v>
                </c:pt>
                <c:pt idx="8284">
                  <c:v>1/3/1993</c:v>
                </c:pt>
                <c:pt idx="8285">
                  <c:v>1/4/1993</c:v>
                </c:pt>
                <c:pt idx="8286">
                  <c:v>1/5/1993</c:v>
                </c:pt>
                <c:pt idx="8287">
                  <c:v>1/6/1993</c:v>
                </c:pt>
                <c:pt idx="8288">
                  <c:v>1/7/1993</c:v>
                </c:pt>
                <c:pt idx="8289">
                  <c:v>1/8/1993</c:v>
                </c:pt>
                <c:pt idx="8290">
                  <c:v>1/9/1993</c:v>
                </c:pt>
                <c:pt idx="8291">
                  <c:v>1/10/1993</c:v>
                </c:pt>
                <c:pt idx="8292">
                  <c:v>1/11/1993</c:v>
                </c:pt>
                <c:pt idx="8293">
                  <c:v>1/12/1993</c:v>
                </c:pt>
                <c:pt idx="8294">
                  <c:v>1/13/1993</c:v>
                </c:pt>
                <c:pt idx="8295">
                  <c:v>1/14/1993</c:v>
                </c:pt>
                <c:pt idx="8296">
                  <c:v>1/15/1993</c:v>
                </c:pt>
                <c:pt idx="8297">
                  <c:v>1/16/1993</c:v>
                </c:pt>
                <c:pt idx="8298">
                  <c:v>1/17/1993</c:v>
                </c:pt>
                <c:pt idx="8299">
                  <c:v>1/18/1993</c:v>
                </c:pt>
                <c:pt idx="8300">
                  <c:v>1/19/1993</c:v>
                </c:pt>
                <c:pt idx="8301">
                  <c:v>1/20/1993</c:v>
                </c:pt>
                <c:pt idx="8302">
                  <c:v>1/21/1993</c:v>
                </c:pt>
                <c:pt idx="8303">
                  <c:v>1/22/1993</c:v>
                </c:pt>
                <c:pt idx="8304">
                  <c:v>1/23/1993</c:v>
                </c:pt>
                <c:pt idx="8305">
                  <c:v>1/24/1993</c:v>
                </c:pt>
                <c:pt idx="8306">
                  <c:v>1/25/1993</c:v>
                </c:pt>
                <c:pt idx="8307">
                  <c:v>1/26/1993</c:v>
                </c:pt>
                <c:pt idx="8308">
                  <c:v>1/27/1993</c:v>
                </c:pt>
                <c:pt idx="8309">
                  <c:v>1/28/1993</c:v>
                </c:pt>
                <c:pt idx="8310">
                  <c:v>1/29/1993</c:v>
                </c:pt>
                <c:pt idx="8311">
                  <c:v>1/30/1993</c:v>
                </c:pt>
                <c:pt idx="8312">
                  <c:v>1/31/1993</c:v>
                </c:pt>
                <c:pt idx="8313">
                  <c:v>2/1/1993</c:v>
                </c:pt>
                <c:pt idx="8314">
                  <c:v>2/2/1993</c:v>
                </c:pt>
                <c:pt idx="8315">
                  <c:v>2/3/1993</c:v>
                </c:pt>
                <c:pt idx="8316">
                  <c:v>2/4/1993</c:v>
                </c:pt>
                <c:pt idx="8317">
                  <c:v>2/5/1993</c:v>
                </c:pt>
                <c:pt idx="8318">
                  <c:v>2/6/1993</c:v>
                </c:pt>
                <c:pt idx="8319">
                  <c:v>2/7/1993</c:v>
                </c:pt>
                <c:pt idx="8320">
                  <c:v>2/8/1993</c:v>
                </c:pt>
                <c:pt idx="8321">
                  <c:v>2/9/1993</c:v>
                </c:pt>
                <c:pt idx="8322">
                  <c:v>2/10/1993</c:v>
                </c:pt>
                <c:pt idx="8323">
                  <c:v>2/11/1993</c:v>
                </c:pt>
                <c:pt idx="8324">
                  <c:v>2/12/1993</c:v>
                </c:pt>
                <c:pt idx="8325">
                  <c:v>2/13/1993</c:v>
                </c:pt>
                <c:pt idx="8326">
                  <c:v>2/14/1993</c:v>
                </c:pt>
                <c:pt idx="8327">
                  <c:v>2/15/1993</c:v>
                </c:pt>
                <c:pt idx="8328">
                  <c:v>2/16/1993</c:v>
                </c:pt>
                <c:pt idx="8329">
                  <c:v>2/17/1993</c:v>
                </c:pt>
                <c:pt idx="8330">
                  <c:v>2/18/1993</c:v>
                </c:pt>
                <c:pt idx="8331">
                  <c:v>2/19/1993</c:v>
                </c:pt>
                <c:pt idx="8332">
                  <c:v>2/20/1993</c:v>
                </c:pt>
                <c:pt idx="8333">
                  <c:v>2/21/1993</c:v>
                </c:pt>
                <c:pt idx="8334">
                  <c:v>2/22/1993</c:v>
                </c:pt>
                <c:pt idx="8335">
                  <c:v>2/23/1993</c:v>
                </c:pt>
                <c:pt idx="8336">
                  <c:v>2/24/1993</c:v>
                </c:pt>
                <c:pt idx="8337">
                  <c:v>2/25/1993</c:v>
                </c:pt>
                <c:pt idx="8338">
                  <c:v>2/26/1993</c:v>
                </c:pt>
                <c:pt idx="8339">
                  <c:v>2/27/1993</c:v>
                </c:pt>
                <c:pt idx="8340">
                  <c:v>2/28/1993</c:v>
                </c:pt>
                <c:pt idx="8341">
                  <c:v>3/1/1993</c:v>
                </c:pt>
                <c:pt idx="8342">
                  <c:v>3/2/1993</c:v>
                </c:pt>
                <c:pt idx="8343">
                  <c:v>3/3/1993</c:v>
                </c:pt>
                <c:pt idx="8344">
                  <c:v>3/4/1993</c:v>
                </c:pt>
                <c:pt idx="8345">
                  <c:v>3/5/1993</c:v>
                </c:pt>
                <c:pt idx="8346">
                  <c:v>3/6/1993</c:v>
                </c:pt>
                <c:pt idx="8347">
                  <c:v>3/7/1993</c:v>
                </c:pt>
                <c:pt idx="8348">
                  <c:v>3/8/1993</c:v>
                </c:pt>
                <c:pt idx="8349">
                  <c:v>3/9/1993</c:v>
                </c:pt>
                <c:pt idx="8350">
                  <c:v>3/10/1993</c:v>
                </c:pt>
                <c:pt idx="8351">
                  <c:v>3/11/1993</c:v>
                </c:pt>
                <c:pt idx="8352">
                  <c:v>3/12/1993</c:v>
                </c:pt>
                <c:pt idx="8353">
                  <c:v>3/13/1993</c:v>
                </c:pt>
                <c:pt idx="8354">
                  <c:v>3/14/1993</c:v>
                </c:pt>
                <c:pt idx="8355">
                  <c:v>3/15/1993</c:v>
                </c:pt>
                <c:pt idx="8356">
                  <c:v>3/16/1993</c:v>
                </c:pt>
                <c:pt idx="8357">
                  <c:v>3/17/1993</c:v>
                </c:pt>
                <c:pt idx="8358">
                  <c:v>3/18/1993</c:v>
                </c:pt>
                <c:pt idx="8359">
                  <c:v>3/19/1993</c:v>
                </c:pt>
                <c:pt idx="8360">
                  <c:v>3/20/1993</c:v>
                </c:pt>
                <c:pt idx="8361">
                  <c:v>3/21/1993</c:v>
                </c:pt>
                <c:pt idx="8362">
                  <c:v>3/22/1993</c:v>
                </c:pt>
                <c:pt idx="8363">
                  <c:v>3/23/1993</c:v>
                </c:pt>
                <c:pt idx="8364">
                  <c:v>3/24/1993</c:v>
                </c:pt>
                <c:pt idx="8365">
                  <c:v>3/25/1993</c:v>
                </c:pt>
                <c:pt idx="8366">
                  <c:v>3/26/1993</c:v>
                </c:pt>
                <c:pt idx="8367">
                  <c:v>3/27/1993</c:v>
                </c:pt>
                <c:pt idx="8368">
                  <c:v>3/28/1993</c:v>
                </c:pt>
                <c:pt idx="8369">
                  <c:v>3/29/1993</c:v>
                </c:pt>
                <c:pt idx="8370">
                  <c:v>3/30/1993</c:v>
                </c:pt>
                <c:pt idx="8371">
                  <c:v>3/31/1993</c:v>
                </c:pt>
                <c:pt idx="8372">
                  <c:v>4/1/1993</c:v>
                </c:pt>
                <c:pt idx="8373">
                  <c:v>4/2/1993</c:v>
                </c:pt>
                <c:pt idx="8374">
                  <c:v>4/3/1993</c:v>
                </c:pt>
                <c:pt idx="8375">
                  <c:v>4/4/1993</c:v>
                </c:pt>
                <c:pt idx="8376">
                  <c:v>4/5/1993</c:v>
                </c:pt>
                <c:pt idx="8377">
                  <c:v>4/6/1993</c:v>
                </c:pt>
                <c:pt idx="8378">
                  <c:v>4/7/1993</c:v>
                </c:pt>
                <c:pt idx="8379">
                  <c:v>4/8/1993</c:v>
                </c:pt>
                <c:pt idx="8380">
                  <c:v>4/9/1993</c:v>
                </c:pt>
                <c:pt idx="8381">
                  <c:v>4/10/1993</c:v>
                </c:pt>
                <c:pt idx="8382">
                  <c:v>4/11/1993</c:v>
                </c:pt>
                <c:pt idx="8383">
                  <c:v>4/12/1993</c:v>
                </c:pt>
                <c:pt idx="8384">
                  <c:v>4/13/1993</c:v>
                </c:pt>
                <c:pt idx="8385">
                  <c:v>4/14/1993</c:v>
                </c:pt>
                <c:pt idx="8386">
                  <c:v>4/15/1993</c:v>
                </c:pt>
                <c:pt idx="8387">
                  <c:v>4/16/1993</c:v>
                </c:pt>
                <c:pt idx="8388">
                  <c:v>4/17/1993</c:v>
                </c:pt>
                <c:pt idx="8389">
                  <c:v>4/18/1993</c:v>
                </c:pt>
                <c:pt idx="8390">
                  <c:v>4/19/1993</c:v>
                </c:pt>
                <c:pt idx="8391">
                  <c:v>4/20/1993</c:v>
                </c:pt>
                <c:pt idx="8392">
                  <c:v>4/21/1993</c:v>
                </c:pt>
                <c:pt idx="8393">
                  <c:v>4/22/1993</c:v>
                </c:pt>
                <c:pt idx="8394">
                  <c:v>4/23/1993</c:v>
                </c:pt>
                <c:pt idx="8395">
                  <c:v>4/24/1993</c:v>
                </c:pt>
                <c:pt idx="8396">
                  <c:v>4/25/1993</c:v>
                </c:pt>
                <c:pt idx="8397">
                  <c:v>4/26/1993</c:v>
                </c:pt>
                <c:pt idx="8398">
                  <c:v>4/27/1993</c:v>
                </c:pt>
                <c:pt idx="8399">
                  <c:v>4/28/1993</c:v>
                </c:pt>
                <c:pt idx="8400">
                  <c:v>4/29/1993</c:v>
                </c:pt>
                <c:pt idx="8401">
                  <c:v>4/30/1993</c:v>
                </c:pt>
                <c:pt idx="8402">
                  <c:v>5/1/1993</c:v>
                </c:pt>
                <c:pt idx="8403">
                  <c:v>5/2/1993</c:v>
                </c:pt>
                <c:pt idx="8404">
                  <c:v>5/3/1993</c:v>
                </c:pt>
                <c:pt idx="8405">
                  <c:v>5/4/1993</c:v>
                </c:pt>
                <c:pt idx="8406">
                  <c:v>5/5/1993</c:v>
                </c:pt>
                <c:pt idx="8407">
                  <c:v>5/6/1993</c:v>
                </c:pt>
                <c:pt idx="8408">
                  <c:v>5/7/1993</c:v>
                </c:pt>
                <c:pt idx="8409">
                  <c:v>5/8/1993</c:v>
                </c:pt>
                <c:pt idx="8410">
                  <c:v>5/9/1993</c:v>
                </c:pt>
                <c:pt idx="8411">
                  <c:v>5/10/1993</c:v>
                </c:pt>
                <c:pt idx="8412">
                  <c:v>5/11/1993</c:v>
                </c:pt>
                <c:pt idx="8413">
                  <c:v>5/12/1993</c:v>
                </c:pt>
                <c:pt idx="8414">
                  <c:v>5/13/1993</c:v>
                </c:pt>
                <c:pt idx="8415">
                  <c:v>5/14/1993</c:v>
                </c:pt>
                <c:pt idx="8416">
                  <c:v>5/15/1993</c:v>
                </c:pt>
                <c:pt idx="8417">
                  <c:v>5/16/1993</c:v>
                </c:pt>
                <c:pt idx="8418">
                  <c:v>5/17/1993</c:v>
                </c:pt>
                <c:pt idx="8419">
                  <c:v>5/18/1993</c:v>
                </c:pt>
                <c:pt idx="8420">
                  <c:v>5/19/1993</c:v>
                </c:pt>
                <c:pt idx="8421">
                  <c:v>5/20/1993</c:v>
                </c:pt>
                <c:pt idx="8422">
                  <c:v>5/21/1993</c:v>
                </c:pt>
                <c:pt idx="8423">
                  <c:v>5/22/1993</c:v>
                </c:pt>
                <c:pt idx="8424">
                  <c:v>5/23/1993</c:v>
                </c:pt>
                <c:pt idx="8425">
                  <c:v>5/24/1993</c:v>
                </c:pt>
                <c:pt idx="8426">
                  <c:v>5/25/1993</c:v>
                </c:pt>
                <c:pt idx="8427">
                  <c:v>5/26/1993</c:v>
                </c:pt>
                <c:pt idx="8428">
                  <c:v>5/27/1993</c:v>
                </c:pt>
                <c:pt idx="8429">
                  <c:v>5/28/1993</c:v>
                </c:pt>
                <c:pt idx="8430">
                  <c:v>5/29/1993</c:v>
                </c:pt>
                <c:pt idx="8431">
                  <c:v>5/30/1993</c:v>
                </c:pt>
                <c:pt idx="8432">
                  <c:v>5/31/1993</c:v>
                </c:pt>
                <c:pt idx="8433">
                  <c:v>6/1/1993</c:v>
                </c:pt>
                <c:pt idx="8434">
                  <c:v>6/2/1993</c:v>
                </c:pt>
                <c:pt idx="8435">
                  <c:v>6/3/1993</c:v>
                </c:pt>
                <c:pt idx="8436">
                  <c:v>6/4/1993</c:v>
                </c:pt>
                <c:pt idx="8437">
                  <c:v>6/5/1993</c:v>
                </c:pt>
                <c:pt idx="8438">
                  <c:v>6/6/1993</c:v>
                </c:pt>
                <c:pt idx="8439">
                  <c:v>6/7/1993</c:v>
                </c:pt>
                <c:pt idx="8440">
                  <c:v>6/8/1993</c:v>
                </c:pt>
                <c:pt idx="8441">
                  <c:v>6/9/1993</c:v>
                </c:pt>
                <c:pt idx="8442">
                  <c:v>6/10/1993</c:v>
                </c:pt>
                <c:pt idx="8443">
                  <c:v>6/11/1993</c:v>
                </c:pt>
                <c:pt idx="8444">
                  <c:v>6/12/1993</c:v>
                </c:pt>
                <c:pt idx="8445">
                  <c:v>6/13/1993</c:v>
                </c:pt>
                <c:pt idx="8446">
                  <c:v>6/14/1993</c:v>
                </c:pt>
                <c:pt idx="8447">
                  <c:v>6/15/1993</c:v>
                </c:pt>
                <c:pt idx="8448">
                  <c:v>6/16/1993</c:v>
                </c:pt>
                <c:pt idx="8449">
                  <c:v>6/17/1993</c:v>
                </c:pt>
                <c:pt idx="8450">
                  <c:v>6/18/1993</c:v>
                </c:pt>
                <c:pt idx="8451">
                  <c:v>6/19/1993</c:v>
                </c:pt>
                <c:pt idx="8452">
                  <c:v>6/20/1993</c:v>
                </c:pt>
                <c:pt idx="8453">
                  <c:v>6/21/1993</c:v>
                </c:pt>
                <c:pt idx="8454">
                  <c:v>6/22/1993</c:v>
                </c:pt>
                <c:pt idx="8455">
                  <c:v>6/23/1993</c:v>
                </c:pt>
                <c:pt idx="8456">
                  <c:v>6/24/1993</c:v>
                </c:pt>
                <c:pt idx="8457">
                  <c:v>6/25/1993</c:v>
                </c:pt>
                <c:pt idx="8458">
                  <c:v>6/26/1993</c:v>
                </c:pt>
                <c:pt idx="8459">
                  <c:v>6/27/1993</c:v>
                </c:pt>
                <c:pt idx="8460">
                  <c:v>6/28/1993</c:v>
                </c:pt>
                <c:pt idx="8461">
                  <c:v>6/29/1993</c:v>
                </c:pt>
                <c:pt idx="8462">
                  <c:v>6/30/1993</c:v>
                </c:pt>
                <c:pt idx="8463">
                  <c:v>7/1/1993</c:v>
                </c:pt>
                <c:pt idx="8464">
                  <c:v>7/2/1993</c:v>
                </c:pt>
                <c:pt idx="8465">
                  <c:v>7/3/1993</c:v>
                </c:pt>
                <c:pt idx="8466">
                  <c:v>7/4/1993</c:v>
                </c:pt>
                <c:pt idx="8467">
                  <c:v>7/5/1993</c:v>
                </c:pt>
                <c:pt idx="8468">
                  <c:v>7/6/1993</c:v>
                </c:pt>
                <c:pt idx="8469">
                  <c:v>7/7/1993</c:v>
                </c:pt>
                <c:pt idx="8470">
                  <c:v>7/8/1993</c:v>
                </c:pt>
                <c:pt idx="8471">
                  <c:v>7/9/1993</c:v>
                </c:pt>
                <c:pt idx="8472">
                  <c:v>7/10/1993</c:v>
                </c:pt>
                <c:pt idx="8473">
                  <c:v>7/11/1993</c:v>
                </c:pt>
                <c:pt idx="8474">
                  <c:v>7/12/1993</c:v>
                </c:pt>
                <c:pt idx="8475">
                  <c:v>7/13/1993</c:v>
                </c:pt>
                <c:pt idx="8476">
                  <c:v>7/14/1993</c:v>
                </c:pt>
                <c:pt idx="8477">
                  <c:v>7/15/1993</c:v>
                </c:pt>
                <c:pt idx="8478">
                  <c:v>7/16/1993</c:v>
                </c:pt>
                <c:pt idx="8479">
                  <c:v>7/17/1993</c:v>
                </c:pt>
                <c:pt idx="8480">
                  <c:v>7/18/1993</c:v>
                </c:pt>
                <c:pt idx="8481">
                  <c:v>7/19/1993</c:v>
                </c:pt>
                <c:pt idx="8482">
                  <c:v>7/20/1993</c:v>
                </c:pt>
                <c:pt idx="8483">
                  <c:v>7/21/1993</c:v>
                </c:pt>
                <c:pt idx="8484">
                  <c:v>7/22/1993</c:v>
                </c:pt>
                <c:pt idx="8485">
                  <c:v>7/23/1993</c:v>
                </c:pt>
                <c:pt idx="8486">
                  <c:v>7/24/1993</c:v>
                </c:pt>
                <c:pt idx="8487">
                  <c:v>7/25/1993</c:v>
                </c:pt>
                <c:pt idx="8488">
                  <c:v>7/26/1993</c:v>
                </c:pt>
                <c:pt idx="8489">
                  <c:v>7/27/1993</c:v>
                </c:pt>
                <c:pt idx="8490">
                  <c:v>7/28/1993</c:v>
                </c:pt>
                <c:pt idx="8491">
                  <c:v>7/29/1993</c:v>
                </c:pt>
                <c:pt idx="8492">
                  <c:v>7/30/1993</c:v>
                </c:pt>
                <c:pt idx="8493">
                  <c:v>7/31/1993</c:v>
                </c:pt>
                <c:pt idx="8494">
                  <c:v>8/1/1993</c:v>
                </c:pt>
                <c:pt idx="8495">
                  <c:v>8/2/1993</c:v>
                </c:pt>
                <c:pt idx="8496">
                  <c:v>8/3/1993</c:v>
                </c:pt>
                <c:pt idx="8497">
                  <c:v>8/4/1993</c:v>
                </c:pt>
                <c:pt idx="8498">
                  <c:v>8/5/1993</c:v>
                </c:pt>
                <c:pt idx="8499">
                  <c:v>8/6/1993</c:v>
                </c:pt>
                <c:pt idx="8500">
                  <c:v>8/7/1993</c:v>
                </c:pt>
                <c:pt idx="8501">
                  <c:v>8/8/1993</c:v>
                </c:pt>
                <c:pt idx="8502">
                  <c:v>8/9/1993</c:v>
                </c:pt>
                <c:pt idx="8503">
                  <c:v>8/10/1993</c:v>
                </c:pt>
                <c:pt idx="8504">
                  <c:v>8/11/1993</c:v>
                </c:pt>
                <c:pt idx="8505">
                  <c:v>8/12/1993</c:v>
                </c:pt>
                <c:pt idx="8506">
                  <c:v>8/13/1993</c:v>
                </c:pt>
                <c:pt idx="8507">
                  <c:v>8/14/1993</c:v>
                </c:pt>
                <c:pt idx="8508">
                  <c:v>8/15/1993</c:v>
                </c:pt>
                <c:pt idx="8509">
                  <c:v>8/16/1993</c:v>
                </c:pt>
                <c:pt idx="8510">
                  <c:v>8/17/1993</c:v>
                </c:pt>
                <c:pt idx="8511">
                  <c:v>8/18/1993</c:v>
                </c:pt>
                <c:pt idx="8512">
                  <c:v>8/19/1993</c:v>
                </c:pt>
                <c:pt idx="8513">
                  <c:v>8/20/1993</c:v>
                </c:pt>
                <c:pt idx="8514">
                  <c:v>8/21/1993</c:v>
                </c:pt>
                <c:pt idx="8515">
                  <c:v>8/22/1993</c:v>
                </c:pt>
                <c:pt idx="8516">
                  <c:v>8/23/1993</c:v>
                </c:pt>
                <c:pt idx="8517">
                  <c:v>8/24/1993</c:v>
                </c:pt>
                <c:pt idx="8518">
                  <c:v>8/25/1993</c:v>
                </c:pt>
                <c:pt idx="8519">
                  <c:v>8/26/1993</c:v>
                </c:pt>
                <c:pt idx="8520">
                  <c:v>8/27/1993</c:v>
                </c:pt>
                <c:pt idx="8521">
                  <c:v>8/28/1993</c:v>
                </c:pt>
                <c:pt idx="8522">
                  <c:v>8/29/1993</c:v>
                </c:pt>
                <c:pt idx="8523">
                  <c:v>8/30/1993</c:v>
                </c:pt>
                <c:pt idx="8524">
                  <c:v>8/31/1993</c:v>
                </c:pt>
                <c:pt idx="8525">
                  <c:v>9/1/1993</c:v>
                </c:pt>
                <c:pt idx="8526">
                  <c:v>9/2/1993</c:v>
                </c:pt>
                <c:pt idx="8527">
                  <c:v>9/3/1993</c:v>
                </c:pt>
                <c:pt idx="8528">
                  <c:v>9/4/1993</c:v>
                </c:pt>
                <c:pt idx="8529">
                  <c:v>9/5/1993</c:v>
                </c:pt>
                <c:pt idx="8530">
                  <c:v>9/6/1993</c:v>
                </c:pt>
                <c:pt idx="8531">
                  <c:v>9/7/1993</c:v>
                </c:pt>
                <c:pt idx="8532">
                  <c:v>9/8/1993</c:v>
                </c:pt>
                <c:pt idx="8533">
                  <c:v>9/9/1993</c:v>
                </c:pt>
                <c:pt idx="8534">
                  <c:v>9/10/1993</c:v>
                </c:pt>
                <c:pt idx="8535">
                  <c:v>9/11/1993</c:v>
                </c:pt>
                <c:pt idx="8536">
                  <c:v>9/12/1993</c:v>
                </c:pt>
                <c:pt idx="8537">
                  <c:v>9/13/1993</c:v>
                </c:pt>
                <c:pt idx="8538">
                  <c:v>9/14/1993</c:v>
                </c:pt>
                <c:pt idx="8539">
                  <c:v>9/15/1993</c:v>
                </c:pt>
                <c:pt idx="8540">
                  <c:v>9/16/1993</c:v>
                </c:pt>
                <c:pt idx="8541">
                  <c:v>9/17/1993</c:v>
                </c:pt>
                <c:pt idx="8542">
                  <c:v>9/18/1993</c:v>
                </c:pt>
                <c:pt idx="8543">
                  <c:v>9/19/1993</c:v>
                </c:pt>
                <c:pt idx="8544">
                  <c:v>9/20/1993</c:v>
                </c:pt>
                <c:pt idx="8545">
                  <c:v>9/21/1993</c:v>
                </c:pt>
                <c:pt idx="8546">
                  <c:v>9/22/1993</c:v>
                </c:pt>
                <c:pt idx="8547">
                  <c:v>9/23/1993</c:v>
                </c:pt>
                <c:pt idx="8548">
                  <c:v>9/24/1993</c:v>
                </c:pt>
                <c:pt idx="8549">
                  <c:v>9/25/1993</c:v>
                </c:pt>
                <c:pt idx="8550">
                  <c:v>9/26/1993</c:v>
                </c:pt>
                <c:pt idx="8551">
                  <c:v>9/27/1993</c:v>
                </c:pt>
                <c:pt idx="8552">
                  <c:v>9/28/1993</c:v>
                </c:pt>
                <c:pt idx="8553">
                  <c:v>9/29/1993</c:v>
                </c:pt>
                <c:pt idx="8554">
                  <c:v>9/30/1993</c:v>
                </c:pt>
                <c:pt idx="8555">
                  <c:v>10/1/1993</c:v>
                </c:pt>
                <c:pt idx="8556">
                  <c:v>10/2/1993</c:v>
                </c:pt>
                <c:pt idx="8557">
                  <c:v>10/3/1993</c:v>
                </c:pt>
                <c:pt idx="8558">
                  <c:v>10/4/1993</c:v>
                </c:pt>
                <c:pt idx="8559">
                  <c:v>10/5/1993</c:v>
                </c:pt>
                <c:pt idx="8560">
                  <c:v>10/6/1993</c:v>
                </c:pt>
                <c:pt idx="8561">
                  <c:v>10/7/1993</c:v>
                </c:pt>
                <c:pt idx="8562">
                  <c:v>10/8/1993</c:v>
                </c:pt>
                <c:pt idx="8563">
                  <c:v>10/9/1993</c:v>
                </c:pt>
                <c:pt idx="8564">
                  <c:v>10/10/1993</c:v>
                </c:pt>
                <c:pt idx="8565">
                  <c:v>10/11/1993</c:v>
                </c:pt>
                <c:pt idx="8566">
                  <c:v>10/12/1993</c:v>
                </c:pt>
                <c:pt idx="8567">
                  <c:v>10/13/1993</c:v>
                </c:pt>
                <c:pt idx="8568">
                  <c:v>10/14/1993</c:v>
                </c:pt>
                <c:pt idx="8569">
                  <c:v>10/15/1993</c:v>
                </c:pt>
                <c:pt idx="8570">
                  <c:v>10/16/1993</c:v>
                </c:pt>
                <c:pt idx="8571">
                  <c:v>10/17/1993</c:v>
                </c:pt>
                <c:pt idx="8572">
                  <c:v>10/18/1993</c:v>
                </c:pt>
                <c:pt idx="8573">
                  <c:v>10/19/1993</c:v>
                </c:pt>
                <c:pt idx="8574">
                  <c:v>10/20/1993</c:v>
                </c:pt>
                <c:pt idx="8575">
                  <c:v>10/21/1993</c:v>
                </c:pt>
                <c:pt idx="8576">
                  <c:v>10/22/1993</c:v>
                </c:pt>
                <c:pt idx="8577">
                  <c:v>10/23/1993</c:v>
                </c:pt>
                <c:pt idx="8578">
                  <c:v>10/24/1993</c:v>
                </c:pt>
                <c:pt idx="8579">
                  <c:v>10/25/1993</c:v>
                </c:pt>
                <c:pt idx="8580">
                  <c:v>10/26/1993</c:v>
                </c:pt>
                <c:pt idx="8581">
                  <c:v>10/27/1993</c:v>
                </c:pt>
                <c:pt idx="8582">
                  <c:v>10/28/1993</c:v>
                </c:pt>
                <c:pt idx="8583">
                  <c:v>10/29/1993</c:v>
                </c:pt>
                <c:pt idx="8584">
                  <c:v>10/30/1993</c:v>
                </c:pt>
                <c:pt idx="8585">
                  <c:v>10/31/1993</c:v>
                </c:pt>
                <c:pt idx="8586">
                  <c:v>11/1/1993</c:v>
                </c:pt>
                <c:pt idx="8587">
                  <c:v>11/2/1993</c:v>
                </c:pt>
                <c:pt idx="8588">
                  <c:v>11/3/1993</c:v>
                </c:pt>
                <c:pt idx="8589">
                  <c:v>11/4/1993</c:v>
                </c:pt>
                <c:pt idx="8590">
                  <c:v>11/5/1993</c:v>
                </c:pt>
                <c:pt idx="8591">
                  <c:v>11/6/1993</c:v>
                </c:pt>
                <c:pt idx="8592">
                  <c:v>11/7/1993</c:v>
                </c:pt>
                <c:pt idx="8593">
                  <c:v>11/8/1993</c:v>
                </c:pt>
                <c:pt idx="8594">
                  <c:v>11/9/1993</c:v>
                </c:pt>
                <c:pt idx="8595">
                  <c:v>11/10/1993</c:v>
                </c:pt>
                <c:pt idx="8596">
                  <c:v>11/11/1993</c:v>
                </c:pt>
                <c:pt idx="8597">
                  <c:v>11/12/1993</c:v>
                </c:pt>
                <c:pt idx="8598">
                  <c:v>11/13/1993</c:v>
                </c:pt>
                <c:pt idx="8599">
                  <c:v>11/14/1993</c:v>
                </c:pt>
                <c:pt idx="8600">
                  <c:v>11/15/1993</c:v>
                </c:pt>
                <c:pt idx="8601">
                  <c:v>11/16/1993</c:v>
                </c:pt>
                <c:pt idx="8602">
                  <c:v>11/17/1993</c:v>
                </c:pt>
                <c:pt idx="8603">
                  <c:v>11/18/1993</c:v>
                </c:pt>
                <c:pt idx="8604">
                  <c:v>11/19/1993</c:v>
                </c:pt>
                <c:pt idx="8605">
                  <c:v>11/20/1993</c:v>
                </c:pt>
                <c:pt idx="8606">
                  <c:v>11/21/1993</c:v>
                </c:pt>
                <c:pt idx="8607">
                  <c:v>11/22/1993</c:v>
                </c:pt>
                <c:pt idx="8608">
                  <c:v>11/23/1993</c:v>
                </c:pt>
                <c:pt idx="8609">
                  <c:v>11/24/1993</c:v>
                </c:pt>
                <c:pt idx="8610">
                  <c:v>11/25/1993</c:v>
                </c:pt>
                <c:pt idx="8611">
                  <c:v>11/26/1993</c:v>
                </c:pt>
                <c:pt idx="8612">
                  <c:v>11/27/1993</c:v>
                </c:pt>
                <c:pt idx="8613">
                  <c:v>11/28/1993</c:v>
                </c:pt>
                <c:pt idx="8614">
                  <c:v>11/29/1993</c:v>
                </c:pt>
                <c:pt idx="8615">
                  <c:v>11/30/1993</c:v>
                </c:pt>
                <c:pt idx="8616">
                  <c:v>12/1/1993</c:v>
                </c:pt>
                <c:pt idx="8617">
                  <c:v>12/2/1993</c:v>
                </c:pt>
                <c:pt idx="8618">
                  <c:v>12/3/1993</c:v>
                </c:pt>
                <c:pt idx="8619">
                  <c:v>12/4/1993</c:v>
                </c:pt>
                <c:pt idx="8620">
                  <c:v>12/5/1993</c:v>
                </c:pt>
                <c:pt idx="8621">
                  <c:v>12/6/1993</c:v>
                </c:pt>
                <c:pt idx="8622">
                  <c:v>12/7/1993</c:v>
                </c:pt>
                <c:pt idx="8623">
                  <c:v>12/8/1993</c:v>
                </c:pt>
                <c:pt idx="8624">
                  <c:v>12/9/1993</c:v>
                </c:pt>
                <c:pt idx="8625">
                  <c:v>12/10/1993</c:v>
                </c:pt>
                <c:pt idx="8626">
                  <c:v>12/11/1993</c:v>
                </c:pt>
                <c:pt idx="8627">
                  <c:v>12/12/1993</c:v>
                </c:pt>
                <c:pt idx="8628">
                  <c:v>12/13/1993</c:v>
                </c:pt>
                <c:pt idx="8629">
                  <c:v>12/14/1993</c:v>
                </c:pt>
                <c:pt idx="8630">
                  <c:v>12/15/1993</c:v>
                </c:pt>
                <c:pt idx="8631">
                  <c:v>12/16/1993</c:v>
                </c:pt>
                <c:pt idx="8632">
                  <c:v>12/17/1993</c:v>
                </c:pt>
                <c:pt idx="8633">
                  <c:v>12/18/1993</c:v>
                </c:pt>
                <c:pt idx="8634">
                  <c:v>12/19/1993</c:v>
                </c:pt>
                <c:pt idx="8635">
                  <c:v>12/20/1993</c:v>
                </c:pt>
                <c:pt idx="8636">
                  <c:v>12/21/1993</c:v>
                </c:pt>
                <c:pt idx="8637">
                  <c:v>12/22/1993</c:v>
                </c:pt>
                <c:pt idx="8638">
                  <c:v>12/23/1993</c:v>
                </c:pt>
                <c:pt idx="8639">
                  <c:v>12/24/1993</c:v>
                </c:pt>
                <c:pt idx="8640">
                  <c:v>12/25/1993</c:v>
                </c:pt>
                <c:pt idx="8641">
                  <c:v>12/26/1993</c:v>
                </c:pt>
                <c:pt idx="8642">
                  <c:v>12/27/1993</c:v>
                </c:pt>
                <c:pt idx="8643">
                  <c:v>12/28/1993</c:v>
                </c:pt>
                <c:pt idx="8644">
                  <c:v>12/29/1993</c:v>
                </c:pt>
                <c:pt idx="8645">
                  <c:v>12/30/1993</c:v>
                </c:pt>
                <c:pt idx="8646">
                  <c:v>12/31/1993</c:v>
                </c:pt>
                <c:pt idx="8647">
                  <c:v>1/1/1994</c:v>
                </c:pt>
                <c:pt idx="8648">
                  <c:v>1/2/1994</c:v>
                </c:pt>
                <c:pt idx="8649">
                  <c:v>1/3/1994</c:v>
                </c:pt>
                <c:pt idx="8650">
                  <c:v>1/4/1994</c:v>
                </c:pt>
                <c:pt idx="8651">
                  <c:v>1/5/1994</c:v>
                </c:pt>
                <c:pt idx="8652">
                  <c:v>1/6/1994</c:v>
                </c:pt>
                <c:pt idx="8653">
                  <c:v>1/7/1994</c:v>
                </c:pt>
                <c:pt idx="8654">
                  <c:v>1/8/1994</c:v>
                </c:pt>
                <c:pt idx="8655">
                  <c:v>1/9/1994</c:v>
                </c:pt>
                <c:pt idx="8656">
                  <c:v>1/10/1994</c:v>
                </c:pt>
                <c:pt idx="8657">
                  <c:v>1/11/1994</c:v>
                </c:pt>
                <c:pt idx="8658">
                  <c:v>1/12/1994</c:v>
                </c:pt>
                <c:pt idx="8659">
                  <c:v>1/13/1994</c:v>
                </c:pt>
                <c:pt idx="8660">
                  <c:v>1/14/1994</c:v>
                </c:pt>
                <c:pt idx="8661">
                  <c:v>1/15/1994</c:v>
                </c:pt>
                <c:pt idx="8662">
                  <c:v>1/16/1994</c:v>
                </c:pt>
                <c:pt idx="8663">
                  <c:v>1/17/1994</c:v>
                </c:pt>
                <c:pt idx="8664">
                  <c:v>1/18/1994</c:v>
                </c:pt>
                <c:pt idx="8665">
                  <c:v>1/19/1994</c:v>
                </c:pt>
                <c:pt idx="8666">
                  <c:v>1/20/1994</c:v>
                </c:pt>
                <c:pt idx="8667">
                  <c:v>1/21/1994</c:v>
                </c:pt>
                <c:pt idx="8668">
                  <c:v>1/22/1994</c:v>
                </c:pt>
                <c:pt idx="8669">
                  <c:v>1/23/1994</c:v>
                </c:pt>
                <c:pt idx="8670">
                  <c:v>1/24/1994</c:v>
                </c:pt>
                <c:pt idx="8671">
                  <c:v>1/25/1994</c:v>
                </c:pt>
                <c:pt idx="8672">
                  <c:v>1/26/1994</c:v>
                </c:pt>
                <c:pt idx="8673">
                  <c:v>1/27/1994</c:v>
                </c:pt>
                <c:pt idx="8674">
                  <c:v>1/28/1994</c:v>
                </c:pt>
                <c:pt idx="8675">
                  <c:v>1/29/1994</c:v>
                </c:pt>
                <c:pt idx="8676">
                  <c:v>1/30/1994</c:v>
                </c:pt>
                <c:pt idx="8677">
                  <c:v>1/31/1994</c:v>
                </c:pt>
                <c:pt idx="8678">
                  <c:v>2/1/1994</c:v>
                </c:pt>
                <c:pt idx="8679">
                  <c:v>2/2/1994</c:v>
                </c:pt>
                <c:pt idx="8680">
                  <c:v>2/3/1994</c:v>
                </c:pt>
                <c:pt idx="8681">
                  <c:v>2/4/1994</c:v>
                </c:pt>
                <c:pt idx="8682">
                  <c:v>2/5/1994</c:v>
                </c:pt>
                <c:pt idx="8683">
                  <c:v>2/6/1994</c:v>
                </c:pt>
                <c:pt idx="8684">
                  <c:v>2/7/1994</c:v>
                </c:pt>
                <c:pt idx="8685">
                  <c:v>2/8/1994</c:v>
                </c:pt>
                <c:pt idx="8686">
                  <c:v>2/9/1994</c:v>
                </c:pt>
                <c:pt idx="8687">
                  <c:v>2/10/1994</c:v>
                </c:pt>
                <c:pt idx="8688">
                  <c:v>2/11/1994</c:v>
                </c:pt>
                <c:pt idx="8689">
                  <c:v>2/12/1994</c:v>
                </c:pt>
                <c:pt idx="8690">
                  <c:v>2/13/1994</c:v>
                </c:pt>
                <c:pt idx="8691">
                  <c:v>2/14/1994</c:v>
                </c:pt>
                <c:pt idx="8692">
                  <c:v>2/15/1994</c:v>
                </c:pt>
                <c:pt idx="8693">
                  <c:v>2/16/1994</c:v>
                </c:pt>
                <c:pt idx="8694">
                  <c:v>2/17/1994</c:v>
                </c:pt>
                <c:pt idx="8695">
                  <c:v>2/18/1994</c:v>
                </c:pt>
                <c:pt idx="8696">
                  <c:v>2/19/1994</c:v>
                </c:pt>
                <c:pt idx="8697">
                  <c:v>2/20/1994</c:v>
                </c:pt>
                <c:pt idx="8698">
                  <c:v>2/21/1994</c:v>
                </c:pt>
                <c:pt idx="8699">
                  <c:v>2/22/1994</c:v>
                </c:pt>
                <c:pt idx="8700">
                  <c:v>2/23/1994</c:v>
                </c:pt>
                <c:pt idx="8701">
                  <c:v>2/24/1994</c:v>
                </c:pt>
                <c:pt idx="8702">
                  <c:v>2/25/1994</c:v>
                </c:pt>
                <c:pt idx="8703">
                  <c:v>2/26/1994</c:v>
                </c:pt>
                <c:pt idx="8704">
                  <c:v>2/27/1994</c:v>
                </c:pt>
                <c:pt idx="8705">
                  <c:v>2/28/1994</c:v>
                </c:pt>
                <c:pt idx="8706">
                  <c:v>3/1/1994</c:v>
                </c:pt>
                <c:pt idx="8707">
                  <c:v>3/2/1994</c:v>
                </c:pt>
                <c:pt idx="8708">
                  <c:v>3/3/1994</c:v>
                </c:pt>
                <c:pt idx="8709">
                  <c:v>3/4/1994</c:v>
                </c:pt>
                <c:pt idx="8710">
                  <c:v>3/5/1994</c:v>
                </c:pt>
                <c:pt idx="8711">
                  <c:v>3/6/1994</c:v>
                </c:pt>
                <c:pt idx="8712">
                  <c:v>3/7/1994</c:v>
                </c:pt>
                <c:pt idx="8713">
                  <c:v>3/8/1994</c:v>
                </c:pt>
                <c:pt idx="8714">
                  <c:v>3/9/1994</c:v>
                </c:pt>
                <c:pt idx="8715">
                  <c:v>3/10/1994</c:v>
                </c:pt>
                <c:pt idx="8716">
                  <c:v>3/11/1994</c:v>
                </c:pt>
                <c:pt idx="8717">
                  <c:v>3/12/1994</c:v>
                </c:pt>
                <c:pt idx="8718">
                  <c:v>3/13/1994</c:v>
                </c:pt>
                <c:pt idx="8719">
                  <c:v>3/14/1994</c:v>
                </c:pt>
                <c:pt idx="8720">
                  <c:v>3/15/1994</c:v>
                </c:pt>
                <c:pt idx="8721">
                  <c:v>3/16/1994</c:v>
                </c:pt>
                <c:pt idx="8722">
                  <c:v>3/17/1994</c:v>
                </c:pt>
                <c:pt idx="8723">
                  <c:v>3/18/1994</c:v>
                </c:pt>
                <c:pt idx="8724">
                  <c:v>3/19/1994</c:v>
                </c:pt>
                <c:pt idx="8725">
                  <c:v>3/20/1994</c:v>
                </c:pt>
                <c:pt idx="8726">
                  <c:v>3/21/1994</c:v>
                </c:pt>
                <c:pt idx="8727">
                  <c:v>3/22/1994</c:v>
                </c:pt>
                <c:pt idx="8728">
                  <c:v>3/23/1994</c:v>
                </c:pt>
                <c:pt idx="8729">
                  <c:v>3/24/1994</c:v>
                </c:pt>
                <c:pt idx="8730">
                  <c:v>3/25/1994</c:v>
                </c:pt>
                <c:pt idx="8731">
                  <c:v>3/26/1994</c:v>
                </c:pt>
                <c:pt idx="8732">
                  <c:v>3/27/1994</c:v>
                </c:pt>
                <c:pt idx="8733">
                  <c:v>3/28/1994</c:v>
                </c:pt>
                <c:pt idx="8734">
                  <c:v>3/29/1994</c:v>
                </c:pt>
                <c:pt idx="8735">
                  <c:v>3/30/1994</c:v>
                </c:pt>
                <c:pt idx="8736">
                  <c:v>3/31/1994</c:v>
                </c:pt>
                <c:pt idx="8737">
                  <c:v>4/1/1994</c:v>
                </c:pt>
                <c:pt idx="8738">
                  <c:v>4/2/1994</c:v>
                </c:pt>
                <c:pt idx="8739">
                  <c:v>4/3/1994</c:v>
                </c:pt>
                <c:pt idx="8740">
                  <c:v>4/4/1994</c:v>
                </c:pt>
                <c:pt idx="8741">
                  <c:v>4/5/1994</c:v>
                </c:pt>
                <c:pt idx="8742">
                  <c:v>4/6/1994</c:v>
                </c:pt>
                <c:pt idx="8743">
                  <c:v>4/7/1994</c:v>
                </c:pt>
                <c:pt idx="8744">
                  <c:v>4/8/1994</c:v>
                </c:pt>
                <c:pt idx="8745">
                  <c:v>4/9/1994</c:v>
                </c:pt>
                <c:pt idx="8746">
                  <c:v>4/10/1994</c:v>
                </c:pt>
                <c:pt idx="8747">
                  <c:v>4/11/1994</c:v>
                </c:pt>
                <c:pt idx="8748">
                  <c:v>4/12/1994</c:v>
                </c:pt>
                <c:pt idx="8749">
                  <c:v>4/13/1994</c:v>
                </c:pt>
                <c:pt idx="8750">
                  <c:v>4/14/1994</c:v>
                </c:pt>
                <c:pt idx="8751">
                  <c:v>4/15/1994</c:v>
                </c:pt>
                <c:pt idx="8752">
                  <c:v>4/16/1994</c:v>
                </c:pt>
                <c:pt idx="8753">
                  <c:v>4/17/1994</c:v>
                </c:pt>
                <c:pt idx="8754">
                  <c:v>4/18/1994</c:v>
                </c:pt>
                <c:pt idx="8755">
                  <c:v>4/19/1994</c:v>
                </c:pt>
                <c:pt idx="8756">
                  <c:v>4/20/1994</c:v>
                </c:pt>
                <c:pt idx="8757">
                  <c:v>4/21/1994</c:v>
                </c:pt>
                <c:pt idx="8758">
                  <c:v>4/22/1994</c:v>
                </c:pt>
                <c:pt idx="8759">
                  <c:v>4/23/1994</c:v>
                </c:pt>
                <c:pt idx="8760">
                  <c:v>4/24/1994</c:v>
                </c:pt>
                <c:pt idx="8761">
                  <c:v>4/25/1994</c:v>
                </c:pt>
                <c:pt idx="8762">
                  <c:v>4/26/1994</c:v>
                </c:pt>
                <c:pt idx="8763">
                  <c:v>4/27/1994</c:v>
                </c:pt>
                <c:pt idx="8764">
                  <c:v>4/28/1994</c:v>
                </c:pt>
                <c:pt idx="8765">
                  <c:v>4/29/1994</c:v>
                </c:pt>
                <c:pt idx="8766">
                  <c:v>4/30/1994</c:v>
                </c:pt>
                <c:pt idx="8767">
                  <c:v>5/1/1994</c:v>
                </c:pt>
                <c:pt idx="8768">
                  <c:v>5/2/1994</c:v>
                </c:pt>
                <c:pt idx="8769">
                  <c:v>5/3/1994</c:v>
                </c:pt>
                <c:pt idx="8770">
                  <c:v>5/4/1994</c:v>
                </c:pt>
                <c:pt idx="8771">
                  <c:v>5/5/1994</c:v>
                </c:pt>
                <c:pt idx="8772">
                  <c:v>5/6/1994</c:v>
                </c:pt>
                <c:pt idx="8773">
                  <c:v>5/7/1994</c:v>
                </c:pt>
                <c:pt idx="8774">
                  <c:v>5/8/1994</c:v>
                </c:pt>
                <c:pt idx="8775">
                  <c:v>5/9/1994</c:v>
                </c:pt>
                <c:pt idx="8776">
                  <c:v>5/10/1994</c:v>
                </c:pt>
                <c:pt idx="8777">
                  <c:v>5/11/1994</c:v>
                </c:pt>
                <c:pt idx="8778">
                  <c:v>5/12/1994</c:v>
                </c:pt>
                <c:pt idx="8779">
                  <c:v>5/13/1994</c:v>
                </c:pt>
                <c:pt idx="8780">
                  <c:v>5/14/1994</c:v>
                </c:pt>
                <c:pt idx="8781">
                  <c:v>5/15/1994</c:v>
                </c:pt>
                <c:pt idx="8782">
                  <c:v>5/16/1994</c:v>
                </c:pt>
                <c:pt idx="8783">
                  <c:v>5/17/1994</c:v>
                </c:pt>
                <c:pt idx="8784">
                  <c:v>5/18/1994</c:v>
                </c:pt>
                <c:pt idx="8785">
                  <c:v>5/19/1994</c:v>
                </c:pt>
                <c:pt idx="8786">
                  <c:v>5/20/1994</c:v>
                </c:pt>
                <c:pt idx="8787">
                  <c:v>5/21/1994</c:v>
                </c:pt>
                <c:pt idx="8788">
                  <c:v>5/22/1994</c:v>
                </c:pt>
                <c:pt idx="8789">
                  <c:v>5/23/1994</c:v>
                </c:pt>
                <c:pt idx="8790">
                  <c:v>5/24/1994</c:v>
                </c:pt>
                <c:pt idx="8791">
                  <c:v>5/25/1994</c:v>
                </c:pt>
                <c:pt idx="8792">
                  <c:v>5/26/1994</c:v>
                </c:pt>
                <c:pt idx="8793">
                  <c:v>5/27/1994</c:v>
                </c:pt>
                <c:pt idx="8794">
                  <c:v>5/28/1994</c:v>
                </c:pt>
                <c:pt idx="8795">
                  <c:v>5/29/1994</c:v>
                </c:pt>
                <c:pt idx="8796">
                  <c:v>5/30/1994</c:v>
                </c:pt>
                <c:pt idx="8797">
                  <c:v>5/31/1994</c:v>
                </c:pt>
                <c:pt idx="8798">
                  <c:v>6/1/1994</c:v>
                </c:pt>
                <c:pt idx="8799">
                  <c:v>6/2/1994</c:v>
                </c:pt>
                <c:pt idx="8800">
                  <c:v>6/3/1994</c:v>
                </c:pt>
                <c:pt idx="8801">
                  <c:v>6/4/1994</c:v>
                </c:pt>
                <c:pt idx="8802">
                  <c:v>6/5/1994</c:v>
                </c:pt>
                <c:pt idx="8803">
                  <c:v>6/6/1994</c:v>
                </c:pt>
                <c:pt idx="8804">
                  <c:v>6/7/1994</c:v>
                </c:pt>
                <c:pt idx="8805">
                  <c:v>6/8/1994</c:v>
                </c:pt>
                <c:pt idx="8806">
                  <c:v>6/9/1994</c:v>
                </c:pt>
                <c:pt idx="8807">
                  <c:v>6/10/1994</c:v>
                </c:pt>
                <c:pt idx="8808">
                  <c:v>6/11/1994</c:v>
                </c:pt>
                <c:pt idx="8809">
                  <c:v>6/12/1994</c:v>
                </c:pt>
                <c:pt idx="8810">
                  <c:v>6/13/1994</c:v>
                </c:pt>
                <c:pt idx="8811">
                  <c:v>6/14/1994</c:v>
                </c:pt>
                <c:pt idx="8812">
                  <c:v>6/15/1994</c:v>
                </c:pt>
                <c:pt idx="8813">
                  <c:v>6/16/1994</c:v>
                </c:pt>
                <c:pt idx="8814">
                  <c:v>6/17/1994</c:v>
                </c:pt>
                <c:pt idx="8815">
                  <c:v>6/18/1994</c:v>
                </c:pt>
                <c:pt idx="8816">
                  <c:v>6/19/1994</c:v>
                </c:pt>
                <c:pt idx="8817">
                  <c:v>6/20/1994</c:v>
                </c:pt>
                <c:pt idx="8818">
                  <c:v>6/21/1994</c:v>
                </c:pt>
                <c:pt idx="8819">
                  <c:v>6/22/1994</c:v>
                </c:pt>
                <c:pt idx="8820">
                  <c:v>6/23/1994</c:v>
                </c:pt>
                <c:pt idx="8821">
                  <c:v>6/24/1994</c:v>
                </c:pt>
                <c:pt idx="8822">
                  <c:v>6/25/1994</c:v>
                </c:pt>
                <c:pt idx="8823">
                  <c:v>6/26/1994</c:v>
                </c:pt>
                <c:pt idx="8824">
                  <c:v>6/27/1994</c:v>
                </c:pt>
                <c:pt idx="8825">
                  <c:v>6/28/1994</c:v>
                </c:pt>
                <c:pt idx="8826">
                  <c:v>6/29/1994</c:v>
                </c:pt>
                <c:pt idx="8827">
                  <c:v>6/30/1994</c:v>
                </c:pt>
                <c:pt idx="8828">
                  <c:v>7/1/1994</c:v>
                </c:pt>
                <c:pt idx="8829">
                  <c:v>7/2/1994</c:v>
                </c:pt>
                <c:pt idx="8830">
                  <c:v>7/3/1994</c:v>
                </c:pt>
                <c:pt idx="8831">
                  <c:v>7/4/1994</c:v>
                </c:pt>
                <c:pt idx="8832">
                  <c:v>7/5/1994</c:v>
                </c:pt>
                <c:pt idx="8833">
                  <c:v>7/6/1994</c:v>
                </c:pt>
                <c:pt idx="8834">
                  <c:v>7/7/1994</c:v>
                </c:pt>
                <c:pt idx="8835">
                  <c:v>7/8/1994</c:v>
                </c:pt>
                <c:pt idx="8836">
                  <c:v>7/9/1994</c:v>
                </c:pt>
                <c:pt idx="8837">
                  <c:v>7/10/1994</c:v>
                </c:pt>
                <c:pt idx="8838">
                  <c:v>7/11/1994</c:v>
                </c:pt>
                <c:pt idx="8839">
                  <c:v>7/12/1994</c:v>
                </c:pt>
                <c:pt idx="8840">
                  <c:v>7/13/1994</c:v>
                </c:pt>
                <c:pt idx="8841">
                  <c:v>7/14/1994</c:v>
                </c:pt>
                <c:pt idx="8842">
                  <c:v>7/15/1994</c:v>
                </c:pt>
                <c:pt idx="8843">
                  <c:v>7/16/1994</c:v>
                </c:pt>
                <c:pt idx="8844">
                  <c:v>7/17/1994</c:v>
                </c:pt>
                <c:pt idx="8845">
                  <c:v>7/18/1994</c:v>
                </c:pt>
                <c:pt idx="8846">
                  <c:v>7/19/1994</c:v>
                </c:pt>
                <c:pt idx="8847">
                  <c:v>7/20/1994</c:v>
                </c:pt>
                <c:pt idx="8848">
                  <c:v>7/21/1994</c:v>
                </c:pt>
                <c:pt idx="8849">
                  <c:v>7/22/1994</c:v>
                </c:pt>
                <c:pt idx="8850">
                  <c:v>7/23/1994</c:v>
                </c:pt>
                <c:pt idx="8851">
                  <c:v>7/24/1994</c:v>
                </c:pt>
                <c:pt idx="8852">
                  <c:v>7/25/1994</c:v>
                </c:pt>
                <c:pt idx="8853">
                  <c:v>7/26/1994</c:v>
                </c:pt>
                <c:pt idx="8854">
                  <c:v>7/27/1994</c:v>
                </c:pt>
                <c:pt idx="8855">
                  <c:v>7/28/1994</c:v>
                </c:pt>
                <c:pt idx="8856">
                  <c:v>7/29/1994</c:v>
                </c:pt>
                <c:pt idx="8857">
                  <c:v>7/30/1994</c:v>
                </c:pt>
                <c:pt idx="8858">
                  <c:v>7/31/1994</c:v>
                </c:pt>
                <c:pt idx="8859">
                  <c:v>8/1/1994</c:v>
                </c:pt>
                <c:pt idx="8860">
                  <c:v>8/2/1994</c:v>
                </c:pt>
                <c:pt idx="8861">
                  <c:v>8/3/1994</c:v>
                </c:pt>
                <c:pt idx="8862">
                  <c:v>8/4/1994</c:v>
                </c:pt>
                <c:pt idx="8863">
                  <c:v>8/5/1994</c:v>
                </c:pt>
                <c:pt idx="8864">
                  <c:v>8/6/1994</c:v>
                </c:pt>
                <c:pt idx="8865">
                  <c:v>8/7/1994</c:v>
                </c:pt>
                <c:pt idx="8866">
                  <c:v>8/8/1994</c:v>
                </c:pt>
                <c:pt idx="8867">
                  <c:v>8/9/1994</c:v>
                </c:pt>
                <c:pt idx="8868">
                  <c:v>8/10/1994</c:v>
                </c:pt>
                <c:pt idx="8869">
                  <c:v>8/11/1994</c:v>
                </c:pt>
                <c:pt idx="8870">
                  <c:v>8/12/1994</c:v>
                </c:pt>
                <c:pt idx="8871">
                  <c:v>8/13/1994</c:v>
                </c:pt>
                <c:pt idx="8872">
                  <c:v>8/14/1994</c:v>
                </c:pt>
                <c:pt idx="8873">
                  <c:v>8/15/1994</c:v>
                </c:pt>
                <c:pt idx="8874">
                  <c:v>8/16/1994</c:v>
                </c:pt>
                <c:pt idx="8875">
                  <c:v>8/17/1994</c:v>
                </c:pt>
                <c:pt idx="8876">
                  <c:v>8/18/1994</c:v>
                </c:pt>
                <c:pt idx="8877">
                  <c:v>8/19/1994</c:v>
                </c:pt>
                <c:pt idx="8878">
                  <c:v>8/20/1994</c:v>
                </c:pt>
                <c:pt idx="8879">
                  <c:v>8/21/1994</c:v>
                </c:pt>
                <c:pt idx="8880">
                  <c:v>8/22/1994</c:v>
                </c:pt>
                <c:pt idx="8881">
                  <c:v>8/23/1994</c:v>
                </c:pt>
                <c:pt idx="8882">
                  <c:v>8/24/1994</c:v>
                </c:pt>
                <c:pt idx="8883">
                  <c:v>8/25/1994</c:v>
                </c:pt>
                <c:pt idx="8884">
                  <c:v>8/26/1994</c:v>
                </c:pt>
                <c:pt idx="8885">
                  <c:v>8/27/1994</c:v>
                </c:pt>
                <c:pt idx="8886">
                  <c:v>8/28/1994</c:v>
                </c:pt>
                <c:pt idx="8887">
                  <c:v>8/29/1994</c:v>
                </c:pt>
                <c:pt idx="8888">
                  <c:v>8/30/1994</c:v>
                </c:pt>
                <c:pt idx="8889">
                  <c:v>8/31/1994</c:v>
                </c:pt>
                <c:pt idx="8890">
                  <c:v>9/1/1994</c:v>
                </c:pt>
                <c:pt idx="8891">
                  <c:v>9/2/1994</c:v>
                </c:pt>
                <c:pt idx="8892">
                  <c:v>9/3/1994</c:v>
                </c:pt>
                <c:pt idx="8893">
                  <c:v>9/4/1994</c:v>
                </c:pt>
                <c:pt idx="8894">
                  <c:v>9/5/1994</c:v>
                </c:pt>
                <c:pt idx="8895">
                  <c:v>9/6/1994</c:v>
                </c:pt>
                <c:pt idx="8896">
                  <c:v>9/7/1994</c:v>
                </c:pt>
                <c:pt idx="8897">
                  <c:v>9/8/1994</c:v>
                </c:pt>
                <c:pt idx="8898">
                  <c:v>9/9/1994</c:v>
                </c:pt>
                <c:pt idx="8899">
                  <c:v>9/10/1994</c:v>
                </c:pt>
                <c:pt idx="8900">
                  <c:v>9/11/1994</c:v>
                </c:pt>
                <c:pt idx="8901">
                  <c:v>9/12/1994</c:v>
                </c:pt>
                <c:pt idx="8902">
                  <c:v>9/13/1994</c:v>
                </c:pt>
                <c:pt idx="8903">
                  <c:v>9/14/1994</c:v>
                </c:pt>
                <c:pt idx="8904">
                  <c:v>9/15/1994</c:v>
                </c:pt>
                <c:pt idx="8905">
                  <c:v>9/16/1994</c:v>
                </c:pt>
                <c:pt idx="8906">
                  <c:v>9/17/1994</c:v>
                </c:pt>
                <c:pt idx="8907">
                  <c:v>9/18/1994</c:v>
                </c:pt>
                <c:pt idx="8908">
                  <c:v>9/19/1994</c:v>
                </c:pt>
                <c:pt idx="8909">
                  <c:v>9/20/1994</c:v>
                </c:pt>
                <c:pt idx="8910">
                  <c:v>9/21/1994</c:v>
                </c:pt>
                <c:pt idx="8911">
                  <c:v>9/22/1994</c:v>
                </c:pt>
                <c:pt idx="8912">
                  <c:v>9/23/1994</c:v>
                </c:pt>
                <c:pt idx="8913">
                  <c:v>9/24/1994</c:v>
                </c:pt>
                <c:pt idx="8914">
                  <c:v>9/25/1994</c:v>
                </c:pt>
                <c:pt idx="8915">
                  <c:v>9/26/1994</c:v>
                </c:pt>
                <c:pt idx="8916">
                  <c:v>9/27/1994</c:v>
                </c:pt>
                <c:pt idx="8917">
                  <c:v>9/28/1994</c:v>
                </c:pt>
                <c:pt idx="8918">
                  <c:v>9/29/1994</c:v>
                </c:pt>
                <c:pt idx="8919">
                  <c:v>9/30/1994</c:v>
                </c:pt>
                <c:pt idx="8920">
                  <c:v>10/1/1994</c:v>
                </c:pt>
                <c:pt idx="8921">
                  <c:v>10/2/1994</c:v>
                </c:pt>
                <c:pt idx="8922">
                  <c:v>10/3/1994</c:v>
                </c:pt>
                <c:pt idx="8923">
                  <c:v>10/4/1994</c:v>
                </c:pt>
                <c:pt idx="8924">
                  <c:v>10/5/1994</c:v>
                </c:pt>
                <c:pt idx="8925">
                  <c:v>10/6/1994</c:v>
                </c:pt>
                <c:pt idx="8926">
                  <c:v>10/7/1994</c:v>
                </c:pt>
                <c:pt idx="8927">
                  <c:v>10/8/1994</c:v>
                </c:pt>
                <c:pt idx="8928">
                  <c:v>10/9/1994</c:v>
                </c:pt>
                <c:pt idx="8929">
                  <c:v>10/10/1994</c:v>
                </c:pt>
                <c:pt idx="8930">
                  <c:v>10/11/1994</c:v>
                </c:pt>
                <c:pt idx="8931">
                  <c:v>10/12/1994</c:v>
                </c:pt>
                <c:pt idx="8932">
                  <c:v>10/13/1994</c:v>
                </c:pt>
                <c:pt idx="8933">
                  <c:v>10/14/1994</c:v>
                </c:pt>
                <c:pt idx="8934">
                  <c:v>10/15/1994</c:v>
                </c:pt>
                <c:pt idx="8935">
                  <c:v>10/16/1994</c:v>
                </c:pt>
                <c:pt idx="8936">
                  <c:v>10/17/1994</c:v>
                </c:pt>
                <c:pt idx="8937">
                  <c:v>10/18/1994</c:v>
                </c:pt>
                <c:pt idx="8938">
                  <c:v>10/19/1994</c:v>
                </c:pt>
                <c:pt idx="8939">
                  <c:v>10/20/1994</c:v>
                </c:pt>
                <c:pt idx="8940">
                  <c:v>10/21/1994</c:v>
                </c:pt>
                <c:pt idx="8941">
                  <c:v>10/22/1994</c:v>
                </c:pt>
                <c:pt idx="8942">
                  <c:v>10/23/1994</c:v>
                </c:pt>
                <c:pt idx="8943">
                  <c:v>10/24/1994</c:v>
                </c:pt>
                <c:pt idx="8944">
                  <c:v>10/25/1994</c:v>
                </c:pt>
                <c:pt idx="8945">
                  <c:v>10/26/1994</c:v>
                </c:pt>
                <c:pt idx="8946">
                  <c:v>10/27/1994</c:v>
                </c:pt>
                <c:pt idx="8947">
                  <c:v>10/28/1994</c:v>
                </c:pt>
                <c:pt idx="8948">
                  <c:v>10/29/1994</c:v>
                </c:pt>
                <c:pt idx="8949">
                  <c:v>10/30/1994</c:v>
                </c:pt>
                <c:pt idx="8950">
                  <c:v>10/31/1994</c:v>
                </c:pt>
                <c:pt idx="8951">
                  <c:v>11/1/1994</c:v>
                </c:pt>
                <c:pt idx="8952">
                  <c:v>11/2/1994</c:v>
                </c:pt>
                <c:pt idx="8953">
                  <c:v>11/3/1994</c:v>
                </c:pt>
                <c:pt idx="8954">
                  <c:v>11/4/1994</c:v>
                </c:pt>
                <c:pt idx="8955">
                  <c:v>11/5/1994</c:v>
                </c:pt>
                <c:pt idx="8956">
                  <c:v>11/6/1994</c:v>
                </c:pt>
                <c:pt idx="8957">
                  <c:v>11/7/1994</c:v>
                </c:pt>
                <c:pt idx="8958">
                  <c:v>11/8/1994</c:v>
                </c:pt>
                <c:pt idx="8959">
                  <c:v>11/9/1994</c:v>
                </c:pt>
                <c:pt idx="8960">
                  <c:v>11/10/1994</c:v>
                </c:pt>
                <c:pt idx="8961">
                  <c:v>11/11/1994</c:v>
                </c:pt>
                <c:pt idx="8962">
                  <c:v>11/12/1994</c:v>
                </c:pt>
                <c:pt idx="8963">
                  <c:v>11/13/1994</c:v>
                </c:pt>
                <c:pt idx="8964">
                  <c:v>11/14/1994</c:v>
                </c:pt>
                <c:pt idx="8965">
                  <c:v>11/15/1994</c:v>
                </c:pt>
                <c:pt idx="8966">
                  <c:v>11/16/1994</c:v>
                </c:pt>
                <c:pt idx="8967">
                  <c:v>11/17/1994</c:v>
                </c:pt>
                <c:pt idx="8968">
                  <c:v>11/18/1994</c:v>
                </c:pt>
                <c:pt idx="8969">
                  <c:v>11/19/1994</c:v>
                </c:pt>
                <c:pt idx="8970">
                  <c:v>11/20/1994</c:v>
                </c:pt>
                <c:pt idx="8971">
                  <c:v>11/21/1994</c:v>
                </c:pt>
                <c:pt idx="8972">
                  <c:v>11/22/1994</c:v>
                </c:pt>
                <c:pt idx="8973">
                  <c:v>11/23/1994</c:v>
                </c:pt>
                <c:pt idx="8974">
                  <c:v>11/24/1994</c:v>
                </c:pt>
                <c:pt idx="8975">
                  <c:v>11/25/1994</c:v>
                </c:pt>
                <c:pt idx="8976">
                  <c:v>11/26/1994</c:v>
                </c:pt>
                <c:pt idx="8977">
                  <c:v>11/27/1994</c:v>
                </c:pt>
                <c:pt idx="8978">
                  <c:v>11/28/1994</c:v>
                </c:pt>
                <c:pt idx="8979">
                  <c:v>11/29/1994</c:v>
                </c:pt>
                <c:pt idx="8980">
                  <c:v>11/30/1994</c:v>
                </c:pt>
                <c:pt idx="8981">
                  <c:v>12/1/1994</c:v>
                </c:pt>
                <c:pt idx="8982">
                  <c:v>12/2/1994</c:v>
                </c:pt>
                <c:pt idx="8983">
                  <c:v>12/3/1994</c:v>
                </c:pt>
                <c:pt idx="8984">
                  <c:v>12/4/1994</c:v>
                </c:pt>
                <c:pt idx="8985">
                  <c:v>12/5/1994</c:v>
                </c:pt>
                <c:pt idx="8986">
                  <c:v>12/6/1994</c:v>
                </c:pt>
                <c:pt idx="8987">
                  <c:v>12/7/1994</c:v>
                </c:pt>
                <c:pt idx="8988">
                  <c:v>12/8/1994</c:v>
                </c:pt>
                <c:pt idx="8989">
                  <c:v>12/9/1994</c:v>
                </c:pt>
                <c:pt idx="8990">
                  <c:v>12/10/1994</c:v>
                </c:pt>
                <c:pt idx="8991">
                  <c:v>12/11/1994</c:v>
                </c:pt>
                <c:pt idx="8992">
                  <c:v>12/12/1994</c:v>
                </c:pt>
                <c:pt idx="8993">
                  <c:v>12/13/1994</c:v>
                </c:pt>
                <c:pt idx="8994">
                  <c:v>12/14/1994</c:v>
                </c:pt>
                <c:pt idx="8995">
                  <c:v>12/15/1994</c:v>
                </c:pt>
                <c:pt idx="8996">
                  <c:v>12/16/1994</c:v>
                </c:pt>
                <c:pt idx="8997">
                  <c:v>12/17/1994</c:v>
                </c:pt>
                <c:pt idx="8998">
                  <c:v>12/18/1994</c:v>
                </c:pt>
                <c:pt idx="8999">
                  <c:v>12/19/1994</c:v>
                </c:pt>
                <c:pt idx="9000">
                  <c:v>12/20/1994</c:v>
                </c:pt>
                <c:pt idx="9001">
                  <c:v>12/21/1994</c:v>
                </c:pt>
                <c:pt idx="9002">
                  <c:v>12/22/1994</c:v>
                </c:pt>
                <c:pt idx="9003">
                  <c:v>12/23/1994</c:v>
                </c:pt>
                <c:pt idx="9004">
                  <c:v>12/24/1994</c:v>
                </c:pt>
                <c:pt idx="9005">
                  <c:v>12/25/1994</c:v>
                </c:pt>
                <c:pt idx="9006">
                  <c:v>12/26/1994</c:v>
                </c:pt>
                <c:pt idx="9007">
                  <c:v>12/27/1994</c:v>
                </c:pt>
                <c:pt idx="9008">
                  <c:v>12/28/1994</c:v>
                </c:pt>
                <c:pt idx="9009">
                  <c:v>12/29/1994</c:v>
                </c:pt>
                <c:pt idx="9010">
                  <c:v>12/30/1994</c:v>
                </c:pt>
                <c:pt idx="9011">
                  <c:v>12/31/1994</c:v>
                </c:pt>
                <c:pt idx="9012">
                  <c:v>1/1/1995</c:v>
                </c:pt>
                <c:pt idx="9013">
                  <c:v>1/2/1995</c:v>
                </c:pt>
                <c:pt idx="9014">
                  <c:v>1/3/1995</c:v>
                </c:pt>
                <c:pt idx="9015">
                  <c:v>1/4/1995</c:v>
                </c:pt>
                <c:pt idx="9016">
                  <c:v>1/5/1995</c:v>
                </c:pt>
                <c:pt idx="9017">
                  <c:v>1/6/1995</c:v>
                </c:pt>
                <c:pt idx="9018">
                  <c:v>1/7/1995</c:v>
                </c:pt>
                <c:pt idx="9019">
                  <c:v>1/8/1995</c:v>
                </c:pt>
                <c:pt idx="9020">
                  <c:v>1/9/1995</c:v>
                </c:pt>
                <c:pt idx="9021">
                  <c:v>1/10/1995</c:v>
                </c:pt>
                <c:pt idx="9022">
                  <c:v>1/11/1995</c:v>
                </c:pt>
                <c:pt idx="9023">
                  <c:v>1/12/1995</c:v>
                </c:pt>
                <c:pt idx="9024">
                  <c:v>1/13/1995</c:v>
                </c:pt>
                <c:pt idx="9025">
                  <c:v>1/14/1995</c:v>
                </c:pt>
                <c:pt idx="9026">
                  <c:v>1/15/1995</c:v>
                </c:pt>
                <c:pt idx="9027">
                  <c:v>1/16/1995</c:v>
                </c:pt>
                <c:pt idx="9028">
                  <c:v>1/17/1995</c:v>
                </c:pt>
                <c:pt idx="9029">
                  <c:v>1/18/1995</c:v>
                </c:pt>
                <c:pt idx="9030">
                  <c:v>1/19/1995</c:v>
                </c:pt>
                <c:pt idx="9031">
                  <c:v>1/20/1995</c:v>
                </c:pt>
                <c:pt idx="9032">
                  <c:v>1/21/1995</c:v>
                </c:pt>
                <c:pt idx="9033">
                  <c:v>1/22/1995</c:v>
                </c:pt>
                <c:pt idx="9034">
                  <c:v>1/23/1995</c:v>
                </c:pt>
                <c:pt idx="9035">
                  <c:v>1/24/1995</c:v>
                </c:pt>
                <c:pt idx="9036">
                  <c:v>1/25/1995</c:v>
                </c:pt>
                <c:pt idx="9037">
                  <c:v>1/26/1995</c:v>
                </c:pt>
                <c:pt idx="9038">
                  <c:v>1/27/1995</c:v>
                </c:pt>
                <c:pt idx="9039">
                  <c:v>1/28/1995</c:v>
                </c:pt>
                <c:pt idx="9040">
                  <c:v>1/29/1995</c:v>
                </c:pt>
                <c:pt idx="9041">
                  <c:v>1/30/1995</c:v>
                </c:pt>
                <c:pt idx="9042">
                  <c:v>1/31/1995</c:v>
                </c:pt>
                <c:pt idx="9043">
                  <c:v>2/1/1995</c:v>
                </c:pt>
                <c:pt idx="9044">
                  <c:v>2/2/1995</c:v>
                </c:pt>
                <c:pt idx="9045">
                  <c:v>2/3/1995</c:v>
                </c:pt>
                <c:pt idx="9046">
                  <c:v>2/4/1995</c:v>
                </c:pt>
                <c:pt idx="9047">
                  <c:v>2/5/1995</c:v>
                </c:pt>
                <c:pt idx="9048">
                  <c:v>2/6/1995</c:v>
                </c:pt>
                <c:pt idx="9049">
                  <c:v>2/7/1995</c:v>
                </c:pt>
                <c:pt idx="9050">
                  <c:v>2/8/1995</c:v>
                </c:pt>
                <c:pt idx="9051">
                  <c:v>2/9/1995</c:v>
                </c:pt>
                <c:pt idx="9052">
                  <c:v>2/10/1995</c:v>
                </c:pt>
                <c:pt idx="9053">
                  <c:v>2/11/1995</c:v>
                </c:pt>
                <c:pt idx="9054">
                  <c:v>2/12/1995</c:v>
                </c:pt>
                <c:pt idx="9055">
                  <c:v>2/13/1995</c:v>
                </c:pt>
                <c:pt idx="9056">
                  <c:v>2/14/1995</c:v>
                </c:pt>
                <c:pt idx="9057">
                  <c:v>2/15/1995</c:v>
                </c:pt>
                <c:pt idx="9058">
                  <c:v>2/16/1995</c:v>
                </c:pt>
                <c:pt idx="9059">
                  <c:v>2/17/1995</c:v>
                </c:pt>
                <c:pt idx="9060">
                  <c:v>2/18/1995</c:v>
                </c:pt>
                <c:pt idx="9061">
                  <c:v>2/19/1995</c:v>
                </c:pt>
                <c:pt idx="9062">
                  <c:v>2/20/1995</c:v>
                </c:pt>
                <c:pt idx="9063">
                  <c:v>2/21/1995</c:v>
                </c:pt>
                <c:pt idx="9064">
                  <c:v>2/22/1995</c:v>
                </c:pt>
                <c:pt idx="9065">
                  <c:v>2/23/1995</c:v>
                </c:pt>
                <c:pt idx="9066">
                  <c:v>2/24/1995</c:v>
                </c:pt>
                <c:pt idx="9067">
                  <c:v>2/25/1995</c:v>
                </c:pt>
                <c:pt idx="9068">
                  <c:v>2/26/1995</c:v>
                </c:pt>
                <c:pt idx="9069">
                  <c:v>2/27/1995</c:v>
                </c:pt>
                <c:pt idx="9070">
                  <c:v>2/28/1995</c:v>
                </c:pt>
                <c:pt idx="9071">
                  <c:v>3/1/1995</c:v>
                </c:pt>
                <c:pt idx="9072">
                  <c:v>3/2/1995</c:v>
                </c:pt>
                <c:pt idx="9073">
                  <c:v>3/3/1995</c:v>
                </c:pt>
                <c:pt idx="9074">
                  <c:v>3/4/1995</c:v>
                </c:pt>
                <c:pt idx="9075">
                  <c:v>3/5/1995</c:v>
                </c:pt>
                <c:pt idx="9076">
                  <c:v>3/6/1995</c:v>
                </c:pt>
                <c:pt idx="9077">
                  <c:v>3/7/1995</c:v>
                </c:pt>
                <c:pt idx="9078">
                  <c:v>3/8/1995</c:v>
                </c:pt>
                <c:pt idx="9079">
                  <c:v>3/9/1995</c:v>
                </c:pt>
                <c:pt idx="9080">
                  <c:v>3/10/1995</c:v>
                </c:pt>
                <c:pt idx="9081">
                  <c:v>3/11/1995</c:v>
                </c:pt>
                <c:pt idx="9082">
                  <c:v>3/12/1995</c:v>
                </c:pt>
                <c:pt idx="9083">
                  <c:v>3/13/1995</c:v>
                </c:pt>
                <c:pt idx="9084">
                  <c:v>3/14/1995</c:v>
                </c:pt>
                <c:pt idx="9085">
                  <c:v>3/15/1995</c:v>
                </c:pt>
                <c:pt idx="9086">
                  <c:v>3/16/1995</c:v>
                </c:pt>
                <c:pt idx="9087">
                  <c:v>3/17/1995</c:v>
                </c:pt>
                <c:pt idx="9088">
                  <c:v>3/18/1995</c:v>
                </c:pt>
                <c:pt idx="9089">
                  <c:v>3/19/1995</c:v>
                </c:pt>
                <c:pt idx="9090">
                  <c:v>3/20/1995</c:v>
                </c:pt>
                <c:pt idx="9091">
                  <c:v>3/21/1995</c:v>
                </c:pt>
                <c:pt idx="9092">
                  <c:v>3/22/1995</c:v>
                </c:pt>
                <c:pt idx="9093">
                  <c:v>3/23/1995</c:v>
                </c:pt>
                <c:pt idx="9094">
                  <c:v>3/24/1995</c:v>
                </c:pt>
                <c:pt idx="9095">
                  <c:v>3/25/1995</c:v>
                </c:pt>
                <c:pt idx="9096">
                  <c:v>3/26/1995</c:v>
                </c:pt>
                <c:pt idx="9097">
                  <c:v>3/27/1995</c:v>
                </c:pt>
                <c:pt idx="9098">
                  <c:v>3/28/1995</c:v>
                </c:pt>
                <c:pt idx="9099">
                  <c:v>3/29/1995</c:v>
                </c:pt>
                <c:pt idx="9100">
                  <c:v>3/30/1995</c:v>
                </c:pt>
                <c:pt idx="9101">
                  <c:v>3/31/1995</c:v>
                </c:pt>
                <c:pt idx="9102">
                  <c:v>4/1/1995</c:v>
                </c:pt>
                <c:pt idx="9103">
                  <c:v>4/2/1995</c:v>
                </c:pt>
                <c:pt idx="9104">
                  <c:v>4/3/1995</c:v>
                </c:pt>
                <c:pt idx="9105">
                  <c:v>4/4/1995</c:v>
                </c:pt>
                <c:pt idx="9106">
                  <c:v>4/5/1995</c:v>
                </c:pt>
                <c:pt idx="9107">
                  <c:v>4/6/1995</c:v>
                </c:pt>
                <c:pt idx="9108">
                  <c:v>4/7/1995</c:v>
                </c:pt>
                <c:pt idx="9109">
                  <c:v>4/8/1995</c:v>
                </c:pt>
                <c:pt idx="9110">
                  <c:v>4/9/1995</c:v>
                </c:pt>
                <c:pt idx="9111">
                  <c:v>4/10/1995</c:v>
                </c:pt>
                <c:pt idx="9112">
                  <c:v>4/11/1995</c:v>
                </c:pt>
                <c:pt idx="9113">
                  <c:v>4/12/1995</c:v>
                </c:pt>
                <c:pt idx="9114">
                  <c:v>4/13/1995</c:v>
                </c:pt>
                <c:pt idx="9115">
                  <c:v>4/14/1995</c:v>
                </c:pt>
                <c:pt idx="9116">
                  <c:v>4/15/1995</c:v>
                </c:pt>
                <c:pt idx="9117">
                  <c:v>4/16/1995</c:v>
                </c:pt>
                <c:pt idx="9118">
                  <c:v>4/17/1995</c:v>
                </c:pt>
                <c:pt idx="9119">
                  <c:v>4/18/1995</c:v>
                </c:pt>
                <c:pt idx="9120">
                  <c:v>4/19/1995</c:v>
                </c:pt>
                <c:pt idx="9121">
                  <c:v>4/20/1995</c:v>
                </c:pt>
                <c:pt idx="9122">
                  <c:v>4/21/1995</c:v>
                </c:pt>
                <c:pt idx="9123">
                  <c:v>4/22/1995</c:v>
                </c:pt>
                <c:pt idx="9124">
                  <c:v>4/23/1995</c:v>
                </c:pt>
                <c:pt idx="9125">
                  <c:v>4/24/1995</c:v>
                </c:pt>
                <c:pt idx="9126">
                  <c:v>4/25/1995</c:v>
                </c:pt>
                <c:pt idx="9127">
                  <c:v>4/26/1995</c:v>
                </c:pt>
                <c:pt idx="9128">
                  <c:v>4/27/1995</c:v>
                </c:pt>
                <c:pt idx="9129">
                  <c:v>4/28/1995</c:v>
                </c:pt>
                <c:pt idx="9130">
                  <c:v>4/29/1995</c:v>
                </c:pt>
                <c:pt idx="9131">
                  <c:v>4/30/1995</c:v>
                </c:pt>
                <c:pt idx="9132">
                  <c:v>5/1/1995</c:v>
                </c:pt>
                <c:pt idx="9133">
                  <c:v>5/2/1995</c:v>
                </c:pt>
                <c:pt idx="9134">
                  <c:v>5/3/1995</c:v>
                </c:pt>
                <c:pt idx="9135">
                  <c:v>5/4/1995</c:v>
                </c:pt>
                <c:pt idx="9136">
                  <c:v>5/5/1995</c:v>
                </c:pt>
                <c:pt idx="9137">
                  <c:v>5/6/1995</c:v>
                </c:pt>
                <c:pt idx="9138">
                  <c:v>5/7/1995</c:v>
                </c:pt>
                <c:pt idx="9139">
                  <c:v>5/8/1995</c:v>
                </c:pt>
                <c:pt idx="9140">
                  <c:v>5/9/1995</c:v>
                </c:pt>
                <c:pt idx="9141">
                  <c:v>5/10/1995</c:v>
                </c:pt>
                <c:pt idx="9142">
                  <c:v>5/11/1995</c:v>
                </c:pt>
                <c:pt idx="9143">
                  <c:v>5/12/1995</c:v>
                </c:pt>
                <c:pt idx="9144">
                  <c:v>5/13/1995</c:v>
                </c:pt>
                <c:pt idx="9145">
                  <c:v>5/14/1995</c:v>
                </c:pt>
                <c:pt idx="9146">
                  <c:v>5/15/1995</c:v>
                </c:pt>
                <c:pt idx="9147">
                  <c:v>5/16/1995</c:v>
                </c:pt>
                <c:pt idx="9148">
                  <c:v>5/17/1995</c:v>
                </c:pt>
                <c:pt idx="9149">
                  <c:v>5/18/1995</c:v>
                </c:pt>
                <c:pt idx="9150">
                  <c:v>5/19/1995</c:v>
                </c:pt>
                <c:pt idx="9151">
                  <c:v>5/20/1995</c:v>
                </c:pt>
                <c:pt idx="9152">
                  <c:v>5/21/1995</c:v>
                </c:pt>
                <c:pt idx="9153">
                  <c:v>5/22/1995</c:v>
                </c:pt>
                <c:pt idx="9154">
                  <c:v>5/23/1995</c:v>
                </c:pt>
                <c:pt idx="9155">
                  <c:v>5/24/1995</c:v>
                </c:pt>
                <c:pt idx="9156">
                  <c:v>5/25/1995</c:v>
                </c:pt>
                <c:pt idx="9157">
                  <c:v>5/26/1995</c:v>
                </c:pt>
                <c:pt idx="9158">
                  <c:v>5/27/1995</c:v>
                </c:pt>
                <c:pt idx="9159">
                  <c:v>5/28/1995</c:v>
                </c:pt>
                <c:pt idx="9160">
                  <c:v>5/29/1995</c:v>
                </c:pt>
                <c:pt idx="9161">
                  <c:v>5/30/1995</c:v>
                </c:pt>
                <c:pt idx="9162">
                  <c:v>5/31/1995</c:v>
                </c:pt>
                <c:pt idx="9163">
                  <c:v>6/1/1995</c:v>
                </c:pt>
                <c:pt idx="9164">
                  <c:v>6/2/1995</c:v>
                </c:pt>
                <c:pt idx="9165">
                  <c:v>6/3/1995</c:v>
                </c:pt>
                <c:pt idx="9166">
                  <c:v>6/4/1995</c:v>
                </c:pt>
                <c:pt idx="9167">
                  <c:v>6/5/1995</c:v>
                </c:pt>
                <c:pt idx="9168">
                  <c:v>6/6/1995</c:v>
                </c:pt>
                <c:pt idx="9169">
                  <c:v>6/7/1995</c:v>
                </c:pt>
                <c:pt idx="9170">
                  <c:v>6/8/1995</c:v>
                </c:pt>
                <c:pt idx="9171">
                  <c:v>6/9/1995</c:v>
                </c:pt>
                <c:pt idx="9172">
                  <c:v>6/10/1995</c:v>
                </c:pt>
                <c:pt idx="9173">
                  <c:v>6/11/1995</c:v>
                </c:pt>
                <c:pt idx="9174">
                  <c:v>6/12/1995</c:v>
                </c:pt>
                <c:pt idx="9175">
                  <c:v>6/13/1995</c:v>
                </c:pt>
                <c:pt idx="9176">
                  <c:v>6/14/1995</c:v>
                </c:pt>
                <c:pt idx="9177">
                  <c:v>6/15/1995</c:v>
                </c:pt>
                <c:pt idx="9178">
                  <c:v>6/16/1995</c:v>
                </c:pt>
                <c:pt idx="9179">
                  <c:v>6/17/1995</c:v>
                </c:pt>
                <c:pt idx="9180">
                  <c:v>6/18/1995</c:v>
                </c:pt>
                <c:pt idx="9181">
                  <c:v>6/19/1995</c:v>
                </c:pt>
                <c:pt idx="9182">
                  <c:v>6/20/1995</c:v>
                </c:pt>
                <c:pt idx="9183">
                  <c:v>6/21/1995</c:v>
                </c:pt>
                <c:pt idx="9184">
                  <c:v>6/22/1995</c:v>
                </c:pt>
                <c:pt idx="9185">
                  <c:v>6/23/1995</c:v>
                </c:pt>
                <c:pt idx="9186">
                  <c:v>6/24/1995</c:v>
                </c:pt>
                <c:pt idx="9187">
                  <c:v>6/25/1995</c:v>
                </c:pt>
                <c:pt idx="9188">
                  <c:v>6/26/1995</c:v>
                </c:pt>
                <c:pt idx="9189">
                  <c:v>6/27/1995</c:v>
                </c:pt>
                <c:pt idx="9190">
                  <c:v>6/28/1995</c:v>
                </c:pt>
                <c:pt idx="9191">
                  <c:v>6/29/1995</c:v>
                </c:pt>
                <c:pt idx="9192">
                  <c:v>6/30/1995</c:v>
                </c:pt>
                <c:pt idx="9193">
                  <c:v>7/1/1995</c:v>
                </c:pt>
                <c:pt idx="9194">
                  <c:v>7/2/1995</c:v>
                </c:pt>
                <c:pt idx="9195">
                  <c:v>7/3/1995</c:v>
                </c:pt>
                <c:pt idx="9196">
                  <c:v>7/4/1995</c:v>
                </c:pt>
                <c:pt idx="9197">
                  <c:v>7/5/1995</c:v>
                </c:pt>
                <c:pt idx="9198">
                  <c:v>7/6/1995</c:v>
                </c:pt>
                <c:pt idx="9199">
                  <c:v>7/7/1995</c:v>
                </c:pt>
                <c:pt idx="9200">
                  <c:v>7/8/1995</c:v>
                </c:pt>
                <c:pt idx="9201">
                  <c:v>7/9/1995</c:v>
                </c:pt>
                <c:pt idx="9202">
                  <c:v>7/10/1995</c:v>
                </c:pt>
                <c:pt idx="9203">
                  <c:v>7/11/1995</c:v>
                </c:pt>
                <c:pt idx="9204">
                  <c:v>7/12/1995</c:v>
                </c:pt>
                <c:pt idx="9205">
                  <c:v>7/13/1995</c:v>
                </c:pt>
                <c:pt idx="9206">
                  <c:v>7/14/1995</c:v>
                </c:pt>
                <c:pt idx="9207">
                  <c:v>7/15/1995</c:v>
                </c:pt>
                <c:pt idx="9208">
                  <c:v>7/16/1995</c:v>
                </c:pt>
                <c:pt idx="9209">
                  <c:v>7/17/1995</c:v>
                </c:pt>
                <c:pt idx="9210">
                  <c:v>7/18/1995</c:v>
                </c:pt>
                <c:pt idx="9211">
                  <c:v>7/19/1995</c:v>
                </c:pt>
                <c:pt idx="9212">
                  <c:v>7/20/1995</c:v>
                </c:pt>
                <c:pt idx="9213">
                  <c:v>7/21/1995</c:v>
                </c:pt>
                <c:pt idx="9214">
                  <c:v>7/22/1995</c:v>
                </c:pt>
                <c:pt idx="9215">
                  <c:v>7/23/1995</c:v>
                </c:pt>
                <c:pt idx="9216">
                  <c:v>7/24/1995</c:v>
                </c:pt>
                <c:pt idx="9217">
                  <c:v>7/25/1995</c:v>
                </c:pt>
                <c:pt idx="9218">
                  <c:v>7/26/1995</c:v>
                </c:pt>
                <c:pt idx="9219">
                  <c:v>7/27/1995</c:v>
                </c:pt>
                <c:pt idx="9220">
                  <c:v>7/28/1995</c:v>
                </c:pt>
                <c:pt idx="9221">
                  <c:v>7/29/1995</c:v>
                </c:pt>
                <c:pt idx="9222">
                  <c:v>7/30/1995</c:v>
                </c:pt>
                <c:pt idx="9223">
                  <c:v>7/31/1995</c:v>
                </c:pt>
                <c:pt idx="9224">
                  <c:v>8/1/1995</c:v>
                </c:pt>
                <c:pt idx="9225">
                  <c:v>8/2/1995</c:v>
                </c:pt>
                <c:pt idx="9226">
                  <c:v>8/3/1995</c:v>
                </c:pt>
                <c:pt idx="9227">
                  <c:v>8/4/1995</c:v>
                </c:pt>
                <c:pt idx="9228">
                  <c:v>8/5/1995</c:v>
                </c:pt>
                <c:pt idx="9229">
                  <c:v>8/6/1995</c:v>
                </c:pt>
                <c:pt idx="9230">
                  <c:v>8/7/1995</c:v>
                </c:pt>
                <c:pt idx="9231">
                  <c:v>8/8/1995</c:v>
                </c:pt>
                <c:pt idx="9232">
                  <c:v>8/9/1995</c:v>
                </c:pt>
                <c:pt idx="9233">
                  <c:v>8/10/1995</c:v>
                </c:pt>
                <c:pt idx="9234">
                  <c:v>8/11/1995</c:v>
                </c:pt>
                <c:pt idx="9235">
                  <c:v>8/12/1995</c:v>
                </c:pt>
                <c:pt idx="9236">
                  <c:v>8/13/1995</c:v>
                </c:pt>
                <c:pt idx="9237">
                  <c:v>8/14/1995</c:v>
                </c:pt>
                <c:pt idx="9238">
                  <c:v>8/15/1995</c:v>
                </c:pt>
                <c:pt idx="9239">
                  <c:v>8/16/1995</c:v>
                </c:pt>
                <c:pt idx="9240">
                  <c:v>8/17/1995</c:v>
                </c:pt>
                <c:pt idx="9241">
                  <c:v>8/18/1995</c:v>
                </c:pt>
                <c:pt idx="9242">
                  <c:v>8/19/1995</c:v>
                </c:pt>
                <c:pt idx="9243">
                  <c:v>8/20/1995</c:v>
                </c:pt>
                <c:pt idx="9244">
                  <c:v>8/21/1995</c:v>
                </c:pt>
                <c:pt idx="9245">
                  <c:v>8/22/1995</c:v>
                </c:pt>
                <c:pt idx="9246">
                  <c:v>8/23/1995</c:v>
                </c:pt>
                <c:pt idx="9247">
                  <c:v>8/24/1995</c:v>
                </c:pt>
                <c:pt idx="9248">
                  <c:v>8/25/1995</c:v>
                </c:pt>
                <c:pt idx="9249">
                  <c:v>8/26/1995</c:v>
                </c:pt>
                <c:pt idx="9250">
                  <c:v>8/27/1995</c:v>
                </c:pt>
                <c:pt idx="9251">
                  <c:v>8/28/1995</c:v>
                </c:pt>
                <c:pt idx="9252">
                  <c:v>8/29/1995</c:v>
                </c:pt>
                <c:pt idx="9253">
                  <c:v>8/30/1995</c:v>
                </c:pt>
                <c:pt idx="9254">
                  <c:v>8/31/1995</c:v>
                </c:pt>
                <c:pt idx="9255">
                  <c:v>9/1/1995</c:v>
                </c:pt>
                <c:pt idx="9256">
                  <c:v>9/2/1995</c:v>
                </c:pt>
                <c:pt idx="9257">
                  <c:v>9/3/1995</c:v>
                </c:pt>
                <c:pt idx="9258">
                  <c:v>9/4/1995</c:v>
                </c:pt>
                <c:pt idx="9259">
                  <c:v>9/5/1995</c:v>
                </c:pt>
                <c:pt idx="9260">
                  <c:v>9/6/1995</c:v>
                </c:pt>
                <c:pt idx="9261">
                  <c:v>9/7/1995</c:v>
                </c:pt>
                <c:pt idx="9262">
                  <c:v>9/8/1995</c:v>
                </c:pt>
                <c:pt idx="9263">
                  <c:v>9/9/1995</c:v>
                </c:pt>
                <c:pt idx="9264">
                  <c:v>9/10/1995</c:v>
                </c:pt>
                <c:pt idx="9265">
                  <c:v>9/11/1995</c:v>
                </c:pt>
                <c:pt idx="9266">
                  <c:v>9/12/1995</c:v>
                </c:pt>
                <c:pt idx="9267">
                  <c:v>9/13/1995</c:v>
                </c:pt>
                <c:pt idx="9268">
                  <c:v>9/14/1995</c:v>
                </c:pt>
                <c:pt idx="9269">
                  <c:v>9/15/1995</c:v>
                </c:pt>
                <c:pt idx="9270">
                  <c:v>9/16/1995</c:v>
                </c:pt>
                <c:pt idx="9271">
                  <c:v>9/17/1995</c:v>
                </c:pt>
                <c:pt idx="9272">
                  <c:v>9/18/1995</c:v>
                </c:pt>
                <c:pt idx="9273">
                  <c:v>9/19/1995</c:v>
                </c:pt>
                <c:pt idx="9274">
                  <c:v>9/20/1995</c:v>
                </c:pt>
                <c:pt idx="9275">
                  <c:v>9/21/1995</c:v>
                </c:pt>
                <c:pt idx="9276">
                  <c:v>9/22/1995</c:v>
                </c:pt>
                <c:pt idx="9277">
                  <c:v>9/23/1995</c:v>
                </c:pt>
                <c:pt idx="9278">
                  <c:v>9/24/1995</c:v>
                </c:pt>
                <c:pt idx="9279">
                  <c:v>9/25/1995</c:v>
                </c:pt>
                <c:pt idx="9280">
                  <c:v>9/26/1995</c:v>
                </c:pt>
                <c:pt idx="9281">
                  <c:v>9/27/1995</c:v>
                </c:pt>
                <c:pt idx="9282">
                  <c:v>9/28/1995</c:v>
                </c:pt>
                <c:pt idx="9283">
                  <c:v>9/29/1995</c:v>
                </c:pt>
                <c:pt idx="9284">
                  <c:v>9/30/1995</c:v>
                </c:pt>
                <c:pt idx="9285">
                  <c:v>10/1/1995</c:v>
                </c:pt>
                <c:pt idx="9286">
                  <c:v>10/2/1995</c:v>
                </c:pt>
                <c:pt idx="9287">
                  <c:v>10/3/1995</c:v>
                </c:pt>
                <c:pt idx="9288">
                  <c:v>10/4/1995</c:v>
                </c:pt>
                <c:pt idx="9289">
                  <c:v>10/5/1995</c:v>
                </c:pt>
                <c:pt idx="9290">
                  <c:v>10/6/1995</c:v>
                </c:pt>
                <c:pt idx="9291">
                  <c:v>10/7/1995</c:v>
                </c:pt>
                <c:pt idx="9292">
                  <c:v>10/8/1995</c:v>
                </c:pt>
                <c:pt idx="9293">
                  <c:v>10/9/1995</c:v>
                </c:pt>
                <c:pt idx="9294">
                  <c:v>10/10/1995</c:v>
                </c:pt>
                <c:pt idx="9295">
                  <c:v>10/11/1995</c:v>
                </c:pt>
                <c:pt idx="9296">
                  <c:v>10/12/1995</c:v>
                </c:pt>
                <c:pt idx="9297">
                  <c:v>10/13/1995</c:v>
                </c:pt>
                <c:pt idx="9298">
                  <c:v>10/14/1995</c:v>
                </c:pt>
                <c:pt idx="9299">
                  <c:v>10/15/1995</c:v>
                </c:pt>
                <c:pt idx="9300">
                  <c:v>10/16/1995</c:v>
                </c:pt>
                <c:pt idx="9301">
                  <c:v>10/17/1995</c:v>
                </c:pt>
                <c:pt idx="9302">
                  <c:v>10/18/1995</c:v>
                </c:pt>
                <c:pt idx="9303">
                  <c:v>10/19/1995</c:v>
                </c:pt>
                <c:pt idx="9304">
                  <c:v>10/20/1995</c:v>
                </c:pt>
                <c:pt idx="9305">
                  <c:v>10/21/1995</c:v>
                </c:pt>
                <c:pt idx="9306">
                  <c:v>10/22/1995</c:v>
                </c:pt>
                <c:pt idx="9307">
                  <c:v>10/23/1995</c:v>
                </c:pt>
                <c:pt idx="9308">
                  <c:v>10/24/1995</c:v>
                </c:pt>
                <c:pt idx="9309">
                  <c:v>10/25/1995</c:v>
                </c:pt>
                <c:pt idx="9310">
                  <c:v>10/26/1995</c:v>
                </c:pt>
                <c:pt idx="9311">
                  <c:v>10/27/1995</c:v>
                </c:pt>
                <c:pt idx="9312">
                  <c:v>10/28/1995</c:v>
                </c:pt>
                <c:pt idx="9313">
                  <c:v>10/29/1995</c:v>
                </c:pt>
                <c:pt idx="9314">
                  <c:v>10/30/1995</c:v>
                </c:pt>
                <c:pt idx="9315">
                  <c:v>10/31/1995</c:v>
                </c:pt>
                <c:pt idx="9316">
                  <c:v>11/1/1995</c:v>
                </c:pt>
                <c:pt idx="9317">
                  <c:v>11/2/1995</c:v>
                </c:pt>
                <c:pt idx="9318">
                  <c:v>11/3/1995</c:v>
                </c:pt>
                <c:pt idx="9319">
                  <c:v>11/4/1995</c:v>
                </c:pt>
                <c:pt idx="9320">
                  <c:v>11/5/1995</c:v>
                </c:pt>
                <c:pt idx="9321">
                  <c:v>11/6/1995</c:v>
                </c:pt>
                <c:pt idx="9322">
                  <c:v>11/7/1995</c:v>
                </c:pt>
                <c:pt idx="9323">
                  <c:v>11/8/1995</c:v>
                </c:pt>
                <c:pt idx="9324">
                  <c:v>11/9/1995</c:v>
                </c:pt>
                <c:pt idx="9325">
                  <c:v>11/10/1995</c:v>
                </c:pt>
                <c:pt idx="9326">
                  <c:v>11/11/1995</c:v>
                </c:pt>
                <c:pt idx="9327">
                  <c:v>11/12/1995</c:v>
                </c:pt>
                <c:pt idx="9328">
                  <c:v>11/13/1995</c:v>
                </c:pt>
                <c:pt idx="9329">
                  <c:v>11/14/1995</c:v>
                </c:pt>
                <c:pt idx="9330">
                  <c:v>11/15/1995</c:v>
                </c:pt>
                <c:pt idx="9331">
                  <c:v>11/16/1995</c:v>
                </c:pt>
                <c:pt idx="9332">
                  <c:v>11/17/1995</c:v>
                </c:pt>
                <c:pt idx="9333">
                  <c:v>11/18/1995</c:v>
                </c:pt>
                <c:pt idx="9334">
                  <c:v>11/19/1995</c:v>
                </c:pt>
                <c:pt idx="9335">
                  <c:v>11/20/1995</c:v>
                </c:pt>
                <c:pt idx="9336">
                  <c:v>11/21/1995</c:v>
                </c:pt>
                <c:pt idx="9337">
                  <c:v>11/22/1995</c:v>
                </c:pt>
                <c:pt idx="9338">
                  <c:v>11/23/1995</c:v>
                </c:pt>
                <c:pt idx="9339">
                  <c:v>11/24/1995</c:v>
                </c:pt>
                <c:pt idx="9340">
                  <c:v>11/25/1995</c:v>
                </c:pt>
                <c:pt idx="9341">
                  <c:v>11/26/1995</c:v>
                </c:pt>
                <c:pt idx="9342">
                  <c:v>11/27/1995</c:v>
                </c:pt>
                <c:pt idx="9343">
                  <c:v>11/28/1995</c:v>
                </c:pt>
                <c:pt idx="9344">
                  <c:v>11/29/1995</c:v>
                </c:pt>
                <c:pt idx="9345">
                  <c:v>11/30/1995</c:v>
                </c:pt>
                <c:pt idx="9346">
                  <c:v>12/1/1995</c:v>
                </c:pt>
                <c:pt idx="9347">
                  <c:v>12/2/1995</c:v>
                </c:pt>
                <c:pt idx="9348">
                  <c:v>12/3/1995</c:v>
                </c:pt>
                <c:pt idx="9349">
                  <c:v>12/4/1995</c:v>
                </c:pt>
                <c:pt idx="9350">
                  <c:v>12/5/1995</c:v>
                </c:pt>
                <c:pt idx="9351">
                  <c:v>12/6/1995</c:v>
                </c:pt>
                <c:pt idx="9352">
                  <c:v>12/7/1995</c:v>
                </c:pt>
                <c:pt idx="9353">
                  <c:v>12/8/1995</c:v>
                </c:pt>
                <c:pt idx="9354">
                  <c:v>12/9/1995</c:v>
                </c:pt>
                <c:pt idx="9355">
                  <c:v>12/10/1995</c:v>
                </c:pt>
                <c:pt idx="9356">
                  <c:v>12/11/1995</c:v>
                </c:pt>
                <c:pt idx="9357">
                  <c:v>12/12/1995</c:v>
                </c:pt>
                <c:pt idx="9358">
                  <c:v>12/13/1995</c:v>
                </c:pt>
                <c:pt idx="9359">
                  <c:v>12/14/1995</c:v>
                </c:pt>
                <c:pt idx="9360">
                  <c:v>12/15/1995</c:v>
                </c:pt>
                <c:pt idx="9361">
                  <c:v>12/16/1995</c:v>
                </c:pt>
                <c:pt idx="9362">
                  <c:v>12/17/1995</c:v>
                </c:pt>
                <c:pt idx="9363">
                  <c:v>12/18/1995</c:v>
                </c:pt>
                <c:pt idx="9364">
                  <c:v>12/19/1995</c:v>
                </c:pt>
                <c:pt idx="9365">
                  <c:v>12/20/1995</c:v>
                </c:pt>
                <c:pt idx="9366">
                  <c:v>12/21/1995</c:v>
                </c:pt>
                <c:pt idx="9367">
                  <c:v>12/22/1995</c:v>
                </c:pt>
                <c:pt idx="9368">
                  <c:v>12/23/1995</c:v>
                </c:pt>
                <c:pt idx="9369">
                  <c:v>12/24/1995</c:v>
                </c:pt>
                <c:pt idx="9370">
                  <c:v>12/25/1995</c:v>
                </c:pt>
                <c:pt idx="9371">
                  <c:v>12/26/1995</c:v>
                </c:pt>
                <c:pt idx="9372">
                  <c:v>12/27/1995</c:v>
                </c:pt>
                <c:pt idx="9373">
                  <c:v>12/28/1995</c:v>
                </c:pt>
                <c:pt idx="9374">
                  <c:v>12/29/1995</c:v>
                </c:pt>
                <c:pt idx="9375">
                  <c:v>12/30/1995</c:v>
                </c:pt>
                <c:pt idx="9376">
                  <c:v>12/31/1995</c:v>
                </c:pt>
                <c:pt idx="9377">
                  <c:v>1/1/1996</c:v>
                </c:pt>
                <c:pt idx="9378">
                  <c:v>1/2/1996</c:v>
                </c:pt>
                <c:pt idx="9379">
                  <c:v>1/3/1996</c:v>
                </c:pt>
                <c:pt idx="9380">
                  <c:v>1/4/1996</c:v>
                </c:pt>
                <c:pt idx="9381">
                  <c:v>1/5/1996</c:v>
                </c:pt>
                <c:pt idx="9382">
                  <c:v>1/6/1996</c:v>
                </c:pt>
                <c:pt idx="9383">
                  <c:v>1/7/1996</c:v>
                </c:pt>
                <c:pt idx="9384">
                  <c:v>1/8/1996</c:v>
                </c:pt>
                <c:pt idx="9385">
                  <c:v>1/9/1996</c:v>
                </c:pt>
                <c:pt idx="9386">
                  <c:v>1/10/1996</c:v>
                </c:pt>
                <c:pt idx="9387">
                  <c:v>1/11/1996</c:v>
                </c:pt>
                <c:pt idx="9388">
                  <c:v>1/12/1996</c:v>
                </c:pt>
                <c:pt idx="9389">
                  <c:v>1/13/1996</c:v>
                </c:pt>
                <c:pt idx="9390">
                  <c:v>1/14/1996</c:v>
                </c:pt>
                <c:pt idx="9391">
                  <c:v>1/15/1996</c:v>
                </c:pt>
                <c:pt idx="9392">
                  <c:v>1/16/1996</c:v>
                </c:pt>
                <c:pt idx="9393">
                  <c:v>1/17/1996</c:v>
                </c:pt>
                <c:pt idx="9394">
                  <c:v>1/18/1996</c:v>
                </c:pt>
                <c:pt idx="9395">
                  <c:v>1/19/1996</c:v>
                </c:pt>
                <c:pt idx="9396">
                  <c:v>1/20/1996</c:v>
                </c:pt>
                <c:pt idx="9397">
                  <c:v>1/21/1996</c:v>
                </c:pt>
                <c:pt idx="9398">
                  <c:v>1/22/1996</c:v>
                </c:pt>
                <c:pt idx="9399">
                  <c:v>1/23/1996</c:v>
                </c:pt>
                <c:pt idx="9400">
                  <c:v>1/24/1996</c:v>
                </c:pt>
                <c:pt idx="9401">
                  <c:v>1/25/1996</c:v>
                </c:pt>
                <c:pt idx="9402">
                  <c:v>1/26/1996</c:v>
                </c:pt>
                <c:pt idx="9403">
                  <c:v>1/27/1996</c:v>
                </c:pt>
                <c:pt idx="9404">
                  <c:v>1/28/1996</c:v>
                </c:pt>
                <c:pt idx="9405">
                  <c:v>1/29/1996</c:v>
                </c:pt>
                <c:pt idx="9406">
                  <c:v>1/30/1996</c:v>
                </c:pt>
                <c:pt idx="9407">
                  <c:v>1/31/1996</c:v>
                </c:pt>
                <c:pt idx="9408">
                  <c:v>2/1/1996</c:v>
                </c:pt>
                <c:pt idx="9409">
                  <c:v>2/2/1996</c:v>
                </c:pt>
                <c:pt idx="9410">
                  <c:v>2/3/1996</c:v>
                </c:pt>
                <c:pt idx="9411">
                  <c:v>2/4/1996</c:v>
                </c:pt>
                <c:pt idx="9412">
                  <c:v>2/5/1996</c:v>
                </c:pt>
                <c:pt idx="9413">
                  <c:v>2/6/1996</c:v>
                </c:pt>
                <c:pt idx="9414">
                  <c:v>2/7/1996</c:v>
                </c:pt>
                <c:pt idx="9415">
                  <c:v>2/8/1996</c:v>
                </c:pt>
                <c:pt idx="9416">
                  <c:v>2/9/1996</c:v>
                </c:pt>
                <c:pt idx="9417">
                  <c:v>2/10/1996</c:v>
                </c:pt>
                <c:pt idx="9418">
                  <c:v>2/11/1996</c:v>
                </c:pt>
                <c:pt idx="9419">
                  <c:v>2/12/1996</c:v>
                </c:pt>
                <c:pt idx="9420">
                  <c:v>2/13/1996</c:v>
                </c:pt>
                <c:pt idx="9421">
                  <c:v>2/14/1996</c:v>
                </c:pt>
                <c:pt idx="9422">
                  <c:v>2/15/1996</c:v>
                </c:pt>
                <c:pt idx="9423">
                  <c:v>2/16/1996</c:v>
                </c:pt>
                <c:pt idx="9424">
                  <c:v>2/17/1996</c:v>
                </c:pt>
                <c:pt idx="9425">
                  <c:v>2/18/1996</c:v>
                </c:pt>
                <c:pt idx="9426">
                  <c:v>2/19/1996</c:v>
                </c:pt>
                <c:pt idx="9427">
                  <c:v>2/20/1996</c:v>
                </c:pt>
                <c:pt idx="9428">
                  <c:v>2/21/1996</c:v>
                </c:pt>
                <c:pt idx="9429">
                  <c:v>2/22/1996</c:v>
                </c:pt>
                <c:pt idx="9430">
                  <c:v>2/23/1996</c:v>
                </c:pt>
                <c:pt idx="9431">
                  <c:v>2/24/1996</c:v>
                </c:pt>
                <c:pt idx="9432">
                  <c:v>2/25/1996</c:v>
                </c:pt>
                <c:pt idx="9433">
                  <c:v>2/26/1996</c:v>
                </c:pt>
                <c:pt idx="9434">
                  <c:v>2/27/1996</c:v>
                </c:pt>
                <c:pt idx="9435">
                  <c:v>2/28/1996</c:v>
                </c:pt>
                <c:pt idx="9436">
                  <c:v>2/29/1996</c:v>
                </c:pt>
                <c:pt idx="9437">
                  <c:v>3/1/1996</c:v>
                </c:pt>
                <c:pt idx="9438">
                  <c:v>3/2/1996</c:v>
                </c:pt>
                <c:pt idx="9439">
                  <c:v>3/3/1996</c:v>
                </c:pt>
                <c:pt idx="9440">
                  <c:v>3/4/1996</c:v>
                </c:pt>
                <c:pt idx="9441">
                  <c:v>3/5/1996</c:v>
                </c:pt>
                <c:pt idx="9442">
                  <c:v>3/6/1996</c:v>
                </c:pt>
                <c:pt idx="9443">
                  <c:v>3/7/1996</c:v>
                </c:pt>
                <c:pt idx="9444">
                  <c:v>3/8/1996</c:v>
                </c:pt>
                <c:pt idx="9445">
                  <c:v>3/9/1996</c:v>
                </c:pt>
                <c:pt idx="9446">
                  <c:v>3/10/1996</c:v>
                </c:pt>
                <c:pt idx="9447">
                  <c:v>3/11/1996</c:v>
                </c:pt>
                <c:pt idx="9448">
                  <c:v>3/12/1996</c:v>
                </c:pt>
                <c:pt idx="9449">
                  <c:v>3/13/1996</c:v>
                </c:pt>
                <c:pt idx="9450">
                  <c:v>3/14/1996</c:v>
                </c:pt>
                <c:pt idx="9451">
                  <c:v>3/15/1996</c:v>
                </c:pt>
                <c:pt idx="9452">
                  <c:v>3/16/1996</c:v>
                </c:pt>
                <c:pt idx="9453">
                  <c:v>3/17/1996</c:v>
                </c:pt>
                <c:pt idx="9454">
                  <c:v>3/18/1996</c:v>
                </c:pt>
                <c:pt idx="9455">
                  <c:v>3/19/1996</c:v>
                </c:pt>
                <c:pt idx="9456">
                  <c:v>3/20/1996</c:v>
                </c:pt>
                <c:pt idx="9457">
                  <c:v>3/21/1996</c:v>
                </c:pt>
                <c:pt idx="9458">
                  <c:v>3/22/1996</c:v>
                </c:pt>
                <c:pt idx="9459">
                  <c:v>3/23/1996</c:v>
                </c:pt>
                <c:pt idx="9460">
                  <c:v>3/24/1996</c:v>
                </c:pt>
                <c:pt idx="9461">
                  <c:v>3/25/1996</c:v>
                </c:pt>
                <c:pt idx="9462">
                  <c:v>3/26/1996</c:v>
                </c:pt>
                <c:pt idx="9463">
                  <c:v>3/27/1996</c:v>
                </c:pt>
                <c:pt idx="9464">
                  <c:v>3/28/1996</c:v>
                </c:pt>
                <c:pt idx="9465">
                  <c:v>3/29/1996</c:v>
                </c:pt>
                <c:pt idx="9466">
                  <c:v>3/30/1996</c:v>
                </c:pt>
                <c:pt idx="9467">
                  <c:v>3/31/1996</c:v>
                </c:pt>
                <c:pt idx="9468">
                  <c:v>4/1/1996</c:v>
                </c:pt>
                <c:pt idx="9469">
                  <c:v>4/2/1996</c:v>
                </c:pt>
                <c:pt idx="9470">
                  <c:v>4/3/1996</c:v>
                </c:pt>
                <c:pt idx="9471">
                  <c:v>4/4/1996</c:v>
                </c:pt>
                <c:pt idx="9472">
                  <c:v>4/5/1996</c:v>
                </c:pt>
                <c:pt idx="9473">
                  <c:v>4/6/1996</c:v>
                </c:pt>
                <c:pt idx="9474">
                  <c:v>4/7/1996</c:v>
                </c:pt>
                <c:pt idx="9475">
                  <c:v>4/8/1996</c:v>
                </c:pt>
                <c:pt idx="9476">
                  <c:v>4/9/1996</c:v>
                </c:pt>
                <c:pt idx="9477">
                  <c:v>4/10/1996</c:v>
                </c:pt>
                <c:pt idx="9478">
                  <c:v>4/11/1996</c:v>
                </c:pt>
                <c:pt idx="9479">
                  <c:v>4/12/1996</c:v>
                </c:pt>
                <c:pt idx="9480">
                  <c:v>4/13/1996</c:v>
                </c:pt>
                <c:pt idx="9481">
                  <c:v>4/14/1996</c:v>
                </c:pt>
                <c:pt idx="9482">
                  <c:v>4/15/1996</c:v>
                </c:pt>
                <c:pt idx="9483">
                  <c:v>4/16/1996</c:v>
                </c:pt>
                <c:pt idx="9484">
                  <c:v>4/17/1996</c:v>
                </c:pt>
                <c:pt idx="9485">
                  <c:v>4/18/1996</c:v>
                </c:pt>
                <c:pt idx="9486">
                  <c:v>4/19/1996</c:v>
                </c:pt>
                <c:pt idx="9487">
                  <c:v>4/20/1996</c:v>
                </c:pt>
                <c:pt idx="9488">
                  <c:v>4/21/1996</c:v>
                </c:pt>
                <c:pt idx="9489">
                  <c:v>4/22/1996</c:v>
                </c:pt>
                <c:pt idx="9490">
                  <c:v>4/23/1996</c:v>
                </c:pt>
                <c:pt idx="9491">
                  <c:v>4/24/1996</c:v>
                </c:pt>
                <c:pt idx="9492">
                  <c:v>4/25/1996</c:v>
                </c:pt>
                <c:pt idx="9493">
                  <c:v>4/26/1996</c:v>
                </c:pt>
                <c:pt idx="9494">
                  <c:v>4/27/1996</c:v>
                </c:pt>
                <c:pt idx="9495">
                  <c:v>4/28/1996</c:v>
                </c:pt>
                <c:pt idx="9496">
                  <c:v>4/29/1996</c:v>
                </c:pt>
                <c:pt idx="9497">
                  <c:v>4/30/1996</c:v>
                </c:pt>
                <c:pt idx="9498">
                  <c:v>5/1/1996</c:v>
                </c:pt>
                <c:pt idx="9499">
                  <c:v>5/2/1996</c:v>
                </c:pt>
                <c:pt idx="9500">
                  <c:v>5/3/1996</c:v>
                </c:pt>
                <c:pt idx="9501">
                  <c:v>5/4/1996</c:v>
                </c:pt>
                <c:pt idx="9502">
                  <c:v>5/5/1996</c:v>
                </c:pt>
                <c:pt idx="9503">
                  <c:v>5/6/1996</c:v>
                </c:pt>
                <c:pt idx="9504">
                  <c:v>5/7/1996</c:v>
                </c:pt>
                <c:pt idx="9505">
                  <c:v>5/8/1996</c:v>
                </c:pt>
                <c:pt idx="9506">
                  <c:v>5/9/1996</c:v>
                </c:pt>
                <c:pt idx="9507">
                  <c:v>5/10/1996</c:v>
                </c:pt>
                <c:pt idx="9508">
                  <c:v>5/11/1996</c:v>
                </c:pt>
                <c:pt idx="9509">
                  <c:v>5/12/1996</c:v>
                </c:pt>
                <c:pt idx="9510">
                  <c:v>5/13/1996</c:v>
                </c:pt>
                <c:pt idx="9511">
                  <c:v>5/14/1996</c:v>
                </c:pt>
                <c:pt idx="9512">
                  <c:v>5/15/1996</c:v>
                </c:pt>
                <c:pt idx="9513">
                  <c:v>5/16/1996</c:v>
                </c:pt>
                <c:pt idx="9514">
                  <c:v>5/17/1996</c:v>
                </c:pt>
                <c:pt idx="9515">
                  <c:v>5/18/1996</c:v>
                </c:pt>
                <c:pt idx="9516">
                  <c:v>5/19/1996</c:v>
                </c:pt>
                <c:pt idx="9517">
                  <c:v>5/20/1996</c:v>
                </c:pt>
                <c:pt idx="9518">
                  <c:v>5/21/1996</c:v>
                </c:pt>
                <c:pt idx="9519">
                  <c:v>5/22/1996</c:v>
                </c:pt>
                <c:pt idx="9520">
                  <c:v>5/23/1996</c:v>
                </c:pt>
                <c:pt idx="9521">
                  <c:v>5/24/1996</c:v>
                </c:pt>
                <c:pt idx="9522">
                  <c:v>5/25/1996</c:v>
                </c:pt>
                <c:pt idx="9523">
                  <c:v>5/26/1996</c:v>
                </c:pt>
                <c:pt idx="9524">
                  <c:v>5/27/1996</c:v>
                </c:pt>
                <c:pt idx="9525">
                  <c:v>5/28/1996</c:v>
                </c:pt>
                <c:pt idx="9526">
                  <c:v>5/29/1996</c:v>
                </c:pt>
                <c:pt idx="9527">
                  <c:v>5/30/1996</c:v>
                </c:pt>
                <c:pt idx="9528">
                  <c:v>5/31/1996</c:v>
                </c:pt>
                <c:pt idx="9529">
                  <c:v>6/1/1996</c:v>
                </c:pt>
                <c:pt idx="9530">
                  <c:v>6/2/1996</c:v>
                </c:pt>
                <c:pt idx="9531">
                  <c:v>6/3/1996</c:v>
                </c:pt>
                <c:pt idx="9532">
                  <c:v>6/4/1996</c:v>
                </c:pt>
                <c:pt idx="9533">
                  <c:v>6/5/1996</c:v>
                </c:pt>
                <c:pt idx="9534">
                  <c:v>6/6/1996</c:v>
                </c:pt>
                <c:pt idx="9535">
                  <c:v>6/7/1996</c:v>
                </c:pt>
                <c:pt idx="9536">
                  <c:v>6/8/1996</c:v>
                </c:pt>
                <c:pt idx="9537">
                  <c:v>6/9/1996</c:v>
                </c:pt>
                <c:pt idx="9538">
                  <c:v>6/10/1996</c:v>
                </c:pt>
                <c:pt idx="9539">
                  <c:v>6/11/1996</c:v>
                </c:pt>
                <c:pt idx="9540">
                  <c:v>6/12/1996</c:v>
                </c:pt>
                <c:pt idx="9541">
                  <c:v>6/13/1996</c:v>
                </c:pt>
                <c:pt idx="9542">
                  <c:v>6/14/1996</c:v>
                </c:pt>
                <c:pt idx="9543">
                  <c:v>6/15/1996</c:v>
                </c:pt>
                <c:pt idx="9544">
                  <c:v>6/16/1996</c:v>
                </c:pt>
                <c:pt idx="9545">
                  <c:v>6/17/1996</c:v>
                </c:pt>
                <c:pt idx="9546">
                  <c:v>6/18/1996</c:v>
                </c:pt>
                <c:pt idx="9547">
                  <c:v>6/19/1996</c:v>
                </c:pt>
                <c:pt idx="9548">
                  <c:v>6/20/1996</c:v>
                </c:pt>
                <c:pt idx="9549">
                  <c:v>6/21/1996</c:v>
                </c:pt>
                <c:pt idx="9550">
                  <c:v>6/22/1996</c:v>
                </c:pt>
                <c:pt idx="9551">
                  <c:v>6/23/1996</c:v>
                </c:pt>
                <c:pt idx="9552">
                  <c:v>6/24/1996</c:v>
                </c:pt>
                <c:pt idx="9553">
                  <c:v>6/25/1996</c:v>
                </c:pt>
                <c:pt idx="9554">
                  <c:v>6/26/1996</c:v>
                </c:pt>
                <c:pt idx="9555">
                  <c:v>6/27/1996</c:v>
                </c:pt>
                <c:pt idx="9556">
                  <c:v>6/28/1996</c:v>
                </c:pt>
                <c:pt idx="9557">
                  <c:v>6/29/1996</c:v>
                </c:pt>
                <c:pt idx="9558">
                  <c:v>6/30/1996</c:v>
                </c:pt>
                <c:pt idx="9559">
                  <c:v>7/1/1996</c:v>
                </c:pt>
                <c:pt idx="9560">
                  <c:v>7/2/1996</c:v>
                </c:pt>
                <c:pt idx="9561">
                  <c:v>7/3/1996</c:v>
                </c:pt>
                <c:pt idx="9562">
                  <c:v>7/4/1996</c:v>
                </c:pt>
                <c:pt idx="9563">
                  <c:v>7/5/1996</c:v>
                </c:pt>
                <c:pt idx="9564">
                  <c:v>7/6/1996</c:v>
                </c:pt>
                <c:pt idx="9565">
                  <c:v>7/7/1996</c:v>
                </c:pt>
                <c:pt idx="9566">
                  <c:v>7/8/1996</c:v>
                </c:pt>
                <c:pt idx="9567">
                  <c:v>7/9/1996</c:v>
                </c:pt>
                <c:pt idx="9568">
                  <c:v>7/10/1996</c:v>
                </c:pt>
                <c:pt idx="9569">
                  <c:v>7/11/1996</c:v>
                </c:pt>
                <c:pt idx="9570">
                  <c:v>7/12/1996</c:v>
                </c:pt>
                <c:pt idx="9571">
                  <c:v>7/13/1996</c:v>
                </c:pt>
                <c:pt idx="9572">
                  <c:v>7/14/1996</c:v>
                </c:pt>
                <c:pt idx="9573">
                  <c:v>7/15/1996</c:v>
                </c:pt>
                <c:pt idx="9574">
                  <c:v>7/16/1996</c:v>
                </c:pt>
                <c:pt idx="9575">
                  <c:v>7/17/1996</c:v>
                </c:pt>
                <c:pt idx="9576">
                  <c:v>7/18/1996</c:v>
                </c:pt>
                <c:pt idx="9577">
                  <c:v>7/19/1996</c:v>
                </c:pt>
                <c:pt idx="9578">
                  <c:v>7/20/1996</c:v>
                </c:pt>
                <c:pt idx="9579">
                  <c:v>7/21/1996</c:v>
                </c:pt>
                <c:pt idx="9580">
                  <c:v>7/22/1996</c:v>
                </c:pt>
                <c:pt idx="9581">
                  <c:v>7/23/1996</c:v>
                </c:pt>
                <c:pt idx="9582">
                  <c:v>7/24/1996</c:v>
                </c:pt>
                <c:pt idx="9583">
                  <c:v>7/25/1996</c:v>
                </c:pt>
                <c:pt idx="9584">
                  <c:v>7/26/1996</c:v>
                </c:pt>
                <c:pt idx="9585">
                  <c:v>7/27/1996</c:v>
                </c:pt>
                <c:pt idx="9586">
                  <c:v>7/28/1996</c:v>
                </c:pt>
                <c:pt idx="9587">
                  <c:v>7/29/1996</c:v>
                </c:pt>
                <c:pt idx="9588">
                  <c:v>7/30/1996</c:v>
                </c:pt>
                <c:pt idx="9589">
                  <c:v>7/31/1996</c:v>
                </c:pt>
                <c:pt idx="9590">
                  <c:v>8/1/1996</c:v>
                </c:pt>
                <c:pt idx="9591">
                  <c:v>8/2/1996</c:v>
                </c:pt>
                <c:pt idx="9592">
                  <c:v>8/3/1996</c:v>
                </c:pt>
                <c:pt idx="9593">
                  <c:v>8/4/1996</c:v>
                </c:pt>
                <c:pt idx="9594">
                  <c:v>8/5/1996</c:v>
                </c:pt>
                <c:pt idx="9595">
                  <c:v>8/6/1996</c:v>
                </c:pt>
                <c:pt idx="9596">
                  <c:v>8/7/1996</c:v>
                </c:pt>
                <c:pt idx="9597">
                  <c:v>8/8/1996</c:v>
                </c:pt>
                <c:pt idx="9598">
                  <c:v>8/9/1996</c:v>
                </c:pt>
                <c:pt idx="9599">
                  <c:v>8/10/1996</c:v>
                </c:pt>
                <c:pt idx="9600">
                  <c:v>8/11/1996</c:v>
                </c:pt>
                <c:pt idx="9601">
                  <c:v>8/12/1996</c:v>
                </c:pt>
                <c:pt idx="9602">
                  <c:v>8/13/1996</c:v>
                </c:pt>
                <c:pt idx="9603">
                  <c:v>8/14/1996</c:v>
                </c:pt>
                <c:pt idx="9604">
                  <c:v>8/15/1996</c:v>
                </c:pt>
                <c:pt idx="9605">
                  <c:v>8/16/1996</c:v>
                </c:pt>
                <c:pt idx="9606">
                  <c:v>8/17/1996</c:v>
                </c:pt>
                <c:pt idx="9607">
                  <c:v>8/18/1996</c:v>
                </c:pt>
                <c:pt idx="9608">
                  <c:v>8/19/1996</c:v>
                </c:pt>
                <c:pt idx="9609">
                  <c:v>8/20/1996</c:v>
                </c:pt>
                <c:pt idx="9610">
                  <c:v>8/21/1996</c:v>
                </c:pt>
                <c:pt idx="9611">
                  <c:v>8/22/1996</c:v>
                </c:pt>
                <c:pt idx="9612">
                  <c:v>8/23/1996</c:v>
                </c:pt>
                <c:pt idx="9613">
                  <c:v>8/24/1996</c:v>
                </c:pt>
                <c:pt idx="9614">
                  <c:v>8/25/1996</c:v>
                </c:pt>
                <c:pt idx="9615">
                  <c:v>8/26/1996</c:v>
                </c:pt>
                <c:pt idx="9616">
                  <c:v>8/27/1996</c:v>
                </c:pt>
                <c:pt idx="9617">
                  <c:v>8/28/1996</c:v>
                </c:pt>
                <c:pt idx="9618">
                  <c:v>8/29/1996</c:v>
                </c:pt>
                <c:pt idx="9619">
                  <c:v>8/30/1996</c:v>
                </c:pt>
                <c:pt idx="9620">
                  <c:v>8/31/1996</c:v>
                </c:pt>
                <c:pt idx="9621">
                  <c:v>9/1/1996</c:v>
                </c:pt>
                <c:pt idx="9622">
                  <c:v>9/2/1996</c:v>
                </c:pt>
                <c:pt idx="9623">
                  <c:v>9/3/1996</c:v>
                </c:pt>
                <c:pt idx="9624">
                  <c:v>9/4/1996</c:v>
                </c:pt>
                <c:pt idx="9625">
                  <c:v>9/5/1996</c:v>
                </c:pt>
                <c:pt idx="9626">
                  <c:v>9/6/1996</c:v>
                </c:pt>
                <c:pt idx="9627">
                  <c:v>9/7/1996</c:v>
                </c:pt>
                <c:pt idx="9628">
                  <c:v>9/8/1996</c:v>
                </c:pt>
                <c:pt idx="9629">
                  <c:v>9/9/1996</c:v>
                </c:pt>
                <c:pt idx="9630">
                  <c:v>9/10/1996</c:v>
                </c:pt>
                <c:pt idx="9631">
                  <c:v>9/11/1996</c:v>
                </c:pt>
                <c:pt idx="9632">
                  <c:v>9/12/1996</c:v>
                </c:pt>
                <c:pt idx="9633">
                  <c:v>9/13/1996</c:v>
                </c:pt>
                <c:pt idx="9634">
                  <c:v>9/14/1996</c:v>
                </c:pt>
                <c:pt idx="9635">
                  <c:v>9/15/1996</c:v>
                </c:pt>
                <c:pt idx="9636">
                  <c:v>9/16/1996</c:v>
                </c:pt>
                <c:pt idx="9637">
                  <c:v>9/17/1996</c:v>
                </c:pt>
                <c:pt idx="9638">
                  <c:v>9/18/1996</c:v>
                </c:pt>
                <c:pt idx="9639">
                  <c:v>9/19/1996</c:v>
                </c:pt>
                <c:pt idx="9640">
                  <c:v>9/20/1996</c:v>
                </c:pt>
                <c:pt idx="9641">
                  <c:v>9/21/1996</c:v>
                </c:pt>
                <c:pt idx="9642">
                  <c:v>9/22/1996</c:v>
                </c:pt>
                <c:pt idx="9643">
                  <c:v>9/23/1996</c:v>
                </c:pt>
                <c:pt idx="9644">
                  <c:v>9/24/1996</c:v>
                </c:pt>
                <c:pt idx="9645">
                  <c:v>9/25/1996</c:v>
                </c:pt>
                <c:pt idx="9646">
                  <c:v>9/26/1996</c:v>
                </c:pt>
                <c:pt idx="9647">
                  <c:v>9/27/1996</c:v>
                </c:pt>
                <c:pt idx="9648">
                  <c:v>9/28/1996</c:v>
                </c:pt>
                <c:pt idx="9649">
                  <c:v>9/29/1996</c:v>
                </c:pt>
                <c:pt idx="9650">
                  <c:v>9/30/1996</c:v>
                </c:pt>
                <c:pt idx="9651">
                  <c:v>10/1/1996</c:v>
                </c:pt>
                <c:pt idx="9652">
                  <c:v>10/2/1996</c:v>
                </c:pt>
                <c:pt idx="9653">
                  <c:v>10/3/1996</c:v>
                </c:pt>
                <c:pt idx="9654">
                  <c:v>10/4/1996</c:v>
                </c:pt>
                <c:pt idx="9655">
                  <c:v>10/5/1996</c:v>
                </c:pt>
                <c:pt idx="9656">
                  <c:v>10/6/1996</c:v>
                </c:pt>
                <c:pt idx="9657">
                  <c:v>10/7/1996</c:v>
                </c:pt>
                <c:pt idx="9658">
                  <c:v>10/8/1996</c:v>
                </c:pt>
                <c:pt idx="9659">
                  <c:v>10/9/1996</c:v>
                </c:pt>
                <c:pt idx="9660">
                  <c:v>10/10/1996</c:v>
                </c:pt>
                <c:pt idx="9661">
                  <c:v>10/11/1996</c:v>
                </c:pt>
                <c:pt idx="9662">
                  <c:v>10/12/1996</c:v>
                </c:pt>
                <c:pt idx="9663">
                  <c:v>10/13/1996</c:v>
                </c:pt>
                <c:pt idx="9664">
                  <c:v>10/14/1996</c:v>
                </c:pt>
                <c:pt idx="9665">
                  <c:v>10/15/1996</c:v>
                </c:pt>
                <c:pt idx="9666">
                  <c:v>10/16/1996</c:v>
                </c:pt>
                <c:pt idx="9667">
                  <c:v>10/17/1996</c:v>
                </c:pt>
                <c:pt idx="9668">
                  <c:v>10/18/1996</c:v>
                </c:pt>
                <c:pt idx="9669">
                  <c:v>10/19/1996</c:v>
                </c:pt>
                <c:pt idx="9670">
                  <c:v>10/20/1996</c:v>
                </c:pt>
                <c:pt idx="9671">
                  <c:v>10/21/1996</c:v>
                </c:pt>
                <c:pt idx="9672">
                  <c:v>10/22/1996</c:v>
                </c:pt>
                <c:pt idx="9673">
                  <c:v>10/23/1996</c:v>
                </c:pt>
                <c:pt idx="9674">
                  <c:v>10/24/1996</c:v>
                </c:pt>
                <c:pt idx="9675">
                  <c:v>10/25/1996</c:v>
                </c:pt>
                <c:pt idx="9676">
                  <c:v>10/26/1996</c:v>
                </c:pt>
                <c:pt idx="9677">
                  <c:v>10/27/1996</c:v>
                </c:pt>
                <c:pt idx="9678">
                  <c:v>10/28/1996</c:v>
                </c:pt>
                <c:pt idx="9679">
                  <c:v>10/29/1996</c:v>
                </c:pt>
                <c:pt idx="9680">
                  <c:v>10/30/1996</c:v>
                </c:pt>
                <c:pt idx="9681">
                  <c:v>10/31/1996</c:v>
                </c:pt>
                <c:pt idx="9682">
                  <c:v>11/1/1996</c:v>
                </c:pt>
                <c:pt idx="9683">
                  <c:v>11/2/1996</c:v>
                </c:pt>
                <c:pt idx="9684">
                  <c:v>11/3/1996</c:v>
                </c:pt>
                <c:pt idx="9685">
                  <c:v>11/4/1996</c:v>
                </c:pt>
                <c:pt idx="9686">
                  <c:v>11/5/1996</c:v>
                </c:pt>
                <c:pt idx="9687">
                  <c:v>11/6/1996</c:v>
                </c:pt>
                <c:pt idx="9688">
                  <c:v>11/7/1996</c:v>
                </c:pt>
                <c:pt idx="9689">
                  <c:v>11/8/1996</c:v>
                </c:pt>
                <c:pt idx="9690">
                  <c:v>11/9/1996</c:v>
                </c:pt>
                <c:pt idx="9691">
                  <c:v>11/10/1996</c:v>
                </c:pt>
                <c:pt idx="9692">
                  <c:v>11/11/1996</c:v>
                </c:pt>
                <c:pt idx="9693">
                  <c:v>11/12/1996</c:v>
                </c:pt>
                <c:pt idx="9694">
                  <c:v>11/13/1996</c:v>
                </c:pt>
                <c:pt idx="9695">
                  <c:v>11/14/1996</c:v>
                </c:pt>
                <c:pt idx="9696">
                  <c:v>11/15/1996</c:v>
                </c:pt>
                <c:pt idx="9697">
                  <c:v>11/16/1996</c:v>
                </c:pt>
                <c:pt idx="9698">
                  <c:v>11/17/1996</c:v>
                </c:pt>
                <c:pt idx="9699">
                  <c:v>11/18/1996</c:v>
                </c:pt>
                <c:pt idx="9700">
                  <c:v>11/19/1996</c:v>
                </c:pt>
                <c:pt idx="9701">
                  <c:v>11/20/1996</c:v>
                </c:pt>
                <c:pt idx="9702">
                  <c:v>11/21/1996</c:v>
                </c:pt>
                <c:pt idx="9703">
                  <c:v>11/22/1996</c:v>
                </c:pt>
                <c:pt idx="9704">
                  <c:v>11/23/1996</c:v>
                </c:pt>
                <c:pt idx="9705">
                  <c:v>11/24/1996</c:v>
                </c:pt>
                <c:pt idx="9706">
                  <c:v>11/25/1996</c:v>
                </c:pt>
                <c:pt idx="9707">
                  <c:v>11/26/1996</c:v>
                </c:pt>
                <c:pt idx="9708">
                  <c:v>11/27/1996</c:v>
                </c:pt>
                <c:pt idx="9709">
                  <c:v>11/28/1996</c:v>
                </c:pt>
                <c:pt idx="9710">
                  <c:v>11/29/1996</c:v>
                </c:pt>
                <c:pt idx="9711">
                  <c:v>11/30/1996</c:v>
                </c:pt>
                <c:pt idx="9712">
                  <c:v>12/1/1996</c:v>
                </c:pt>
                <c:pt idx="9713">
                  <c:v>12/2/1996</c:v>
                </c:pt>
                <c:pt idx="9714">
                  <c:v>12/3/1996</c:v>
                </c:pt>
                <c:pt idx="9715">
                  <c:v>12/4/1996</c:v>
                </c:pt>
                <c:pt idx="9716">
                  <c:v>12/5/1996</c:v>
                </c:pt>
                <c:pt idx="9717">
                  <c:v>12/6/1996</c:v>
                </c:pt>
                <c:pt idx="9718">
                  <c:v>12/7/1996</c:v>
                </c:pt>
                <c:pt idx="9719">
                  <c:v>12/8/1996</c:v>
                </c:pt>
                <c:pt idx="9720">
                  <c:v>12/9/1996</c:v>
                </c:pt>
                <c:pt idx="9721">
                  <c:v>12/10/1996</c:v>
                </c:pt>
                <c:pt idx="9722">
                  <c:v>12/11/1996</c:v>
                </c:pt>
                <c:pt idx="9723">
                  <c:v>12/12/1996</c:v>
                </c:pt>
                <c:pt idx="9724">
                  <c:v>12/13/1996</c:v>
                </c:pt>
                <c:pt idx="9725">
                  <c:v>12/14/1996</c:v>
                </c:pt>
                <c:pt idx="9726">
                  <c:v>12/15/1996</c:v>
                </c:pt>
                <c:pt idx="9727">
                  <c:v>12/16/1996</c:v>
                </c:pt>
                <c:pt idx="9728">
                  <c:v>12/17/1996</c:v>
                </c:pt>
                <c:pt idx="9729">
                  <c:v>12/18/1996</c:v>
                </c:pt>
                <c:pt idx="9730">
                  <c:v>12/19/1996</c:v>
                </c:pt>
                <c:pt idx="9731">
                  <c:v>12/20/1996</c:v>
                </c:pt>
                <c:pt idx="9732">
                  <c:v>12/21/1996</c:v>
                </c:pt>
                <c:pt idx="9733">
                  <c:v>12/22/1996</c:v>
                </c:pt>
                <c:pt idx="9734">
                  <c:v>12/23/1996</c:v>
                </c:pt>
                <c:pt idx="9735">
                  <c:v>12/24/1996</c:v>
                </c:pt>
                <c:pt idx="9736">
                  <c:v>12/25/1996</c:v>
                </c:pt>
                <c:pt idx="9737">
                  <c:v>12/26/1996</c:v>
                </c:pt>
                <c:pt idx="9738">
                  <c:v>12/27/1996</c:v>
                </c:pt>
                <c:pt idx="9739">
                  <c:v>12/28/1996</c:v>
                </c:pt>
                <c:pt idx="9740">
                  <c:v>12/29/1996</c:v>
                </c:pt>
                <c:pt idx="9741">
                  <c:v>12/30/1996</c:v>
                </c:pt>
                <c:pt idx="9742">
                  <c:v>12/31/1996</c:v>
                </c:pt>
                <c:pt idx="9743">
                  <c:v>1/1/1997</c:v>
                </c:pt>
                <c:pt idx="9744">
                  <c:v>1/2/1997</c:v>
                </c:pt>
                <c:pt idx="9745">
                  <c:v>1/3/1997</c:v>
                </c:pt>
                <c:pt idx="9746">
                  <c:v>1/4/1997</c:v>
                </c:pt>
                <c:pt idx="9747">
                  <c:v>1/5/1997</c:v>
                </c:pt>
                <c:pt idx="9748">
                  <c:v>1/6/1997</c:v>
                </c:pt>
                <c:pt idx="9749">
                  <c:v>1/7/1997</c:v>
                </c:pt>
                <c:pt idx="9750">
                  <c:v>1/8/1997</c:v>
                </c:pt>
                <c:pt idx="9751">
                  <c:v>1/9/1997</c:v>
                </c:pt>
                <c:pt idx="9752">
                  <c:v>1/10/1997</c:v>
                </c:pt>
                <c:pt idx="9753">
                  <c:v>1/11/1997</c:v>
                </c:pt>
                <c:pt idx="9754">
                  <c:v>1/12/1997</c:v>
                </c:pt>
                <c:pt idx="9755">
                  <c:v>1/13/1997</c:v>
                </c:pt>
                <c:pt idx="9756">
                  <c:v>1/14/1997</c:v>
                </c:pt>
                <c:pt idx="9757">
                  <c:v>1/15/1997</c:v>
                </c:pt>
                <c:pt idx="9758">
                  <c:v>1/16/1997</c:v>
                </c:pt>
                <c:pt idx="9759">
                  <c:v>1/17/1997</c:v>
                </c:pt>
                <c:pt idx="9760">
                  <c:v>1/18/1997</c:v>
                </c:pt>
                <c:pt idx="9761">
                  <c:v>1/19/1997</c:v>
                </c:pt>
                <c:pt idx="9762">
                  <c:v>1/20/1997</c:v>
                </c:pt>
                <c:pt idx="9763">
                  <c:v>1/21/1997</c:v>
                </c:pt>
                <c:pt idx="9764">
                  <c:v>1/22/1997</c:v>
                </c:pt>
                <c:pt idx="9765">
                  <c:v>1/23/1997</c:v>
                </c:pt>
                <c:pt idx="9766">
                  <c:v>1/24/1997</c:v>
                </c:pt>
                <c:pt idx="9767">
                  <c:v>1/25/1997</c:v>
                </c:pt>
                <c:pt idx="9768">
                  <c:v>1/26/1997</c:v>
                </c:pt>
                <c:pt idx="9769">
                  <c:v>1/27/1997</c:v>
                </c:pt>
                <c:pt idx="9770">
                  <c:v>1/28/1997</c:v>
                </c:pt>
                <c:pt idx="9771">
                  <c:v>1/29/1997</c:v>
                </c:pt>
                <c:pt idx="9772">
                  <c:v>1/30/1997</c:v>
                </c:pt>
                <c:pt idx="9773">
                  <c:v>1/31/1997</c:v>
                </c:pt>
                <c:pt idx="9774">
                  <c:v>2/1/1997</c:v>
                </c:pt>
                <c:pt idx="9775">
                  <c:v>2/2/1997</c:v>
                </c:pt>
                <c:pt idx="9776">
                  <c:v>2/3/1997</c:v>
                </c:pt>
                <c:pt idx="9777">
                  <c:v>2/4/1997</c:v>
                </c:pt>
                <c:pt idx="9778">
                  <c:v>2/5/1997</c:v>
                </c:pt>
                <c:pt idx="9779">
                  <c:v>2/6/1997</c:v>
                </c:pt>
                <c:pt idx="9780">
                  <c:v>2/7/1997</c:v>
                </c:pt>
                <c:pt idx="9781">
                  <c:v>2/8/1997</c:v>
                </c:pt>
                <c:pt idx="9782">
                  <c:v>2/9/1997</c:v>
                </c:pt>
                <c:pt idx="9783">
                  <c:v>2/10/1997</c:v>
                </c:pt>
                <c:pt idx="9784">
                  <c:v>2/11/1997</c:v>
                </c:pt>
                <c:pt idx="9785">
                  <c:v>2/12/1997</c:v>
                </c:pt>
                <c:pt idx="9786">
                  <c:v>2/13/1997</c:v>
                </c:pt>
                <c:pt idx="9787">
                  <c:v>2/14/1997</c:v>
                </c:pt>
                <c:pt idx="9788">
                  <c:v>2/15/1997</c:v>
                </c:pt>
                <c:pt idx="9789">
                  <c:v>2/16/1997</c:v>
                </c:pt>
                <c:pt idx="9790">
                  <c:v>2/17/1997</c:v>
                </c:pt>
                <c:pt idx="9791">
                  <c:v>2/18/1997</c:v>
                </c:pt>
                <c:pt idx="9792">
                  <c:v>2/19/1997</c:v>
                </c:pt>
                <c:pt idx="9793">
                  <c:v>2/20/1997</c:v>
                </c:pt>
                <c:pt idx="9794">
                  <c:v>2/21/1997</c:v>
                </c:pt>
                <c:pt idx="9795">
                  <c:v>2/22/1997</c:v>
                </c:pt>
                <c:pt idx="9796">
                  <c:v>2/23/1997</c:v>
                </c:pt>
                <c:pt idx="9797">
                  <c:v>2/24/1997</c:v>
                </c:pt>
                <c:pt idx="9798">
                  <c:v>2/25/1997</c:v>
                </c:pt>
                <c:pt idx="9799">
                  <c:v>2/26/1997</c:v>
                </c:pt>
                <c:pt idx="9800">
                  <c:v>2/27/1997</c:v>
                </c:pt>
                <c:pt idx="9801">
                  <c:v>2/28/1997</c:v>
                </c:pt>
                <c:pt idx="9802">
                  <c:v>3/1/1997</c:v>
                </c:pt>
                <c:pt idx="9803">
                  <c:v>3/2/1997</c:v>
                </c:pt>
                <c:pt idx="9804">
                  <c:v>3/3/1997</c:v>
                </c:pt>
                <c:pt idx="9805">
                  <c:v>3/4/1997</c:v>
                </c:pt>
                <c:pt idx="9806">
                  <c:v>3/5/1997</c:v>
                </c:pt>
                <c:pt idx="9807">
                  <c:v>3/6/1997</c:v>
                </c:pt>
                <c:pt idx="9808">
                  <c:v>3/7/1997</c:v>
                </c:pt>
                <c:pt idx="9809">
                  <c:v>3/8/1997</c:v>
                </c:pt>
                <c:pt idx="9810">
                  <c:v>3/9/1997</c:v>
                </c:pt>
                <c:pt idx="9811">
                  <c:v>3/10/1997</c:v>
                </c:pt>
                <c:pt idx="9812">
                  <c:v>3/11/1997</c:v>
                </c:pt>
                <c:pt idx="9813">
                  <c:v>3/12/1997</c:v>
                </c:pt>
                <c:pt idx="9814">
                  <c:v>3/13/1997</c:v>
                </c:pt>
                <c:pt idx="9815">
                  <c:v>3/14/1997</c:v>
                </c:pt>
                <c:pt idx="9816">
                  <c:v>3/15/1997</c:v>
                </c:pt>
                <c:pt idx="9817">
                  <c:v>3/16/1997</c:v>
                </c:pt>
                <c:pt idx="9818">
                  <c:v>3/17/1997</c:v>
                </c:pt>
                <c:pt idx="9819">
                  <c:v>3/18/1997</c:v>
                </c:pt>
                <c:pt idx="9820">
                  <c:v>3/19/1997</c:v>
                </c:pt>
                <c:pt idx="9821">
                  <c:v>3/20/1997</c:v>
                </c:pt>
                <c:pt idx="9822">
                  <c:v>3/21/1997</c:v>
                </c:pt>
                <c:pt idx="9823">
                  <c:v>3/22/1997</c:v>
                </c:pt>
                <c:pt idx="9824">
                  <c:v>3/23/1997</c:v>
                </c:pt>
                <c:pt idx="9825">
                  <c:v>3/24/1997</c:v>
                </c:pt>
                <c:pt idx="9826">
                  <c:v>3/25/1997</c:v>
                </c:pt>
                <c:pt idx="9827">
                  <c:v>3/26/1997</c:v>
                </c:pt>
                <c:pt idx="9828">
                  <c:v>3/27/1997</c:v>
                </c:pt>
                <c:pt idx="9829">
                  <c:v>3/28/1997</c:v>
                </c:pt>
                <c:pt idx="9830">
                  <c:v>3/29/1997</c:v>
                </c:pt>
                <c:pt idx="9831">
                  <c:v>3/30/1997</c:v>
                </c:pt>
                <c:pt idx="9832">
                  <c:v>3/31/1997</c:v>
                </c:pt>
                <c:pt idx="9833">
                  <c:v>4/1/1997</c:v>
                </c:pt>
                <c:pt idx="9834">
                  <c:v>4/2/1997</c:v>
                </c:pt>
                <c:pt idx="9835">
                  <c:v>4/3/1997</c:v>
                </c:pt>
                <c:pt idx="9836">
                  <c:v>4/4/1997</c:v>
                </c:pt>
                <c:pt idx="9837">
                  <c:v>4/5/1997</c:v>
                </c:pt>
                <c:pt idx="9838">
                  <c:v>4/6/1997</c:v>
                </c:pt>
                <c:pt idx="9839">
                  <c:v>4/7/1997</c:v>
                </c:pt>
                <c:pt idx="9840">
                  <c:v>4/8/1997</c:v>
                </c:pt>
                <c:pt idx="9841">
                  <c:v>4/9/1997</c:v>
                </c:pt>
                <c:pt idx="9842">
                  <c:v>4/10/1997</c:v>
                </c:pt>
                <c:pt idx="9843">
                  <c:v>4/11/1997</c:v>
                </c:pt>
                <c:pt idx="9844">
                  <c:v>4/12/1997</c:v>
                </c:pt>
                <c:pt idx="9845">
                  <c:v>4/13/1997</c:v>
                </c:pt>
                <c:pt idx="9846">
                  <c:v>4/14/1997</c:v>
                </c:pt>
                <c:pt idx="9847">
                  <c:v>4/15/1997</c:v>
                </c:pt>
                <c:pt idx="9848">
                  <c:v>4/16/1997</c:v>
                </c:pt>
                <c:pt idx="9849">
                  <c:v>4/17/1997</c:v>
                </c:pt>
                <c:pt idx="9850">
                  <c:v>4/18/1997</c:v>
                </c:pt>
                <c:pt idx="9851">
                  <c:v>4/19/1997</c:v>
                </c:pt>
                <c:pt idx="9852">
                  <c:v>4/20/1997</c:v>
                </c:pt>
                <c:pt idx="9853">
                  <c:v>4/21/1997</c:v>
                </c:pt>
                <c:pt idx="9854">
                  <c:v>4/22/1997</c:v>
                </c:pt>
                <c:pt idx="9855">
                  <c:v>4/23/1997</c:v>
                </c:pt>
                <c:pt idx="9856">
                  <c:v>4/24/1997</c:v>
                </c:pt>
                <c:pt idx="9857">
                  <c:v>4/25/1997</c:v>
                </c:pt>
                <c:pt idx="9858">
                  <c:v>4/26/1997</c:v>
                </c:pt>
                <c:pt idx="9859">
                  <c:v>4/27/1997</c:v>
                </c:pt>
                <c:pt idx="9860">
                  <c:v>4/28/1997</c:v>
                </c:pt>
                <c:pt idx="9861">
                  <c:v>4/29/1997</c:v>
                </c:pt>
                <c:pt idx="9862">
                  <c:v>4/30/1997</c:v>
                </c:pt>
                <c:pt idx="9863">
                  <c:v>5/1/1997</c:v>
                </c:pt>
                <c:pt idx="9864">
                  <c:v>5/2/1997</c:v>
                </c:pt>
                <c:pt idx="9865">
                  <c:v>5/3/1997</c:v>
                </c:pt>
                <c:pt idx="9866">
                  <c:v>5/4/1997</c:v>
                </c:pt>
                <c:pt idx="9867">
                  <c:v>5/5/1997</c:v>
                </c:pt>
                <c:pt idx="9868">
                  <c:v>5/6/1997</c:v>
                </c:pt>
                <c:pt idx="9869">
                  <c:v>5/7/1997</c:v>
                </c:pt>
                <c:pt idx="9870">
                  <c:v>5/8/1997</c:v>
                </c:pt>
                <c:pt idx="9871">
                  <c:v>5/9/1997</c:v>
                </c:pt>
                <c:pt idx="9872">
                  <c:v>5/10/1997</c:v>
                </c:pt>
                <c:pt idx="9873">
                  <c:v>5/11/1997</c:v>
                </c:pt>
                <c:pt idx="9874">
                  <c:v>5/12/1997</c:v>
                </c:pt>
                <c:pt idx="9875">
                  <c:v>5/13/1997</c:v>
                </c:pt>
                <c:pt idx="9876">
                  <c:v>5/14/1997</c:v>
                </c:pt>
                <c:pt idx="9877">
                  <c:v>5/15/1997</c:v>
                </c:pt>
                <c:pt idx="9878">
                  <c:v>5/16/1997</c:v>
                </c:pt>
                <c:pt idx="9879">
                  <c:v>5/17/1997</c:v>
                </c:pt>
                <c:pt idx="9880">
                  <c:v>5/18/1997</c:v>
                </c:pt>
                <c:pt idx="9881">
                  <c:v>5/19/1997</c:v>
                </c:pt>
                <c:pt idx="9882">
                  <c:v>5/20/1997</c:v>
                </c:pt>
                <c:pt idx="9883">
                  <c:v>5/21/1997</c:v>
                </c:pt>
                <c:pt idx="9884">
                  <c:v>5/22/1997</c:v>
                </c:pt>
                <c:pt idx="9885">
                  <c:v>5/23/1997</c:v>
                </c:pt>
                <c:pt idx="9886">
                  <c:v>5/24/1997</c:v>
                </c:pt>
                <c:pt idx="9887">
                  <c:v>5/25/1997</c:v>
                </c:pt>
                <c:pt idx="9888">
                  <c:v>5/26/1997</c:v>
                </c:pt>
                <c:pt idx="9889">
                  <c:v>5/27/1997</c:v>
                </c:pt>
                <c:pt idx="9890">
                  <c:v>5/28/1997</c:v>
                </c:pt>
                <c:pt idx="9891">
                  <c:v>5/29/1997</c:v>
                </c:pt>
                <c:pt idx="9892">
                  <c:v>5/30/1997</c:v>
                </c:pt>
                <c:pt idx="9893">
                  <c:v>5/31/1997</c:v>
                </c:pt>
                <c:pt idx="9894">
                  <c:v>6/1/1997</c:v>
                </c:pt>
                <c:pt idx="9895">
                  <c:v>6/2/1997</c:v>
                </c:pt>
                <c:pt idx="9896">
                  <c:v>6/3/1997</c:v>
                </c:pt>
                <c:pt idx="9897">
                  <c:v>6/4/1997</c:v>
                </c:pt>
                <c:pt idx="9898">
                  <c:v>6/5/1997</c:v>
                </c:pt>
                <c:pt idx="9899">
                  <c:v>6/6/1997</c:v>
                </c:pt>
                <c:pt idx="9900">
                  <c:v>6/7/1997</c:v>
                </c:pt>
                <c:pt idx="9901">
                  <c:v>6/8/1997</c:v>
                </c:pt>
                <c:pt idx="9902">
                  <c:v>6/9/1997</c:v>
                </c:pt>
                <c:pt idx="9903">
                  <c:v>6/10/1997</c:v>
                </c:pt>
                <c:pt idx="9904">
                  <c:v>6/11/1997</c:v>
                </c:pt>
                <c:pt idx="9905">
                  <c:v>6/12/1997</c:v>
                </c:pt>
                <c:pt idx="9906">
                  <c:v>6/13/1997</c:v>
                </c:pt>
                <c:pt idx="9907">
                  <c:v>6/14/1997</c:v>
                </c:pt>
                <c:pt idx="9908">
                  <c:v>6/15/1997</c:v>
                </c:pt>
                <c:pt idx="9909">
                  <c:v>6/16/1997</c:v>
                </c:pt>
                <c:pt idx="9910">
                  <c:v>6/17/1997</c:v>
                </c:pt>
                <c:pt idx="9911">
                  <c:v>6/18/1997</c:v>
                </c:pt>
                <c:pt idx="9912">
                  <c:v>6/19/1997</c:v>
                </c:pt>
                <c:pt idx="9913">
                  <c:v>6/20/1997</c:v>
                </c:pt>
                <c:pt idx="9914">
                  <c:v>6/21/1997</c:v>
                </c:pt>
                <c:pt idx="9915">
                  <c:v>6/22/1997</c:v>
                </c:pt>
                <c:pt idx="9916">
                  <c:v>6/23/1997</c:v>
                </c:pt>
                <c:pt idx="9917">
                  <c:v>6/24/1997</c:v>
                </c:pt>
                <c:pt idx="9918">
                  <c:v>6/25/1997</c:v>
                </c:pt>
                <c:pt idx="9919">
                  <c:v>6/26/1997</c:v>
                </c:pt>
                <c:pt idx="9920">
                  <c:v>6/27/1997</c:v>
                </c:pt>
                <c:pt idx="9921">
                  <c:v>6/28/1997</c:v>
                </c:pt>
                <c:pt idx="9922">
                  <c:v>6/29/1997</c:v>
                </c:pt>
                <c:pt idx="9923">
                  <c:v>6/30/1997</c:v>
                </c:pt>
                <c:pt idx="9924">
                  <c:v>7/1/1997</c:v>
                </c:pt>
                <c:pt idx="9925">
                  <c:v>7/2/1997</c:v>
                </c:pt>
                <c:pt idx="9926">
                  <c:v>7/3/1997</c:v>
                </c:pt>
                <c:pt idx="9927">
                  <c:v>7/4/1997</c:v>
                </c:pt>
                <c:pt idx="9928">
                  <c:v>7/5/1997</c:v>
                </c:pt>
                <c:pt idx="9929">
                  <c:v>7/6/1997</c:v>
                </c:pt>
                <c:pt idx="9930">
                  <c:v>7/7/1997</c:v>
                </c:pt>
                <c:pt idx="9931">
                  <c:v>7/8/1997</c:v>
                </c:pt>
                <c:pt idx="9932">
                  <c:v>7/9/1997</c:v>
                </c:pt>
                <c:pt idx="9933">
                  <c:v>7/10/1997</c:v>
                </c:pt>
                <c:pt idx="9934">
                  <c:v>7/11/1997</c:v>
                </c:pt>
                <c:pt idx="9935">
                  <c:v>7/12/1997</c:v>
                </c:pt>
                <c:pt idx="9936">
                  <c:v>7/13/1997</c:v>
                </c:pt>
                <c:pt idx="9937">
                  <c:v>7/14/1997</c:v>
                </c:pt>
                <c:pt idx="9938">
                  <c:v>7/15/1997</c:v>
                </c:pt>
                <c:pt idx="9939">
                  <c:v>7/16/1997</c:v>
                </c:pt>
                <c:pt idx="9940">
                  <c:v>7/17/1997</c:v>
                </c:pt>
                <c:pt idx="9941">
                  <c:v>7/18/1997</c:v>
                </c:pt>
                <c:pt idx="9942">
                  <c:v>7/19/1997</c:v>
                </c:pt>
                <c:pt idx="9943">
                  <c:v>7/20/1997</c:v>
                </c:pt>
                <c:pt idx="9944">
                  <c:v>7/21/1997</c:v>
                </c:pt>
                <c:pt idx="9945">
                  <c:v>7/22/1997</c:v>
                </c:pt>
                <c:pt idx="9946">
                  <c:v>7/23/1997</c:v>
                </c:pt>
                <c:pt idx="9947">
                  <c:v>7/24/1997</c:v>
                </c:pt>
                <c:pt idx="9948">
                  <c:v>7/25/1997</c:v>
                </c:pt>
                <c:pt idx="9949">
                  <c:v>7/26/1997</c:v>
                </c:pt>
                <c:pt idx="9950">
                  <c:v>7/27/1997</c:v>
                </c:pt>
                <c:pt idx="9951">
                  <c:v>7/28/1997</c:v>
                </c:pt>
                <c:pt idx="9952">
                  <c:v>7/29/1997</c:v>
                </c:pt>
                <c:pt idx="9953">
                  <c:v>7/30/1997</c:v>
                </c:pt>
                <c:pt idx="9954">
                  <c:v>7/31/1997</c:v>
                </c:pt>
                <c:pt idx="9955">
                  <c:v>8/1/1997</c:v>
                </c:pt>
                <c:pt idx="9956">
                  <c:v>8/2/1997</c:v>
                </c:pt>
                <c:pt idx="9957">
                  <c:v>8/3/1997</c:v>
                </c:pt>
                <c:pt idx="9958">
                  <c:v>8/4/1997</c:v>
                </c:pt>
                <c:pt idx="9959">
                  <c:v>8/5/1997</c:v>
                </c:pt>
                <c:pt idx="9960">
                  <c:v>8/6/1997</c:v>
                </c:pt>
                <c:pt idx="9961">
                  <c:v>8/7/1997</c:v>
                </c:pt>
                <c:pt idx="9962">
                  <c:v>8/8/1997</c:v>
                </c:pt>
                <c:pt idx="9963">
                  <c:v>8/9/1997</c:v>
                </c:pt>
                <c:pt idx="9964">
                  <c:v>8/10/1997</c:v>
                </c:pt>
                <c:pt idx="9965">
                  <c:v>8/11/1997</c:v>
                </c:pt>
                <c:pt idx="9966">
                  <c:v>8/12/1997</c:v>
                </c:pt>
                <c:pt idx="9967">
                  <c:v>8/13/1997</c:v>
                </c:pt>
                <c:pt idx="9968">
                  <c:v>8/14/1997</c:v>
                </c:pt>
                <c:pt idx="9969">
                  <c:v>8/15/1997</c:v>
                </c:pt>
                <c:pt idx="9970">
                  <c:v>8/16/1997</c:v>
                </c:pt>
                <c:pt idx="9971">
                  <c:v>8/17/1997</c:v>
                </c:pt>
                <c:pt idx="9972">
                  <c:v>8/18/1997</c:v>
                </c:pt>
                <c:pt idx="9973">
                  <c:v>8/19/1997</c:v>
                </c:pt>
                <c:pt idx="9974">
                  <c:v>8/20/1997</c:v>
                </c:pt>
                <c:pt idx="9975">
                  <c:v>8/21/1997</c:v>
                </c:pt>
                <c:pt idx="9976">
                  <c:v>8/22/1997</c:v>
                </c:pt>
                <c:pt idx="9977">
                  <c:v>8/23/1997</c:v>
                </c:pt>
                <c:pt idx="9978">
                  <c:v>8/24/1997</c:v>
                </c:pt>
                <c:pt idx="9979">
                  <c:v>8/25/1997</c:v>
                </c:pt>
                <c:pt idx="9980">
                  <c:v>8/26/1997</c:v>
                </c:pt>
                <c:pt idx="9981">
                  <c:v>8/27/1997</c:v>
                </c:pt>
                <c:pt idx="9982">
                  <c:v>8/28/1997</c:v>
                </c:pt>
                <c:pt idx="9983">
                  <c:v>8/29/1997</c:v>
                </c:pt>
                <c:pt idx="9984">
                  <c:v>8/30/1997</c:v>
                </c:pt>
                <c:pt idx="9985">
                  <c:v>8/31/1997</c:v>
                </c:pt>
                <c:pt idx="9986">
                  <c:v>9/1/1997</c:v>
                </c:pt>
                <c:pt idx="9987">
                  <c:v>9/2/1997</c:v>
                </c:pt>
                <c:pt idx="9988">
                  <c:v>9/3/1997</c:v>
                </c:pt>
                <c:pt idx="9989">
                  <c:v>9/4/1997</c:v>
                </c:pt>
                <c:pt idx="9990">
                  <c:v>9/5/1997</c:v>
                </c:pt>
                <c:pt idx="9991">
                  <c:v>9/6/1997</c:v>
                </c:pt>
                <c:pt idx="9992">
                  <c:v>9/7/1997</c:v>
                </c:pt>
                <c:pt idx="9993">
                  <c:v>9/8/1997</c:v>
                </c:pt>
                <c:pt idx="9994">
                  <c:v>9/9/1997</c:v>
                </c:pt>
                <c:pt idx="9995">
                  <c:v>9/10/1997</c:v>
                </c:pt>
                <c:pt idx="9996">
                  <c:v>9/11/1997</c:v>
                </c:pt>
                <c:pt idx="9997">
                  <c:v>9/12/1997</c:v>
                </c:pt>
                <c:pt idx="9998">
                  <c:v>9/13/1997</c:v>
                </c:pt>
                <c:pt idx="9999">
                  <c:v>9/14/1997</c:v>
                </c:pt>
                <c:pt idx="10000">
                  <c:v>9/15/1997</c:v>
                </c:pt>
                <c:pt idx="10001">
                  <c:v>9/16/1997</c:v>
                </c:pt>
                <c:pt idx="10002">
                  <c:v>9/17/1997</c:v>
                </c:pt>
                <c:pt idx="10003">
                  <c:v>9/18/1997</c:v>
                </c:pt>
                <c:pt idx="10004">
                  <c:v>9/19/1997</c:v>
                </c:pt>
                <c:pt idx="10005">
                  <c:v>9/20/1997</c:v>
                </c:pt>
                <c:pt idx="10006">
                  <c:v>9/21/1997</c:v>
                </c:pt>
                <c:pt idx="10007">
                  <c:v>9/22/1997</c:v>
                </c:pt>
                <c:pt idx="10008">
                  <c:v>9/23/1997</c:v>
                </c:pt>
                <c:pt idx="10009">
                  <c:v>9/24/1997</c:v>
                </c:pt>
                <c:pt idx="10010">
                  <c:v>9/25/1997</c:v>
                </c:pt>
                <c:pt idx="10011">
                  <c:v>9/26/1997</c:v>
                </c:pt>
                <c:pt idx="10012">
                  <c:v>9/27/1997</c:v>
                </c:pt>
                <c:pt idx="10013">
                  <c:v>9/28/1997</c:v>
                </c:pt>
                <c:pt idx="10014">
                  <c:v>9/29/1997</c:v>
                </c:pt>
                <c:pt idx="10015">
                  <c:v>9/30/1997</c:v>
                </c:pt>
                <c:pt idx="10016">
                  <c:v>10/1/1997</c:v>
                </c:pt>
                <c:pt idx="10017">
                  <c:v>10/2/1997</c:v>
                </c:pt>
                <c:pt idx="10018">
                  <c:v>10/3/1997</c:v>
                </c:pt>
                <c:pt idx="10019">
                  <c:v>10/4/1997</c:v>
                </c:pt>
                <c:pt idx="10020">
                  <c:v>10/5/1997</c:v>
                </c:pt>
                <c:pt idx="10021">
                  <c:v>10/6/1997</c:v>
                </c:pt>
                <c:pt idx="10022">
                  <c:v>10/7/1997</c:v>
                </c:pt>
                <c:pt idx="10023">
                  <c:v>10/8/1997</c:v>
                </c:pt>
                <c:pt idx="10024">
                  <c:v>10/9/1997</c:v>
                </c:pt>
                <c:pt idx="10025">
                  <c:v>10/10/1997</c:v>
                </c:pt>
                <c:pt idx="10026">
                  <c:v>10/11/1997</c:v>
                </c:pt>
                <c:pt idx="10027">
                  <c:v>10/12/1997</c:v>
                </c:pt>
                <c:pt idx="10028">
                  <c:v>10/13/1997</c:v>
                </c:pt>
                <c:pt idx="10029">
                  <c:v>10/14/1997</c:v>
                </c:pt>
                <c:pt idx="10030">
                  <c:v>10/15/1997</c:v>
                </c:pt>
                <c:pt idx="10031">
                  <c:v>10/16/1997</c:v>
                </c:pt>
                <c:pt idx="10032">
                  <c:v>10/17/1997</c:v>
                </c:pt>
                <c:pt idx="10033">
                  <c:v>10/18/1997</c:v>
                </c:pt>
                <c:pt idx="10034">
                  <c:v>10/19/1997</c:v>
                </c:pt>
                <c:pt idx="10035">
                  <c:v>10/20/1997</c:v>
                </c:pt>
                <c:pt idx="10036">
                  <c:v>10/21/1997</c:v>
                </c:pt>
                <c:pt idx="10037">
                  <c:v>10/22/1997</c:v>
                </c:pt>
                <c:pt idx="10038">
                  <c:v>10/23/1997</c:v>
                </c:pt>
                <c:pt idx="10039">
                  <c:v>10/24/1997</c:v>
                </c:pt>
                <c:pt idx="10040">
                  <c:v>10/25/1997</c:v>
                </c:pt>
                <c:pt idx="10041">
                  <c:v>10/26/1997</c:v>
                </c:pt>
                <c:pt idx="10042">
                  <c:v>10/27/1997</c:v>
                </c:pt>
                <c:pt idx="10043">
                  <c:v>10/28/1997</c:v>
                </c:pt>
                <c:pt idx="10044">
                  <c:v>10/29/1997</c:v>
                </c:pt>
                <c:pt idx="10045">
                  <c:v>10/30/1997</c:v>
                </c:pt>
                <c:pt idx="10046">
                  <c:v>10/31/1997</c:v>
                </c:pt>
                <c:pt idx="10047">
                  <c:v>11/1/1997</c:v>
                </c:pt>
                <c:pt idx="10048">
                  <c:v>11/2/1997</c:v>
                </c:pt>
                <c:pt idx="10049">
                  <c:v>11/3/1997</c:v>
                </c:pt>
                <c:pt idx="10050">
                  <c:v>11/4/1997</c:v>
                </c:pt>
                <c:pt idx="10051">
                  <c:v>11/5/1997</c:v>
                </c:pt>
                <c:pt idx="10052">
                  <c:v>11/6/1997</c:v>
                </c:pt>
                <c:pt idx="10053">
                  <c:v>11/7/1997</c:v>
                </c:pt>
                <c:pt idx="10054">
                  <c:v>11/8/1997</c:v>
                </c:pt>
                <c:pt idx="10055">
                  <c:v>11/9/1997</c:v>
                </c:pt>
                <c:pt idx="10056">
                  <c:v>11/10/1997</c:v>
                </c:pt>
                <c:pt idx="10057">
                  <c:v>11/11/1997</c:v>
                </c:pt>
                <c:pt idx="10058">
                  <c:v>11/12/1997</c:v>
                </c:pt>
                <c:pt idx="10059">
                  <c:v>11/13/1997</c:v>
                </c:pt>
                <c:pt idx="10060">
                  <c:v>11/14/1997</c:v>
                </c:pt>
                <c:pt idx="10061">
                  <c:v>11/15/1997</c:v>
                </c:pt>
                <c:pt idx="10062">
                  <c:v>11/16/1997</c:v>
                </c:pt>
                <c:pt idx="10063">
                  <c:v>11/17/1997</c:v>
                </c:pt>
                <c:pt idx="10064">
                  <c:v>11/18/1997</c:v>
                </c:pt>
                <c:pt idx="10065">
                  <c:v>11/19/1997</c:v>
                </c:pt>
                <c:pt idx="10066">
                  <c:v>11/20/1997</c:v>
                </c:pt>
                <c:pt idx="10067">
                  <c:v>11/21/1997</c:v>
                </c:pt>
                <c:pt idx="10068">
                  <c:v>11/22/1997</c:v>
                </c:pt>
                <c:pt idx="10069">
                  <c:v>11/23/1997</c:v>
                </c:pt>
                <c:pt idx="10070">
                  <c:v>11/24/1997</c:v>
                </c:pt>
                <c:pt idx="10071">
                  <c:v>11/25/1997</c:v>
                </c:pt>
                <c:pt idx="10072">
                  <c:v>11/26/1997</c:v>
                </c:pt>
                <c:pt idx="10073">
                  <c:v>11/27/1997</c:v>
                </c:pt>
                <c:pt idx="10074">
                  <c:v>11/28/1997</c:v>
                </c:pt>
                <c:pt idx="10075">
                  <c:v>11/29/1997</c:v>
                </c:pt>
                <c:pt idx="10076">
                  <c:v>11/30/1997</c:v>
                </c:pt>
                <c:pt idx="10077">
                  <c:v>12/1/1997</c:v>
                </c:pt>
                <c:pt idx="10078">
                  <c:v>12/2/1997</c:v>
                </c:pt>
                <c:pt idx="10079">
                  <c:v>12/3/1997</c:v>
                </c:pt>
                <c:pt idx="10080">
                  <c:v>12/4/1997</c:v>
                </c:pt>
                <c:pt idx="10081">
                  <c:v>12/5/1997</c:v>
                </c:pt>
                <c:pt idx="10082">
                  <c:v>12/6/1997</c:v>
                </c:pt>
                <c:pt idx="10083">
                  <c:v>12/7/1997</c:v>
                </c:pt>
                <c:pt idx="10084">
                  <c:v>12/8/1997</c:v>
                </c:pt>
                <c:pt idx="10085">
                  <c:v>12/9/1997</c:v>
                </c:pt>
                <c:pt idx="10086">
                  <c:v>12/10/1997</c:v>
                </c:pt>
                <c:pt idx="10087">
                  <c:v>12/11/1997</c:v>
                </c:pt>
                <c:pt idx="10088">
                  <c:v>12/12/1997</c:v>
                </c:pt>
                <c:pt idx="10089">
                  <c:v>12/13/1997</c:v>
                </c:pt>
                <c:pt idx="10090">
                  <c:v>12/14/1997</c:v>
                </c:pt>
                <c:pt idx="10091">
                  <c:v>12/15/1997</c:v>
                </c:pt>
                <c:pt idx="10092">
                  <c:v>12/16/1997</c:v>
                </c:pt>
                <c:pt idx="10093">
                  <c:v>12/17/1997</c:v>
                </c:pt>
                <c:pt idx="10094">
                  <c:v>12/18/1997</c:v>
                </c:pt>
                <c:pt idx="10095">
                  <c:v>12/19/1997</c:v>
                </c:pt>
                <c:pt idx="10096">
                  <c:v>12/20/1997</c:v>
                </c:pt>
                <c:pt idx="10097">
                  <c:v>12/21/1997</c:v>
                </c:pt>
                <c:pt idx="10098">
                  <c:v>12/22/1997</c:v>
                </c:pt>
                <c:pt idx="10099">
                  <c:v>12/23/1997</c:v>
                </c:pt>
                <c:pt idx="10100">
                  <c:v>12/24/1997</c:v>
                </c:pt>
                <c:pt idx="10101">
                  <c:v>12/25/1997</c:v>
                </c:pt>
                <c:pt idx="10102">
                  <c:v>12/26/1997</c:v>
                </c:pt>
                <c:pt idx="10103">
                  <c:v>12/27/1997</c:v>
                </c:pt>
                <c:pt idx="10104">
                  <c:v>12/28/1997</c:v>
                </c:pt>
                <c:pt idx="10105">
                  <c:v>12/29/1997</c:v>
                </c:pt>
                <c:pt idx="10106">
                  <c:v>12/30/1997</c:v>
                </c:pt>
                <c:pt idx="10107">
                  <c:v>12/31/1997</c:v>
                </c:pt>
                <c:pt idx="10108">
                  <c:v>1/1/1998</c:v>
                </c:pt>
                <c:pt idx="10109">
                  <c:v>1/2/1998</c:v>
                </c:pt>
                <c:pt idx="10110">
                  <c:v>1/3/1998</c:v>
                </c:pt>
                <c:pt idx="10111">
                  <c:v>1/4/1998</c:v>
                </c:pt>
                <c:pt idx="10112">
                  <c:v>1/5/1998</c:v>
                </c:pt>
                <c:pt idx="10113">
                  <c:v>1/6/1998</c:v>
                </c:pt>
                <c:pt idx="10114">
                  <c:v>1/7/1998</c:v>
                </c:pt>
                <c:pt idx="10115">
                  <c:v>1/8/1998</c:v>
                </c:pt>
                <c:pt idx="10116">
                  <c:v>1/9/1998</c:v>
                </c:pt>
                <c:pt idx="10117">
                  <c:v>1/10/1998</c:v>
                </c:pt>
                <c:pt idx="10118">
                  <c:v>1/11/1998</c:v>
                </c:pt>
                <c:pt idx="10119">
                  <c:v>1/12/1998</c:v>
                </c:pt>
                <c:pt idx="10120">
                  <c:v>1/13/1998</c:v>
                </c:pt>
                <c:pt idx="10121">
                  <c:v>1/14/1998</c:v>
                </c:pt>
                <c:pt idx="10122">
                  <c:v>1/15/1998</c:v>
                </c:pt>
                <c:pt idx="10123">
                  <c:v>1/16/1998</c:v>
                </c:pt>
                <c:pt idx="10124">
                  <c:v>1/17/1998</c:v>
                </c:pt>
                <c:pt idx="10125">
                  <c:v>1/18/1998</c:v>
                </c:pt>
                <c:pt idx="10126">
                  <c:v>1/19/1998</c:v>
                </c:pt>
                <c:pt idx="10127">
                  <c:v>1/20/1998</c:v>
                </c:pt>
                <c:pt idx="10128">
                  <c:v>1/21/1998</c:v>
                </c:pt>
                <c:pt idx="10129">
                  <c:v>1/22/1998</c:v>
                </c:pt>
                <c:pt idx="10130">
                  <c:v>1/23/1998</c:v>
                </c:pt>
                <c:pt idx="10131">
                  <c:v>1/24/1998</c:v>
                </c:pt>
                <c:pt idx="10132">
                  <c:v>1/25/1998</c:v>
                </c:pt>
                <c:pt idx="10133">
                  <c:v>1/26/1998</c:v>
                </c:pt>
                <c:pt idx="10134">
                  <c:v>1/27/1998</c:v>
                </c:pt>
                <c:pt idx="10135">
                  <c:v>1/28/1998</c:v>
                </c:pt>
                <c:pt idx="10136">
                  <c:v>1/29/1998</c:v>
                </c:pt>
                <c:pt idx="10137">
                  <c:v>1/30/1998</c:v>
                </c:pt>
                <c:pt idx="10138">
                  <c:v>1/31/1998</c:v>
                </c:pt>
                <c:pt idx="10139">
                  <c:v>2/1/1998</c:v>
                </c:pt>
                <c:pt idx="10140">
                  <c:v>2/2/1998</c:v>
                </c:pt>
                <c:pt idx="10141">
                  <c:v>2/3/1998</c:v>
                </c:pt>
                <c:pt idx="10142">
                  <c:v>2/4/1998</c:v>
                </c:pt>
                <c:pt idx="10143">
                  <c:v>2/5/1998</c:v>
                </c:pt>
                <c:pt idx="10144">
                  <c:v>2/6/1998</c:v>
                </c:pt>
                <c:pt idx="10145">
                  <c:v>2/7/1998</c:v>
                </c:pt>
                <c:pt idx="10146">
                  <c:v>2/8/1998</c:v>
                </c:pt>
                <c:pt idx="10147">
                  <c:v>2/9/1998</c:v>
                </c:pt>
                <c:pt idx="10148">
                  <c:v>2/10/1998</c:v>
                </c:pt>
                <c:pt idx="10149">
                  <c:v>2/11/1998</c:v>
                </c:pt>
                <c:pt idx="10150">
                  <c:v>2/12/1998</c:v>
                </c:pt>
                <c:pt idx="10151">
                  <c:v>2/13/1998</c:v>
                </c:pt>
                <c:pt idx="10152">
                  <c:v>2/14/1998</c:v>
                </c:pt>
                <c:pt idx="10153">
                  <c:v>2/15/1998</c:v>
                </c:pt>
                <c:pt idx="10154">
                  <c:v>2/16/1998</c:v>
                </c:pt>
                <c:pt idx="10155">
                  <c:v>2/17/1998</c:v>
                </c:pt>
                <c:pt idx="10156">
                  <c:v>2/18/1998</c:v>
                </c:pt>
                <c:pt idx="10157">
                  <c:v>2/19/1998</c:v>
                </c:pt>
                <c:pt idx="10158">
                  <c:v>2/20/1998</c:v>
                </c:pt>
                <c:pt idx="10159">
                  <c:v>2/21/1998</c:v>
                </c:pt>
                <c:pt idx="10160">
                  <c:v>2/22/1998</c:v>
                </c:pt>
                <c:pt idx="10161">
                  <c:v>2/23/1998</c:v>
                </c:pt>
                <c:pt idx="10162">
                  <c:v>2/24/1998</c:v>
                </c:pt>
                <c:pt idx="10163">
                  <c:v>2/25/1998</c:v>
                </c:pt>
                <c:pt idx="10164">
                  <c:v>2/26/1998</c:v>
                </c:pt>
                <c:pt idx="10165">
                  <c:v>2/27/1998</c:v>
                </c:pt>
                <c:pt idx="10166">
                  <c:v>2/28/1998</c:v>
                </c:pt>
                <c:pt idx="10167">
                  <c:v>3/1/1998</c:v>
                </c:pt>
                <c:pt idx="10168">
                  <c:v>3/2/1998</c:v>
                </c:pt>
                <c:pt idx="10169">
                  <c:v>3/3/1998</c:v>
                </c:pt>
                <c:pt idx="10170">
                  <c:v>3/4/1998</c:v>
                </c:pt>
                <c:pt idx="10171">
                  <c:v>3/5/1998</c:v>
                </c:pt>
                <c:pt idx="10172">
                  <c:v>3/6/1998</c:v>
                </c:pt>
                <c:pt idx="10173">
                  <c:v>3/7/1998</c:v>
                </c:pt>
                <c:pt idx="10174">
                  <c:v>3/8/1998</c:v>
                </c:pt>
                <c:pt idx="10175">
                  <c:v>3/9/1998</c:v>
                </c:pt>
                <c:pt idx="10176">
                  <c:v>3/10/1998</c:v>
                </c:pt>
                <c:pt idx="10177">
                  <c:v>3/11/1998</c:v>
                </c:pt>
                <c:pt idx="10178">
                  <c:v>3/12/1998</c:v>
                </c:pt>
                <c:pt idx="10179">
                  <c:v>3/13/1998</c:v>
                </c:pt>
                <c:pt idx="10180">
                  <c:v>3/14/1998</c:v>
                </c:pt>
                <c:pt idx="10181">
                  <c:v>3/15/1998</c:v>
                </c:pt>
                <c:pt idx="10182">
                  <c:v>3/16/1998</c:v>
                </c:pt>
                <c:pt idx="10183">
                  <c:v>3/17/1998</c:v>
                </c:pt>
                <c:pt idx="10184">
                  <c:v>3/18/1998</c:v>
                </c:pt>
                <c:pt idx="10185">
                  <c:v>3/19/1998</c:v>
                </c:pt>
                <c:pt idx="10186">
                  <c:v>3/20/1998</c:v>
                </c:pt>
                <c:pt idx="10187">
                  <c:v>3/21/1998</c:v>
                </c:pt>
                <c:pt idx="10188">
                  <c:v>3/22/1998</c:v>
                </c:pt>
                <c:pt idx="10189">
                  <c:v>3/23/1998</c:v>
                </c:pt>
                <c:pt idx="10190">
                  <c:v>3/24/1998</c:v>
                </c:pt>
                <c:pt idx="10191">
                  <c:v>3/25/1998</c:v>
                </c:pt>
                <c:pt idx="10192">
                  <c:v>3/26/1998</c:v>
                </c:pt>
                <c:pt idx="10193">
                  <c:v>3/27/1998</c:v>
                </c:pt>
                <c:pt idx="10194">
                  <c:v>3/28/1998</c:v>
                </c:pt>
                <c:pt idx="10195">
                  <c:v>3/29/1998</c:v>
                </c:pt>
                <c:pt idx="10196">
                  <c:v>3/30/1998</c:v>
                </c:pt>
                <c:pt idx="10197">
                  <c:v>3/31/1998</c:v>
                </c:pt>
                <c:pt idx="10198">
                  <c:v>4/1/1998</c:v>
                </c:pt>
                <c:pt idx="10199">
                  <c:v>4/2/1998</c:v>
                </c:pt>
                <c:pt idx="10200">
                  <c:v>4/3/1998</c:v>
                </c:pt>
                <c:pt idx="10201">
                  <c:v>4/4/1998</c:v>
                </c:pt>
                <c:pt idx="10202">
                  <c:v>4/5/1998</c:v>
                </c:pt>
                <c:pt idx="10203">
                  <c:v>4/6/1998</c:v>
                </c:pt>
                <c:pt idx="10204">
                  <c:v>4/7/1998</c:v>
                </c:pt>
                <c:pt idx="10205">
                  <c:v>4/8/1998</c:v>
                </c:pt>
                <c:pt idx="10206">
                  <c:v>4/9/1998</c:v>
                </c:pt>
                <c:pt idx="10207">
                  <c:v>4/10/1998</c:v>
                </c:pt>
                <c:pt idx="10208">
                  <c:v>4/11/1998</c:v>
                </c:pt>
                <c:pt idx="10209">
                  <c:v>4/12/1998</c:v>
                </c:pt>
                <c:pt idx="10210">
                  <c:v>4/13/1998</c:v>
                </c:pt>
                <c:pt idx="10211">
                  <c:v>4/14/1998</c:v>
                </c:pt>
                <c:pt idx="10212">
                  <c:v>4/15/1998</c:v>
                </c:pt>
                <c:pt idx="10213">
                  <c:v>4/16/1998</c:v>
                </c:pt>
                <c:pt idx="10214">
                  <c:v>4/17/1998</c:v>
                </c:pt>
                <c:pt idx="10215">
                  <c:v>4/18/1998</c:v>
                </c:pt>
                <c:pt idx="10216">
                  <c:v>4/19/1998</c:v>
                </c:pt>
                <c:pt idx="10217">
                  <c:v>4/20/1998</c:v>
                </c:pt>
                <c:pt idx="10218">
                  <c:v>4/21/1998</c:v>
                </c:pt>
                <c:pt idx="10219">
                  <c:v>4/22/1998</c:v>
                </c:pt>
                <c:pt idx="10220">
                  <c:v>4/23/1998</c:v>
                </c:pt>
                <c:pt idx="10221">
                  <c:v>4/24/1998</c:v>
                </c:pt>
                <c:pt idx="10222">
                  <c:v>4/25/1998</c:v>
                </c:pt>
                <c:pt idx="10223">
                  <c:v>4/26/1998</c:v>
                </c:pt>
                <c:pt idx="10224">
                  <c:v>4/27/1998</c:v>
                </c:pt>
                <c:pt idx="10225">
                  <c:v>4/28/1998</c:v>
                </c:pt>
                <c:pt idx="10226">
                  <c:v>4/29/1998</c:v>
                </c:pt>
                <c:pt idx="10227">
                  <c:v>4/30/1998</c:v>
                </c:pt>
                <c:pt idx="10228">
                  <c:v>5/1/1998</c:v>
                </c:pt>
                <c:pt idx="10229">
                  <c:v>5/2/1998</c:v>
                </c:pt>
                <c:pt idx="10230">
                  <c:v>5/3/1998</c:v>
                </c:pt>
                <c:pt idx="10231">
                  <c:v>5/4/1998</c:v>
                </c:pt>
                <c:pt idx="10232">
                  <c:v>5/5/1998</c:v>
                </c:pt>
                <c:pt idx="10233">
                  <c:v>5/6/1998</c:v>
                </c:pt>
                <c:pt idx="10234">
                  <c:v>5/7/1998</c:v>
                </c:pt>
                <c:pt idx="10235">
                  <c:v>5/8/1998</c:v>
                </c:pt>
                <c:pt idx="10236">
                  <c:v>5/9/1998</c:v>
                </c:pt>
                <c:pt idx="10237">
                  <c:v>5/10/1998</c:v>
                </c:pt>
                <c:pt idx="10238">
                  <c:v>5/11/1998</c:v>
                </c:pt>
                <c:pt idx="10239">
                  <c:v>5/12/1998</c:v>
                </c:pt>
                <c:pt idx="10240">
                  <c:v>5/13/1998</c:v>
                </c:pt>
                <c:pt idx="10241">
                  <c:v>5/14/1998</c:v>
                </c:pt>
                <c:pt idx="10242">
                  <c:v>5/15/1998</c:v>
                </c:pt>
                <c:pt idx="10243">
                  <c:v>5/16/1998</c:v>
                </c:pt>
                <c:pt idx="10244">
                  <c:v>5/17/1998</c:v>
                </c:pt>
                <c:pt idx="10245">
                  <c:v>5/18/1998</c:v>
                </c:pt>
                <c:pt idx="10246">
                  <c:v>5/19/1998</c:v>
                </c:pt>
                <c:pt idx="10247">
                  <c:v>5/20/1998</c:v>
                </c:pt>
                <c:pt idx="10248">
                  <c:v>5/21/1998</c:v>
                </c:pt>
                <c:pt idx="10249">
                  <c:v>5/22/1998</c:v>
                </c:pt>
                <c:pt idx="10250">
                  <c:v>5/23/1998</c:v>
                </c:pt>
                <c:pt idx="10251">
                  <c:v>5/24/1998</c:v>
                </c:pt>
                <c:pt idx="10252">
                  <c:v>5/25/1998</c:v>
                </c:pt>
                <c:pt idx="10253">
                  <c:v>5/26/1998</c:v>
                </c:pt>
                <c:pt idx="10254">
                  <c:v>5/27/1998</c:v>
                </c:pt>
                <c:pt idx="10255">
                  <c:v>5/28/1998</c:v>
                </c:pt>
                <c:pt idx="10256">
                  <c:v>5/29/1998</c:v>
                </c:pt>
                <c:pt idx="10257">
                  <c:v>5/30/1998</c:v>
                </c:pt>
                <c:pt idx="10258">
                  <c:v>5/31/1998</c:v>
                </c:pt>
                <c:pt idx="10259">
                  <c:v>6/1/1998</c:v>
                </c:pt>
                <c:pt idx="10260">
                  <c:v>6/2/1998</c:v>
                </c:pt>
                <c:pt idx="10261">
                  <c:v>6/3/1998</c:v>
                </c:pt>
                <c:pt idx="10262">
                  <c:v>6/4/1998</c:v>
                </c:pt>
                <c:pt idx="10263">
                  <c:v>6/5/1998</c:v>
                </c:pt>
                <c:pt idx="10264">
                  <c:v>6/6/1998</c:v>
                </c:pt>
                <c:pt idx="10265">
                  <c:v>6/7/1998</c:v>
                </c:pt>
                <c:pt idx="10266">
                  <c:v>6/8/1998</c:v>
                </c:pt>
                <c:pt idx="10267">
                  <c:v>6/9/1998</c:v>
                </c:pt>
                <c:pt idx="10268">
                  <c:v>6/10/1998</c:v>
                </c:pt>
                <c:pt idx="10269">
                  <c:v>6/11/1998</c:v>
                </c:pt>
                <c:pt idx="10270">
                  <c:v>6/12/1998</c:v>
                </c:pt>
                <c:pt idx="10271">
                  <c:v>6/13/1998</c:v>
                </c:pt>
                <c:pt idx="10272">
                  <c:v>6/14/1998</c:v>
                </c:pt>
                <c:pt idx="10273">
                  <c:v>6/15/1998</c:v>
                </c:pt>
                <c:pt idx="10274">
                  <c:v>6/16/1998</c:v>
                </c:pt>
                <c:pt idx="10275">
                  <c:v>6/17/1998</c:v>
                </c:pt>
                <c:pt idx="10276">
                  <c:v>6/18/1998</c:v>
                </c:pt>
                <c:pt idx="10277">
                  <c:v>6/19/1998</c:v>
                </c:pt>
                <c:pt idx="10278">
                  <c:v>6/20/1998</c:v>
                </c:pt>
                <c:pt idx="10279">
                  <c:v>6/21/1998</c:v>
                </c:pt>
                <c:pt idx="10280">
                  <c:v>6/22/1998</c:v>
                </c:pt>
                <c:pt idx="10281">
                  <c:v>6/23/1998</c:v>
                </c:pt>
                <c:pt idx="10282">
                  <c:v>6/24/1998</c:v>
                </c:pt>
                <c:pt idx="10283">
                  <c:v>6/25/1998</c:v>
                </c:pt>
                <c:pt idx="10284">
                  <c:v>6/26/1998</c:v>
                </c:pt>
                <c:pt idx="10285">
                  <c:v>6/27/1998</c:v>
                </c:pt>
                <c:pt idx="10286">
                  <c:v>6/28/1998</c:v>
                </c:pt>
                <c:pt idx="10287">
                  <c:v>6/29/1998</c:v>
                </c:pt>
                <c:pt idx="10288">
                  <c:v>6/30/1998</c:v>
                </c:pt>
                <c:pt idx="10289">
                  <c:v>7/1/1998</c:v>
                </c:pt>
                <c:pt idx="10290">
                  <c:v>7/2/1998</c:v>
                </c:pt>
                <c:pt idx="10291">
                  <c:v>7/3/1998</c:v>
                </c:pt>
                <c:pt idx="10292">
                  <c:v>7/4/1998</c:v>
                </c:pt>
                <c:pt idx="10293">
                  <c:v>7/5/1998</c:v>
                </c:pt>
                <c:pt idx="10294">
                  <c:v>7/6/1998</c:v>
                </c:pt>
                <c:pt idx="10295">
                  <c:v>7/7/1998</c:v>
                </c:pt>
                <c:pt idx="10296">
                  <c:v>7/8/1998</c:v>
                </c:pt>
                <c:pt idx="10297">
                  <c:v>7/9/1998</c:v>
                </c:pt>
                <c:pt idx="10298">
                  <c:v>7/10/1998</c:v>
                </c:pt>
                <c:pt idx="10299">
                  <c:v>7/11/1998</c:v>
                </c:pt>
                <c:pt idx="10300">
                  <c:v>7/12/1998</c:v>
                </c:pt>
                <c:pt idx="10301">
                  <c:v>7/13/1998</c:v>
                </c:pt>
                <c:pt idx="10302">
                  <c:v>7/14/1998</c:v>
                </c:pt>
                <c:pt idx="10303">
                  <c:v>7/15/1998</c:v>
                </c:pt>
                <c:pt idx="10304">
                  <c:v>7/16/1998</c:v>
                </c:pt>
                <c:pt idx="10305">
                  <c:v>7/17/1998</c:v>
                </c:pt>
                <c:pt idx="10306">
                  <c:v>7/18/1998</c:v>
                </c:pt>
                <c:pt idx="10307">
                  <c:v>7/19/1998</c:v>
                </c:pt>
                <c:pt idx="10308">
                  <c:v>7/20/1998</c:v>
                </c:pt>
                <c:pt idx="10309">
                  <c:v>7/21/1998</c:v>
                </c:pt>
                <c:pt idx="10310">
                  <c:v>7/22/1998</c:v>
                </c:pt>
                <c:pt idx="10311">
                  <c:v>7/23/1998</c:v>
                </c:pt>
                <c:pt idx="10312">
                  <c:v>7/24/1998</c:v>
                </c:pt>
                <c:pt idx="10313">
                  <c:v>7/25/1998</c:v>
                </c:pt>
                <c:pt idx="10314">
                  <c:v>7/26/1998</c:v>
                </c:pt>
                <c:pt idx="10315">
                  <c:v>7/27/1998</c:v>
                </c:pt>
                <c:pt idx="10316">
                  <c:v>7/28/1998</c:v>
                </c:pt>
                <c:pt idx="10317">
                  <c:v>7/29/1998</c:v>
                </c:pt>
                <c:pt idx="10318">
                  <c:v>7/30/1998</c:v>
                </c:pt>
                <c:pt idx="10319">
                  <c:v>7/31/1998</c:v>
                </c:pt>
                <c:pt idx="10320">
                  <c:v>8/1/1998</c:v>
                </c:pt>
                <c:pt idx="10321">
                  <c:v>8/2/1998</c:v>
                </c:pt>
                <c:pt idx="10322">
                  <c:v>8/3/1998</c:v>
                </c:pt>
                <c:pt idx="10323">
                  <c:v>8/4/1998</c:v>
                </c:pt>
                <c:pt idx="10324">
                  <c:v>8/5/1998</c:v>
                </c:pt>
                <c:pt idx="10325">
                  <c:v>8/6/1998</c:v>
                </c:pt>
                <c:pt idx="10326">
                  <c:v>8/7/1998</c:v>
                </c:pt>
                <c:pt idx="10327">
                  <c:v>8/8/1998</c:v>
                </c:pt>
                <c:pt idx="10328">
                  <c:v>8/9/1998</c:v>
                </c:pt>
                <c:pt idx="10329">
                  <c:v>8/10/1998</c:v>
                </c:pt>
                <c:pt idx="10330">
                  <c:v>8/11/1998</c:v>
                </c:pt>
                <c:pt idx="10331">
                  <c:v>8/12/1998</c:v>
                </c:pt>
                <c:pt idx="10332">
                  <c:v>8/13/1998</c:v>
                </c:pt>
                <c:pt idx="10333">
                  <c:v>8/14/1998</c:v>
                </c:pt>
                <c:pt idx="10334">
                  <c:v>8/15/1998</c:v>
                </c:pt>
                <c:pt idx="10335">
                  <c:v>8/16/1998</c:v>
                </c:pt>
                <c:pt idx="10336">
                  <c:v>8/17/1998</c:v>
                </c:pt>
                <c:pt idx="10337">
                  <c:v>8/18/1998</c:v>
                </c:pt>
                <c:pt idx="10338">
                  <c:v>8/19/1998</c:v>
                </c:pt>
                <c:pt idx="10339">
                  <c:v>8/20/1998</c:v>
                </c:pt>
                <c:pt idx="10340">
                  <c:v>8/21/1998</c:v>
                </c:pt>
                <c:pt idx="10341">
                  <c:v>8/22/1998</c:v>
                </c:pt>
                <c:pt idx="10342">
                  <c:v>8/23/1998</c:v>
                </c:pt>
                <c:pt idx="10343">
                  <c:v>8/24/1998</c:v>
                </c:pt>
                <c:pt idx="10344">
                  <c:v>8/25/1998</c:v>
                </c:pt>
                <c:pt idx="10345">
                  <c:v>8/26/1998</c:v>
                </c:pt>
                <c:pt idx="10346">
                  <c:v>8/27/1998</c:v>
                </c:pt>
                <c:pt idx="10347">
                  <c:v>8/28/1998</c:v>
                </c:pt>
                <c:pt idx="10348">
                  <c:v>8/29/1998</c:v>
                </c:pt>
                <c:pt idx="10349">
                  <c:v>8/30/1998</c:v>
                </c:pt>
                <c:pt idx="10350">
                  <c:v>8/31/1998</c:v>
                </c:pt>
                <c:pt idx="10351">
                  <c:v>9/1/1998</c:v>
                </c:pt>
                <c:pt idx="10352">
                  <c:v>9/2/1998</c:v>
                </c:pt>
                <c:pt idx="10353">
                  <c:v>9/3/1998</c:v>
                </c:pt>
                <c:pt idx="10354">
                  <c:v>9/4/1998</c:v>
                </c:pt>
                <c:pt idx="10355">
                  <c:v>9/5/1998</c:v>
                </c:pt>
                <c:pt idx="10356">
                  <c:v>9/6/1998</c:v>
                </c:pt>
                <c:pt idx="10357">
                  <c:v>9/7/1998</c:v>
                </c:pt>
                <c:pt idx="10358">
                  <c:v>9/8/1998</c:v>
                </c:pt>
                <c:pt idx="10359">
                  <c:v>9/9/1998</c:v>
                </c:pt>
                <c:pt idx="10360">
                  <c:v>9/10/1998</c:v>
                </c:pt>
                <c:pt idx="10361">
                  <c:v>9/11/1998</c:v>
                </c:pt>
                <c:pt idx="10362">
                  <c:v>9/12/1998</c:v>
                </c:pt>
                <c:pt idx="10363">
                  <c:v>9/13/1998</c:v>
                </c:pt>
                <c:pt idx="10364">
                  <c:v>9/14/1998</c:v>
                </c:pt>
                <c:pt idx="10365">
                  <c:v>9/15/1998</c:v>
                </c:pt>
                <c:pt idx="10366">
                  <c:v>9/16/1998</c:v>
                </c:pt>
                <c:pt idx="10367">
                  <c:v>9/17/1998</c:v>
                </c:pt>
                <c:pt idx="10368">
                  <c:v>9/18/1998</c:v>
                </c:pt>
                <c:pt idx="10369">
                  <c:v>9/19/1998</c:v>
                </c:pt>
                <c:pt idx="10370">
                  <c:v>9/20/1998</c:v>
                </c:pt>
                <c:pt idx="10371">
                  <c:v>9/21/1998</c:v>
                </c:pt>
                <c:pt idx="10372">
                  <c:v>9/22/1998</c:v>
                </c:pt>
                <c:pt idx="10373">
                  <c:v>9/23/1998</c:v>
                </c:pt>
                <c:pt idx="10374">
                  <c:v>9/24/1998</c:v>
                </c:pt>
                <c:pt idx="10375">
                  <c:v>9/25/1998</c:v>
                </c:pt>
                <c:pt idx="10376">
                  <c:v>9/26/1998</c:v>
                </c:pt>
                <c:pt idx="10377">
                  <c:v>9/27/1998</c:v>
                </c:pt>
                <c:pt idx="10378">
                  <c:v>9/28/1998</c:v>
                </c:pt>
                <c:pt idx="10379">
                  <c:v>9/29/1998</c:v>
                </c:pt>
                <c:pt idx="10380">
                  <c:v>9/30/1998</c:v>
                </c:pt>
                <c:pt idx="10381">
                  <c:v>10/1/1998</c:v>
                </c:pt>
                <c:pt idx="10382">
                  <c:v>10/2/1998</c:v>
                </c:pt>
                <c:pt idx="10383">
                  <c:v>10/3/1998</c:v>
                </c:pt>
                <c:pt idx="10384">
                  <c:v>10/4/1998</c:v>
                </c:pt>
                <c:pt idx="10385">
                  <c:v>10/5/1998</c:v>
                </c:pt>
                <c:pt idx="10386">
                  <c:v>10/6/1998</c:v>
                </c:pt>
                <c:pt idx="10387">
                  <c:v>10/7/1998</c:v>
                </c:pt>
                <c:pt idx="10388">
                  <c:v>10/8/1998</c:v>
                </c:pt>
                <c:pt idx="10389">
                  <c:v>10/9/1998</c:v>
                </c:pt>
                <c:pt idx="10390">
                  <c:v>10/10/1998</c:v>
                </c:pt>
                <c:pt idx="10391">
                  <c:v>10/11/1998</c:v>
                </c:pt>
                <c:pt idx="10392">
                  <c:v>10/12/1998</c:v>
                </c:pt>
                <c:pt idx="10393">
                  <c:v>10/13/1998</c:v>
                </c:pt>
                <c:pt idx="10394">
                  <c:v>10/14/1998</c:v>
                </c:pt>
                <c:pt idx="10395">
                  <c:v>10/15/1998</c:v>
                </c:pt>
                <c:pt idx="10396">
                  <c:v>10/16/1998</c:v>
                </c:pt>
                <c:pt idx="10397">
                  <c:v>10/17/1998</c:v>
                </c:pt>
                <c:pt idx="10398">
                  <c:v>10/18/1998</c:v>
                </c:pt>
                <c:pt idx="10399">
                  <c:v>10/19/1998</c:v>
                </c:pt>
                <c:pt idx="10400">
                  <c:v>10/20/1998</c:v>
                </c:pt>
                <c:pt idx="10401">
                  <c:v>10/21/1998</c:v>
                </c:pt>
                <c:pt idx="10402">
                  <c:v>10/22/1998</c:v>
                </c:pt>
                <c:pt idx="10403">
                  <c:v>10/23/1998</c:v>
                </c:pt>
                <c:pt idx="10404">
                  <c:v>10/24/1998</c:v>
                </c:pt>
                <c:pt idx="10405">
                  <c:v>10/25/1998</c:v>
                </c:pt>
                <c:pt idx="10406">
                  <c:v>10/26/1998</c:v>
                </c:pt>
                <c:pt idx="10407">
                  <c:v>10/27/1998</c:v>
                </c:pt>
                <c:pt idx="10408">
                  <c:v>10/28/1998</c:v>
                </c:pt>
                <c:pt idx="10409">
                  <c:v>10/29/1998</c:v>
                </c:pt>
                <c:pt idx="10410">
                  <c:v>10/30/1998</c:v>
                </c:pt>
                <c:pt idx="10411">
                  <c:v>10/31/1998</c:v>
                </c:pt>
                <c:pt idx="10412">
                  <c:v>11/1/1998</c:v>
                </c:pt>
                <c:pt idx="10413">
                  <c:v>11/2/1998</c:v>
                </c:pt>
                <c:pt idx="10414">
                  <c:v>11/3/1998</c:v>
                </c:pt>
                <c:pt idx="10415">
                  <c:v>11/4/1998</c:v>
                </c:pt>
                <c:pt idx="10416">
                  <c:v>11/5/1998</c:v>
                </c:pt>
                <c:pt idx="10417">
                  <c:v>11/6/1998</c:v>
                </c:pt>
                <c:pt idx="10418">
                  <c:v>11/7/1998</c:v>
                </c:pt>
                <c:pt idx="10419">
                  <c:v>11/8/1998</c:v>
                </c:pt>
                <c:pt idx="10420">
                  <c:v>11/9/1998</c:v>
                </c:pt>
                <c:pt idx="10421">
                  <c:v>11/10/1998</c:v>
                </c:pt>
                <c:pt idx="10422">
                  <c:v>11/11/1998</c:v>
                </c:pt>
                <c:pt idx="10423">
                  <c:v>11/12/1998</c:v>
                </c:pt>
                <c:pt idx="10424">
                  <c:v>11/13/1998</c:v>
                </c:pt>
                <c:pt idx="10425">
                  <c:v>11/14/1998</c:v>
                </c:pt>
                <c:pt idx="10426">
                  <c:v>11/15/1998</c:v>
                </c:pt>
                <c:pt idx="10427">
                  <c:v>11/16/1998</c:v>
                </c:pt>
                <c:pt idx="10428">
                  <c:v>11/17/1998</c:v>
                </c:pt>
                <c:pt idx="10429">
                  <c:v>11/18/1998</c:v>
                </c:pt>
                <c:pt idx="10430">
                  <c:v>11/19/1998</c:v>
                </c:pt>
                <c:pt idx="10431">
                  <c:v>11/20/1998</c:v>
                </c:pt>
                <c:pt idx="10432">
                  <c:v>11/21/1998</c:v>
                </c:pt>
                <c:pt idx="10433">
                  <c:v>11/22/1998</c:v>
                </c:pt>
                <c:pt idx="10434">
                  <c:v>11/23/1998</c:v>
                </c:pt>
                <c:pt idx="10435">
                  <c:v>11/24/1998</c:v>
                </c:pt>
                <c:pt idx="10436">
                  <c:v>11/25/1998</c:v>
                </c:pt>
                <c:pt idx="10437">
                  <c:v>11/26/1998</c:v>
                </c:pt>
                <c:pt idx="10438">
                  <c:v>11/27/1998</c:v>
                </c:pt>
                <c:pt idx="10439">
                  <c:v>11/28/1998</c:v>
                </c:pt>
                <c:pt idx="10440">
                  <c:v>11/29/1998</c:v>
                </c:pt>
                <c:pt idx="10441">
                  <c:v>11/30/1998</c:v>
                </c:pt>
                <c:pt idx="10442">
                  <c:v>12/1/1998</c:v>
                </c:pt>
                <c:pt idx="10443">
                  <c:v>12/2/1998</c:v>
                </c:pt>
                <c:pt idx="10444">
                  <c:v>12/3/1998</c:v>
                </c:pt>
                <c:pt idx="10445">
                  <c:v>12/4/1998</c:v>
                </c:pt>
                <c:pt idx="10446">
                  <c:v>12/5/1998</c:v>
                </c:pt>
                <c:pt idx="10447">
                  <c:v>12/6/1998</c:v>
                </c:pt>
                <c:pt idx="10448">
                  <c:v>12/7/1998</c:v>
                </c:pt>
                <c:pt idx="10449">
                  <c:v>12/8/1998</c:v>
                </c:pt>
                <c:pt idx="10450">
                  <c:v>12/9/1998</c:v>
                </c:pt>
                <c:pt idx="10451">
                  <c:v>12/10/1998</c:v>
                </c:pt>
                <c:pt idx="10452">
                  <c:v>12/11/1998</c:v>
                </c:pt>
                <c:pt idx="10453">
                  <c:v>12/12/1998</c:v>
                </c:pt>
                <c:pt idx="10454">
                  <c:v>12/13/1998</c:v>
                </c:pt>
                <c:pt idx="10455">
                  <c:v>12/14/1998</c:v>
                </c:pt>
                <c:pt idx="10456">
                  <c:v>12/15/1998</c:v>
                </c:pt>
                <c:pt idx="10457">
                  <c:v>12/16/1998</c:v>
                </c:pt>
                <c:pt idx="10458">
                  <c:v>12/17/1998</c:v>
                </c:pt>
                <c:pt idx="10459">
                  <c:v>12/18/1998</c:v>
                </c:pt>
                <c:pt idx="10460">
                  <c:v>12/19/1998</c:v>
                </c:pt>
                <c:pt idx="10461">
                  <c:v>12/20/1998</c:v>
                </c:pt>
                <c:pt idx="10462">
                  <c:v>12/21/1998</c:v>
                </c:pt>
                <c:pt idx="10463">
                  <c:v>12/22/1998</c:v>
                </c:pt>
                <c:pt idx="10464">
                  <c:v>12/23/1998</c:v>
                </c:pt>
                <c:pt idx="10465">
                  <c:v>12/24/1998</c:v>
                </c:pt>
                <c:pt idx="10466">
                  <c:v>12/25/1998</c:v>
                </c:pt>
                <c:pt idx="10467">
                  <c:v>12/26/1998</c:v>
                </c:pt>
                <c:pt idx="10468">
                  <c:v>12/27/1998</c:v>
                </c:pt>
                <c:pt idx="10469">
                  <c:v>12/28/1998</c:v>
                </c:pt>
                <c:pt idx="10470">
                  <c:v>12/29/1998</c:v>
                </c:pt>
                <c:pt idx="10471">
                  <c:v>12/30/1998</c:v>
                </c:pt>
                <c:pt idx="10472">
                  <c:v>12/31/1998</c:v>
                </c:pt>
                <c:pt idx="10473">
                  <c:v>1/1/1999</c:v>
                </c:pt>
                <c:pt idx="10474">
                  <c:v>1/2/1999</c:v>
                </c:pt>
                <c:pt idx="10475">
                  <c:v>1/3/1999</c:v>
                </c:pt>
                <c:pt idx="10476">
                  <c:v>1/4/1999</c:v>
                </c:pt>
                <c:pt idx="10477">
                  <c:v>1/5/1999</c:v>
                </c:pt>
                <c:pt idx="10478">
                  <c:v>1/6/1999</c:v>
                </c:pt>
                <c:pt idx="10479">
                  <c:v>1/7/1999</c:v>
                </c:pt>
                <c:pt idx="10480">
                  <c:v>1/8/1999</c:v>
                </c:pt>
                <c:pt idx="10481">
                  <c:v>1/9/1999</c:v>
                </c:pt>
                <c:pt idx="10482">
                  <c:v>1/10/1999</c:v>
                </c:pt>
                <c:pt idx="10483">
                  <c:v>1/11/1999</c:v>
                </c:pt>
                <c:pt idx="10484">
                  <c:v>1/12/1999</c:v>
                </c:pt>
                <c:pt idx="10485">
                  <c:v>1/13/1999</c:v>
                </c:pt>
                <c:pt idx="10486">
                  <c:v>1/14/1999</c:v>
                </c:pt>
                <c:pt idx="10487">
                  <c:v>1/15/1999</c:v>
                </c:pt>
                <c:pt idx="10488">
                  <c:v>1/16/1999</c:v>
                </c:pt>
                <c:pt idx="10489">
                  <c:v>1/17/1999</c:v>
                </c:pt>
                <c:pt idx="10490">
                  <c:v>1/18/1999</c:v>
                </c:pt>
                <c:pt idx="10491">
                  <c:v>1/19/1999</c:v>
                </c:pt>
                <c:pt idx="10492">
                  <c:v>1/20/1999</c:v>
                </c:pt>
                <c:pt idx="10493">
                  <c:v>1/21/1999</c:v>
                </c:pt>
                <c:pt idx="10494">
                  <c:v>1/22/1999</c:v>
                </c:pt>
                <c:pt idx="10495">
                  <c:v>1/23/1999</c:v>
                </c:pt>
                <c:pt idx="10496">
                  <c:v>1/24/1999</c:v>
                </c:pt>
                <c:pt idx="10497">
                  <c:v>1/25/1999</c:v>
                </c:pt>
                <c:pt idx="10498">
                  <c:v>1/26/1999</c:v>
                </c:pt>
                <c:pt idx="10499">
                  <c:v>1/27/1999</c:v>
                </c:pt>
                <c:pt idx="10500">
                  <c:v>1/28/1999</c:v>
                </c:pt>
                <c:pt idx="10501">
                  <c:v>1/29/1999</c:v>
                </c:pt>
                <c:pt idx="10502">
                  <c:v>1/30/1999</c:v>
                </c:pt>
                <c:pt idx="10503">
                  <c:v>1/31/1999</c:v>
                </c:pt>
                <c:pt idx="10504">
                  <c:v>2/1/1999</c:v>
                </c:pt>
                <c:pt idx="10505">
                  <c:v>2/2/1999</c:v>
                </c:pt>
                <c:pt idx="10506">
                  <c:v>2/3/1999</c:v>
                </c:pt>
                <c:pt idx="10507">
                  <c:v>2/4/1999</c:v>
                </c:pt>
                <c:pt idx="10508">
                  <c:v>2/5/1999</c:v>
                </c:pt>
                <c:pt idx="10509">
                  <c:v>2/6/1999</c:v>
                </c:pt>
                <c:pt idx="10510">
                  <c:v>2/7/1999</c:v>
                </c:pt>
                <c:pt idx="10511">
                  <c:v>2/8/1999</c:v>
                </c:pt>
                <c:pt idx="10512">
                  <c:v>2/9/1999</c:v>
                </c:pt>
                <c:pt idx="10513">
                  <c:v>2/10/1999</c:v>
                </c:pt>
                <c:pt idx="10514">
                  <c:v>2/11/1999</c:v>
                </c:pt>
                <c:pt idx="10515">
                  <c:v>2/12/1999</c:v>
                </c:pt>
                <c:pt idx="10516">
                  <c:v>2/13/1999</c:v>
                </c:pt>
                <c:pt idx="10517">
                  <c:v>2/14/1999</c:v>
                </c:pt>
                <c:pt idx="10518">
                  <c:v>2/15/1999</c:v>
                </c:pt>
                <c:pt idx="10519">
                  <c:v>2/16/1999</c:v>
                </c:pt>
                <c:pt idx="10520">
                  <c:v>2/17/1999</c:v>
                </c:pt>
                <c:pt idx="10521">
                  <c:v>2/18/1999</c:v>
                </c:pt>
                <c:pt idx="10522">
                  <c:v>2/19/1999</c:v>
                </c:pt>
                <c:pt idx="10523">
                  <c:v>2/20/1999</c:v>
                </c:pt>
                <c:pt idx="10524">
                  <c:v>2/21/1999</c:v>
                </c:pt>
                <c:pt idx="10525">
                  <c:v>2/22/1999</c:v>
                </c:pt>
                <c:pt idx="10526">
                  <c:v>2/23/1999</c:v>
                </c:pt>
                <c:pt idx="10527">
                  <c:v>2/24/1999</c:v>
                </c:pt>
                <c:pt idx="10528">
                  <c:v>2/25/1999</c:v>
                </c:pt>
                <c:pt idx="10529">
                  <c:v>2/26/1999</c:v>
                </c:pt>
                <c:pt idx="10530">
                  <c:v>2/27/1999</c:v>
                </c:pt>
                <c:pt idx="10531">
                  <c:v>2/28/1999</c:v>
                </c:pt>
                <c:pt idx="10532">
                  <c:v>3/1/1999</c:v>
                </c:pt>
                <c:pt idx="10533">
                  <c:v>3/2/1999</c:v>
                </c:pt>
                <c:pt idx="10534">
                  <c:v>3/3/1999</c:v>
                </c:pt>
                <c:pt idx="10535">
                  <c:v>3/4/1999</c:v>
                </c:pt>
                <c:pt idx="10536">
                  <c:v>3/5/1999</c:v>
                </c:pt>
                <c:pt idx="10537">
                  <c:v>3/6/1999</c:v>
                </c:pt>
                <c:pt idx="10538">
                  <c:v>3/7/1999</c:v>
                </c:pt>
                <c:pt idx="10539">
                  <c:v>3/8/1999</c:v>
                </c:pt>
                <c:pt idx="10540">
                  <c:v>3/9/1999</c:v>
                </c:pt>
                <c:pt idx="10541">
                  <c:v>3/10/1999</c:v>
                </c:pt>
                <c:pt idx="10542">
                  <c:v>3/11/1999</c:v>
                </c:pt>
                <c:pt idx="10543">
                  <c:v>3/12/1999</c:v>
                </c:pt>
                <c:pt idx="10544">
                  <c:v>3/13/1999</c:v>
                </c:pt>
                <c:pt idx="10545">
                  <c:v>3/14/1999</c:v>
                </c:pt>
                <c:pt idx="10546">
                  <c:v>3/15/1999</c:v>
                </c:pt>
                <c:pt idx="10547">
                  <c:v>3/16/1999</c:v>
                </c:pt>
                <c:pt idx="10548">
                  <c:v>3/17/1999</c:v>
                </c:pt>
                <c:pt idx="10549">
                  <c:v>3/18/1999</c:v>
                </c:pt>
                <c:pt idx="10550">
                  <c:v>3/19/1999</c:v>
                </c:pt>
                <c:pt idx="10551">
                  <c:v>3/20/1999</c:v>
                </c:pt>
                <c:pt idx="10552">
                  <c:v>3/21/1999</c:v>
                </c:pt>
                <c:pt idx="10553">
                  <c:v>3/22/1999</c:v>
                </c:pt>
                <c:pt idx="10554">
                  <c:v>3/23/1999</c:v>
                </c:pt>
                <c:pt idx="10555">
                  <c:v>3/24/1999</c:v>
                </c:pt>
                <c:pt idx="10556">
                  <c:v>3/25/1999</c:v>
                </c:pt>
                <c:pt idx="10557">
                  <c:v>3/26/1999</c:v>
                </c:pt>
                <c:pt idx="10558">
                  <c:v>3/27/1999</c:v>
                </c:pt>
                <c:pt idx="10559">
                  <c:v>3/28/1999</c:v>
                </c:pt>
                <c:pt idx="10560">
                  <c:v>3/29/1999</c:v>
                </c:pt>
                <c:pt idx="10561">
                  <c:v>3/30/1999</c:v>
                </c:pt>
                <c:pt idx="10562">
                  <c:v>3/31/1999</c:v>
                </c:pt>
                <c:pt idx="10563">
                  <c:v>4/1/1999</c:v>
                </c:pt>
                <c:pt idx="10564">
                  <c:v>4/2/1999</c:v>
                </c:pt>
                <c:pt idx="10565">
                  <c:v>4/3/1999</c:v>
                </c:pt>
                <c:pt idx="10566">
                  <c:v>4/4/1999</c:v>
                </c:pt>
                <c:pt idx="10567">
                  <c:v>4/5/1999</c:v>
                </c:pt>
                <c:pt idx="10568">
                  <c:v>4/6/1999</c:v>
                </c:pt>
                <c:pt idx="10569">
                  <c:v>4/7/1999</c:v>
                </c:pt>
                <c:pt idx="10570">
                  <c:v>4/8/1999</c:v>
                </c:pt>
                <c:pt idx="10571">
                  <c:v>4/9/1999</c:v>
                </c:pt>
                <c:pt idx="10572">
                  <c:v>4/10/1999</c:v>
                </c:pt>
                <c:pt idx="10573">
                  <c:v>4/11/1999</c:v>
                </c:pt>
                <c:pt idx="10574">
                  <c:v>4/12/1999</c:v>
                </c:pt>
                <c:pt idx="10575">
                  <c:v>4/13/1999</c:v>
                </c:pt>
                <c:pt idx="10576">
                  <c:v>4/14/1999</c:v>
                </c:pt>
                <c:pt idx="10577">
                  <c:v>4/15/1999</c:v>
                </c:pt>
                <c:pt idx="10578">
                  <c:v>4/16/1999</c:v>
                </c:pt>
                <c:pt idx="10579">
                  <c:v>4/17/1999</c:v>
                </c:pt>
                <c:pt idx="10580">
                  <c:v>4/18/1999</c:v>
                </c:pt>
                <c:pt idx="10581">
                  <c:v>4/19/1999</c:v>
                </c:pt>
                <c:pt idx="10582">
                  <c:v>4/20/1999</c:v>
                </c:pt>
                <c:pt idx="10583">
                  <c:v>4/21/1999</c:v>
                </c:pt>
                <c:pt idx="10584">
                  <c:v>4/22/1999</c:v>
                </c:pt>
                <c:pt idx="10585">
                  <c:v>4/23/1999</c:v>
                </c:pt>
                <c:pt idx="10586">
                  <c:v>4/24/1999</c:v>
                </c:pt>
                <c:pt idx="10587">
                  <c:v>4/25/1999</c:v>
                </c:pt>
                <c:pt idx="10588">
                  <c:v>4/26/1999</c:v>
                </c:pt>
                <c:pt idx="10589">
                  <c:v>4/27/1999</c:v>
                </c:pt>
                <c:pt idx="10590">
                  <c:v>4/28/1999</c:v>
                </c:pt>
                <c:pt idx="10591">
                  <c:v>4/29/1999</c:v>
                </c:pt>
                <c:pt idx="10592">
                  <c:v>4/30/1999</c:v>
                </c:pt>
                <c:pt idx="10593">
                  <c:v>5/1/1999</c:v>
                </c:pt>
                <c:pt idx="10594">
                  <c:v>5/2/1999</c:v>
                </c:pt>
                <c:pt idx="10595">
                  <c:v>5/3/1999</c:v>
                </c:pt>
                <c:pt idx="10596">
                  <c:v>5/4/1999</c:v>
                </c:pt>
                <c:pt idx="10597">
                  <c:v>5/5/1999</c:v>
                </c:pt>
                <c:pt idx="10598">
                  <c:v>5/6/1999</c:v>
                </c:pt>
                <c:pt idx="10599">
                  <c:v>5/7/1999</c:v>
                </c:pt>
                <c:pt idx="10600">
                  <c:v>5/8/1999</c:v>
                </c:pt>
                <c:pt idx="10601">
                  <c:v>5/9/1999</c:v>
                </c:pt>
                <c:pt idx="10602">
                  <c:v>5/10/1999</c:v>
                </c:pt>
                <c:pt idx="10603">
                  <c:v>5/11/1999</c:v>
                </c:pt>
                <c:pt idx="10604">
                  <c:v>5/12/1999</c:v>
                </c:pt>
                <c:pt idx="10605">
                  <c:v>5/13/1999</c:v>
                </c:pt>
                <c:pt idx="10606">
                  <c:v>5/14/1999</c:v>
                </c:pt>
                <c:pt idx="10607">
                  <c:v>5/15/1999</c:v>
                </c:pt>
                <c:pt idx="10608">
                  <c:v>5/16/1999</c:v>
                </c:pt>
                <c:pt idx="10609">
                  <c:v>5/17/1999</c:v>
                </c:pt>
                <c:pt idx="10610">
                  <c:v>5/18/1999</c:v>
                </c:pt>
                <c:pt idx="10611">
                  <c:v>5/19/1999</c:v>
                </c:pt>
                <c:pt idx="10612">
                  <c:v>5/20/1999</c:v>
                </c:pt>
                <c:pt idx="10613">
                  <c:v>5/21/1999</c:v>
                </c:pt>
                <c:pt idx="10614">
                  <c:v>5/22/1999</c:v>
                </c:pt>
                <c:pt idx="10615">
                  <c:v>5/23/1999</c:v>
                </c:pt>
                <c:pt idx="10616">
                  <c:v>5/24/1999</c:v>
                </c:pt>
                <c:pt idx="10617">
                  <c:v>5/25/1999</c:v>
                </c:pt>
                <c:pt idx="10618">
                  <c:v>5/26/1999</c:v>
                </c:pt>
                <c:pt idx="10619">
                  <c:v>5/27/1999</c:v>
                </c:pt>
                <c:pt idx="10620">
                  <c:v>5/28/1999</c:v>
                </c:pt>
                <c:pt idx="10621">
                  <c:v>5/29/1999</c:v>
                </c:pt>
                <c:pt idx="10622">
                  <c:v>5/30/1999</c:v>
                </c:pt>
                <c:pt idx="10623">
                  <c:v>5/31/1999</c:v>
                </c:pt>
                <c:pt idx="10624">
                  <c:v>6/1/1999</c:v>
                </c:pt>
                <c:pt idx="10625">
                  <c:v>6/2/1999</c:v>
                </c:pt>
                <c:pt idx="10626">
                  <c:v>6/3/1999</c:v>
                </c:pt>
                <c:pt idx="10627">
                  <c:v>6/4/1999</c:v>
                </c:pt>
                <c:pt idx="10628">
                  <c:v>6/5/1999</c:v>
                </c:pt>
                <c:pt idx="10629">
                  <c:v>6/6/1999</c:v>
                </c:pt>
                <c:pt idx="10630">
                  <c:v>6/7/1999</c:v>
                </c:pt>
                <c:pt idx="10631">
                  <c:v>6/8/1999</c:v>
                </c:pt>
                <c:pt idx="10632">
                  <c:v>6/9/1999</c:v>
                </c:pt>
                <c:pt idx="10633">
                  <c:v>6/10/1999</c:v>
                </c:pt>
                <c:pt idx="10634">
                  <c:v>6/11/1999</c:v>
                </c:pt>
                <c:pt idx="10635">
                  <c:v>6/12/1999</c:v>
                </c:pt>
                <c:pt idx="10636">
                  <c:v>6/13/1999</c:v>
                </c:pt>
                <c:pt idx="10637">
                  <c:v>6/14/1999</c:v>
                </c:pt>
                <c:pt idx="10638">
                  <c:v>6/15/1999</c:v>
                </c:pt>
                <c:pt idx="10639">
                  <c:v>6/16/1999</c:v>
                </c:pt>
                <c:pt idx="10640">
                  <c:v>6/17/1999</c:v>
                </c:pt>
                <c:pt idx="10641">
                  <c:v>6/18/1999</c:v>
                </c:pt>
                <c:pt idx="10642">
                  <c:v>6/19/1999</c:v>
                </c:pt>
                <c:pt idx="10643">
                  <c:v>6/20/1999</c:v>
                </c:pt>
                <c:pt idx="10644">
                  <c:v>6/21/1999</c:v>
                </c:pt>
                <c:pt idx="10645">
                  <c:v>6/22/1999</c:v>
                </c:pt>
                <c:pt idx="10646">
                  <c:v>6/23/1999</c:v>
                </c:pt>
                <c:pt idx="10647">
                  <c:v>6/24/1999</c:v>
                </c:pt>
                <c:pt idx="10648">
                  <c:v>6/25/1999</c:v>
                </c:pt>
                <c:pt idx="10649">
                  <c:v>6/26/1999</c:v>
                </c:pt>
                <c:pt idx="10650">
                  <c:v>6/27/1999</c:v>
                </c:pt>
                <c:pt idx="10651">
                  <c:v>6/28/1999</c:v>
                </c:pt>
                <c:pt idx="10652">
                  <c:v>6/29/1999</c:v>
                </c:pt>
                <c:pt idx="10653">
                  <c:v>6/30/1999</c:v>
                </c:pt>
                <c:pt idx="10654">
                  <c:v>7/1/1999</c:v>
                </c:pt>
                <c:pt idx="10655">
                  <c:v>7/2/1999</c:v>
                </c:pt>
                <c:pt idx="10656">
                  <c:v>7/3/1999</c:v>
                </c:pt>
                <c:pt idx="10657">
                  <c:v>7/4/1999</c:v>
                </c:pt>
                <c:pt idx="10658">
                  <c:v>7/5/1999</c:v>
                </c:pt>
                <c:pt idx="10659">
                  <c:v>7/6/1999</c:v>
                </c:pt>
                <c:pt idx="10660">
                  <c:v>7/7/1999</c:v>
                </c:pt>
                <c:pt idx="10661">
                  <c:v>7/8/1999</c:v>
                </c:pt>
                <c:pt idx="10662">
                  <c:v>7/9/1999</c:v>
                </c:pt>
                <c:pt idx="10663">
                  <c:v>7/10/1999</c:v>
                </c:pt>
                <c:pt idx="10664">
                  <c:v>7/11/1999</c:v>
                </c:pt>
                <c:pt idx="10665">
                  <c:v>7/12/1999</c:v>
                </c:pt>
                <c:pt idx="10666">
                  <c:v>7/13/1999</c:v>
                </c:pt>
                <c:pt idx="10667">
                  <c:v>7/14/1999</c:v>
                </c:pt>
                <c:pt idx="10668">
                  <c:v>7/15/1999</c:v>
                </c:pt>
                <c:pt idx="10669">
                  <c:v>7/16/1999</c:v>
                </c:pt>
                <c:pt idx="10670">
                  <c:v>7/17/1999</c:v>
                </c:pt>
                <c:pt idx="10671">
                  <c:v>7/18/1999</c:v>
                </c:pt>
                <c:pt idx="10672">
                  <c:v>7/19/1999</c:v>
                </c:pt>
                <c:pt idx="10673">
                  <c:v>7/20/1999</c:v>
                </c:pt>
                <c:pt idx="10674">
                  <c:v>7/21/1999</c:v>
                </c:pt>
                <c:pt idx="10675">
                  <c:v>7/22/1999</c:v>
                </c:pt>
                <c:pt idx="10676">
                  <c:v>7/23/1999</c:v>
                </c:pt>
                <c:pt idx="10677">
                  <c:v>7/24/1999</c:v>
                </c:pt>
                <c:pt idx="10678">
                  <c:v>7/25/1999</c:v>
                </c:pt>
                <c:pt idx="10679">
                  <c:v>7/26/1999</c:v>
                </c:pt>
                <c:pt idx="10680">
                  <c:v>7/27/1999</c:v>
                </c:pt>
                <c:pt idx="10681">
                  <c:v>7/28/1999</c:v>
                </c:pt>
                <c:pt idx="10682">
                  <c:v>7/29/1999</c:v>
                </c:pt>
                <c:pt idx="10683">
                  <c:v>7/30/1999</c:v>
                </c:pt>
                <c:pt idx="10684">
                  <c:v>7/31/1999</c:v>
                </c:pt>
                <c:pt idx="10685">
                  <c:v>8/1/1999</c:v>
                </c:pt>
                <c:pt idx="10686">
                  <c:v>8/2/1999</c:v>
                </c:pt>
                <c:pt idx="10687">
                  <c:v>8/3/1999</c:v>
                </c:pt>
                <c:pt idx="10688">
                  <c:v>8/4/1999</c:v>
                </c:pt>
                <c:pt idx="10689">
                  <c:v>8/5/1999</c:v>
                </c:pt>
                <c:pt idx="10690">
                  <c:v>8/6/1999</c:v>
                </c:pt>
                <c:pt idx="10691">
                  <c:v>8/7/1999</c:v>
                </c:pt>
                <c:pt idx="10692">
                  <c:v>8/8/1999</c:v>
                </c:pt>
                <c:pt idx="10693">
                  <c:v>8/9/1999</c:v>
                </c:pt>
                <c:pt idx="10694">
                  <c:v>8/10/1999</c:v>
                </c:pt>
                <c:pt idx="10695">
                  <c:v>8/11/1999</c:v>
                </c:pt>
                <c:pt idx="10696">
                  <c:v>8/12/1999</c:v>
                </c:pt>
                <c:pt idx="10697">
                  <c:v>8/13/1999</c:v>
                </c:pt>
                <c:pt idx="10698">
                  <c:v>8/14/1999</c:v>
                </c:pt>
                <c:pt idx="10699">
                  <c:v>8/15/1999</c:v>
                </c:pt>
                <c:pt idx="10700">
                  <c:v>8/16/1999</c:v>
                </c:pt>
                <c:pt idx="10701">
                  <c:v>8/17/1999</c:v>
                </c:pt>
                <c:pt idx="10702">
                  <c:v>8/18/1999</c:v>
                </c:pt>
                <c:pt idx="10703">
                  <c:v>8/19/1999</c:v>
                </c:pt>
                <c:pt idx="10704">
                  <c:v>8/20/1999</c:v>
                </c:pt>
                <c:pt idx="10705">
                  <c:v>8/21/1999</c:v>
                </c:pt>
                <c:pt idx="10706">
                  <c:v>8/22/1999</c:v>
                </c:pt>
                <c:pt idx="10707">
                  <c:v>8/23/1999</c:v>
                </c:pt>
                <c:pt idx="10708">
                  <c:v>8/24/1999</c:v>
                </c:pt>
                <c:pt idx="10709">
                  <c:v>8/25/1999</c:v>
                </c:pt>
                <c:pt idx="10710">
                  <c:v>8/26/1999</c:v>
                </c:pt>
                <c:pt idx="10711">
                  <c:v>8/27/1999</c:v>
                </c:pt>
                <c:pt idx="10712">
                  <c:v>8/28/1999</c:v>
                </c:pt>
                <c:pt idx="10713">
                  <c:v>8/29/1999</c:v>
                </c:pt>
                <c:pt idx="10714">
                  <c:v>8/30/1999</c:v>
                </c:pt>
                <c:pt idx="10715">
                  <c:v>8/31/1999</c:v>
                </c:pt>
                <c:pt idx="10716">
                  <c:v>9/1/1999</c:v>
                </c:pt>
                <c:pt idx="10717">
                  <c:v>9/2/1999</c:v>
                </c:pt>
                <c:pt idx="10718">
                  <c:v>9/3/1999</c:v>
                </c:pt>
                <c:pt idx="10719">
                  <c:v>9/4/1999</c:v>
                </c:pt>
                <c:pt idx="10720">
                  <c:v>9/5/1999</c:v>
                </c:pt>
                <c:pt idx="10721">
                  <c:v>9/6/1999</c:v>
                </c:pt>
                <c:pt idx="10722">
                  <c:v>9/7/1999</c:v>
                </c:pt>
                <c:pt idx="10723">
                  <c:v>9/8/1999</c:v>
                </c:pt>
                <c:pt idx="10724">
                  <c:v>9/9/1999</c:v>
                </c:pt>
                <c:pt idx="10725">
                  <c:v>9/10/1999</c:v>
                </c:pt>
                <c:pt idx="10726">
                  <c:v>9/11/1999</c:v>
                </c:pt>
                <c:pt idx="10727">
                  <c:v>9/12/1999</c:v>
                </c:pt>
                <c:pt idx="10728">
                  <c:v>9/13/1999</c:v>
                </c:pt>
                <c:pt idx="10729">
                  <c:v>9/14/1999</c:v>
                </c:pt>
                <c:pt idx="10730">
                  <c:v>9/15/1999</c:v>
                </c:pt>
                <c:pt idx="10731">
                  <c:v>9/16/1999</c:v>
                </c:pt>
                <c:pt idx="10732">
                  <c:v>9/17/1999</c:v>
                </c:pt>
                <c:pt idx="10733">
                  <c:v>9/18/1999</c:v>
                </c:pt>
                <c:pt idx="10734">
                  <c:v>9/19/1999</c:v>
                </c:pt>
                <c:pt idx="10735">
                  <c:v>9/20/1999</c:v>
                </c:pt>
                <c:pt idx="10736">
                  <c:v>9/21/1999</c:v>
                </c:pt>
                <c:pt idx="10737">
                  <c:v>9/22/1999</c:v>
                </c:pt>
                <c:pt idx="10738">
                  <c:v>9/23/1999</c:v>
                </c:pt>
                <c:pt idx="10739">
                  <c:v>9/24/1999</c:v>
                </c:pt>
                <c:pt idx="10740">
                  <c:v>9/25/1999</c:v>
                </c:pt>
                <c:pt idx="10741">
                  <c:v>9/26/1999</c:v>
                </c:pt>
                <c:pt idx="10742">
                  <c:v>9/27/1999</c:v>
                </c:pt>
                <c:pt idx="10743">
                  <c:v>9/28/1999</c:v>
                </c:pt>
                <c:pt idx="10744">
                  <c:v>9/29/1999</c:v>
                </c:pt>
                <c:pt idx="10745">
                  <c:v>9/30/1999</c:v>
                </c:pt>
                <c:pt idx="10746">
                  <c:v>10/1/1999</c:v>
                </c:pt>
                <c:pt idx="10747">
                  <c:v>10/2/1999</c:v>
                </c:pt>
                <c:pt idx="10748">
                  <c:v>10/3/1999</c:v>
                </c:pt>
                <c:pt idx="10749">
                  <c:v>10/4/1999</c:v>
                </c:pt>
                <c:pt idx="10750">
                  <c:v>10/5/1999</c:v>
                </c:pt>
                <c:pt idx="10751">
                  <c:v>10/6/1999</c:v>
                </c:pt>
                <c:pt idx="10752">
                  <c:v>10/7/1999</c:v>
                </c:pt>
                <c:pt idx="10753">
                  <c:v>10/8/1999</c:v>
                </c:pt>
                <c:pt idx="10754">
                  <c:v>10/9/1999</c:v>
                </c:pt>
                <c:pt idx="10755">
                  <c:v>10/10/1999</c:v>
                </c:pt>
                <c:pt idx="10756">
                  <c:v>10/11/1999</c:v>
                </c:pt>
                <c:pt idx="10757">
                  <c:v>10/12/1999</c:v>
                </c:pt>
                <c:pt idx="10758">
                  <c:v>10/13/1999</c:v>
                </c:pt>
                <c:pt idx="10759">
                  <c:v>10/14/1999</c:v>
                </c:pt>
                <c:pt idx="10760">
                  <c:v>10/15/1999</c:v>
                </c:pt>
                <c:pt idx="10761">
                  <c:v>10/16/1999</c:v>
                </c:pt>
                <c:pt idx="10762">
                  <c:v>10/17/1999</c:v>
                </c:pt>
                <c:pt idx="10763">
                  <c:v>10/18/1999</c:v>
                </c:pt>
                <c:pt idx="10764">
                  <c:v>10/19/1999</c:v>
                </c:pt>
                <c:pt idx="10765">
                  <c:v>10/20/1999</c:v>
                </c:pt>
                <c:pt idx="10766">
                  <c:v>10/21/1999</c:v>
                </c:pt>
                <c:pt idx="10767">
                  <c:v>10/22/1999</c:v>
                </c:pt>
                <c:pt idx="10768">
                  <c:v>10/23/1999</c:v>
                </c:pt>
                <c:pt idx="10769">
                  <c:v>10/24/1999</c:v>
                </c:pt>
                <c:pt idx="10770">
                  <c:v>10/25/1999</c:v>
                </c:pt>
                <c:pt idx="10771">
                  <c:v>10/26/1999</c:v>
                </c:pt>
                <c:pt idx="10772">
                  <c:v>10/27/1999</c:v>
                </c:pt>
                <c:pt idx="10773">
                  <c:v>10/28/1999</c:v>
                </c:pt>
                <c:pt idx="10774">
                  <c:v>10/29/1999</c:v>
                </c:pt>
                <c:pt idx="10775">
                  <c:v>10/30/1999</c:v>
                </c:pt>
                <c:pt idx="10776">
                  <c:v>10/31/1999</c:v>
                </c:pt>
                <c:pt idx="10777">
                  <c:v>11/1/1999</c:v>
                </c:pt>
                <c:pt idx="10778">
                  <c:v>11/2/1999</c:v>
                </c:pt>
                <c:pt idx="10779">
                  <c:v>11/3/1999</c:v>
                </c:pt>
                <c:pt idx="10780">
                  <c:v>11/4/1999</c:v>
                </c:pt>
                <c:pt idx="10781">
                  <c:v>11/5/1999</c:v>
                </c:pt>
                <c:pt idx="10782">
                  <c:v>11/6/1999</c:v>
                </c:pt>
                <c:pt idx="10783">
                  <c:v>11/7/1999</c:v>
                </c:pt>
                <c:pt idx="10784">
                  <c:v>11/8/1999</c:v>
                </c:pt>
                <c:pt idx="10785">
                  <c:v>11/9/1999</c:v>
                </c:pt>
                <c:pt idx="10786">
                  <c:v>11/10/1999</c:v>
                </c:pt>
                <c:pt idx="10787">
                  <c:v>11/11/1999</c:v>
                </c:pt>
                <c:pt idx="10788">
                  <c:v>11/12/1999</c:v>
                </c:pt>
                <c:pt idx="10789">
                  <c:v>11/13/1999</c:v>
                </c:pt>
                <c:pt idx="10790">
                  <c:v>11/14/1999</c:v>
                </c:pt>
                <c:pt idx="10791">
                  <c:v>11/15/1999</c:v>
                </c:pt>
                <c:pt idx="10792">
                  <c:v>11/16/1999</c:v>
                </c:pt>
                <c:pt idx="10793">
                  <c:v>11/17/1999</c:v>
                </c:pt>
                <c:pt idx="10794">
                  <c:v>11/18/1999</c:v>
                </c:pt>
                <c:pt idx="10795">
                  <c:v>11/19/1999</c:v>
                </c:pt>
                <c:pt idx="10796">
                  <c:v>11/20/1999</c:v>
                </c:pt>
                <c:pt idx="10797">
                  <c:v>11/21/1999</c:v>
                </c:pt>
                <c:pt idx="10798">
                  <c:v>11/22/1999</c:v>
                </c:pt>
                <c:pt idx="10799">
                  <c:v>11/23/1999</c:v>
                </c:pt>
                <c:pt idx="10800">
                  <c:v>11/24/1999</c:v>
                </c:pt>
                <c:pt idx="10801">
                  <c:v>11/25/1999</c:v>
                </c:pt>
                <c:pt idx="10802">
                  <c:v>11/26/1999</c:v>
                </c:pt>
                <c:pt idx="10803">
                  <c:v>11/27/1999</c:v>
                </c:pt>
                <c:pt idx="10804">
                  <c:v>11/28/1999</c:v>
                </c:pt>
                <c:pt idx="10805">
                  <c:v>11/29/1999</c:v>
                </c:pt>
                <c:pt idx="10806">
                  <c:v>11/30/1999</c:v>
                </c:pt>
                <c:pt idx="10807">
                  <c:v>12/1/1999</c:v>
                </c:pt>
                <c:pt idx="10808">
                  <c:v>12/2/1999</c:v>
                </c:pt>
                <c:pt idx="10809">
                  <c:v>12/3/1999</c:v>
                </c:pt>
                <c:pt idx="10810">
                  <c:v>12/4/1999</c:v>
                </c:pt>
                <c:pt idx="10811">
                  <c:v>12/5/1999</c:v>
                </c:pt>
                <c:pt idx="10812">
                  <c:v>12/6/1999</c:v>
                </c:pt>
                <c:pt idx="10813">
                  <c:v>12/7/1999</c:v>
                </c:pt>
                <c:pt idx="10814">
                  <c:v>12/8/1999</c:v>
                </c:pt>
                <c:pt idx="10815">
                  <c:v>12/9/1999</c:v>
                </c:pt>
                <c:pt idx="10816">
                  <c:v>12/10/1999</c:v>
                </c:pt>
                <c:pt idx="10817">
                  <c:v>12/11/1999</c:v>
                </c:pt>
                <c:pt idx="10818">
                  <c:v>12/12/1999</c:v>
                </c:pt>
                <c:pt idx="10819">
                  <c:v>12/13/1999</c:v>
                </c:pt>
                <c:pt idx="10820">
                  <c:v>12/14/1999</c:v>
                </c:pt>
                <c:pt idx="10821">
                  <c:v>12/15/1999</c:v>
                </c:pt>
                <c:pt idx="10822">
                  <c:v>12/16/1999</c:v>
                </c:pt>
                <c:pt idx="10823">
                  <c:v>12/17/1999</c:v>
                </c:pt>
                <c:pt idx="10824">
                  <c:v>12/18/1999</c:v>
                </c:pt>
                <c:pt idx="10825">
                  <c:v>12/19/1999</c:v>
                </c:pt>
                <c:pt idx="10826">
                  <c:v>12/20/1999</c:v>
                </c:pt>
                <c:pt idx="10827">
                  <c:v>12/21/1999</c:v>
                </c:pt>
                <c:pt idx="10828">
                  <c:v>12/22/1999</c:v>
                </c:pt>
                <c:pt idx="10829">
                  <c:v>12/23/1999</c:v>
                </c:pt>
                <c:pt idx="10830">
                  <c:v>12/24/1999</c:v>
                </c:pt>
                <c:pt idx="10831">
                  <c:v>12/25/1999</c:v>
                </c:pt>
                <c:pt idx="10832">
                  <c:v>12/26/1999</c:v>
                </c:pt>
                <c:pt idx="10833">
                  <c:v>12/27/1999</c:v>
                </c:pt>
                <c:pt idx="10834">
                  <c:v>12/28/1999</c:v>
                </c:pt>
                <c:pt idx="10835">
                  <c:v>12/29/1999</c:v>
                </c:pt>
                <c:pt idx="10836">
                  <c:v>12/30/1999</c:v>
                </c:pt>
                <c:pt idx="10837">
                  <c:v>12/31/1999</c:v>
                </c:pt>
                <c:pt idx="10838">
                  <c:v>1/1/2000</c:v>
                </c:pt>
                <c:pt idx="10839">
                  <c:v>1/2/2000</c:v>
                </c:pt>
                <c:pt idx="10840">
                  <c:v>1/3/2000</c:v>
                </c:pt>
                <c:pt idx="10841">
                  <c:v>1/4/2000</c:v>
                </c:pt>
                <c:pt idx="10842">
                  <c:v>1/5/2000</c:v>
                </c:pt>
                <c:pt idx="10843">
                  <c:v>1/6/2000</c:v>
                </c:pt>
                <c:pt idx="10844">
                  <c:v>1/7/2000</c:v>
                </c:pt>
                <c:pt idx="10845">
                  <c:v>1/8/2000</c:v>
                </c:pt>
                <c:pt idx="10846">
                  <c:v>1/9/2000</c:v>
                </c:pt>
                <c:pt idx="10847">
                  <c:v>1/10/2000</c:v>
                </c:pt>
                <c:pt idx="10848">
                  <c:v>1/11/2000</c:v>
                </c:pt>
                <c:pt idx="10849">
                  <c:v>1/12/2000</c:v>
                </c:pt>
                <c:pt idx="10850">
                  <c:v>1/13/2000</c:v>
                </c:pt>
                <c:pt idx="10851">
                  <c:v>1/14/2000</c:v>
                </c:pt>
                <c:pt idx="10852">
                  <c:v>1/15/2000</c:v>
                </c:pt>
                <c:pt idx="10853">
                  <c:v>1/16/2000</c:v>
                </c:pt>
                <c:pt idx="10854">
                  <c:v>1/17/2000</c:v>
                </c:pt>
                <c:pt idx="10855">
                  <c:v>1/18/2000</c:v>
                </c:pt>
                <c:pt idx="10856">
                  <c:v>1/19/2000</c:v>
                </c:pt>
                <c:pt idx="10857">
                  <c:v>1/20/2000</c:v>
                </c:pt>
                <c:pt idx="10858">
                  <c:v>1/21/2000</c:v>
                </c:pt>
                <c:pt idx="10859">
                  <c:v>1/22/2000</c:v>
                </c:pt>
                <c:pt idx="10860">
                  <c:v>1/23/2000</c:v>
                </c:pt>
                <c:pt idx="10861">
                  <c:v>1/24/2000</c:v>
                </c:pt>
                <c:pt idx="10862">
                  <c:v>1/25/2000</c:v>
                </c:pt>
                <c:pt idx="10863">
                  <c:v>1/26/2000</c:v>
                </c:pt>
                <c:pt idx="10864">
                  <c:v>1/27/2000</c:v>
                </c:pt>
                <c:pt idx="10865">
                  <c:v>1/28/2000</c:v>
                </c:pt>
                <c:pt idx="10866">
                  <c:v>1/29/2000</c:v>
                </c:pt>
                <c:pt idx="10867">
                  <c:v>1/30/2000</c:v>
                </c:pt>
                <c:pt idx="10868">
                  <c:v>1/31/2000</c:v>
                </c:pt>
                <c:pt idx="10869">
                  <c:v>2/1/2000</c:v>
                </c:pt>
                <c:pt idx="10870">
                  <c:v>2/2/2000</c:v>
                </c:pt>
                <c:pt idx="10871">
                  <c:v>2/3/2000</c:v>
                </c:pt>
                <c:pt idx="10872">
                  <c:v>2/4/2000</c:v>
                </c:pt>
                <c:pt idx="10873">
                  <c:v>2/5/2000</c:v>
                </c:pt>
                <c:pt idx="10874">
                  <c:v>2/6/2000</c:v>
                </c:pt>
                <c:pt idx="10875">
                  <c:v>2/7/2000</c:v>
                </c:pt>
                <c:pt idx="10876">
                  <c:v>2/8/2000</c:v>
                </c:pt>
                <c:pt idx="10877">
                  <c:v>2/9/2000</c:v>
                </c:pt>
                <c:pt idx="10878">
                  <c:v>2/10/2000</c:v>
                </c:pt>
                <c:pt idx="10879">
                  <c:v>2/11/2000</c:v>
                </c:pt>
                <c:pt idx="10880">
                  <c:v>2/12/2000</c:v>
                </c:pt>
                <c:pt idx="10881">
                  <c:v>2/13/2000</c:v>
                </c:pt>
                <c:pt idx="10882">
                  <c:v>2/14/2000</c:v>
                </c:pt>
                <c:pt idx="10883">
                  <c:v>2/15/2000</c:v>
                </c:pt>
                <c:pt idx="10884">
                  <c:v>2/16/2000</c:v>
                </c:pt>
                <c:pt idx="10885">
                  <c:v>2/17/2000</c:v>
                </c:pt>
                <c:pt idx="10886">
                  <c:v>2/18/2000</c:v>
                </c:pt>
                <c:pt idx="10887">
                  <c:v>2/19/2000</c:v>
                </c:pt>
                <c:pt idx="10888">
                  <c:v>2/20/2000</c:v>
                </c:pt>
                <c:pt idx="10889">
                  <c:v>2/21/2000</c:v>
                </c:pt>
                <c:pt idx="10890">
                  <c:v>2/22/2000</c:v>
                </c:pt>
                <c:pt idx="10891">
                  <c:v>2/23/2000</c:v>
                </c:pt>
                <c:pt idx="10892">
                  <c:v>2/24/2000</c:v>
                </c:pt>
                <c:pt idx="10893">
                  <c:v>2/25/2000</c:v>
                </c:pt>
                <c:pt idx="10894">
                  <c:v>2/26/2000</c:v>
                </c:pt>
                <c:pt idx="10895">
                  <c:v>2/27/2000</c:v>
                </c:pt>
                <c:pt idx="10896">
                  <c:v>2/28/2000</c:v>
                </c:pt>
                <c:pt idx="10897">
                  <c:v>2/29/2000</c:v>
                </c:pt>
                <c:pt idx="10898">
                  <c:v>3/1/2000</c:v>
                </c:pt>
                <c:pt idx="10899">
                  <c:v>3/2/2000</c:v>
                </c:pt>
                <c:pt idx="10900">
                  <c:v>3/3/2000</c:v>
                </c:pt>
                <c:pt idx="10901">
                  <c:v>3/4/2000</c:v>
                </c:pt>
                <c:pt idx="10902">
                  <c:v>3/5/2000</c:v>
                </c:pt>
                <c:pt idx="10903">
                  <c:v>3/6/2000</c:v>
                </c:pt>
                <c:pt idx="10904">
                  <c:v>3/7/2000</c:v>
                </c:pt>
                <c:pt idx="10905">
                  <c:v>3/8/2000</c:v>
                </c:pt>
                <c:pt idx="10906">
                  <c:v>3/9/2000</c:v>
                </c:pt>
                <c:pt idx="10907">
                  <c:v>3/10/2000</c:v>
                </c:pt>
                <c:pt idx="10908">
                  <c:v>3/11/2000</c:v>
                </c:pt>
                <c:pt idx="10909">
                  <c:v>3/12/2000</c:v>
                </c:pt>
                <c:pt idx="10910">
                  <c:v>3/13/2000</c:v>
                </c:pt>
                <c:pt idx="10911">
                  <c:v>3/14/2000</c:v>
                </c:pt>
                <c:pt idx="10912">
                  <c:v>3/15/2000</c:v>
                </c:pt>
                <c:pt idx="10913">
                  <c:v>3/16/2000</c:v>
                </c:pt>
                <c:pt idx="10914">
                  <c:v>3/17/2000</c:v>
                </c:pt>
                <c:pt idx="10915">
                  <c:v>3/18/2000</c:v>
                </c:pt>
                <c:pt idx="10916">
                  <c:v>3/19/2000</c:v>
                </c:pt>
                <c:pt idx="10917">
                  <c:v>3/20/2000</c:v>
                </c:pt>
                <c:pt idx="10918">
                  <c:v>3/21/2000</c:v>
                </c:pt>
                <c:pt idx="10919">
                  <c:v>3/22/2000</c:v>
                </c:pt>
                <c:pt idx="10920">
                  <c:v>3/23/2000</c:v>
                </c:pt>
                <c:pt idx="10921">
                  <c:v>3/24/2000</c:v>
                </c:pt>
                <c:pt idx="10922">
                  <c:v>3/25/2000</c:v>
                </c:pt>
                <c:pt idx="10923">
                  <c:v>3/26/2000</c:v>
                </c:pt>
                <c:pt idx="10924">
                  <c:v>3/27/2000</c:v>
                </c:pt>
                <c:pt idx="10925">
                  <c:v>3/28/2000</c:v>
                </c:pt>
                <c:pt idx="10926">
                  <c:v>3/29/2000</c:v>
                </c:pt>
                <c:pt idx="10927">
                  <c:v>3/30/2000</c:v>
                </c:pt>
                <c:pt idx="10928">
                  <c:v>3/31/2000</c:v>
                </c:pt>
                <c:pt idx="10929">
                  <c:v>4/1/2000</c:v>
                </c:pt>
                <c:pt idx="10930">
                  <c:v>4/2/2000</c:v>
                </c:pt>
                <c:pt idx="10931">
                  <c:v>4/3/2000</c:v>
                </c:pt>
                <c:pt idx="10932">
                  <c:v>4/4/2000</c:v>
                </c:pt>
                <c:pt idx="10933">
                  <c:v>4/5/2000</c:v>
                </c:pt>
                <c:pt idx="10934">
                  <c:v>4/6/2000</c:v>
                </c:pt>
                <c:pt idx="10935">
                  <c:v>4/7/2000</c:v>
                </c:pt>
                <c:pt idx="10936">
                  <c:v>4/8/2000</c:v>
                </c:pt>
                <c:pt idx="10937">
                  <c:v>4/9/2000</c:v>
                </c:pt>
                <c:pt idx="10938">
                  <c:v>4/10/2000</c:v>
                </c:pt>
                <c:pt idx="10939">
                  <c:v>4/11/2000</c:v>
                </c:pt>
                <c:pt idx="10940">
                  <c:v>4/12/2000</c:v>
                </c:pt>
                <c:pt idx="10941">
                  <c:v>4/13/2000</c:v>
                </c:pt>
                <c:pt idx="10942">
                  <c:v>4/14/2000</c:v>
                </c:pt>
                <c:pt idx="10943">
                  <c:v>4/15/2000</c:v>
                </c:pt>
                <c:pt idx="10944">
                  <c:v>4/16/2000</c:v>
                </c:pt>
                <c:pt idx="10945">
                  <c:v>4/17/2000</c:v>
                </c:pt>
                <c:pt idx="10946">
                  <c:v>4/18/2000</c:v>
                </c:pt>
                <c:pt idx="10947">
                  <c:v>4/19/2000</c:v>
                </c:pt>
                <c:pt idx="10948">
                  <c:v>4/20/2000</c:v>
                </c:pt>
                <c:pt idx="10949">
                  <c:v>4/21/2000</c:v>
                </c:pt>
                <c:pt idx="10950">
                  <c:v>4/22/2000</c:v>
                </c:pt>
                <c:pt idx="10951">
                  <c:v>4/23/2000</c:v>
                </c:pt>
                <c:pt idx="10952">
                  <c:v>4/24/2000</c:v>
                </c:pt>
                <c:pt idx="10953">
                  <c:v>4/25/2000</c:v>
                </c:pt>
                <c:pt idx="10954">
                  <c:v>4/26/2000</c:v>
                </c:pt>
                <c:pt idx="10955">
                  <c:v>4/27/2000</c:v>
                </c:pt>
                <c:pt idx="10956">
                  <c:v>4/28/2000</c:v>
                </c:pt>
                <c:pt idx="10957">
                  <c:v>4/29/2000</c:v>
                </c:pt>
                <c:pt idx="10958">
                  <c:v>4/30/2000</c:v>
                </c:pt>
                <c:pt idx="10959">
                  <c:v>5/1/2000</c:v>
                </c:pt>
                <c:pt idx="10960">
                  <c:v>5/2/2000</c:v>
                </c:pt>
                <c:pt idx="10961">
                  <c:v>5/3/2000</c:v>
                </c:pt>
                <c:pt idx="10962">
                  <c:v>5/4/2000</c:v>
                </c:pt>
                <c:pt idx="10963">
                  <c:v>5/5/2000</c:v>
                </c:pt>
                <c:pt idx="10964">
                  <c:v>5/6/2000</c:v>
                </c:pt>
                <c:pt idx="10965">
                  <c:v>5/7/2000</c:v>
                </c:pt>
                <c:pt idx="10966">
                  <c:v>5/8/2000</c:v>
                </c:pt>
                <c:pt idx="10967">
                  <c:v>5/9/2000</c:v>
                </c:pt>
                <c:pt idx="10968">
                  <c:v>5/10/2000</c:v>
                </c:pt>
                <c:pt idx="10969">
                  <c:v>5/11/2000</c:v>
                </c:pt>
                <c:pt idx="10970">
                  <c:v>5/12/2000</c:v>
                </c:pt>
                <c:pt idx="10971">
                  <c:v>5/13/2000</c:v>
                </c:pt>
                <c:pt idx="10972">
                  <c:v>5/14/2000</c:v>
                </c:pt>
                <c:pt idx="10973">
                  <c:v>5/15/2000</c:v>
                </c:pt>
                <c:pt idx="10974">
                  <c:v>5/16/2000</c:v>
                </c:pt>
                <c:pt idx="10975">
                  <c:v>5/17/2000</c:v>
                </c:pt>
                <c:pt idx="10976">
                  <c:v>5/18/2000</c:v>
                </c:pt>
                <c:pt idx="10977">
                  <c:v>5/19/2000</c:v>
                </c:pt>
                <c:pt idx="10978">
                  <c:v>5/20/2000</c:v>
                </c:pt>
                <c:pt idx="10979">
                  <c:v>5/21/2000</c:v>
                </c:pt>
                <c:pt idx="10980">
                  <c:v>5/22/2000</c:v>
                </c:pt>
                <c:pt idx="10981">
                  <c:v>5/23/2000</c:v>
                </c:pt>
                <c:pt idx="10982">
                  <c:v>5/24/2000</c:v>
                </c:pt>
                <c:pt idx="10983">
                  <c:v>5/25/2000</c:v>
                </c:pt>
                <c:pt idx="10984">
                  <c:v>5/26/2000</c:v>
                </c:pt>
                <c:pt idx="10985">
                  <c:v>5/27/2000</c:v>
                </c:pt>
                <c:pt idx="10986">
                  <c:v>5/28/2000</c:v>
                </c:pt>
                <c:pt idx="10987">
                  <c:v>5/29/2000</c:v>
                </c:pt>
                <c:pt idx="10988">
                  <c:v>5/30/2000</c:v>
                </c:pt>
                <c:pt idx="10989">
                  <c:v>5/31/2000</c:v>
                </c:pt>
                <c:pt idx="10990">
                  <c:v>6/1/2000</c:v>
                </c:pt>
                <c:pt idx="10991">
                  <c:v>6/2/2000</c:v>
                </c:pt>
                <c:pt idx="10992">
                  <c:v>6/3/2000</c:v>
                </c:pt>
                <c:pt idx="10993">
                  <c:v>6/4/2000</c:v>
                </c:pt>
                <c:pt idx="10994">
                  <c:v>6/5/2000</c:v>
                </c:pt>
                <c:pt idx="10995">
                  <c:v>6/6/2000</c:v>
                </c:pt>
                <c:pt idx="10996">
                  <c:v>6/7/2000</c:v>
                </c:pt>
                <c:pt idx="10997">
                  <c:v>6/8/2000</c:v>
                </c:pt>
                <c:pt idx="10998">
                  <c:v>6/9/2000</c:v>
                </c:pt>
                <c:pt idx="10999">
                  <c:v>6/10/2000</c:v>
                </c:pt>
                <c:pt idx="11000">
                  <c:v>6/11/2000</c:v>
                </c:pt>
                <c:pt idx="11001">
                  <c:v>6/12/2000</c:v>
                </c:pt>
                <c:pt idx="11002">
                  <c:v>6/13/2000</c:v>
                </c:pt>
                <c:pt idx="11003">
                  <c:v>6/14/2000</c:v>
                </c:pt>
                <c:pt idx="11004">
                  <c:v>6/15/2000</c:v>
                </c:pt>
                <c:pt idx="11005">
                  <c:v>6/16/2000</c:v>
                </c:pt>
                <c:pt idx="11006">
                  <c:v>6/17/2000</c:v>
                </c:pt>
                <c:pt idx="11007">
                  <c:v>6/18/2000</c:v>
                </c:pt>
                <c:pt idx="11008">
                  <c:v>6/19/2000</c:v>
                </c:pt>
                <c:pt idx="11009">
                  <c:v>6/20/2000</c:v>
                </c:pt>
                <c:pt idx="11010">
                  <c:v>6/21/2000</c:v>
                </c:pt>
                <c:pt idx="11011">
                  <c:v>6/22/2000</c:v>
                </c:pt>
                <c:pt idx="11012">
                  <c:v>6/23/2000</c:v>
                </c:pt>
                <c:pt idx="11013">
                  <c:v>6/24/2000</c:v>
                </c:pt>
                <c:pt idx="11014">
                  <c:v>6/25/2000</c:v>
                </c:pt>
                <c:pt idx="11015">
                  <c:v>6/26/2000</c:v>
                </c:pt>
                <c:pt idx="11016">
                  <c:v>6/27/2000</c:v>
                </c:pt>
                <c:pt idx="11017">
                  <c:v>6/28/2000</c:v>
                </c:pt>
                <c:pt idx="11018">
                  <c:v>6/29/2000</c:v>
                </c:pt>
                <c:pt idx="11019">
                  <c:v>6/30/2000</c:v>
                </c:pt>
                <c:pt idx="11020">
                  <c:v>7/1/2000</c:v>
                </c:pt>
                <c:pt idx="11021">
                  <c:v>7/2/2000</c:v>
                </c:pt>
                <c:pt idx="11022">
                  <c:v>7/3/2000</c:v>
                </c:pt>
                <c:pt idx="11023">
                  <c:v>7/4/2000</c:v>
                </c:pt>
                <c:pt idx="11024">
                  <c:v>7/5/2000</c:v>
                </c:pt>
                <c:pt idx="11025">
                  <c:v>7/6/2000</c:v>
                </c:pt>
                <c:pt idx="11026">
                  <c:v>7/7/2000</c:v>
                </c:pt>
                <c:pt idx="11027">
                  <c:v>7/8/2000</c:v>
                </c:pt>
                <c:pt idx="11028">
                  <c:v>7/9/2000</c:v>
                </c:pt>
                <c:pt idx="11029">
                  <c:v>7/10/2000</c:v>
                </c:pt>
                <c:pt idx="11030">
                  <c:v>7/11/2000</c:v>
                </c:pt>
                <c:pt idx="11031">
                  <c:v>7/12/2000</c:v>
                </c:pt>
                <c:pt idx="11032">
                  <c:v>7/13/2000</c:v>
                </c:pt>
                <c:pt idx="11033">
                  <c:v>7/14/2000</c:v>
                </c:pt>
                <c:pt idx="11034">
                  <c:v>7/15/2000</c:v>
                </c:pt>
                <c:pt idx="11035">
                  <c:v>7/16/2000</c:v>
                </c:pt>
                <c:pt idx="11036">
                  <c:v>7/17/2000</c:v>
                </c:pt>
                <c:pt idx="11037">
                  <c:v>7/18/2000</c:v>
                </c:pt>
                <c:pt idx="11038">
                  <c:v>7/19/2000</c:v>
                </c:pt>
                <c:pt idx="11039">
                  <c:v>7/20/2000</c:v>
                </c:pt>
                <c:pt idx="11040">
                  <c:v>7/21/2000</c:v>
                </c:pt>
                <c:pt idx="11041">
                  <c:v>7/22/2000</c:v>
                </c:pt>
                <c:pt idx="11042">
                  <c:v>7/23/2000</c:v>
                </c:pt>
                <c:pt idx="11043">
                  <c:v>7/24/2000</c:v>
                </c:pt>
                <c:pt idx="11044">
                  <c:v>7/25/2000</c:v>
                </c:pt>
                <c:pt idx="11045">
                  <c:v>7/26/2000</c:v>
                </c:pt>
                <c:pt idx="11046">
                  <c:v>7/27/2000</c:v>
                </c:pt>
                <c:pt idx="11047">
                  <c:v>7/28/2000</c:v>
                </c:pt>
                <c:pt idx="11048">
                  <c:v>7/29/2000</c:v>
                </c:pt>
                <c:pt idx="11049">
                  <c:v>7/30/2000</c:v>
                </c:pt>
                <c:pt idx="11050">
                  <c:v>7/31/2000</c:v>
                </c:pt>
                <c:pt idx="11051">
                  <c:v>8/1/2000</c:v>
                </c:pt>
                <c:pt idx="11052">
                  <c:v>8/2/2000</c:v>
                </c:pt>
                <c:pt idx="11053">
                  <c:v>8/3/2000</c:v>
                </c:pt>
                <c:pt idx="11054">
                  <c:v>8/4/2000</c:v>
                </c:pt>
                <c:pt idx="11055">
                  <c:v>8/5/2000</c:v>
                </c:pt>
                <c:pt idx="11056">
                  <c:v>8/6/2000</c:v>
                </c:pt>
                <c:pt idx="11057">
                  <c:v>8/7/2000</c:v>
                </c:pt>
                <c:pt idx="11058">
                  <c:v>8/8/2000</c:v>
                </c:pt>
                <c:pt idx="11059">
                  <c:v>8/9/2000</c:v>
                </c:pt>
                <c:pt idx="11060">
                  <c:v>8/10/2000</c:v>
                </c:pt>
                <c:pt idx="11061">
                  <c:v>8/11/2000</c:v>
                </c:pt>
                <c:pt idx="11062">
                  <c:v>8/12/2000</c:v>
                </c:pt>
                <c:pt idx="11063">
                  <c:v>8/13/2000</c:v>
                </c:pt>
                <c:pt idx="11064">
                  <c:v>8/14/2000</c:v>
                </c:pt>
                <c:pt idx="11065">
                  <c:v>8/15/2000</c:v>
                </c:pt>
                <c:pt idx="11066">
                  <c:v>8/16/2000</c:v>
                </c:pt>
                <c:pt idx="11067">
                  <c:v>8/17/2000</c:v>
                </c:pt>
                <c:pt idx="11068">
                  <c:v>8/18/2000</c:v>
                </c:pt>
                <c:pt idx="11069">
                  <c:v>8/19/2000</c:v>
                </c:pt>
                <c:pt idx="11070">
                  <c:v>8/20/2000</c:v>
                </c:pt>
                <c:pt idx="11071">
                  <c:v>8/21/2000</c:v>
                </c:pt>
                <c:pt idx="11072">
                  <c:v>8/22/2000</c:v>
                </c:pt>
                <c:pt idx="11073">
                  <c:v>8/23/2000</c:v>
                </c:pt>
                <c:pt idx="11074">
                  <c:v>8/24/2000</c:v>
                </c:pt>
                <c:pt idx="11075">
                  <c:v>8/25/2000</c:v>
                </c:pt>
                <c:pt idx="11076">
                  <c:v>8/26/2000</c:v>
                </c:pt>
                <c:pt idx="11077">
                  <c:v>8/27/2000</c:v>
                </c:pt>
                <c:pt idx="11078">
                  <c:v>8/28/2000</c:v>
                </c:pt>
                <c:pt idx="11079">
                  <c:v>8/29/2000</c:v>
                </c:pt>
                <c:pt idx="11080">
                  <c:v>8/30/2000</c:v>
                </c:pt>
                <c:pt idx="11081">
                  <c:v>8/31/2000</c:v>
                </c:pt>
                <c:pt idx="11082">
                  <c:v>9/1/2000</c:v>
                </c:pt>
                <c:pt idx="11083">
                  <c:v>9/2/2000</c:v>
                </c:pt>
                <c:pt idx="11084">
                  <c:v>9/3/2000</c:v>
                </c:pt>
                <c:pt idx="11085">
                  <c:v>9/4/2000</c:v>
                </c:pt>
                <c:pt idx="11086">
                  <c:v>9/5/2000</c:v>
                </c:pt>
                <c:pt idx="11087">
                  <c:v>9/6/2000</c:v>
                </c:pt>
                <c:pt idx="11088">
                  <c:v>9/7/2000</c:v>
                </c:pt>
                <c:pt idx="11089">
                  <c:v>9/8/2000</c:v>
                </c:pt>
                <c:pt idx="11090">
                  <c:v>9/9/2000</c:v>
                </c:pt>
                <c:pt idx="11091">
                  <c:v>9/10/2000</c:v>
                </c:pt>
                <c:pt idx="11092">
                  <c:v>9/11/2000</c:v>
                </c:pt>
                <c:pt idx="11093">
                  <c:v>9/12/2000</c:v>
                </c:pt>
                <c:pt idx="11094">
                  <c:v>9/13/2000</c:v>
                </c:pt>
                <c:pt idx="11095">
                  <c:v>9/14/2000</c:v>
                </c:pt>
                <c:pt idx="11096">
                  <c:v>9/15/2000</c:v>
                </c:pt>
                <c:pt idx="11097">
                  <c:v>9/16/2000</c:v>
                </c:pt>
                <c:pt idx="11098">
                  <c:v>9/17/2000</c:v>
                </c:pt>
                <c:pt idx="11099">
                  <c:v>9/18/2000</c:v>
                </c:pt>
                <c:pt idx="11100">
                  <c:v>9/19/2000</c:v>
                </c:pt>
                <c:pt idx="11101">
                  <c:v>9/20/2000</c:v>
                </c:pt>
                <c:pt idx="11102">
                  <c:v>9/21/2000</c:v>
                </c:pt>
                <c:pt idx="11103">
                  <c:v>9/22/2000</c:v>
                </c:pt>
                <c:pt idx="11104">
                  <c:v>9/23/2000</c:v>
                </c:pt>
                <c:pt idx="11105">
                  <c:v>9/24/2000</c:v>
                </c:pt>
                <c:pt idx="11106">
                  <c:v>9/25/2000</c:v>
                </c:pt>
                <c:pt idx="11107">
                  <c:v>9/26/2000</c:v>
                </c:pt>
                <c:pt idx="11108">
                  <c:v>9/27/2000</c:v>
                </c:pt>
                <c:pt idx="11109">
                  <c:v>9/28/2000</c:v>
                </c:pt>
                <c:pt idx="11110">
                  <c:v>9/29/2000</c:v>
                </c:pt>
                <c:pt idx="11111">
                  <c:v>9/30/2000</c:v>
                </c:pt>
                <c:pt idx="11112">
                  <c:v>10/1/2000</c:v>
                </c:pt>
                <c:pt idx="11113">
                  <c:v>10/2/2000</c:v>
                </c:pt>
                <c:pt idx="11114">
                  <c:v>10/3/2000</c:v>
                </c:pt>
                <c:pt idx="11115">
                  <c:v>10/4/2000</c:v>
                </c:pt>
                <c:pt idx="11116">
                  <c:v>10/5/2000</c:v>
                </c:pt>
                <c:pt idx="11117">
                  <c:v>10/6/2000</c:v>
                </c:pt>
                <c:pt idx="11118">
                  <c:v>10/7/2000</c:v>
                </c:pt>
                <c:pt idx="11119">
                  <c:v>10/8/2000</c:v>
                </c:pt>
                <c:pt idx="11120">
                  <c:v>10/9/2000</c:v>
                </c:pt>
                <c:pt idx="11121">
                  <c:v>10/10/2000</c:v>
                </c:pt>
                <c:pt idx="11122">
                  <c:v>10/11/2000</c:v>
                </c:pt>
                <c:pt idx="11123">
                  <c:v>10/12/2000</c:v>
                </c:pt>
                <c:pt idx="11124">
                  <c:v>10/13/2000</c:v>
                </c:pt>
                <c:pt idx="11125">
                  <c:v>10/14/2000</c:v>
                </c:pt>
                <c:pt idx="11126">
                  <c:v>10/15/2000</c:v>
                </c:pt>
                <c:pt idx="11127">
                  <c:v>10/16/2000</c:v>
                </c:pt>
                <c:pt idx="11128">
                  <c:v>10/17/2000</c:v>
                </c:pt>
                <c:pt idx="11129">
                  <c:v>10/18/2000</c:v>
                </c:pt>
                <c:pt idx="11130">
                  <c:v>10/19/2000</c:v>
                </c:pt>
                <c:pt idx="11131">
                  <c:v>10/20/2000</c:v>
                </c:pt>
                <c:pt idx="11132">
                  <c:v>10/21/2000</c:v>
                </c:pt>
                <c:pt idx="11133">
                  <c:v>10/22/2000</c:v>
                </c:pt>
                <c:pt idx="11134">
                  <c:v>10/23/2000</c:v>
                </c:pt>
                <c:pt idx="11135">
                  <c:v>10/24/2000</c:v>
                </c:pt>
                <c:pt idx="11136">
                  <c:v>10/25/2000</c:v>
                </c:pt>
                <c:pt idx="11137">
                  <c:v>10/26/2000</c:v>
                </c:pt>
                <c:pt idx="11138">
                  <c:v>10/27/2000</c:v>
                </c:pt>
                <c:pt idx="11139">
                  <c:v>10/28/2000</c:v>
                </c:pt>
                <c:pt idx="11140">
                  <c:v>10/29/2000</c:v>
                </c:pt>
                <c:pt idx="11141">
                  <c:v>10/30/2000</c:v>
                </c:pt>
                <c:pt idx="11142">
                  <c:v>10/31/2000</c:v>
                </c:pt>
                <c:pt idx="11143">
                  <c:v>11/1/2000</c:v>
                </c:pt>
                <c:pt idx="11144">
                  <c:v>11/2/2000</c:v>
                </c:pt>
                <c:pt idx="11145">
                  <c:v>11/3/2000</c:v>
                </c:pt>
                <c:pt idx="11146">
                  <c:v>11/4/2000</c:v>
                </c:pt>
                <c:pt idx="11147">
                  <c:v>11/5/2000</c:v>
                </c:pt>
                <c:pt idx="11148">
                  <c:v>11/6/2000</c:v>
                </c:pt>
                <c:pt idx="11149">
                  <c:v>11/7/2000</c:v>
                </c:pt>
                <c:pt idx="11150">
                  <c:v>11/8/2000</c:v>
                </c:pt>
                <c:pt idx="11151">
                  <c:v>11/9/2000</c:v>
                </c:pt>
                <c:pt idx="11152">
                  <c:v>11/10/2000</c:v>
                </c:pt>
                <c:pt idx="11153">
                  <c:v>11/11/2000</c:v>
                </c:pt>
                <c:pt idx="11154">
                  <c:v>11/12/2000</c:v>
                </c:pt>
                <c:pt idx="11155">
                  <c:v>11/13/2000</c:v>
                </c:pt>
                <c:pt idx="11156">
                  <c:v>11/14/2000</c:v>
                </c:pt>
                <c:pt idx="11157">
                  <c:v>11/15/2000</c:v>
                </c:pt>
                <c:pt idx="11158">
                  <c:v>11/16/2000</c:v>
                </c:pt>
                <c:pt idx="11159">
                  <c:v>11/17/2000</c:v>
                </c:pt>
                <c:pt idx="11160">
                  <c:v>11/18/2000</c:v>
                </c:pt>
                <c:pt idx="11161">
                  <c:v>11/19/2000</c:v>
                </c:pt>
                <c:pt idx="11162">
                  <c:v>11/20/2000</c:v>
                </c:pt>
                <c:pt idx="11163">
                  <c:v>11/21/2000</c:v>
                </c:pt>
                <c:pt idx="11164">
                  <c:v>11/22/2000</c:v>
                </c:pt>
                <c:pt idx="11165">
                  <c:v>11/23/2000</c:v>
                </c:pt>
                <c:pt idx="11166">
                  <c:v>11/24/2000</c:v>
                </c:pt>
                <c:pt idx="11167">
                  <c:v>11/25/2000</c:v>
                </c:pt>
                <c:pt idx="11168">
                  <c:v>11/26/2000</c:v>
                </c:pt>
                <c:pt idx="11169">
                  <c:v>11/27/2000</c:v>
                </c:pt>
                <c:pt idx="11170">
                  <c:v>11/28/2000</c:v>
                </c:pt>
                <c:pt idx="11171">
                  <c:v>11/29/2000</c:v>
                </c:pt>
                <c:pt idx="11172">
                  <c:v>11/30/2000</c:v>
                </c:pt>
                <c:pt idx="11173">
                  <c:v>12/1/2000</c:v>
                </c:pt>
                <c:pt idx="11174">
                  <c:v>12/2/2000</c:v>
                </c:pt>
                <c:pt idx="11175">
                  <c:v>12/3/2000</c:v>
                </c:pt>
                <c:pt idx="11176">
                  <c:v>12/4/2000</c:v>
                </c:pt>
                <c:pt idx="11177">
                  <c:v>12/5/2000</c:v>
                </c:pt>
                <c:pt idx="11178">
                  <c:v>12/6/2000</c:v>
                </c:pt>
                <c:pt idx="11179">
                  <c:v>12/7/2000</c:v>
                </c:pt>
                <c:pt idx="11180">
                  <c:v>12/8/2000</c:v>
                </c:pt>
                <c:pt idx="11181">
                  <c:v>12/9/2000</c:v>
                </c:pt>
                <c:pt idx="11182">
                  <c:v>12/10/2000</c:v>
                </c:pt>
                <c:pt idx="11183">
                  <c:v>12/11/2000</c:v>
                </c:pt>
                <c:pt idx="11184">
                  <c:v>12/12/2000</c:v>
                </c:pt>
                <c:pt idx="11185">
                  <c:v>12/13/2000</c:v>
                </c:pt>
                <c:pt idx="11186">
                  <c:v>12/14/2000</c:v>
                </c:pt>
                <c:pt idx="11187">
                  <c:v>12/15/2000</c:v>
                </c:pt>
                <c:pt idx="11188">
                  <c:v>12/16/2000</c:v>
                </c:pt>
                <c:pt idx="11189">
                  <c:v>12/17/2000</c:v>
                </c:pt>
                <c:pt idx="11190">
                  <c:v>12/18/2000</c:v>
                </c:pt>
                <c:pt idx="11191">
                  <c:v>12/19/2000</c:v>
                </c:pt>
                <c:pt idx="11192">
                  <c:v>12/20/2000</c:v>
                </c:pt>
                <c:pt idx="11193">
                  <c:v>12/21/2000</c:v>
                </c:pt>
                <c:pt idx="11194">
                  <c:v>12/22/2000</c:v>
                </c:pt>
                <c:pt idx="11195">
                  <c:v>12/23/2000</c:v>
                </c:pt>
                <c:pt idx="11196">
                  <c:v>12/24/2000</c:v>
                </c:pt>
                <c:pt idx="11197">
                  <c:v>12/25/2000</c:v>
                </c:pt>
                <c:pt idx="11198">
                  <c:v>12/26/2000</c:v>
                </c:pt>
                <c:pt idx="11199">
                  <c:v>12/27/2000</c:v>
                </c:pt>
                <c:pt idx="11200">
                  <c:v>12/28/2000</c:v>
                </c:pt>
                <c:pt idx="11201">
                  <c:v>12/29/2000</c:v>
                </c:pt>
                <c:pt idx="11202">
                  <c:v>12/30/2000</c:v>
                </c:pt>
                <c:pt idx="11203">
                  <c:v>12/31/2000</c:v>
                </c:pt>
                <c:pt idx="11204">
                  <c:v>1/1/2001</c:v>
                </c:pt>
                <c:pt idx="11205">
                  <c:v>1/2/2001</c:v>
                </c:pt>
                <c:pt idx="11206">
                  <c:v>1/3/2001</c:v>
                </c:pt>
                <c:pt idx="11207">
                  <c:v>1/4/2001</c:v>
                </c:pt>
                <c:pt idx="11208">
                  <c:v>1/5/2001</c:v>
                </c:pt>
                <c:pt idx="11209">
                  <c:v>1/6/2001</c:v>
                </c:pt>
                <c:pt idx="11210">
                  <c:v>1/7/2001</c:v>
                </c:pt>
                <c:pt idx="11211">
                  <c:v>1/8/2001</c:v>
                </c:pt>
                <c:pt idx="11212">
                  <c:v>1/9/2001</c:v>
                </c:pt>
                <c:pt idx="11213">
                  <c:v>1/10/2001</c:v>
                </c:pt>
                <c:pt idx="11214">
                  <c:v>1/11/2001</c:v>
                </c:pt>
                <c:pt idx="11215">
                  <c:v>1/12/2001</c:v>
                </c:pt>
                <c:pt idx="11216">
                  <c:v>1/13/2001</c:v>
                </c:pt>
                <c:pt idx="11217">
                  <c:v>1/14/2001</c:v>
                </c:pt>
                <c:pt idx="11218">
                  <c:v>1/15/2001</c:v>
                </c:pt>
                <c:pt idx="11219">
                  <c:v>1/16/2001</c:v>
                </c:pt>
                <c:pt idx="11220">
                  <c:v>1/17/2001</c:v>
                </c:pt>
                <c:pt idx="11221">
                  <c:v>1/18/2001</c:v>
                </c:pt>
                <c:pt idx="11222">
                  <c:v>1/19/2001</c:v>
                </c:pt>
                <c:pt idx="11223">
                  <c:v>1/20/2001</c:v>
                </c:pt>
                <c:pt idx="11224">
                  <c:v>1/21/2001</c:v>
                </c:pt>
                <c:pt idx="11225">
                  <c:v>1/22/2001</c:v>
                </c:pt>
                <c:pt idx="11226">
                  <c:v>1/23/2001</c:v>
                </c:pt>
                <c:pt idx="11227">
                  <c:v>1/24/2001</c:v>
                </c:pt>
                <c:pt idx="11228">
                  <c:v>1/25/2001</c:v>
                </c:pt>
                <c:pt idx="11229">
                  <c:v>1/26/2001</c:v>
                </c:pt>
                <c:pt idx="11230">
                  <c:v>1/27/2001</c:v>
                </c:pt>
                <c:pt idx="11231">
                  <c:v>1/28/2001</c:v>
                </c:pt>
                <c:pt idx="11232">
                  <c:v>1/29/2001</c:v>
                </c:pt>
                <c:pt idx="11233">
                  <c:v>1/30/2001</c:v>
                </c:pt>
                <c:pt idx="11234">
                  <c:v>1/31/2001</c:v>
                </c:pt>
                <c:pt idx="11235">
                  <c:v>2/1/2001</c:v>
                </c:pt>
                <c:pt idx="11236">
                  <c:v>2/2/2001</c:v>
                </c:pt>
                <c:pt idx="11237">
                  <c:v>2/3/2001</c:v>
                </c:pt>
                <c:pt idx="11238">
                  <c:v>2/4/2001</c:v>
                </c:pt>
                <c:pt idx="11239">
                  <c:v>2/5/2001</c:v>
                </c:pt>
                <c:pt idx="11240">
                  <c:v>2/6/2001</c:v>
                </c:pt>
                <c:pt idx="11241">
                  <c:v>2/7/2001</c:v>
                </c:pt>
                <c:pt idx="11242">
                  <c:v>2/8/2001</c:v>
                </c:pt>
                <c:pt idx="11243">
                  <c:v>2/9/2001</c:v>
                </c:pt>
                <c:pt idx="11244">
                  <c:v>2/10/2001</c:v>
                </c:pt>
                <c:pt idx="11245">
                  <c:v>2/11/2001</c:v>
                </c:pt>
                <c:pt idx="11246">
                  <c:v>2/12/2001</c:v>
                </c:pt>
                <c:pt idx="11247">
                  <c:v>2/13/2001</c:v>
                </c:pt>
                <c:pt idx="11248">
                  <c:v>2/14/2001</c:v>
                </c:pt>
                <c:pt idx="11249">
                  <c:v>2/15/2001</c:v>
                </c:pt>
                <c:pt idx="11250">
                  <c:v>2/16/2001</c:v>
                </c:pt>
                <c:pt idx="11251">
                  <c:v>2/17/2001</c:v>
                </c:pt>
                <c:pt idx="11252">
                  <c:v>2/18/2001</c:v>
                </c:pt>
                <c:pt idx="11253">
                  <c:v>2/19/2001</c:v>
                </c:pt>
                <c:pt idx="11254">
                  <c:v>2/20/2001</c:v>
                </c:pt>
                <c:pt idx="11255">
                  <c:v>2/21/2001</c:v>
                </c:pt>
                <c:pt idx="11256">
                  <c:v>2/22/2001</c:v>
                </c:pt>
                <c:pt idx="11257">
                  <c:v>2/23/2001</c:v>
                </c:pt>
                <c:pt idx="11258">
                  <c:v>2/24/2001</c:v>
                </c:pt>
                <c:pt idx="11259">
                  <c:v>2/25/2001</c:v>
                </c:pt>
                <c:pt idx="11260">
                  <c:v>2/26/2001</c:v>
                </c:pt>
                <c:pt idx="11261">
                  <c:v>2/27/2001</c:v>
                </c:pt>
                <c:pt idx="11262">
                  <c:v>2/28/2001</c:v>
                </c:pt>
                <c:pt idx="11263">
                  <c:v>3/1/2001</c:v>
                </c:pt>
                <c:pt idx="11264">
                  <c:v>3/2/2001</c:v>
                </c:pt>
                <c:pt idx="11265">
                  <c:v>3/3/2001</c:v>
                </c:pt>
                <c:pt idx="11266">
                  <c:v>3/4/2001</c:v>
                </c:pt>
                <c:pt idx="11267">
                  <c:v>3/5/2001</c:v>
                </c:pt>
                <c:pt idx="11268">
                  <c:v>3/6/2001</c:v>
                </c:pt>
                <c:pt idx="11269">
                  <c:v>3/7/2001</c:v>
                </c:pt>
                <c:pt idx="11270">
                  <c:v>3/8/2001</c:v>
                </c:pt>
                <c:pt idx="11271">
                  <c:v>3/9/2001</c:v>
                </c:pt>
                <c:pt idx="11272">
                  <c:v>3/10/2001</c:v>
                </c:pt>
                <c:pt idx="11273">
                  <c:v>3/11/2001</c:v>
                </c:pt>
                <c:pt idx="11274">
                  <c:v>3/12/2001</c:v>
                </c:pt>
                <c:pt idx="11275">
                  <c:v>3/13/2001</c:v>
                </c:pt>
                <c:pt idx="11276">
                  <c:v>3/14/2001</c:v>
                </c:pt>
                <c:pt idx="11277">
                  <c:v>3/15/2001</c:v>
                </c:pt>
                <c:pt idx="11278">
                  <c:v>3/16/2001</c:v>
                </c:pt>
                <c:pt idx="11279">
                  <c:v>3/17/2001</c:v>
                </c:pt>
                <c:pt idx="11280">
                  <c:v>3/18/2001</c:v>
                </c:pt>
                <c:pt idx="11281">
                  <c:v>3/19/2001</c:v>
                </c:pt>
                <c:pt idx="11282">
                  <c:v>3/20/2001</c:v>
                </c:pt>
                <c:pt idx="11283">
                  <c:v>3/21/2001</c:v>
                </c:pt>
                <c:pt idx="11284">
                  <c:v>3/22/2001</c:v>
                </c:pt>
                <c:pt idx="11285">
                  <c:v>3/23/2001</c:v>
                </c:pt>
                <c:pt idx="11286">
                  <c:v>3/24/2001</c:v>
                </c:pt>
                <c:pt idx="11287">
                  <c:v>3/25/2001</c:v>
                </c:pt>
                <c:pt idx="11288">
                  <c:v>3/26/2001</c:v>
                </c:pt>
                <c:pt idx="11289">
                  <c:v>3/27/2001</c:v>
                </c:pt>
                <c:pt idx="11290">
                  <c:v>3/28/2001</c:v>
                </c:pt>
                <c:pt idx="11291">
                  <c:v>3/29/2001</c:v>
                </c:pt>
                <c:pt idx="11292">
                  <c:v>3/30/2001</c:v>
                </c:pt>
                <c:pt idx="11293">
                  <c:v>3/31/2001</c:v>
                </c:pt>
                <c:pt idx="11294">
                  <c:v>4/1/2001</c:v>
                </c:pt>
                <c:pt idx="11295">
                  <c:v>4/2/2001</c:v>
                </c:pt>
                <c:pt idx="11296">
                  <c:v>4/3/2001</c:v>
                </c:pt>
                <c:pt idx="11297">
                  <c:v>4/4/2001</c:v>
                </c:pt>
                <c:pt idx="11298">
                  <c:v>4/5/2001</c:v>
                </c:pt>
                <c:pt idx="11299">
                  <c:v>4/6/2001</c:v>
                </c:pt>
                <c:pt idx="11300">
                  <c:v>4/7/2001</c:v>
                </c:pt>
                <c:pt idx="11301">
                  <c:v>4/8/2001</c:v>
                </c:pt>
                <c:pt idx="11302">
                  <c:v>4/9/2001</c:v>
                </c:pt>
                <c:pt idx="11303">
                  <c:v>4/10/2001</c:v>
                </c:pt>
                <c:pt idx="11304">
                  <c:v>4/11/2001</c:v>
                </c:pt>
                <c:pt idx="11305">
                  <c:v>4/12/2001</c:v>
                </c:pt>
                <c:pt idx="11306">
                  <c:v>4/13/2001</c:v>
                </c:pt>
                <c:pt idx="11307">
                  <c:v>4/14/2001</c:v>
                </c:pt>
                <c:pt idx="11308">
                  <c:v>4/15/2001</c:v>
                </c:pt>
                <c:pt idx="11309">
                  <c:v>4/16/2001</c:v>
                </c:pt>
                <c:pt idx="11310">
                  <c:v>4/17/2001</c:v>
                </c:pt>
                <c:pt idx="11311">
                  <c:v>4/18/2001</c:v>
                </c:pt>
                <c:pt idx="11312">
                  <c:v>4/19/2001</c:v>
                </c:pt>
                <c:pt idx="11313">
                  <c:v>4/20/2001</c:v>
                </c:pt>
                <c:pt idx="11314">
                  <c:v>4/21/2001</c:v>
                </c:pt>
                <c:pt idx="11315">
                  <c:v>4/22/2001</c:v>
                </c:pt>
                <c:pt idx="11316">
                  <c:v>4/23/2001</c:v>
                </c:pt>
                <c:pt idx="11317">
                  <c:v>4/24/2001</c:v>
                </c:pt>
                <c:pt idx="11318">
                  <c:v>4/25/2001</c:v>
                </c:pt>
                <c:pt idx="11319">
                  <c:v>4/26/2001</c:v>
                </c:pt>
                <c:pt idx="11320">
                  <c:v>4/27/2001</c:v>
                </c:pt>
                <c:pt idx="11321">
                  <c:v>4/28/2001</c:v>
                </c:pt>
                <c:pt idx="11322">
                  <c:v>4/29/2001</c:v>
                </c:pt>
                <c:pt idx="11323">
                  <c:v>4/30/2001</c:v>
                </c:pt>
                <c:pt idx="11324">
                  <c:v>5/1/2001</c:v>
                </c:pt>
                <c:pt idx="11325">
                  <c:v>5/2/2001</c:v>
                </c:pt>
                <c:pt idx="11326">
                  <c:v>5/3/2001</c:v>
                </c:pt>
                <c:pt idx="11327">
                  <c:v>5/4/2001</c:v>
                </c:pt>
                <c:pt idx="11328">
                  <c:v>5/5/2001</c:v>
                </c:pt>
                <c:pt idx="11329">
                  <c:v>5/6/2001</c:v>
                </c:pt>
                <c:pt idx="11330">
                  <c:v>5/7/2001</c:v>
                </c:pt>
                <c:pt idx="11331">
                  <c:v>5/8/2001</c:v>
                </c:pt>
                <c:pt idx="11332">
                  <c:v>5/9/2001</c:v>
                </c:pt>
                <c:pt idx="11333">
                  <c:v>5/10/2001</c:v>
                </c:pt>
                <c:pt idx="11334">
                  <c:v>5/11/2001</c:v>
                </c:pt>
                <c:pt idx="11335">
                  <c:v>5/12/2001</c:v>
                </c:pt>
                <c:pt idx="11336">
                  <c:v>5/13/2001</c:v>
                </c:pt>
                <c:pt idx="11337">
                  <c:v>5/14/2001</c:v>
                </c:pt>
                <c:pt idx="11338">
                  <c:v>5/15/2001</c:v>
                </c:pt>
                <c:pt idx="11339">
                  <c:v>5/16/2001</c:v>
                </c:pt>
                <c:pt idx="11340">
                  <c:v>5/17/2001</c:v>
                </c:pt>
                <c:pt idx="11341">
                  <c:v>5/18/2001</c:v>
                </c:pt>
                <c:pt idx="11342">
                  <c:v>5/19/2001</c:v>
                </c:pt>
                <c:pt idx="11343">
                  <c:v>5/20/2001</c:v>
                </c:pt>
                <c:pt idx="11344">
                  <c:v>5/21/2001</c:v>
                </c:pt>
                <c:pt idx="11345">
                  <c:v>5/22/2001</c:v>
                </c:pt>
                <c:pt idx="11346">
                  <c:v>5/23/2001</c:v>
                </c:pt>
                <c:pt idx="11347">
                  <c:v>5/24/2001</c:v>
                </c:pt>
                <c:pt idx="11348">
                  <c:v>5/25/2001</c:v>
                </c:pt>
                <c:pt idx="11349">
                  <c:v>5/26/2001</c:v>
                </c:pt>
                <c:pt idx="11350">
                  <c:v>5/27/2001</c:v>
                </c:pt>
                <c:pt idx="11351">
                  <c:v>5/28/2001</c:v>
                </c:pt>
                <c:pt idx="11352">
                  <c:v>5/29/2001</c:v>
                </c:pt>
                <c:pt idx="11353">
                  <c:v>5/30/2001</c:v>
                </c:pt>
                <c:pt idx="11354">
                  <c:v>5/31/2001</c:v>
                </c:pt>
                <c:pt idx="11355">
                  <c:v>6/1/2001</c:v>
                </c:pt>
                <c:pt idx="11356">
                  <c:v>6/2/2001</c:v>
                </c:pt>
                <c:pt idx="11357">
                  <c:v>6/3/2001</c:v>
                </c:pt>
                <c:pt idx="11358">
                  <c:v>6/4/2001</c:v>
                </c:pt>
                <c:pt idx="11359">
                  <c:v>6/5/2001</c:v>
                </c:pt>
                <c:pt idx="11360">
                  <c:v>6/6/2001</c:v>
                </c:pt>
                <c:pt idx="11361">
                  <c:v>6/7/2001</c:v>
                </c:pt>
                <c:pt idx="11362">
                  <c:v>6/8/2001</c:v>
                </c:pt>
                <c:pt idx="11363">
                  <c:v>6/9/2001</c:v>
                </c:pt>
                <c:pt idx="11364">
                  <c:v>6/10/2001</c:v>
                </c:pt>
                <c:pt idx="11365">
                  <c:v>6/11/2001</c:v>
                </c:pt>
                <c:pt idx="11366">
                  <c:v>6/12/2001</c:v>
                </c:pt>
                <c:pt idx="11367">
                  <c:v>6/13/2001</c:v>
                </c:pt>
                <c:pt idx="11368">
                  <c:v>6/14/2001</c:v>
                </c:pt>
                <c:pt idx="11369">
                  <c:v>6/15/2001</c:v>
                </c:pt>
                <c:pt idx="11370">
                  <c:v>6/16/2001</c:v>
                </c:pt>
                <c:pt idx="11371">
                  <c:v>6/17/2001</c:v>
                </c:pt>
                <c:pt idx="11372">
                  <c:v>6/18/2001</c:v>
                </c:pt>
                <c:pt idx="11373">
                  <c:v>6/19/2001</c:v>
                </c:pt>
                <c:pt idx="11374">
                  <c:v>6/20/2001</c:v>
                </c:pt>
                <c:pt idx="11375">
                  <c:v>6/21/2001</c:v>
                </c:pt>
                <c:pt idx="11376">
                  <c:v>6/22/2001</c:v>
                </c:pt>
                <c:pt idx="11377">
                  <c:v>6/23/2001</c:v>
                </c:pt>
                <c:pt idx="11378">
                  <c:v>6/24/2001</c:v>
                </c:pt>
                <c:pt idx="11379">
                  <c:v>6/25/2001</c:v>
                </c:pt>
                <c:pt idx="11380">
                  <c:v>6/26/2001</c:v>
                </c:pt>
                <c:pt idx="11381">
                  <c:v>6/27/2001</c:v>
                </c:pt>
                <c:pt idx="11382">
                  <c:v>6/28/2001</c:v>
                </c:pt>
                <c:pt idx="11383">
                  <c:v>6/29/2001</c:v>
                </c:pt>
                <c:pt idx="11384">
                  <c:v>6/30/2001</c:v>
                </c:pt>
                <c:pt idx="11385">
                  <c:v>7/1/2001</c:v>
                </c:pt>
                <c:pt idx="11386">
                  <c:v>7/2/2001</c:v>
                </c:pt>
                <c:pt idx="11387">
                  <c:v>7/3/2001</c:v>
                </c:pt>
                <c:pt idx="11388">
                  <c:v>7/4/2001</c:v>
                </c:pt>
                <c:pt idx="11389">
                  <c:v>7/5/2001</c:v>
                </c:pt>
                <c:pt idx="11390">
                  <c:v>7/6/2001</c:v>
                </c:pt>
                <c:pt idx="11391">
                  <c:v>7/7/2001</c:v>
                </c:pt>
                <c:pt idx="11392">
                  <c:v>7/8/2001</c:v>
                </c:pt>
                <c:pt idx="11393">
                  <c:v>7/9/2001</c:v>
                </c:pt>
                <c:pt idx="11394">
                  <c:v>7/10/2001</c:v>
                </c:pt>
                <c:pt idx="11395">
                  <c:v>7/11/2001</c:v>
                </c:pt>
                <c:pt idx="11396">
                  <c:v>7/12/2001</c:v>
                </c:pt>
                <c:pt idx="11397">
                  <c:v>7/13/2001</c:v>
                </c:pt>
                <c:pt idx="11398">
                  <c:v>7/14/2001</c:v>
                </c:pt>
                <c:pt idx="11399">
                  <c:v>7/15/2001</c:v>
                </c:pt>
                <c:pt idx="11400">
                  <c:v>7/16/2001</c:v>
                </c:pt>
                <c:pt idx="11401">
                  <c:v>7/17/2001</c:v>
                </c:pt>
                <c:pt idx="11402">
                  <c:v>7/18/2001</c:v>
                </c:pt>
                <c:pt idx="11403">
                  <c:v>7/19/2001</c:v>
                </c:pt>
                <c:pt idx="11404">
                  <c:v>7/20/2001</c:v>
                </c:pt>
                <c:pt idx="11405">
                  <c:v>7/21/2001</c:v>
                </c:pt>
                <c:pt idx="11406">
                  <c:v>7/22/2001</c:v>
                </c:pt>
                <c:pt idx="11407">
                  <c:v>7/23/2001</c:v>
                </c:pt>
                <c:pt idx="11408">
                  <c:v>7/24/2001</c:v>
                </c:pt>
                <c:pt idx="11409">
                  <c:v>7/25/2001</c:v>
                </c:pt>
                <c:pt idx="11410">
                  <c:v>7/26/2001</c:v>
                </c:pt>
                <c:pt idx="11411">
                  <c:v>7/27/2001</c:v>
                </c:pt>
                <c:pt idx="11412">
                  <c:v>7/28/2001</c:v>
                </c:pt>
                <c:pt idx="11413">
                  <c:v>7/29/2001</c:v>
                </c:pt>
                <c:pt idx="11414">
                  <c:v>7/30/2001</c:v>
                </c:pt>
                <c:pt idx="11415">
                  <c:v>7/31/2001</c:v>
                </c:pt>
                <c:pt idx="11416">
                  <c:v>8/1/2001</c:v>
                </c:pt>
                <c:pt idx="11417">
                  <c:v>8/2/2001</c:v>
                </c:pt>
                <c:pt idx="11418">
                  <c:v>8/3/2001</c:v>
                </c:pt>
                <c:pt idx="11419">
                  <c:v>8/4/2001</c:v>
                </c:pt>
                <c:pt idx="11420">
                  <c:v>8/5/2001</c:v>
                </c:pt>
                <c:pt idx="11421">
                  <c:v>8/6/2001</c:v>
                </c:pt>
                <c:pt idx="11422">
                  <c:v>8/7/2001</c:v>
                </c:pt>
                <c:pt idx="11423">
                  <c:v>8/8/2001</c:v>
                </c:pt>
                <c:pt idx="11424">
                  <c:v>8/9/2001</c:v>
                </c:pt>
                <c:pt idx="11425">
                  <c:v>8/10/2001</c:v>
                </c:pt>
                <c:pt idx="11426">
                  <c:v>8/11/2001</c:v>
                </c:pt>
                <c:pt idx="11427">
                  <c:v>8/12/2001</c:v>
                </c:pt>
                <c:pt idx="11428">
                  <c:v>8/13/2001</c:v>
                </c:pt>
                <c:pt idx="11429">
                  <c:v>8/14/2001</c:v>
                </c:pt>
                <c:pt idx="11430">
                  <c:v>8/15/2001</c:v>
                </c:pt>
                <c:pt idx="11431">
                  <c:v>8/16/2001</c:v>
                </c:pt>
                <c:pt idx="11432">
                  <c:v>8/17/2001</c:v>
                </c:pt>
                <c:pt idx="11433">
                  <c:v>8/18/2001</c:v>
                </c:pt>
                <c:pt idx="11434">
                  <c:v>8/19/2001</c:v>
                </c:pt>
                <c:pt idx="11435">
                  <c:v>8/20/2001</c:v>
                </c:pt>
                <c:pt idx="11436">
                  <c:v>8/21/2001</c:v>
                </c:pt>
                <c:pt idx="11437">
                  <c:v>8/22/2001</c:v>
                </c:pt>
                <c:pt idx="11438">
                  <c:v>8/23/2001</c:v>
                </c:pt>
                <c:pt idx="11439">
                  <c:v>8/24/2001</c:v>
                </c:pt>
                <c:pt idx="11440">
                  <c:v>8/25/2001</c:v>
                </c:pt>
                <c:pt idx="11441">
                  <c:v>8/26/2001</c:v>
                </c:pt>
                <c:pt idx="11442">
                  <c:v>8/27/2001</c:v>
                </c:pt>
                <c:pt idx="11443">
                  <c:v>8/28/2001</c:v>
                </c:pt>
                <c:pt idx="11444">
                  <c:v>8/29/2001</c:v>
                </c:pt>
                <c:pt idx="11445">
                  <c:v>8/30/2001</c:v>
                </c:pt>
                <c:pt idx="11446">
                  <c:v>8/31/2001</c:v>
                </c:pt>
                <c:pt idx="11447">
                  <c:v>9/1/2001</c:v>
                </c:pt>
                <c:pt idx="11448">
                  <c:v>9/2/2001</c:v>
                </c:pt>
                <c:pt idx="11449">
                  <c:v>9/3/2001</c:v>
                </c:pt>
                <c:pt idx="11450">
                  <c:v>9/4/2001</c:v>
                </c:pt>
                <c:pt idx="11451">
                  <c:v>9/5/2001</c:v>
                </c:pt>
                <c:pt idx="11452">
                  <c:v>9/6/2001</c:v>
                </c:pt>
                <c:pt idx="11453">
                  <c:v>9/7/2001</c:v>
                </c:pt>
                <c:pt idx="11454">
                  <c:v>9/8/2001</c:v>
                </c:pt>
                <c:pt idx="11455">
                  <c:v>9/9/2001</c:v>
                </c:pt>
                <c:pt idx="11456">
                  <c:v>9/10/2001</c:v>
                </c:pt>
                <c:pt idx="11457">
                  <c:v>9/11/2001</c:v>
                </c:pt>
                <c:pt idx="11458">
                  <c:v>9/12/2001</c:v>
                </c:pt>
                <c:pt idx="11459">
                  <c:v>9/13/2001</c:v>
                </c:pt>
                <c:pt idx="11460">
                  <c:v>9/14/2001</c:v>
                </c:pt>
                <c:pt idx="11461">
                  <c:v>9/15/2001</c:v>
                </c:pt>
                <c:pt idx="11462">
                  <c:v>9/16/2001</c:v>
                </c:pt>
                <c:pt idx="11463">
                  <c:v>9/17/2001</c:v>
                </c:pt>
                <c:pt idx="11464">
                  <c:v>9/18/2001</c:v>
                </c:pt>
                <c:pt idx="11465">
                  <c:v>9/19/2001</c:v>
                </c:pt>
                <c:pt idx="11466">
                  <c:v>9/20/2001</c:v>
                </c:pt>
                <c:pt idx="11467">
                  <c:v>9/21/2001</c:v>
                </c:pt>
                <c:pt idx="11468">
                  <c:v>9/22/2001</c:v>
                </c:pt>
                <c:pt idx="11469">
                  <c:v>9/23/2001</c:v>
                </c:pt>
                <c:pt idx="11470">
                  <c:v>9/24/2001</c:v>
                </c:pt>
                <c:pt idx="11471">
                  <c:v>9/25/2001</c:v>
                </c:pt>
                <c:pt idx="11472">
                  <c:v>9/26/2001</c:v>
                </c:pt>
                <c:pt idx="11473">
                  <c:v>9/27/2001</c:v>
                </c:pt>
                <c:pt idx="11474">
                  <c:v>9/28/2001</c:v>
                </c:pt>
                <c:pt idx="11475">
                  <c:v>9/29/2001</c:v>
                </c:pt>
                <c:pt idx="11476">
                  <c:v>9/30/2001</c:v>
                </c:pt>
                <c:pt idx="11477">
                  <c:v>10/1/2001</c:v>
                </c:pt>
                <c:pt idx="11478">
                  <c:v>10/2/2001</c:v>
                </c:pt>
                <c:pt idx="11479">
                  <c:v>10/3/2001</c:v>
                </c:pt>
                <c:pt idx="11480">
                  <c:v>10/4/2001</c:v>
                </c:pt>
                <c:pt idx="11481">
                  <c:v>10/5/2001</c:v>
                </c:pt>
                <c:pt idx="11482">
                  <c:v>10/6/2001</c:v>
                </c:pt>
                <c:pt idx="11483">
                  <c:v>10/7/2001</c:v>
                </c:pt>
                <c:pt idx="11484">
                  <c:v>10/8/2001</c:v>
                </c:pt>
                <c:pt idx="11485">
                  <c:v>10/9/2001</c:v>
                </c:pt>
                <c:pt idx="11486">
                  <c:v>10/10/2001</c:v>
                </c:pt>
                <c:pt idx="11487">
                  <c:v>10/11/2001</c:v>
                </c:pt>
                <c:pt idx="11488">
                  <c:v>10/12/2001</c:v>
                </c:pt>
                <c:pt idx="11489">
                  <c:v>10/13/2001</c:v>
                </c:pt>
                <c:pt idx="11490">
                  <c:v>10/14/2001</c:v>
                </c:pt>
                <c:pt idx="11491">
                  <c:v>10/15/2001</c:v>
                </c:pt>
                <c:pt idx="11492">
                  <c:v>10/16/2001</c:v>
                </c:pt>
                <c:pt idx="11493">
                  <c:v>10/17/2001</c:v>
                </c:pt>
                <c:pt idx="11494">
                  <c:v>10/18/2001</c:v>
                </c:pt>
                <c:pt idx="11495">
                  <c:v>10/19/2001</c:v>
                </c:pt>
                <c:pt idx="11496">
                  <c:v>10/20/2001</c:v>
                </c:pt>
                <c:pt idx="11497">
                  <c:v>10/21/2001</c:v>
                </c:pt>
                <c:pt idx="11498">
                  <c:v>10/22/2001</c:v>
                </c:pt>
                <c:pt idx="11499">
                  <c:v>10/23/2001</c:v>
                </c:pt>
                <c:pt idx="11500">
                  <c:v>10/24/2001</c:v>
                </c:pt>
                <c:pt idx="11501">
                  <c:v>10/25/2001</c:v>
                </c:pt>
                <c:pt idx="11502">
                  <c:v>10/26/2001</c:v>
                </c:pt>
                <c:pt idx="11503">
                  <c:v>10/27/2001</c:v>
                </c:pt>
                <c:pt idx="11504">
                  <c:v>10/28/2001</c:v>
                </c:pt>
                <c:pt idx="11505">
                  <c:v>10/29/2001</c:v>
                </c:pt>
                <c:pt idx="11506">
                  <c:v>10/30/2001</c:v>
                </c:pt>
                <c:pt idx="11507">
                  <c:v>10/31/2001</c:v>
                </c:pt>
                <c:pt idx="11508">
                  <c:v>11/1/2001</c:v>
                </c:pt>
                <c:pt idx="11509">
                  <c:v>11/2/2001</c:v>
                </c:pt>
                <c:pt idx="11510">
                  <c:v>11/3/2001</c:v>
                </c:pt>
                <c:pt idx="11511">
                  <c:v>11/4/2001</c:v>
                </c:pt>
                <c:pt idx="11512">
                  <c:v>11/5/2001</c:v>
                </c:pt>
                <c:pt idx="11513">
                  <c:v>11/6/2001</c:v>
                </c:pt>
                <c:pt idx="11514">
                  <c:v>11/7/2001</c:v>
                </c:pt>
                <c:pt idx="11515">
                  <c:v>11/8/2001</c:v>
                </c:pt>
                <c:pt idx="11516">
                  <c:v>11/9/2001</c:v>
                </c:pt>
                <c:pt idx="11517">
                  <c:v>11/10/2001</c:v>
                </c:pt>
                <c:pt idx="11518">
                  <c:v>11/11/2001</c:v>
                </c:pt>
                <c:pt idx="11519">
                  <c:v>11/12/2001</c:v>
                </c:pt>
                <c:pt idx="11520">
                  <c:v>11/13/2001</c:v>
                </c:pt>
                <c:pt idx="11521">
                  <c:v>11/14/2001</c:v>
                </c:pt>
                <c:pt idx="11522">
                  <c:v>11/15/2001</c:v>
                </c:pt>
                <c:pt idx="11523">
                  <c:v>11/16/2001</c:v>
                </c:pt>
                <c:pt idx="11524">
                  <c:v>11/17/2001</c:v>
                </c:pt>
                <c:pt idx="11525">
                  <c:v>11/18/2001</c:v>
                </c:pt>
                <c:pt idx="11526">
                  <c:v>11/19/2001</c:v>
                </c:pt>
                <c:pt idx="11527">
                  <c:v>11/20/2001</c:v>
                </c:pt>
                <c:pt idx="11528">
                  <c:v>11/21/2001</c:v>
                </c:pt>
                <c:pt idx="11529">
                  <c:v>11/22/2001</c:v>
                </c:pt>
                <c:pt idx="11530">
                  <c:v>11/23/2001</c:v>
                </c:pt>
                <c:pt idx="11531">
                  <c:v>11/24/2001</c:v>
                </c:pt>
                <c:pt idx="11532">
                  <c:v>11/25/2001</c:v>
                </c:pt>
                <c:pt idx="11533">
                  <c:v>11/26/2001</c:v>
                </c:pt>
                <c:pt idx="11534">
                  <c:v>11/27/2001</c:v>
                </c:pt>
                <c:pt idx="11535">
                  <c:v>11/28/2001</c:v>
                </c:pt>
                <c:pt idx="11536">
                  <c:v>11/29/2001</c:v>
                </c:pt>
                <c:pt idx="11537">
                  <c:v>11/30/2001</c:v>
                </c:pt>
                <c:pt idx="11538">
                  <c:v>12/1/2001</c:v>
                </c:pt>
                <c:pt idx="11539">
                  <c:v>12/2/2001</c:v>
                </c:pt>
                <c:pt idx="11540">
                  <c:v>12/3/2001</c:v>
                </c:pt>
                <c:pt idx="11541">
                  <c:v>12/4/2001</c:v>
                </c:pt>
                <c:pt idx="11542">
                  <c:v>12/5/2001</c:v>
                </c:pt>
                <c:pt idx="11543">
                  <c:v>12/6/2001</c:v>
                </c:pt>
                <c:pt idx="11544">
                  <c:v>12/7/2001</c:v>
                </c:pt>
                <c:pt idx="11545">
                  <c:v>12/8/2001</c:v>
                </c:pt>
                <c:pt idx="11546">
                  <c:v>12/9/2001</c:v>
                </c:pt>
                <c:pt idx="11547">
                  <c:v>12/10/2001</c:v>
                </c:pt>
                <c:pt idx="11548">
                  <c:v>12/11/2001</c:v>
                </c:pt>
                <c:pt idx="11549">
                  <c:v>12/12/2001</c:v>
                </c:pt>
                <c:pt idx="11550">
                  <c:v>12/13/2001</c:v>
                </c:pt>
                <c:pt idx="11551">
                  <c:v>12/14/2001</c:v>
                </c:pt>
                <c:pt idx="11552">
                  <c:v>12/15/2001</c:v>
                </c:pt>
                <c:pt idx="11553">
                  <c:v>12/16/2001</c:v>
                </c:pt>
                <c:pt idx="11554">
                  <c:v>12/17/2001</c:v>
                </c:pt>
                <c:pt idx="11555">
                  <c:v>12/18/2001</c:v>
                </c:pt>
                <c:pt idx="11556">
                  <c:v>12/19/2001</c:v>
                </c:pt>
                <c:pt idx="11557">
                  <c:v>12/20/2001</c:v>
                </c:pt>
                <c:pt idx="11558">
                  <c:v>12/21/2001</c:v>
                </c:pt>
                <c:pt idx="11559">
                  <c:v>12/22/2001</c:v>
                </c:pt>
                <c:pt idx="11560">
                  <c:v>12/23/2001</c:v>
                </c:pt>
                <c:pt idx="11561">
                  <c:v>12/24/2001</c:v>
                </c:pt>
                <c:pt idx="11562">
                  <c:v>12/25/2001</c:v>
                </c:pt>
                <c:pt idx="11563">
                  <c:v>12/26/2001</c:v>
                </c:pt>
                <c:pt idx="11564">
                  <c:v>12/27/2001</c:v>
                </c:pt>
                <c:pt idx="11565">
                  <c:v>12/28/2001</c:v>
                </c:pt>
                <c:pt idx="11566">
                  <c:v>12/29/2001</c:v>
                </c:pt>
                <c:pt idx="11567">
                  <c:v>12/30/2001</c:v>
                </c:pt>
                <c:pt idx="11568">
                  <c:v>12/31/2001</c:v>
                </c:pt>
                <c:pt idx="11569">
                  <c:v>1/1/2002</c:v>
                </c:pt>
                <c:pt idx="11570">
                  <c:v>1/2/2002</c:v>
                </c:pt>
                <c:pt idx="11571">
                  <c:v>1/3/2002</c:v>
                </c:pt>
                <c:pt idx="11572">
                  <c:v>1/4/2002</c:v>
                </c:pt>
                <c:pt idx="11573">
                  <c:v>1/5/2002</c:v>
                </c:pt>
                <c:pt idx="11574">
                  <c:v>1/6/2002</c:v>
                </c:pt>
                <c:pt idx="11575">
                  <c:v>1/7/2002</c:v>
                </c:pt>
                <c:pt idx="11576">
                  <c:v>1/8/2002</c:v>
                </c:pt>
                <c:pt idx="11577">
                  <c:v>1/9/2002</c:v>
                </c:pt>
                <c:pt idx="11578">
                  <c:v>1/10/2002</c:v>
                </c:pt>
                <c:pt idx="11579">
                  <c:v>1/11/2002</c:v>
                </c:pt>
                <c:pt idx="11580">
                  <c:v>1/12/2002</c:v>
                </c:pt>
                <c:pt idx="11581">
                  <c:v>1/13/2002</c:v>
                </c:pt>
                <c:pt idx="11582">
                  <c:v>1/14/2002</c:v>
                </c:pt>
                <c:pt idx="11583">
                  <c:v>1/15/2002</c:v>
                </c:pt>
                <c:pt idx="11584">
                  <c:v>1/16/2002</c:v>
                </c:pt>
                <c:pt idx="11585">
                  <c:v>1/17/2002</c:v>
                </c:pt>
                <c:pt idx="11586">
                  <c:v>1/18/2002</c:v>
                </c:pt>
                <c:pt idx="11587">
                  <c:v>1/19/2002</c:v>
                </c:pt>
                <c:pt idx="11588">
                  <c:v>1/20/2002</c:v>
                </c:pt>
                <c:pt idx="11589">
                  <c:v>1/21/2002</c:v>
                </c:pt>
                <c:pt idx="11590">
                  <c:v>1/22/2002</c:v>
                </c:pt>
                <c:pt idx="11591">
                  <c:v>1/23/2002</c:v>
                </c:pt>
                <c:pt idx="11592">
                  <c:v>1/24/2002</c:v>
                </c:pt>
                <c:pt idx="11593">
                  <c:v>1/25/2002</c:v>
                </c:pt>
                <c:pt idx="11594">
                  <c:v>1/26/2002</c:v>
                </c:pt>
                <c:pt idx="11595">
                  <c:v>1/27/2002</c:v>
                </c:pt>
                <c:pt idx="11596">
                  <c:v>1/28/2002</c:v>
                </c:pt>
                <c:pt idx="11597">
                  <c:v>1/29/2002</c:v>
                </c:pt>
                <c:pt idx="11598">
                  <c:v>1/30/2002</c:v>
                </c:pt>
                <c:pt idx="11599">
                  <c:v>1/31/2002</c:v>
                </c:pt>
                <c:pt idx="11600">
                  <c:v>2/1/2002</c:v>
                </c:pt>
                <c:pt idx="11601">
                  <c:v>2/2/2002</c:v>
                </c:pt>
                <c:pt idx="11602">
                  <c:v>2/3/2002</c:v>
                </c:pt>
                <c:pt idx="11603">
                  <c:v>2/4/2002</c:v>
                </c:pt>
                <c:pt idx="11604">
                  <c:v>2/5/2002</c:v>
                </c:pt>
                <c:pt idx="11605">
                  <c:v>2/6/2002</c:v>
                </c:pt>
                <c:pt idx="11606">
                  <c:v>2/7/2002</c:v>
                </c:pt>
                <c:pt idx="11607">
                  <c:v>2/8/2002</c:v>
                </c:pt>
                <c:pt idx="11608">
                  <c:v>2/9/2002</c:v>
                </c:pt>
                <c:pt idx="11609">
                  <c:v>2/10/2002</c:v>
                </c:pt>
                <c:pt idx="11610">
                  <c:v>2/11/2002</c:v>
                </c:pt>
                <c:pt idx="11611">
                  <c:v>2/12/2002</c:v>
                </c:pt>
                <c:pt idx="11612">
                  <c:v>2/13/2002</c:v>
                </c:pt>
                <c:pt idx="11613">
                  <c:v>2/14/2002</c:v>
                </c:pt>
                <c:pt idx="11614">
                  <c:v>2/15/2002</c:v>
                </c:pt>
                <c:pt idx="11615">
                  <c:v>2/16/2002</c:v>
                </c:pt>
                <c:pt idx="11616">
                  <c:v>2/17/2002</c:v>
                </c:pt>
                <c:pt idx="11617">
                  <c:v>2/18/2002</c:v>
                </c:pt>
                <c:pt idx="11618">
                  <c:v>2/19/2002</c:v>
                </c:pt>
                <c:pt idx="11619">
                  <c:v>2/20/2002</c:v>
                </c:pt>
                <c:pt idx="11620">
                  <c:v>2/21/2002</c:v>
                </c:pt>
                <c:pt idx="11621">
                  <c:v>2/22/2002</c:v>
                </c:pt>
                <c:pt idx="11622">
                  <c:v>2/23/2002</c:v>
                </c:pt>
                <c:pt idx="11623">
                  <c:v>2/24/2002</c:v>
                </c:pt>
                <c:pt idx="11624">
                  <c:v>2/25/2002</c:v>
                </c:pt>
                <c:pt idx="11625">
                  <c:v>2/26/2002</c:v>
                </c:pt>
                <c:pt idx="11626">
                  <c:v>2/27/2002</c:v>
                </c:pt>
                <c:pt idx="11627">
                  <c:v>2/28/2002</c:v>
                </c:pt>
                <c:pt idx="11628">
                  <c:v>3/1/2002</c:v>
                </c:pt>
                <c:pt idx="11629">
                  <c:v>3/2/2002</c:v>
                </c:pt>
                <c:pt idx="11630">
                  <c:v>3/3/2002</c:v>
                </c:pt>
                <c:pt idx="11631">
                  <c:v>3/4/2002</c:v>
                </c:pt>
                <c:pt idx="11632">
                  <c:v>3/5/2002</c:v>
                </c:pt>
                <c:pt idx="11633">
                  <c:v>3/6/2002</c:v>
                </c:pt>
                <c:pt idx="11634">
                  <c:v>3/7/2002</c:v>
                </c:pt>
                <c:pt idx="11635">
                  <c:v>3/8/2002</c:v>
                </c:pt>
                <c:pt idx="11636">
                  <c:v>3/9/2002</c:v>
                </c:pt>
                <c:pt idx="11637">
                  <c:v>3/10/2002</c:v>
                </c:pt>
                <c:pt idx="11638">
                  <c:v>3/11/2002</c:v>
                </c:pt>
                <c:pt idx="11639">
                  <c:v>3/12/2002</c:v>
                </c:pt>
                <c:pt idx="11640">
                  <c:v>3/13/2002</c:v>
                </c:pt>
                <c:pt idx="11641">
                  <c:v>3/14/2002</c:v>
                </c:pt>
                <c:pt idx="11642">
                  <c:v>3/15/2002</c:v>
                </c:pt>
                <c:pt idx="11643">
                  <c:v>3/16/2002</c:v>
                </c:pt>
                <c:pt idx="11644">
                  <c:v>3/17/2002</c:v>
                </c:pt>
                <c:pt idx="11645">
                  <c:v>3/18/2002</c:v>
                </c:pt>
                <c:pt idx="11646">
                  <c:v>3/19/2002</c:v>
                </c:pt>
                <c:pt idx="11647">
                  <c:v>3/20/2002</c:v>
                </c:pt>
                <c:pt idx="11648">
                  <c:v>3/21/2002</c:v>
                </c:pt>
                <c:pt idx="11649">
                  <c:v>3/22/2002</c:v>
                </c:pt>
                <c:pt idx="11650">
                  <c:v>3/23/2002</c:v>
                </c:pt>
                <c:pt idx="11651">
                  <c:v>3/24/2002</c:v>
                </c:pt>
                <c:pt idx="11652">
                  <c:v>3/25/2002</c:v>
                </c:pt>
                <c:pt idx="11653">
                  <c:v>3/26/2002</c:v>
                </c:pt>
                <c:pt idx="11654">
                  <c:v>3/27/2002</c:v>
                </c:pt>
                <c:pt idx="11655">
                  <c:v>3/28/2002</c:v>
                </c:pt>
                <c:pt idx="11656">
                  <c:v>3/29/2002</c:v>
                </c:pt>
                <c:pt idx="11657">
                  <c:v>3/30/2002</c:v>
                </c:pt>
                <c:pt idx="11658">
                  <c:v>3/31/2002</c:v>
                </c:pt>
                <c:pt idx="11659">
                  <c:v>4/1/2002</c:v>
                </c:pt>
                <c:pt idx="11660">
                  <c:v>4/2/2002</c:v>
                </c:pt>
                <c:pt idx="11661">
                  <c:v>4/3/2002</c:v>
                </c:pt>
                <c:pt idx="11662">
                  <c:v>4/4/2002</c:v>
                </c:pt>
                <c:pt idx="11663">
                  <c:v>4/5/2002</c:v>
                </c:pt>
                <c:pt idx="11664">
                  <c:v>4/6/2002</c:v>
                </c:pt>
                <c:pt idx="11665">
                  <c:v>4/7/2002</c:v>
                </c:pt>
                <c:pt idx="11666">
                  <c:v>4/8/2002</c:v>
                </c:pt>
                <c:pt idx="11667">
                  <c:v>4/9/2002</c:v>
                </c:pt>
                <c:pt idx="11668">
                  <c:v>4/10/2002</c:v>
                </c:pt>
                <c:pt idx="11669">
                  <c:v>4/11/2002</c:v>
                </c:pt>
                <c:pt idx="11670">
                  <c:v>4/12/2002</c:v>
                </c:pt>
                <c:pt idx="11671">
                  <c:v>4/13/2002</c:v>
                </c:pt>
                <c:pt idx="11672">
                  <c:v>4/14/2002</c:v>
                </c:pt>
                <c:pt idx="11673">
                  <c:v>4/15/2002</c:v>
                </c:pt>
                <c:pt idx="11674">
                  <c:v>4/16/2002</c:v>
                </c:pt>
                <c:pt idx="11675">
                  <c:v>4/17/2002</c:v>
                </c:pt>
                <c:pt idx="11676">
                  <c:v>4/18/2002</c:v>
                </c:pt>
                <c:pt idx="11677">
                  <c:v>4/19/2002</c:v>
                </c:pt>
                <c:pt idx="11678">
                  <c:v>4/20/2002</c:v>
                </c:pt>
                <c:pt idx="11679">
                  <c:v>4/21/2002</c:v>
                </c:pt>
                <c:pt idx="11680">
                  <c:v>4/22/2002</c:v>
                </c:pt>
                <c:pt idx="11681">
                  <c:v>4/23/2002</c:v>
                </c:pt>
                <c:pt idx="11682">
                  <c:v>4/24/2002</c:v>
                </c:pt>
                <c:pt idx="11683">
                  <c:v>4/25/2002</c:v>
                </c:pt>
                <c:pt idx="11684">
                  <c:v>4/26/2002</c:v>
                </c:pt>
                <c:pt idx="11685">
                  <c:v>4/27/2002</c:v>
                </c:pt>
                <c:pt idx="11686">
                  <c:v>4/28/2002</c:v>
                </c:pt>
                <c:pt idx="11687">
                  <c:v>4/29/2002</c:v>
                </c:pt>
                <c:pt idx="11688">
                  <c:v>4/30/2002</c:v>
                </c:pt>
                <c:pt idx="11689">
                  <c:v>5/1/2002</c:v>
                </c:pt>
                <c:pt idx="11690">
                  <c:v>5/2/2002</c:v>
                </c:pt>
                <c:pt idx="11691">
                  <c:v>5/3/2002</c:v>
                </c:pt>
                <c:pt idx="11692">
                  <c:v>5/4/2002</c:v>
                </c:pt>
                <c:pt idx="11693">
                  <c:v>5/5/2002</c:v>
                </c:pt>
                <c:pt idx="11694">
                  <c:v>5/6/2002</c:v>
                </c:pt>
                <c:pt idx="11695">
                  <c:v>5/7/2002</c:v>
                </c:pt>
                <c:pt idx="11696">
                  <c:v>5/8/2002</c:v>
                </c:pt>
                <c:pt idx="11697">
                  <c:v>5/9/2002</c:v>
                </c:pt>
                <c:pt idx="11698">
                  <c:v>5/10/2002</c:v>
                </c:pt>
                <c:pt idx="11699">
                  <c:v>5/11/2002</c:v>
                </c:pt>
                <c:pt idx="11700">
                  <c:v>5/12/2002</c:v>
                </c:pt>
                <c:pt idx="11701">
                  <c:v>5/13/2002</c:v>
                </c:pt>
                <c:pt idx="11702">
                  <c:v>5/14/2002</c:v>
                </c:pt>
                <c:pt idx="11703">
                  <c:v>5/15/2002</c:v>
                </c:pt>
                <c:pt idx="11704">
                  <c:v>5/16/2002</c:v>
                </c:pt>
                <c:pt idx="11705">
                  <c:v>5/17/2002</c:v>
                </c:pt>
                <c:pt idx="11706">
                  <c:v>5/18/2002</c:v>
                </c:pt>
                <c:pt idx="11707">
                  <c:v>5/19/2002</c:v>
                </c:pt>
                <c:pt idx="11708">
                  <c:v>5/20/2002</c:v>
                </c:pt>
                <c:pt idx="11709">
                  <c:v>5/21/2002</c:v>
                </c:pt>
                <c:pt idx="11710">
                  <c:v>5/22/2002</c:v>
                </c:pt>
                <c:pt idx="11711">
                  <c:v>5/23/2002</c:v>
                </c:pt>
                <c:pt idx="11712">
                  <c:v>5/24/2002</c:v>
                </c:pt>
                <c:pt idx="11713">
                  <c:v>5/25/2002</c:v>
                </c:pt>
                <c:pt idx="11714">
                  <c:v>5/26/2002</c:v>
                </c:pt>
                <c:pt idx="11715">
                  <c:v>5/27/2002</c:v>
                </c:pt>
                <c:pt idx="11716">
                  <c:v>5/28/2002</c:v>
                </c:pt>
                <c:pt idx="11717">
                  <c:v>5/29/2002</c:v>
                </c:pt>
                <c:pt idx="11718">
                  <c:v>5/30/2002</c:v>
                </c:pt>
                <c:pt idx="11719">
                  <c:v>5/31/2002</c:v>
                </c:pt>
                <c:pt idx="11720">
                  <c:v>6/1/2002</c:v>
                </c:pt>
                <c:pt idx="11721">
                  <c:v>6/2/2002</c:v>
                </c:pt>
                <c:pt idx="11722">
                  <c:v>6/3/2002</c:v>
                </c:pt>
                <c:pt idx="11723">
                  <c:v>6/4/2002</c:v>
                </c:pt>
                <c:pt idx="11724">
                  <c:v>6/5/2002</c:v>
                </c:pt>
                <c:pt idx="11725">
                  <c:v>6/6/2002</c:v>
                </c:pt>
                <c:pt idx="11726">
                  <c:v>6/7/2002</c:v>
                </c:pt>
                <c:pt idx="11727">
                  <c:v>6/8/2002</c:v>
                </c:pt>
                <c:pt idx="11728">
                  <c:v>6/9/2002</c:v>
                </c:pt>
                <c:pt idx="11729">
                  <c:v>6/10/2002</c:v>
                </c:pt>
                <c:pt idx="11730">
                  <c:v>6/11/2002</c:v>
                </c:pt>
                <c:pt idx="11731">
                  <c:v>6/12/2002</c:v>
                </c:pt>
                <c:pt idx="11732">
                  <c:v>6/13/2002</c:v>
                </c:pt>
                <c:pt idx="11733">
                  <c:v>6/14/2002</c:v>
                </c:pt>
                <c:pt idx="11734">
                  <c:v>6/15/2002</c:v>
                </c:pt>
                <c:pt idx="11735">
                  <c:v>6/16/2002</c:v>
                </c:pt>
                <c:pt idx="11736">
                  <c:v>6/17/2002</c:v>
                </c:pt>
                <c:pt idx="11737">
                  <c:v>6/18/2002</c:v>
                </c:pt>
                <c:pt idx="11738">
                  <c:v>6/19/2002</c:v>
                </c:pt>
                <c:pt idx="11739">
                  <c:v>6/20/2002</c:v>
                </c:pt>
                <c:pt idx="11740">
                  <c:v>6/21/2002</c:v>
                </c:pt>
                <c:pt idx="11741">
                  <c:v>6/22/2002</c:v>
                </c:pt>
                <c:pt idx="11742">
                  <c:v>6/23/2002</c:v>
                </c:pt>
                <c:pt idx="11743">
                  <c:v>6/24/2002</c:v>
                </c:pt>
                <c:pt idx="11744">
                  <c:v>6/25/2002</c:v>
                </c:pt>
                <c:pt idx="11745">
                  <c:v>6/26/2002</c:v>
                </c:pt>
                <c:pt idx="11746">
                  <c:v>6/27/2002</c:v>
                </c:pt>
                <c:pt idx="11747">
                  <c:v>6/28/2002</c:v>
                </c:pt>
                <c:pt idx="11748">
                  <c:v>6/29/2002</c:v>
                </c:pt>
                <c:pt idx="11749">
                  <c:v>6/30/2002</c:v>
                </c:pt>
                <c:pt idx="11750">
                  <c:v>7/1/2002</c:v>
                </c:pt>
                <c:pt idx="11751">
                  <c:v>7/2/2002</c:v>
                </c:pt>
                <c:pt idx="11752">
                  <c:v>7/3/2002</c:v>
                </c:pt>
                <c:pt idx="11753">
                  <c:v>7/4/2002</c:v>
                </c:pt>
                <c:pt idx="11754">
                  <c:v>7/5/2002</c:v>
                </c:pt>
                <c:pt idx="11755">
                  <c:v>7/6/2002</c:v>
                </c:pt>
                <c:pt idx="11756">
                  <c:v>7/7/2002</c:v>
                </c:pt>
                <c:pt idx="11757">
                  <c:v>7/8/2002</c:v>
                </c:pt>
                <c:pt idx="11758">
                  <c:v>7/9/2002</c:v>
                </c:pt>
                <c:pt idx="11759">
                  <c:v>7/10/2002</c:v>
                </c:pt>
                <c:pt idx="11760">
                  <c:v>7/11/2002</c:v>
                </c:pt>
                <c:pt idx="11761">
                  <c:v>7/12/2002</c:v>
                </c:pt>
                <c:pt idx="11762">
                  <c:v>7/13/2002</c:v>
                </c:pt>
                <c:pt idx="11763">
                  <c:v>7/14/2002</c:v>
                </c:pt>
                <c:pt idx="11764">
                  <c:v>7/15/2002</c:v>
                </c:pt>
                <c:pt idx="11765">
                  <c:v>7/16/2002</c:v>
                </c:pt>
                <c:pt idx="11766">
                  <c:v>7/17/2002</c:v>
                </c:pt>
                <c:pt idx="11767">
                  <c:v>7/18/2002</c:v>
                </c:pt>
                <c:pt idx="11768">
                  <c:v>7/19/2002</c:v>
                </c:pt>
                <c:pt idx="11769">
                  <c:v>7/20/2002</c:v>
                </c:pt>
                <c:pt idx="11770">
                  <c:v>7/21/2002</c:v>
                </c:pt>
                <c:pt idx="11771">
                  <c:v>7/22/2002</c:v>
                </c:pt>
                <c:pt idx="11772">
                  <c:v>7/23/2002</c:v>
                </c:pt>
                <c:pt idx="11773">
                  <c:v>7/24/2002</c:v>
                </c:pt>
                <c:pt idx="11774">
                  <c:v>7/25/2002</c:v>
                </c:pt>
                <c:pt idx="11775">
                  <c:v>7/26/2002</c:v>
                </c:pt>
                <c:pt idx="11776">
                  <c:v>7/27/2002</c:v>
                </c:pt>
                <c:pt idx="11777">
                  <c:v>7/28/2002</c:v>
                </c:pt>
                <c:pt idx="11778">
                  <c:v>7/29/2002</c:v>
                </c:pt>
                <c:pt idx="11779">
                  <c:v>7/30/2002</c:v>
                </c:pt>
                <c:pt idx="11780">
                  <c:v>7/31/2002</c:v>
                </c:pt>
                <c:pt idx="11781">
                  <c:v>8/1/2002</c:v>
                </c:pt>
                <c:pt idx="11782">
                  <c:v>8/2/2002</c:v>
                </c:pt>
                <c:pt idx="11783">
                  <c:v>8/3/2002</c:v>
                </c:pt>
                <c:pt idx="11784">
                  <c:v>8/4/2002</c:v>
                </c:pt>
                <c:pt idx="11785">
                  <c:v>8/5/2002</c:v>
                </c:pt>
                <c:pt idx="11786">
                  <c:v>8/6/2002</c:v>
                </c:pt>
                <c:pt idx="11787">
                  <c:v>8/7/2002</c:v>
                </c:pt>
                <c:pt idx="11788">
                  <c:v>8/8/2002</c:v>
                </c:pt>
                <c:pt idx="11789">
                  <c:v>8/9/2002</c:v>
                </c:pt>
                <c:pt idx="11790">
                  <c:v>8/10/2002</c:v>
                </c:pt>
                <c:pt idx="11791">
                  <c:v>8/11/2002</c:v>
                </c:pt>
                <c:pt idx="11792">
                  <c:v>8/12/2002</c:v>
                </c:pt>
                <c:pt idx="11793">
                  <c:v>8/13/2002</c:v>
                </c:pt>
                <c:pt idx="11794">
                  <c:v>8/14/2002</c:v>
                </c:pt>
                <c:pt idx="11795">
                  <c:v>8/15/2002</c:v>
                </c:pt>
                <c:pt idx="11796">
                  <c:v>8/16/2002</c:v>
                </c:pt>
                <c:pt idx="11797">
                  <c:v>8/17/2002</c:v>
                </c:pt>
                <c:pt idx="11798">
                  <c:v>8/18/2002</c:v>
                </c:pt>
                <c:pt idx="11799">
                  <c:v>8/19/2002</c:v>
                </c:pt>
                <c:pt idx="11800">
                  <c:v>8/20/2002</c:v>
                </c:pt>
                <c:pt idx="11801">
                  <c:v>8/21/2002</c:v>
                </c:pt>
                <c:pt idx="11802">
                  <c:v>8/22/2002</c:v>
                </c:pt>
                <c:pt idx="11803">
                  <c:v>8/23/2002</c:v>
                </c:pt>
                <c:pt idx="11804">
                  <c:v>8/24/2002</c:v>
                </c:pt>
                <c:pt idx="11805">
                  <c:v>8/25/2002</c:v>
                </c:pt>
                <c:pt idx="11806">
                  <c:v>8/26/2002</c:v>
                </c:pt>
                <c:pt idx="11807">
                  <c:v>8/27/2002</c:v>
                </c:pt>
                <c:pt idx="11808">
                  <c:v>8/28/2002</c:v>
                </c:pt>
                <c:pt idx="11809">
                  <c:v>8/29/2002</c:v>
                </c:pt>
                <c:pt idx="11810">
                  <c:v>8/30/2002</c:v>
                </c:pt>
                <c:pt idx="11811">
                  <c:v>8/31/2002</c:v>
                </c:pt>
                <c:pt idx="11812">
                  <c:v>9/1/2002</c:v>
                </c:pt>
                <c:pt idx="11813">
                  <c:v>9/2/2002</c:v>
                </c:pt>
                <c:pt idx="11814">
                  <c:v>9/3/2002</c:v>
                </c:pt>
                <c:pt idx="11815">
                  <c:v>9/4/2002</c:v>
                </c:pt>
                <c:pt idx="11816">
                  <c:v>9/5/2002</c:v>
                </c:pt>
                <c:pt idx="11817">
                  <c:v>9/6/2002</c:v>
                </c:pt>
                <c:pt idx="11818">
                  <c:v>9/7/2002</c:v>
                </c:pt>
                <c:pt idx="11819">
                  <c:v>9/8/2002</c:v>
                </c:pt>
                <c:pt idx="11820">
                  <c:v>9/9/2002</c:v>
                </c:pt>
                <c:pt idx="11821">
                  <c:v>9/10/2002</c:v>
                </c:pt>
                <c:pt idx="11822">
                  <c:v>9/11/2002</c:v>
                </c:pt>
                <c:pt idx="11823">
                  <c:v>9/12/2002</c:v>
                </c:pt>
                <c:pt idx="11824">
                  <c:v>9/13/2002</c:v>
                </c:pt>
                <c:pt idx="11825">
                  <c:v>9/14/2002</c:v>
                </c:pt>
                <c:pt idx="11826">
                  <c:v>9/15/2002</c:v>
                </c:pt>
                <c:pt idx="11827">
                  <c:v>9/16/2002</c:v>
                </c:pt>
                <c:pt idx="11828">
                  <c:v>9/17/2002</c:v>
                </c:pt>
                <c:pt idx="11829">
                  <c:v>9/18/2002</c:v>
                </c:pt>
                <c:pt idx="11830">
                  <c:v>9/19/2002</c:v>
                </c:pt>
                <c:pt idx="11831">
                  <c:v>9/20/2002</c:v>
                </c:pt>
                <c:pt idx="11832">
                  <c:v>9/21/2002</c:v>
                </c:pt>
                <c:pt idx="11833">
                  <c:v>9/22/2002</c:v>
                </c:pt>
                <c:pt idx="11834">
                  <c:v>9/23/2002</c:v>
                </c:pt>
                <c:pt idx="11835">
                  <c:v>9/24/2002</c:v>
                </c:pt>
                <c:pt idx="11836">
                  <c:v>9/25/2002</c:v>
                </c:pt>
                <c:pt idx="11837">
                  <c:v>9/26/2002</c:v>
                </c:pt>
                <c:pt idx="11838">
                  <c:v>9/27/2002</c:v>
                </c:pt>
                <c:pt idx="11839">
                  <c:v>9/28/2002</c:v>
                </c:pt>
                <c:pt idx="11840">
                  <c:v>9/29/2002</c:v>
                </c:pt>
                <c:pt idx="11841">
                  <c:v>9/30/2002</c:v>
                </c:pt>
                <c:pt idx="11842">
                  <c:v>10/1/2002</c:v>
                </c:pt>
                <c:pt idx="11843">
                  <c:v>10/2/2002</c:v>
                </c:pt>
                <c:pt idx="11844">
                  <c:v>10/3/2002</c:v>
                </c:pt>
                <c:pt idx="11845">
                  <c:v>10/4/2002</c:v>
                </c:pt>
                <c:pt idx="11846">
                  <c:v>10/5/2002</c:v>
                </c:pt>
                <c:pt idx="11847">
                  <c:v>10/6/2002</c:v>
                </c:pt>
                <c:pt idx="11848">
                  <c:v>10/7/2002</c:v>
                </c:pt>
                <c:pt idx="11849">
                  <c:v>10/8/2002</c:v>
                </c:pt>
                <c:pt idx="11850">
                  <c:v>10/9/2002</c:v>
                </c:pt>
                <c:pt idx="11851">
                  <c:v>10/10/2002</c:v>
                </c:pt>
                <c:pt idx="11852">
                  <c:v>10/11/2002</c:v>
                </c:pt>
                <c:pt idx="11853">
                  <c:v>10/12/2002</c:v>
                </c:pt>
                <c:pt idx="11854">
                  <c:v>10/13/2002</c:v>
                </c:pt>
                <c:pt idx="11855">
                  <c:v>10/14/2002</c:v>
                </c:pt>
                <c:pt idx="11856">
                  <c:v>10/15/2002</c:v>
                </c:pt>
                <c:pt idx="11857">
                  <c:v>10/16/2002</c:v>
                </c:pt>
                <c:pt idx="11858">
                  <c:v>10/17/2002</c:v>
                </c:pt>
                <c:pt idx="11859">
                  <c:v>10/18/2002</c:v>
                </c:pt>
                <c:pt idx="11860">
                  <c:v>10/19/2002</c:v>
                </c:pt>
                <c:pt idx="11861">
                  <c:v>10/20/2002</c:v>
                </c:pt>
                <c:pt idx="11862">
                  <c:v>10/21/2002</c:v>
                </c:pt>
                <c:pt idx="11863">
                  <c:v>10/22/2002</c:v>
                </c:pt>
                <c:pt idx="11864">
                  <c:v>10/23/2002</c:v>
                </c:pt>
                <c:pt idx="11865">
                  <c:v>10/24/2002</c:v>
                </c:pt>
                <c:pt idx="11866">
                  <c:v>10/25/2002</c:v>
                </c:pt>
                <c:pt idx="11867">
                  <c:v>10/26/2002</c:v>
                </c:pt>
                <c:pt idx="11868">
                  <c:v>10/27/2002</c:v>
                </c:pt>
                <c:pt idx="11869">
                  <c:v>10/28/2002</c:v>
                </c:pt>
                <c:pt idx="11870">
                  <c:v>10/29/2002</c:v>
                </c:pt>
                <c:pt idx="11871">
                  <c:v>10/30/2002</c:v>
                </c:pt>
                <c:pt idx="11872">
                  <c:v>10/31/2002</c:v>
                </c:pt>
                <c:pt idx="11873">
                  <c:v>11/1/2002</c:v>
                </c:pt>
                <c:pt idx="11874">
                  <c:v>11/2/2002</c:v>
                </c:pt>
                <c:pt idx="11875">
                  <c:v>11/3/2002</c:v>
                </c:pt>
                <c:pt idx="11876">
                  <c:v>11/4/2002</c:v>
                </c:pt>
                <c:pt idx="11877">
                  <c:v>11/5/2002</c:v>
                </c:pt>
                <c:pt idx="11878">
                  <c:v>11/6/2002</c:v>
                </c:pt>
                <c:pt idx="11879">
                  <c:v>11/7/2002</c:v>
                </c:pt>
                <c:pt idx="11880">
                  <c:v>11/8/2002</c:v>
                </c:pt>
                <c:pt idx="11881">
                  <c:v>11/9/2002</c:v>
                </c:pt>
                <c:pt idx="11882">
                  <c:v>11/10/2002</c:v>
                </c:pt>
                <c:pt idx="11883">
                  <c:v>11/11/2002</c:v>
                </c:pt>
                <c:pt idx="11884">
                  <c:v>11/12/2002</c:v>
                </c:pt>
                <c:pt idx="11885">
                  <c:v>11/13/2002</c:v>
                </c:pt>
                <c:pt idx="11886">
                  <c:v>11/14/2002</c:v>
                </c:pt>
                <c:pt idx="11887">
                  <c:v>11/15/2002</c:v>
                </c:pt>
                <c:pt idx="11888">
                  <c:v>11/16/2002</c:v>
                </c:pt>
                <c:pt idx="11889">
                  <c:v>11/17/2002</c:v>
                </c:pt>
                <c:pt idx="11890">
                  <c:v>11/18/2002</c:v>
                </c:pt>
                <c:pt idx="11891">
                  <c:v>11/19/2002</c:v>
                </c:pt>
                <c:pt idx="11892">
                  <c:v>11/20/2002</c:v>
                </c:pt>
                <c:pt idx="11893">
                  <c:v>11/21/2002</c:v>
                </c:pt>
                <c:pt idx="11894">
                  <c:v>11/22/2002</c:v>
                </c:pt>
                <c:pt idx="11895">
                  <c:v>11/23/2002</c:v>
                </c:pt>
                <c:pt idx="11896">
                  <c:v>11/24/2002</c:v>
                </c:pt>
                <c:pt idx="11897">
                  <c:v>11/25/2002</c:v>
                </c:pt>
                <c:pt idx="11898">
                  <c:v>11/26/2002</c:v>
                </c:pt>
                <c:pt idx="11899">
                  <c:v>11/27/2002</c:v>
                </c:pt>
                <c:pt idx="11900">
                  <c:v>11/28/2002</c:v>
                </c:pt>
                <c:pt idx="11901">
                  <c:v>11/29/2002</c:v>
                </c:pt>
                <c:pt idx="11902">
                  <c:v>11/30/2002</c:v>
                </c:pt>
                <c:pt idx="11903">
                  <c:v>12/1/2002</c:v>
                </c:pt>
                <c:pt idx="11904">
                  <c:v>12/2/2002</c:v>
                </c:pt>
                <c:pt idx="11905">
                  <c:v>12/3/2002</c:v>
                </c:pt>
                <c:pt idx="11906">
                  <c:v>12/4/2002</c:v>
                </c:pt>
                <c:pt idx="11907">
                  <c:v>12/5/2002</c:v>
                </c:pt>
                <c:pt idx="11908">
                  <c:v>12/6/2002</c:v>
                </c:pt>
                <c:pt idx="11909">
                  <c:v>12/7/2002</c:v>
                </c:pt>
                <c:pt idx="11910">
                  <c:v>12/8/2002</c:v>
                </c:pt>
                <c:pt idx="11911">
                  <c:v>12/9/2002</c:v>
                </c:pt>
                <c:pt idx="11912">
                  <c:v>12/10/2002</c:v>
                </c:pt>
                <c:pt idx="11913">
                  <c:v>12/11/2002</c:v>
                </c:pt>
                <c:pt idx="11914">
                  <c:v>12/12/2002</c:v>
                </c:pt>
                <c:pt idx="11915">
                  <c:v>12/13/2002</c:v>
                </c:pt>
                <c:pt idx="11916">
                  <c:v>12/14/2002</c:v>
                </c:pt>
                <c:pt idx="11917">
                  <c:v>12/15/2002</c:v>
                </c:pt>
                <c:pt idx="11918">
                  <c:v>12/16/2002</c:v>
                </c:pt>
                <c:pt idx="11919">
                  <c:v>12/17/2002</c:v>
                </c:pt>
                <c:pt idx="11920">
                  <c:v>12/18/2002</c:v>
                </c:pt>
                <c:pt idx="11921">
                  <c:v>12/19/2002</c:v>
                </c:pt>
                <c:pt idx="11922">
                  <c:v>12/20/2002</c:v>
                </c:pt>
                <c:pt idx="11923">
                  <c:v>12/21/2002</c:v>
                </c:pt>
                <c:pt idx="11924">
                  <c:v>12/22/2002</c:v>
                </c:pt>
                <c:pt idx="11925">
                  <c:v>12/23/2002</c:v>
                </c:pt>
                <c:pt idx="11926">
                  <c:v>12/24/2002</c:v>
                </c:pt>
                <c:pt idx="11927">
                  <c:v>12/25/2002</c:v>
                </c:pt>
                <c:pt idx="11928">
                  <c:v>12/26/2002</c:v>
                </c:pt>
                <c:pt idx="11929">
                  <c:v>12/27/2002</c:v>
                </c:pt>
                <c:pt idx="11930">
                  <c:v>12/28/2002</c:v>
                </c:pt>
                <c:pt idx="11931">
                  <c:v>12/29/2002</c:v>
                </c:pt>
                <c:pt idx="11932">
                  <c:v>12/30/2002</c:v>
                </c:pt>
                <c:pt idx="11933">
                  <c:v>12/31/2002</c:v>
                </c:pt>
                <c:pt idx="11934">
                  <c:v>1/1/2003</c:v>
                </c:pt>
                <c:pt idx="11935">
                  <c:v>1/2/2003</c:v>
                </c:pt>
                <c:pt idx="11936">
                  <c:v>1/3/2003</c:v>
                </c:pt>
                <c:pt idx="11937">
                  <c:v>1/4/2003</c:v>
                </c:pt>
                <c:pt idx="11938">
                  <c:v>1/5/2003</c:v>
                </c:pt>
                <c:pt idx="11939">
                  <c:v>1/6/2003</c:v>
                </c:pt>
                <c:pt idx="11940">
                  <c:v>1/7/2003</c:v>
                </c:pt>
                <c:pt idx="11941">
                  <c:v>1/8/2003</c:v>
                </c:pt>
                <c:pt idx="11942">
                  <c:v>1/9/2003</c:v>
                </c:pt>
                <c:pt idx="11943">
                  <c:v>1/10/2003</c:v>
                </c:pt>
                <c:pt idx="11944">
                  <c:v>1/11/2003</c:v>
                </c:pt>
                <c:pt idx="11945">
                  <c:v>1/12/2003</c:v>
                </c:pt>
                <c:pt idx="11946">
                  <c:v>1/13/2003</c:v>
                </c:pt>
                <c:pt idx="11947">
                  <c:v>1/14/2003</c:v>
                </c:pt>
                <c:pt idx="11948">
                  <c:v>1/15/2003</c:v>
                </c:pt>
                <c:pt idx="11949">
                  <c:v>1/16/2003</c:v>
                </c:pt>
                <c:pt idx="11950">
                  <c:v>1/17/2003</c:v>
                </c:pt>
                <c:pt idx="11951">
                  <c:v>1/18/2003</c:v>
                </c:pt>
                <c:pt idx="11952">
                  <c:v>1/19/2003</c:v>
                </c:pt>
                <c:pt idx="11953">
                  <c:v>1/20/2003</c:v>
                </c:pt>
                <c:pt idx="11954">
                  <c:v>1/21/2003</c:v>
                </c:pt>
                <c:pt idx="11955">
                  <c:v>1/22/2003</c:v>
                </c:pt>
                <c:pt idx="11956">
                  <c:v>1/23/2003</c:v>
                </c:pt>
                <c:pt idx="11957">
                  <c:v>1/24/2003</c:v>
                </c:pt>
                <c:pt idx="11958">
                  <c:v>1/25/2003</c:v>
                </c:pt>
                <c:pt idx="11959">
                  <c:v>1/26/2003</c:v>
                </c:pt>
                <c:pt idx="11960">
                  <c:v>1/27/2003</c:v>
                </c:pt>
                <c:pt idx="11961">
                  <c:v>1/28/2003</c:v>
                </c:pt>
                <c:pt idx="11962">
                  <c:v>1/29/2003</c:v>
                </c:pt>
                <c:pt idx="11963">
                  <c:v>1/30/2003</c:v>
                </c:pt>
                <c:pt idx="11964">
                  <c:v>1/31/2003</c:v>
                </c:pt>
                <c:pt idx="11965">
                  <c:v>2/1/2003</c:v>
                </c:pt>
                <c:pt idx="11966">
                  <c:v>2/2/2003</c:v>
                </c:pt>
                <c:pt idx="11967">
                  <c:v>2/3/2003</c:v>
                </c:pt>
                <c:pt idx="11968">
                  <c:v>2/4/2003</c:v>
                </c:pt>
                <c:pt idx="11969">
                  <c:v>2/5/2003</c:v>
                </c:pt>
                <c:pt idx="11970">
                  <c:v>2/6/2003</c:v>
                </c:pt>
                <c:pt idx="11971">
                  <c:v>2/7/2003</c:v>
                </c:pt>
                <c:pt idx="11972">
                  <c:v>2/8/2003</c:v>
                </c:pt>
                <c:pt idx="11973">
                  <c:v>2/9/2003</c:v>
                </c:pt>
                <c:pt idx="11974">
                  <c:v>2/10/2003</c:v>
                </c:pt>
                <c:pt idx="11975">
                  <c:v>2/11/2003</c:v>
                </c:pt>
                <c:pt idx="11976">
                  <c:v>2/12/2003</c:v>
                </c:pt>
                <c:pt idx="11977">
                  <c:v>2/13/2003</c:v>
                </c:pt>
                <c:pt idx="11978">
                  <c:v>2/14/2003</c:v>
                </c:pt>
                <c:pt idx="11979">
                  <c:v>2/15/2003</c:v>
                </c:pt>
                <c:pt idx="11980">
                  <c:v>2/16/2003</c:v>
                </c:pt>
                <c:pt idx="11981">
                  <c:v>2/17/2003</c:v>
                </c:pt>
                <c:pt idx="11982">
                  <c:v>2/18/2003</c:v>
                </c:pt>
                <c:pt idx="11983">
                  <c:v>2/19/2003</c:v>
                </c:pt>
                <c:pt idx="11984">
                  <c:v>2/20/2003</c:v>
                </c:pt>
                <c:pt idx="11985">
                  <c:v>2/21/2003</c:v>
                </c:pt>
                <c:pt idx="11986">
                  <c:v>2/22/2003</c:v>
                </c:pt>
                <c:pt idx="11987">
                  <c:v>2/23/2003</c:v>
                </c:pt>
                <c:pt idx="11988">
                  <c:v>2/24/2003</c:v>
                </c:pt>
                <c:pt idx="11989">
                  <c:v>2/25/2003</c:v>
                </c:pt>
                <c:pt idx="11990">
                  <c:v>2/26/2003</c:v>
                </c:pt>
                <c:pt idx="11991">
                  <c:v>2/27/2003</c:v>
                </c:pt>
                <c:pt idx="11992">
                  <c:v>2/28/2003</c:v>
                </c:pt>
                <c:pt idx="11993">
                  <c:v>3/1/2003</c:v>
                </c:pt>
                <c:pt idx="11994">
                  <c:v>3/2/2003</c:v>
                </c:pt>
                <c:pt idx="11995">
                  <c:v>3/3/2003</c:v>
                </c:pt>
                <c:pt idx="11996">
                  <c:v>3/4/2003</c:v>
                </c:pt>
                <c:pt idx="11997">
                  <c:v>3/5/2003</c:v>
                </c:pt>
                <c:pt idx="11998">
                  <c:v>3/6/2003</c:v>
                </c:pt>
                <c:pt idx="11999">
                  <c:v>3/7/2003</c:v>
                </c:pt>
                <c:pt idx="12000">
                  <c:v>3/8/2003</c:v>
                </c:pt>
                <c:pt idx="12001">
                  <c:v>3/9/2003</c:v>
                </c:pt>
                <c:pt idx="12002">
                  <c:v>3/10/2003</c:v>
                </c:pt>
                <c:pt idx="12003">
                  <c:v>3/11/2003</c:v>
                </c:pt>
                <c:pt idx="12004">
                  <c:v>3/12/2003</c:v>
                </c:pt>
                <c:pt idx="12005">
                  <c:v>3/13/2003</c:v>
                </c:pt>
                <c:pt idx="12006">
                  <c:v>3/14/2003</c:v>
                </c:pt>
                <c:pt idx="12007">
                  <c:v>3/15/2003</c:v>
                </c:pt>
                <c:pt idx="12008">
                  <c:v>3/16/2003</c:v>
                </c:pt>
                <c:pt idx="12009">
                  <c:v>3/17/2003</c:v>
                </c:pt>
                <c:pt idx="12010">
                  <c:v>3/18/2003</c:v>
                </c:pt>
                <c:pt idx="12011">
                  <c:v>3/19/2003</c:v>
                </c:pt>
                <c:pt idx="12012">
                  <c:v>3/20/2003</c:v>
                </c:pt>
                <c:pt idx="12013">
                  <c:v>3/21/2003</c:v>
                </c:pt>
                <c:pt idx="12014">
                  <c:v>3/22/2003</c:v>
                </c:pt>
                <c:pt idx="12015">
                  <c:v>3/23/2003</c:v>
                </c:pt>
                <c:pt idx="12016">
                  <c:v>3/24/2003</c:v>
                </c:pt>
                <c:pt idx="12017">
                  <c:v>3/25/2003</c:v>
                </c:pt>
                <c:pt idx="12018">
                  <c:v>3/26/2003</c:v>
                </c:pt>
                <c:pt idx="12019">
                  <c:v>3/27/2003</c:v>
                </c:pt>
                <c:pt idx="12020">
                  <c:v>3/28/2003</c:v>
                </c:pt>
                <c:pt idx="12021">
                  <c:v>3/29/2003</c:v>
                </c:pt>
                <c:pt idx="12022">
                  <c:v>3/30/2003</c:v>
                </c:pt>
                <c:pt idx="12023">
                  <c:v>3/31/2003</c:v>
                </c:pt>
                <c:pt idx="12024">
                  <c:v>4/1/2003</c:v>
                </c:pt>
                <c:pt idx="12025">
                  <c:v>4/2/2003</c:v>
                </c:pt>
                <c:pt idx="12026">
                  <c:v>4/3/2003</c:v>
                </c:pt>
                <c:pt idx="12027">
                  <c:v>4/4/2003</c:v>
                </c:pt>
                <c:pt idx="12028">
                  <c:v>4/5/2003</c:v>
                </c:pt>
                <c:pt idx="12029">
                  <c:v>4/6/2003</c:v>
                </c:pt>
                <c:pt idx="12030">
                  <c:v>4/7/2003</c:v>
                </c:pt>
                <c:pt idx="12031">
                  <c:v>4/8/2003</c:v>
                </c:pt>
                <c:pt idx="12032">
                  <c:v>4/9/2003</c:v>
                </c:pt>
                <c:pt idx="12033">
                  <c:v>4/10/2003</c:v>
                </c:pt>
                <c:pt idx="12034">
                  <c:v>4/11/2003</c:v>
                </c:pt>
                <c:pt idx="12035">
                  <c:v>4/12/2003</c:v>
                </c:pt>
                <c:pt idx="12036">
                  <c:v>4/13/2003</c:v>
                </c:pt>
                <c:pt idx="12037">
                  <c:v>4/14/2003</c:v>
                </c:pt>
                <c:pt idx="12038">
                  <c:v>4/15/2003</c:v>
                </c:pt>
                <c:pt idx="12039">
                  <c:v>4/16/2003</c:v>
                </c:pt>
                <c:pt idx="12040">
                  <c:v>4/17/2003</c:v>
                </c:pt>
                <c:pt idx="12041">
                  <c:v>4/18/2003</c:v>
                </c:pt>
                <c:pt idx="12042">
                  <c:v>4/19/2003</c:v>
                </c:pt>
                <c:pt idx="12043">
                  <c:v>4/20/2003</c:v>
                </c:pt>
                <c:pt idx="12044">
                  <c:v>4/21/2003</c:v>
                </c:pt>
                <c:pt idx="12045">
                  <c:v>4/22/2003</c:v>
                </c:pt>
                <c:pt idx="12046">
                  <c:v>4/23/2003</c:v>
                </c:pt>
                <c:pt idx="12047">
                  <c:v>4/24/2003</c:v>
                </c:pt>
                <c:pt idx="12048">
                  <c:v>4/25/2003</c:v>
                </c:pt>
                <c:pt idx="12049">
                  <c:v>4/26/2003</c:v>
                </c:pt>
                <c:pt idx="12050">
                  <c:v>4/27/2003</c:v>
                </c:pt>
                <c:pt idx="12051">
                  <c:v>4/28/2003</c:v>
                </c:pt>
                <c:pt idx="12052">
                  <c:v>4/29/2003</c:v>
                </c:pt>
                <c:pt idx="12053">
                  <c:v>4/30/2003</c:v>
                </c:pt>
                <c:pt idx="12054">
                  <c:v>5/1/2003</c:v>
                </c:pt>
                <c:pt idx="12055">
                  <c:v>5/2/2003</c:v>
                </c:pt>
                <c:pt idx="12056">
                  <c:v>5/3/2003</c:v>
                </c:pt>
                <c:pt idx="12057">
                  <c:v>5/4/2003</c:v>
                </c:pt>
                <c:pt idx="12058">
                  <c:v>5/5/2003</c:v>
                </c:pt>
                <c:pt idx="12059">
                  <c:v>5/6/2003</c:v>
                </c:pt>
                <c:pt idx="12060">
                  <c:v>5/7/2003</c:v>
                </c:pt>
                <c:pt idx="12061">
                  <c:v>5/8/2003</c:v>
                </c:pt>
                <c:pt idx="12062">
                  <c:v>5/9/2003</c:v>
                </c:pt>
                <c:pt idx="12063">
                  <c:v>5/10/2003</c:v>
                </c:pt>
                <c:pt idx="12064">
                  <c:v>5/11/2003</c:v>
                </c:pt>
                <c:pt idx="12065">
                  <c:v>5/12/2003</c:v>
                </c:pt>
                <c:pt idx="12066">
                  <c:v>5/13/2003</c:v>
                </c:pt>
                <c:pt idx="12067">
                  <c:v>5/14/2003</c:v>
                </c:pt>
                <c:pt idx="12068">
                  <c:v>5/15/2003</c:v>
                </c:pt>
                <c:pt idx="12069">
                  <c:v>5/16/2003</c:v>
                </c:pt>
                <c:pt idx="12070">
                  <c:v>5/17/2003</c:v>
                </c:pt>
                <c:pt idx="12071">
                  <c:v>5/18/2003</c:v>
                </c:pt>
                <c:pt idx="12072">
                  <c:v>5/19/2003</c:v>
                </c:pt>
                <c:pt idx="12073">
                  <c:v>5/20/2003</c:v>
                </c:pt>
                <c:pt idx="12074">
                  <c:v>5/21/2003</c:v>
                </c:pt>
                <c:pt idx="12075">
                  <c:v>5/22/2003</c:v>
                </c:pt>
                <c:pt idx="12076">
                  <c:v>5/23/2003</c:v>
                </c:pt>
                <c:pt idx="12077">
                  <c:v>5/24/2003</c:v>
                </c:pt>
                <c:pt idx="12078">
                  <c:v>5/25/2003</c:v>
                </c:pt>
                <c:pt idx="12079">
                  <c:v>5/26/2003</c:v>
                </c:pt>
                <c:pt idx="12080">
                  <c:v>5/27/2003</c:v>
                </c:pt>
                <c:pt idx="12081">
                  <c:v>5/28/2003</c:v>
                </c:pt>
                <c:pt idx="12082">
                  <c:v>5/29/2003</c:v>
                </c:pt>
                <c:pt idx="12083">
                  <c:v>5/30/2003</c:v>
                </c:pt>
                <c:pt idx="12084">
                  <c:v>5/31/2003</c:v>
                </c:pt>
                <c:pt idx="12085">
                  <c:v>6/1/2003</c:v>
                </c:pt>
                <c:pt idx="12086">
                  <c:v>6/2/2003</c:v>
                </c:pt>
                <c:pt idx="12087">
                  <c:v>6/3/2003</c:v>
                </c:pt>
                <c:pt idx="12088">
                  <c:v>6/4/2003</c:v>
                </c:pt>
                <c:pt idx="12089">
                  <c:v>6/5/2003</c:v>
                </c:pt>
                <c:pt idx="12090">
                  <c:v>6/6/2003</c:v>
                </c:pt>
                <c:pt idx="12091">
                  <c:v>6/7/2003</c:v>
                </c:pt>
                <c:pt idx="12092">
                  <c:v>6/8/2003</c:v>
                </c:pt>
                <c:pt idx="12093">
                  <c:v>6/9/2003</c:v>
                </c:pt>
                <c:pt idx="12094">
                  <c:v>6/10/2003</c:v>
                </c:pt>
                <c:pt idx="12095">
                  <c:v>6/11/2003</c:v>
                </c:pt>
                <c:pt idx="12096">
                  <c:v>6/12/2003</c:v>
                </c:pt>
                <c:pt idx="12097">
                  <c:v>6/13/2003</c:v>
                </c:pt>
                <c:pt idx="12098">
                  <c:v>6/14/2003</c:v>
                </c:pt>
                <c:pt idx="12099">
                  <c:v>6/15/2003</c:v>
                </c:pt>
                <c:pt idx="12100">
                  <c:v>6/16/2003</c:v>
                </c:pt>
                <c:pt idx="12101">
                  <c:v>6/17/2003</c:v>
                </c:pt>
                <c:pt idx="12102">
                  <c:v>6/18/2003</c:v>
                </c:pt>
                <c:pt idx="12103">
                  <c:v>6/19/2003</c:v>
                </c:pt>
                <c:pt idx="12104">
                  <c:v>6/20/2003</c:v>
                </c:pt>
                <c:pt idx="12105">
                  <c:v>6/21/2003</c:v>
                </c:pt>
                <c:pt idx="12106">
                  <c:v>6/22/2003</c:v>
                </c:pt>
                <c:pt idx="12107">
                  <c:v>6/23/2003</c:v>
                </c:pt>
                <c:pt idx="12108">
                  <c:v>6/24/2003</c:v>
                </c:pt>
                <c:pt idx="12109">
                  <c:v>6/25/2003</c:v>
                </c:pt>
                <c:pt idx="12110">
                  <c:v>6/26/2003</c:v>
                </c:pt>
                <c:pt idx="12111">
                  <c:v>6/27/2003</c:v>
                </c:pt>
                <c:pt idx="12112">
                  <c:v>6/28/2003</c:v>
                </c:pt>
                <c:pt idx="12113">
                  <c:v>6/29/2003</c:v>
                </c:pt>
                <c:pt idx="12114">
                  <c:v>6/30/2003</c:v>
                </c:pt>
                <c:pt idx="12115">
                  <c:v>7/1/2003</c:v>
                </c:pt>
                <c:pt idx="12116">
                  <c:v>7/2/2003</c:v>
                </c:pt>
                <c:pt idx="12117">
                  <c:v>7/3/2003</c:v>
                </c:pt>
                <c:pt idx="12118">
                  <c:v>7/4/2003</c:v>
                </c:pt>
                <c:pt idx="12119">
                  <c:v>7/5/2003</c:v>
                </c:pt>
                <c:pt idx="12120">
                  <c:v>7/6/2003</c:v>
                </c:pt>
                <c:pt idx="12121">
                  <c:v>7/7/2003</c:v>
                </c:pt>
                <c:pt idx="12122">
                  <c:v>7/8/2003</c:v>
                </c:pt>
                <c:pt idx="12123">
                  <c:v>7/9/2003</c:v>
                </c:pt>
                <c:pt idx="12124">
                  <c:v>7/10/2003</c:v>
                </c:pt>
                <c:pt idx="12125">
                  <c:v>7/11/2003</c:v>
                </c:pt>
                <c:pt idx="12126">
                  <c:v>7/12/2003</c:v>
                </c:pt>
                <c:pt idx="12127">
                  <c:v>7/13/2003</c:v>
                </c:pt>
                <c:pt idx="12128">
                  <c:v>7/14/2003</c:v>
                </c:pt>
                <c:pt idx="12129">
                  <c:v>7/15/2003</c:v>
                </c:pt>
                <c:pt idx="12130">
                  <c:v>7/16/2003</c:v>
                </c:pt>
                <c:pt idx="12131">
                  <c:v>7/17/2003</c:v>
                </c:pt>
                <c:pt idx="12132">
                  <c:v>7/18/2003</c:v>
                </c:pt>
                <c:pt idx="12133">
                  <c:v>7/19/2003</c:v>
                </c:pt>
                <c:pt idx="12134">
                  <c:v>7/20/2003</c:v>
                </c:pt>
                <c:pt idx="12135">
                  <c:v>7/21/2003</c:v>
                </c:pt>
                <c:pt idx="12136">
                  <c:v>7/22/2003</c:v>
                </c:pt>
                <c:pt idx="12137">
                  <c:v>7/23/2003</c:v>
                </c:pt>
                <c:pt idx="12138">
                  <c:v>7/24/2003</c:v>
                </c:pt>
                <c:pt idx="12139">
                  <c:v>7/25/2003</c:v>
                </c:pt>
                <c:pt idx="12140">
                  <c:v>7/26/2003</c:v>
                </c:pt>
                <c:pt idx="12141">
                  <c:v>7/27/2003</c:v>
                </c:pt>
                <c:pt idx="12142">
                  <c:v>7/28/2003</c:v>
                </c:pt>
                <c:pt idx="12143">
                  <c:v>7/29/2003</c:v>
                </c:pt>
                <c:pt idx="12144">
                  <c:v>7/30/2003</c:v>
                </c:pt>
                <c:pt idx="12145">
                  <c:v>7/31/2003</c:v>
                </c:pt>
                <c:pt idx="12146">
                  <c:v>8/1/2003</c:v>
                </c:pt>
                <c:pt idx="12147">
                  <c:v>8/2/2003</c:v>
                </c:pt>
                <c:pt idx="12148">
                  <c:v>8/3/2003</c:v>
                </c:pt>
                <c:pt idx="12149">
                  <c:v>8/4/2003</c:v>
                </c:pt>
                <c:pt idx="12150">
                  <c:v>8/5/2003</c:v>
                </c:pt>
                <c:pt idx="12151">
                  <c:v>8/6/2003</c:v>
                </c:pt>
                <c:pt idx="12152">
                  <c:v>8/7/2003</c:v>
                </c:pt>
                <c:pt idx="12153">
                  <c:v>8/8/2003</c:v>
                </c:pt>
                <c:pt idx="12154">
                  <c:v>8/9/2003</c:v>
                </c:pt>
                <c:pt idx="12155">
                  <c:v>8/10/2003</c:v>
                </c:pt>
                <c:pt idx="12156">
                  <c:v>8/11/2003</c:v>
                </c:pt>
                <c:pt idx="12157">
                  <c:v>8/12/2003</c:v>
                </c:pt>
                <c:pt idx="12158">
                  <c:v>8/13/2003</c:v>
                </c:pt>
                <c:pt idx="12159">
                  <c:v>8/14/2003</c:v>
                </c:pt>
                <c:pt idx="12160">
                  <c:v>8/15/2003</c:v>
                </c:pt>
                <c:pt idx="12161">
                  <c:v>8/16/2003</c:v>
                </c:pt>
                <c:pt idx="12162">
                  <c:v>8/17/2003</c:v>
                </c:pt>
                <c:pt idx="12163">
                  <c:v>8/18/2003</c:v>
                </c:pt>
                <c:pt idx="12164">
                  <c:v>8/19/2003</c:v>
                </c:pt>
                <c:pt idx="12165">
                  <c:v>8/20/2003</c:v>
                </c:pt>
                <c:pt idx="12166">
                  <c:v>8/21/2003</c:v>
                </c:pt>
                <c:pt idx="12167">
                  <c:v>8/22/2003</c:v>
                </c:pt>
                <c:pt idx="12168">
                  <c:v>8/23/2003</c:v>
                </c:pt>
                <c:pt idx="12169">
                  <c:v>8/24/2003</c:v>
                </c:pt>
                <c:pt idx="12170">
                  <c:v>8/25/2003</c:v>
                </c:pt>
                <c:pt idx="12171">
                  <c:v>8/26/2003</c:v>
                </c:pt>
                <c:pt idx="12172">
                  <c:v>8/27/2003</c:v>
                </c:pt>
                <c:pt idx="12173">
                  <c:v>8/28/2003</c:v>
                </c:pt>
                <c:pt idx="12174">
                  <c:v>8/29/2003</c:v>
                </c:pt>
                <c:pt idx="12175">
                  <c:v>8/30/2003</c:v>
                </c:pt>
                <c:pt idx="12176">
                  <c:v>8/31/2003</c:v>
                </c:pt>
                <c:pt idx="12177">
                  <c:v>9/1/2003</c:v>
                </c:pt>
                <c:pt idx="12178">
                  <c:v>9/2/2003</c:v>
                </c:pt>
                <c:pt idx="12179">
                  <c:v>9/3/2003</c:v>
                </c:pt>
                <c:pt idx="12180">
                  <c:v>9/4/2003</c:v>
                </c:pt>
                <c:pt idx="12181">
                  <c:v>9/5/2003</c:v>
                </c:pt>
                <c:pt idx="12182">
                  <c:v>9/6/2003</c:v>
                </c:pt>
                <c:pt idx="12183">
                  <c:v>9/7/2003</c:v>
                </c:pt>
                <c:pt idx="12184">
                  <c:v>9/8/2003</c:v>
                </c:pt>
                <c:pt idx="12185">
                  <c:v>9/9/2003</c:v>
                </c:pt>
                <c:pt idx="12186">
                  <c:v>9/10/2003</c:v>
                </c:pt>
                <c:pt idx="12187">
                  <c:v>9/11/2003</c:v>
                </c:pt>
                <c:pt idx="12188">
                  <c:v>9/12/2003</c:v>
                </c:pt>
                <c:pt idx="12189">
                  <c:v>9/13/2003</c:v>
                </c:pt>
                <c:pt idx="12190">
                  <c:v>9/14/2003</c:v>
                </c:pt>
                <c:pt idx="12191">
                  <c:v>9/15/2003</c:v>
                </c:pt>
                <c:pt idx="12192">
                  <c:v>9/16/2003</c:v>
                </c:pt>
                <c:pt idx="12193">
                  <c:v>9/17/2003</c:v>
                </c:pt>
                <c:pt idx="12194">
                  <c:v>9/18/2003</c:v>
                </c:pt>
                <c:pt idx="12195">
                  <c:v>9/19/2003</c:v>
                </c:pt>
                <c:pt idx="12196">
                  <c:v>9/20/2003</c:v>
                </c:pt>
                <c:pt idx="12197">
                  <c:v>9/21/2003</c:v>
                </c:pt>
                <c:pt idx="12198">
                  <c:v>9/22/2003</c:v>
                </c:pt>
                <c:pt idx="12199">
                  <c:v>9/23/2003</c:v>
                </c:pt>
                <c:pt idx="12200">
                  <c:v>9/24/2003</c:v>
                </c:pt>
                <c:pt idx="12201">
                  <c:v>9/25/2003</c:v>
                </c:pt>
                <c:pt idx="12202">
                  <c:v>9/26/2003</c:v>
                </c:pt>
                <c:pt idx="12203">
                  <c:v>9/27/2003</c:v>
                </c:pt>
                <c:pt idx="12204">
                  <c:v>9/28/2003</c:v>
                </c:pt>
                <c:pt idx="12205">
                  <c:v>9/29/2003</c:v>
                </c:pt>
                <c:pt idx="12206">
                  <c:v>9/30/2003</c:v>
                </c:pt>
                <c:pt idx="12207">
                  <c:v>10/1/2003</c:v>
                </c:pt>
                <c:pt idx="12208">
                  <c:v>10/2/2003</c:v>
                </c:pt>
                <c:pt idx="12209">
                  <c:v>10/3/2003</c:v>
                </c:pt>
                <c:pt idx="12210">
                  <c:v>10/4/2003</c:v>
                </c:pt>
                <c:pt idx="12211">
                  <c:v>10/5/2003</c:v>
                </c:pt>
                <c:pt idx="12212">
                  <c:v>10/6/2003</c:v>
                </c:pt>
                <c:pt idx="12213">
                  <c:v>10/7/2003</c:v>
                </c:pt>
                <c:pt idx="12214">
                  <c:v>10/8/2003</c:v>
                </c:pt>
                <c:pt idx="12215">
                  <c:v>10/9/2003</c:v>
                </c:pt>
                <c:pt idx="12216">
                  <c:v>10/10/2003</c:v>
                </c:pt>
                <c:pt idx="12217">
                  <c:v>10/11/2003</c:v>
                </c:pt>
                <c:pt idx="12218">
                  <c:v>10/12/2003</c:v>
                </c:pt>
                <c:pt idx="12219">
                  <c:v>10/13/2003</c:v>
                </c:pt>
                <c:pt idx="12220">
                  <c:v>10/14/2003</c:v>
                </c:pt>
                <c:pt idx="12221">
                  <c:v>10/15/2003</c:v>
                </c:pt>
                <c:pt idx="12222">
                  <c:v>10/16/2003</c:v>
                </c:pt>
                <c:pt idx="12223">
                  <c:v>10/17/2003</c:v>
                </c:pt>
                <c:pt idx="12224">
                  <c:v>10/18/2003</c:v>
                </c:pt>
                <c:pt idx="12225">
                  <c:v>10/19/2003</c:v>
                </c:pt>
                <c:pt idx="12226">
                  <c:v>10/20/2003</c:v>
                </c:pt>
                <c:pt idx="12227">
                  <c:v>10/21/2003</c:v>
                </c:pt>
                <c:pt idx="12228">
                  <c:v>10/22/2003</c:v>
                </c:pt>
                <c:pt idx="12229">
                  <c:v>10/23/2003</c:v>
                </c:pt>
                <c:pt idx="12230">
                  <c:v>10/24/2003</c:v>
                </c:pt>
                <c:pt idx="12231">
                  <c:v>10/25/2003</c:v>
                </c:pt>
                <c:pt idx="12232">
                  <c:v>10/26/2003</c:v>
                </c:pt>
                <c:pt idx="12233">
                  <c:v>10/27/2003</c:v>
                </c:pt>
                <c:pt idx="12234">
                  <c:v>10/28/2003</c:v>
                </c:pt>
                <c:pt idx="12235">
                  <c:v>10/29/2003</c:v>
                </c:pt>
                <c:pt idx="12236">
                  <c:v>10/30/2003</c:v>
                </c:pt>
                <c:pt idx="12237">
                  <c:v>10/31/2003</c:v>
                </c:pt>
                <c:pt idx="12238">
                  <c:v>11/1/2003</c:v>
                </c:pt>
                <c:pt idx="12239">
                  <c:v>11/2/2003</c:v>
                </c:pt>
                <c:pt idx="12240">
                  <c:v>11/3/2003</c:v>
                </c:pt>
                <c:pt idx="12241">
                  <c:v>11/4/2003</c:v>
                </c:pt>
                <c:pt idx="12242">
                  <c:v>11/5/2003</c:v>
                </c:pt>
                <c:pt idx="12243">
                  <c:v>11/6/2003</c:v>
                </c:pt>
                <c:pt idx="12244">
                  <c:v>11/7/2003</c:v>
                </c:pt>
                <c:pt idx="12245">
                  <c:v>11/8/2003</c:v>
                </c:pt>
                <c:pt idx="12246">
                  <c:v>11/9/2003</c:v>
                </c:pt>
                <c:pt idx="12247">
                  <c:v>11/10/2003</c:v>
                </c:pt>
                <c:pt idx="12248">
                  <c:v>11/11/2003</c:v>
                </c:pt>
                <c:pt idx="12249">
                  <c:v>11/12/2003</c:v>
                </c:pt>
                <c:pt idx="12250">
                  <c:v>11/13/2003</c:v>
                </c:pt>
                <c:pt idx="12251">
                  <c:v>11/14/2003</c:v>
                </c:pt>
                <c:pt idx="12252">
                  <c:v>11/15/2003</c:v>
                </c:pt>
                <c:pt idx="12253">
                  <c:v>11/16/2003</c:v>
                </c:pt>
                <c:pt idx="12254">
                  <c:v>11/17/2003</c:v>
                </c:pt>
                <c:pt idx="12255">
                  <c:v>11/18/2003</c:v>
                </c:pt>
                <c:pt idx="12256">
                  <c:v>11/19/2003</c:v>
                </c:pt>
                <c:pt idx="12257">
                  <c:v>11/20/2003</c:v>
                </c:pt>
                <c:pt idx="12258">
                  <c:v>11/21/2003</c:v>
                </c:pt>
                <c:pt idx="12259">
                  <c:v>11/22/2003</c:v>
                </c:pt>
                <c:pt idx="12260">
                  <c:v>11/23/2003</c:v>
                </c:pt>
                <c:pt idx="12261">
                  <c:v>11/24/2003</c:v>
                </c:pt>
                <c:pt idx="12262">
                  <c:v>11/25/2003</c:v>
                </c:pt>
                <c:pt idx="12263">
                  <c:v>11/26/2003</c:v>
                </c:pt>
                <c:pt idx="12264">
                  <c:v>11/27/2003</c:v>
                </c:pt>
                <c:pt idx="12265">
                  <c:v>11/28/2003</c:v>
                </c:pt>
                <c:pt idx="12266">
                  <c:v>11/29/2003</c:v>
                </c:pt>
                <c:pt idx="12267">
                  <c:v>11/30/2003</c:v>
                </c:pt>
                <c:pt idx="12268">
                  <c:v>12/1/2003</c:v>
                </c:pt>
                <c:pt idx="12269">
                  <c:v>12/2/2003</c:v>
                </c:pt>
                <c:pt idx="12270">
                  <c:v>12/3/2003</c:v>
                </c:pt>
                <c:pt idx="12271">
                  <c:v>12/4/2003</c:v>
                </c:pt>
                <c:pt idx="12272">
                  <c:v>12/5/2003</c:v>
                </c:pt>
                <c:pt idx="12273">
                  <c:v>12/6/2003</c:v>
                </c:pt>
                <c:pt idx="12274">
                  <c:v>12/7/2003</c:v>
                </c:pt>
                <c:pt idx="12275">
                  <c:v>12/8/2003</c:v>
                </c:pt>
                <c:pt idx="12276">
                  <c:v>12/9/2003</c:v>
                </c:pt>
                <c:pt idx="12277">
                  <c:v>12/10/2003</c:v>
                </c:pt>
                <c:pt idx="12278">
                  <c:v>12/11/2003</c:v>
                </c:pt>
                <c:pt idx="12279">
                  <c:v>12/12/2003</c:v>
                </c:pt>
                <c:pt idx="12280">
                  <c:v>12/13/2003</c:v>
                </c:pt>
                <c:pt idx="12281">
                  <c:v>12/14/2003</c:v>
                </c:pt>
                <c:pt idx="12282">
                  <c:v>12/15/2003</c:v>
                </c:pt>
                <c:pt idx="12283">
                  <c:v>12/16/2003</c:v>
                </c:pt>
                <c:pt idx="12284">
                  <c:v>12/17/2003</c:v>
                </c:pt>
                <c:pt idx="12285">
                  <c:v>12/18/2003</c:v>
                </c:pt>
                <c:pt idx="12286">
                  <c:v>12/19/2003</c:v>
                </c:pt>
                <c:pt idx="12287">
                  <c:v>12/20/2003</c:v>
                </c:pt>
                <c:pt idx="12288">
                  <c:v>12/21/2003</c:v>
                </c:pt>
                <c:pt idx="12289">
                  <c:v>12/22/2003</c:v>
                </c:pt>
                <c:pt idx="12290">
                  <c:v>12/23/2003</c:v>
                </c:pt>
                <c:pt idx="12291">
                  <c:v>12/24/2003</c:v>
                </c:pt>
                <c:pt idx="12292">
                  <c:v>12/25/2003</c:v>
                </c:pt>
                <c:pt idx="12293">
                  <c:v>12/26/2003</c:v>
                </c:pt>
                <c:pt idx="12294">
                  <c:v>12/27/2003</c:v>
                </c:pt>
                <c:pt idx="12295">
                  <c:v>12/28/2003</c:v>
                </c:pt>
                <c:pt idx="12296">
                  <c:v>12/29/2003</c:v>
                </c:pt>
                <c:pt idx="12297">
                  <c:v>12/30/2003</c:v>
                </c:pt>
                <c:pt idx="12298">
                  <c:v>12/31/2003</c:v>
                </c:pt>
                <c:pt idx="12299">
                  <c:v>1/1/2004</c:v>
                </c:pt>
                <c:pt idx="12300">
                  <c:v>1/2/2004</c:v>
                </c:pt>
                <c:pt idx="12301">
                  <c:v>1/3/2004</c:v>
                </c:pt>
                <c:pt idx="12302">
                  <c:v>1/4/2004</c:v>
                </c:pt>
                <c:pt idx="12303">
                  <c:v>1/5/2004</c:v>
                </c:pt>
                <c:pt idx="12304">
                  <c:v>1/6/2004</c:v>
                </c:pt>
                <c:pt idx="12305">
                  <c:v>1/7/2004</c:v>
                </c:pt>
                <c:pt idx="12306">
                  <c:v>1/8/2004</c:v>
                </c:pt>
                <c:pt idx="12307">
                  <c:v>1/9/2004</c:v>
                </c:pt>
                <c:pt idx="12308">
                  <c:v>1/10/2004</c:v>
                </c:pt>
                <c:pt idx="12309">
                  <c:v>1/11/2004</c:v>
                </c:pt>
                <c:pt idx="12310">
                  <c:v>1/12/2004</c:v>
                </c:pt>
                <c:pt idx="12311">
                  <c:v>1/13/2004</c:v>
                </c:pt>
                <c:pt idx="12312">
                  <c:v>1/14/2004</c:v>
                </c:pt>
                <c:pt idx="12313">
                  <c:v>1/15/2004</c:v>
                </c:pt>
                <c:pt idx="12314">
                  <c:v>1/16/2004</c:v>
                </c:pt>
                <c:pt idx="12315">
                  <c:v>1/17/2004</c:v>
                </c:pt>
                <c:pt idx="12316">
                  <c:v>1/18/2004</c:v>
                </c:pt>
                <c:pt idx="12317">
                  <c:v>1/19/2004</c:v>
                </c:pt>
                <c:pt idx="12318">
                  <c:v>1/20/2004</c:v>
                </c:pt>
                <c:pt idx="12319">
                  <c:v>1/21/2004</c:v>
                </c:pt>
                <c:pt idx="12320">
                  <c:v>1/22/2004</c:v>
                </c:pt>
                <c:pt idx="12321">
                  <c:v>1/23/2004</c:v>
                </c:pt>
                <c:pt idx="12322">
                  <c:v>1/24/2004</c:v>
                </c:pt>
                <c:pt idx="12323">
                  <c:v>1/25/2004</c:v>
                </c:pt>
                <c:pt idx="12324">
                  <c:v>1/26/2004</c:v>
                </c:pt>
                <c:pt idx="12325">
                  <c:v>1/27/2004</c:v>
                </c:pt>
                <c:pt idx="12326">
                  <c:v>1/28/2004</c:v>
                </c:pt>
                <c:pt idx="12327">
                  <c:v>1/29/2004</c:v>
                </c:pt>
                <c:pt idx="12328">
                  <c:v>1/30/2004</c:v>
                </c:pt>
                <c:pt idx="12329">
                  <c:v>1/31/2004</c:v>
                </c:pt>
                <c:pt idx="12330">
                  <c:v>2/1/2004</c:v>
                </c:pt>
                <c:pt idx="12331">
                  <c:v>2/2/2004</c:v>
                </c:pt>
                <c:pt idx="12332">
                  <c:v>2/3/2004</c:v>
                </c:pt>
                <c:pt idx="12333">
                  <c:v>2/4/2004</c:v>
                </c:pt>
                <c:pt idx="12334">
                  <c:v>2/5/2004</c:v>
                </c:pt>
                <c:pt idx="12335">
                  <c:v>2/6/2004</c:v>
                </c:pt>
                <c:pt idx="12336">
                  <c:v>2/7/2004</c:v>
                </c:pt>
                <c:pt idx="12337">
                  <c:v>2/8/2004</c:v>
                </c:pt>
                <c:pt idx="12338">
                  <c:v>2/9/2004</c:v>
                </c:pt>
                <c:pt idx="12339">
                  <c:v>2/10/2004</c:v>
                </c:pt>
                <c:pt idx="12340">
                  <c:v>2/11/2004</c:v>
                </c:pt>
                <c:pt idx="12341">
                  <c:v>2/12/2004</c:v>
                </c:pt>
                <c:pt idx="12342">
                  <c:v>2/13/2004</c:v>
                </c:pt>
                <c:pt idx="12343">
                  <c:v>2/14/2004</c:v>
                </c:pt>
                <c:pt idx="12344">
                  <c:v>2/15/2004</c:v>
                </c:pt>
                <c:pt idx="12345">
                  <c:v>2/16/2004</c:v>
                </c:pt>
                <c:pt idx="12346">
                  <c:v>2/17/2004</c:v>
                </c:pt>
                <c:pt idx="12347">
                  <c:v>2/18/2004</c:v>
                </c:pt>
                <c:pt idx="12348">
                  <c:v>2/19/2004</c:v>
                </c:pt>
                <c:pt idx="12349">
                  <c:v>2/20/2004</c:v>
                </c:pt>
                <c:pt idx="12350">
                  <c:v>2/21/2004</c:v>
                </c:pt>
                <c:pt idx="12351">
                  <c:v>2/22/2004</c:v>
                </c:pt>
                <c:pt idx="12352">
                  <c:v>2/23/2004</c:v>
                </c:pt>
                <c:pt idx="12353">
                  <c:v>2/24/2004</c:v>
                </c:pt>
                <c:pt idx="12354">
                  <c:v>2/25/2004</c:v>
                </c:pt>
                <c:pt idx="12355">
                  <c:v>2/26/2004</c:v>
                </c:pt>
                <c:pt idx="12356">
                  <c:v>2/27/2004</c:v>
                </c:pt>
                <c:pt idx="12357">
                  <c:v>2/28/2004</c:v>
                </c:pt>
                <c:pt idx="12358">
                  <c:v>2/29/2004</c:v>
                </c:pt>
                <c:pt idx="12359">
                  <c:v>3/1/2004</c:v>
                </c:pt>
                <c:pt idx="12360">
                  <c:v>3/2/2004</c:v>
                </c:pt>
                <c:pt idx="12361">
                  <c:v>3/3/2004</c:v>
                </c:pt>
                <c:pt idx="12362">
                  <c:v>3/4/2004</c:v>
                </c:pt>
                <c:pt idx="12363">
                  <c:v>3/5/2004</c:v>
                </c:pt>
                <c:pt idx="12364">
                  <c:v>3/6/2004</c:v>
                </c:pt>
                <c:pt idx="12365">
                  <c:v>3/7/2004</c:v>
                </c:pt>
                <c:pt idx="12366">
                  <c:v>3/8/2004</c:v>
                </c:pt>
                <c:pt idx="12367">
                  <c:v>3/9/2004</c:v>
                </c:pt>
                <c:pt idx="12368">
                  <c:v>3/10/2004</c:v>
                </c:pt>
                <c:pt idx="12369">
                  <c:v>3/11/2004</c:v>
                </c:pt>
                <c:pt idx="12370">
                  <c:v>3/12/2004</c:v>
                </c:pt>
                <c:pt idx="12371">
                  <c:v>3/13/2004</c:v>
                </c:pt>
                <c:pt idx="12372">
                  <c:v>3/14/2004</c:v>
                </c:pt>
                <c:pt idx="12373">
                  <c:v>3/15/2004</c:v>
                </c:pt>
                <c:pt idx="12374">
                  <c:v>3/16/2004</c:v>
                </c:pt>
                <c:pt idx="12375">
                  <c:v>3/17/2004</c:v>
                </c:pt>
                <c:pt idx="12376">
                  <c:v>3/18/2004</c:v>
                </c:pt>
                <c:pt idx="12377">
                  <c:v>3/19/2004</c:v>
                </c:pt>
                <c:pt idx="12378">
                  <c:v>3/20/2004</c:v>
                </c:pt>
                <c:pt idx="12379">
                  <c:v>3/21/2004</c:v>
                </c:pt>
                <c:pt idx="12380">
                  <c:v>3/22/2004</c:v>
                </c:pt>
                <c:pt idx="12381">
                  <c:v>3/23/2004</c:v>
                </c:pt>
                <c:pt idx="12382">
                  <c:v>3/24/2004</c:v>
                </c:pt>
                <c:pt idx="12383">
                  <c:v>3/25/2004</c:v>
                </c:pt>
                <c:pt idx="12384">
                  <c:v>3/26/2004</c:v>
                </c:pt>
                <c:pt idx="12385">
                  <c:v>3/27/2004</c:v>
                </c:pt>
                <c:pt idx="12386">
                  <c:v>3/28/2004</c:v>
                </c:pt>
                <c:pt idx="12387">
                  <c:v>3/29/2004</c:v>
                </c:pt>
                <c:pt idx="12388">
                  <c:v>3/30/2004</c:v>
                </c:pt>
                <c:pt idx="12389">
                  <c:v>3/31/2004</c:v>
                </c:pt>
                <c:pt idx="12390">
                  <c:v>4/1/2004</c:v>
                </c:pt>
                <c:pt idx="12391">
                  <c:v>4/2/2004</c:v>
                </c:pt>
                <c:pt idx="12392">
                  <c:v>4/3/2004</c:v>
                </c:pt>
                <c:pt idx="12393">
                  <c:v>4/4/2004</c:v>
                </c:pt>
                <c:pt idx="12394">
                  <c:v>4/5/2004</c:v>
                </c:pt>
                <c:pt idx="12395">
                  <c:v>4/6/2004</c:v>
                </c:pt>
                <c:pt idx="12396">
                  <c:v>4/7/2004</c:v>
                </c:pt>
                <c:pt idx="12397">
                  <c:v>4/8/2004</c:v>
                </c:pt>
                <c:pt idx="12398">
                  <c:v>4/9/2004</c:v>
                </c:pt>
                <c:pt idx="12399">
                  <c:v>4/10/2004</c:v>
                </c:pt>
                <c:pt idx="12400">
                  <c:v>4/11/2004</c:v>
                </c:pt>
                <c:pt idx="12401">
                  <c:v>4/12/2004</c:v>
                </c:pt>
                <c:pt idx="12402">
                  <c:v>4/13/2004</c:v>
                </c:pt>
                <c:pt idx="12403">
                  <c:v>4/14/2004</c:v>
                </c:pt>
                <c:pt idx="12404">
                  <c:v>4/15/2004</c:v>
                </c:pt>
                <c:pt idx="12405">
                  <c:v>4/16/2004</c:v>
                </c:pt>
                <c:pt idx="12406">
                  <c:v>4/17/2004</c:v>
                </c:pt>
                <c:pt idx="12407">
                  <c:v>4/18/2004</c:v>
                </c:pt>
                <c:pt idx="12408">
                  <c:v>4/19/2004</c:v>
                </c:pt>
                <c:pt idx="12409">
                  <c:v>4/20/2004</c:v>
                </c:pt>
                <c:pt idx="12410">
                  <c:v>4/21/2004</c:v>
                </c:pt>
                <c:pt idx="12411">
                  <c:v>4/22/2004</c:v>
                </c:pt>
                <c:pt idx="12412">
                  <c:v>4/23/2004</c:v>
                </c:pt>
                <c:pt idx="12413">
                  <c:v>4/24/2004</c:v>
                </c:pt>
                <c:pt idx="12414">
                  <c:v>4/25/2004</c:v>
                </c:pt>
                <c:pt idx="12415">
                  <c:v>4/26/2004</c:v>
                </c:pt>
                <c:pt idx="12416">
                  <c:v>4/27/2004</c:v>
                </c:pt>
                <c:pt idx="12417">
                  <c:v>4/28/2004</c:v>
                </c:pt>
                <c:pt idx="12418">
                  <c:v>4/29/2004</c:v>
                </c:pt>
                <c:pt idx="12419">
                  <c:v>4/30/2004</c:v>
                </c:pt>
                <c:pt idx="12420">
                  <c:v>5/1/2004</c:v>
                </c:pt>
                <c:pt idx="12421">
                  <c:v>5/2/2004</c:v>
                </c:pt>
                <c:pt idx="12422">
                  <c:v>5/3/2004</c:v>
                </c:pt>
                <c:pt idx="12423">
                  <c:v>5/4/2004</c:v>
                </c:pt>
                <c:pt idx="12424">
                  <c:v>5/5/2004</c:v>
                </c:pt>
                <c:pt idx="12425">
                  <c:v>5/6/2004</c:v>
                </c:pt>
                <c:pt idx="12426">
                  <c:v>5/7/2004</c:v>
                </c:pt>
                <c:pt idx="12427">
                  <c:v>5/8/2004</c:v>
                </c:pt>
                <c:pt idx="12428">
                  <c:v>5/9/2004</c:v>
                </c:pt>
                <c:pt idx="12429">
                  <c:v>5/10/2004</c:v>
                </c:pt>
                <c:pt idx="12430">
                  <c:v>5/11/2004</c:v>
                </c:pt>
                <c:pt idx="12431">
                  <c:v>5/12/2004</c:v>
                </c:pt>
                <c:pt idx="12432">
                  <c:v>5/13/2004</c:v>
                </c:pt>
                <c:pt idx="12433">
                  <c:v>5/14/2004</c:v>
                </c:pt>
                <c:pt idx="12434">
                  <c:v>5/15/2004</c:v>
                </c:pt>
                <c:pt idx="12435">
                  <c:v>5/16/2004</c:v>
                </c:pt>
                <c:pt idx="12436">
                  <c:v>5/17/2004</c:v>
                </c:pt>
                <c:pt idx="12437">
                  <c:v>5/18/2004</c:v>
                </c:pt>
                <c:pt idx="12438">
                  <c:v>5/19/2004</c:v>
                </c:pt>
                <c:pt idx="12439">
                  <c:v>5/20/2004</c:v>
                </c:pt>
                <c:pt idx="12440">
                  <c:v>5/21/2004</c:v>
                </c:pt>
                <c:pt idx="12441">
                  <c:v>5/22/2004</c:v>
                </c:pt>
                <c:pt idx="12442">
                  <c:v>5/23/2004</c:v>
                </c:pt>
                <c:pt idx="12443">
                  <c:v>5/24/2004</c:v>
                </c:pt>
                <c:pt idx="12444">
                  <c:v>5/25/2004</c:v>
                </c:pt>
                <c:pt idx="12445">
                  <c:v>5/26/2004</c:v>
                </c:pt>
                <c:pt idx="12446">
                  <c:v>5/27/2004</c:v>
                </c:pt>
                <c:pt idx="12447">
                  <c:v>5/28/2004</c:v>
                </c:pt>
                <c:pt idx="12448">
                  <c:v>5/29/2004</c:v>
                </c:pt>
                <c:pt idx="12449">
                  <c:v>5/30/2004</c:v>
                </c:pt>
                <c:pt idx="12450">
                  <c:v>5/31/2004</c:v>
                </c:pt>
                <c:pt idx="12451">
                  <c:v>6/1/2004</c:v>
                </c:pt>
                <c:pt idx="12452">
                  <c:v>6/2/2004</c:v>
                </c:pt>
                <c:pt idx="12453">
                  <c:v>6/3/2004</c:v>
                </c:pt>
                <c:pt idx="12454">
                  <c:v>6/4/2004</c:v>
                </c:pt>
                <c:pt idx="12455">
                  <c:v>6/5/2004</c:v>
                </c:pt>
                <c:pt idx="12456">
                  <c:v>6/6/2004</c:v>
                </c:pt>
                <c:pt idx="12457">
                  <c:v>6/7/2004</c:v>
                </c:pt>
                <c:pt idx="12458">
                  <c:v>6/8/2004</c:v>
                </c:pt>
                <c:pt idx="12459">
                  <c:v>6/9/2004</c:v>
                </c:pt>
                <c:pt idx="12460">
                  <c:v>6/10/2004</c:v>
                </c:pt>
                <c:pt idx="12461">
                  <c:v>6/11/2004</c:v>
                </c:pt>
                <c:pt idx="12462">
                  <c:v>6/12/2004</c:v>
                </c:pt>
                <c:pt idx="12463">
                  <c:v>6/13/2004</c:v>
                </c:pt>
                <c:pt idx="12464">
                  <c:v>6/14/2004</c:v>
                </c:pt>
                <c:pt idx="12465">
                  <c:v>6/15/2004</c:v>
                </c:pt>
                <c:pt idx="12466">
                  <c:v>6/16/2004</c:v>
                </c:pt>
                <c:pt idx="12467">
                  <c:v>6/17/2004</c:v>
                </c:pt>
                <c:pt idx="12468">
                  <c:v>6/18/2004</c:v>
                </c:pt>
                <c:pt idx="12469">
                  <c:v>6/19/2004</c:v>
                </c:pt>
                <c:pt idx="12470">
                  <c:v>6/20/2004</c:v>
                </c:pt>
                <c:pt idx="12471">
                  <c:v>6/21/2004</c:v>
                </c:pt>
                <c:pt idx="12472">
                  <c:v>6/22/2004</c:v>
                </c:pt>
                <c:pt idx="12473">
                  <c:v>6/23/2004</c:v>
                </c:pt>
                <c:pt idx="12474">
                  <c:v>6/24/2004</c:v>
                </c:pt>
                <c:pt idx="12475">
                  <c:v>6/25/2004</c:v>
                </c:pt>
                <c:pt idx="12476">
                  <c:v>6/26/2004</c:v>
                </c:pt>
                <c:pt idx="12477">
                  <c:v>6/27/2004</c:v>
                </c:pt>
                <c:pt idx="12478">
                  <c:v>6/28/2004</c:v>
                </c:pt>
                <c:pt idx="12479">
                  <c:v>6/29/2004</c:v>
                </c:pt>
                <c:pt idx="12480">
                  <c:v>6/30/2004</c:v>
                </c:pt>
                <c:pt idx="12481">
                  <c:v>7/1/2004</c:v>
                </c:pt>
                <c:pt idx="12482">
                  <c:v>7/2/2004</c:v>
                </c:pt>
                <c:pt idx="12483">
                  <c:v>7/3/2004</c:v>
                </c:pt>
                <c:pt idx="12484">
                  <c:v>7/4/2004</c:v>
                </c:pt>
                <c:pt idx="12485">
                  <c:v>7/5/2004</c:v>
                </c:pt>
                <c:pt idx="12486">
                  <c:v>7/6/2004</c:v>
                </c:pt>
                <c:pt idx="12487">
                  <c:v>7/7/2004</c:v>
                </c:pt>
                <c:pt idx="12488">
                  <c:v>7/8/2004</c:v>
                </c:pt>
                <c:pt idx="12489">
                  <c:v>7/9/2004</c:v>
                </c:pt>
                <c:pt idx="12490">
                  <c:v>7/10/2004</c:v>
                </c:pt>
                <c:pt idx="12491">
                  <c:v>7/11/2004</c:v>
                </c:pt>
                <c:pt idx="12492">
                  <c:v>7/12/2004</c:v>
                </c:pt>
                <c:pt idx="12493">
                  <c:v>7/13/2004</c:v>
                </c:pt>
                <c:pt idx="12494">
                  <c:v>7/14/2004</c:v>
                </c:pt>
                <c:pt idx="12495">
                  <c:v>7/15/2004</c:v>
                </c:pt>
                <c:pt idx="12496">
                  <c:v>7/16/2004</c:v>
                </c:pt>
                <c:pt idx="12497">
                  <c:v>7/17/2004</c:v>
                </c:pt>
                <c:pt idx="12498">
                  <c:v>7/18/2004</c:v>
                </c:pt>
                <c:pt idx="12499">
                  <c:v>7/19/2004</c:v>
                </c:pt>
                <c:pt idx="12500">
                  <c:v>7/20/2004</c:v>
                </c:pt>
                <c:pt idx="12501">
                  <c:v>7/21/2004</c:v>
                </c:pt>
                <c:pt idx="12502">
                  <c:v>7/22/2004</c:v>
                </c:pt>
                <c:pt idx="12503">
                  <c:v>7/23/2004</c:v>
                </c:pt>
                <c:pt idx="12504">
                  <c:v>7/24/2004</c:v>
                </c:pt>
                <c:pt idx="12505">
                  <c:v>7/25/2004</c:v>
                </c:pt>
                <c:pt idx="12506">
                  <c:v>7/26/2004</c:v>
                </c:pt>
                <c:pt idx="12507">
                  <c:v>7/27/2004</c:v>
                </c:pt>
                <c:pt idx="12508">
                  <c:v>7/28/2004</c:v>
                </c:pt>
                <c:pt idx="12509">
                  <c:v>7/29/2004</c:v>
                </c:pt>
                <c:pt idx="12510">
                  <c:v>7/30/2004</c:v>
                </c:pt>
                <c:pt idx="12511">
                  <c:v>7/31/2004</c:v>
                </c:pt>
                <c:pt idx="12512">
                  <c:v>8/1/2004</c:v>
                </c:pt>
                <c:pt idx="12513">
                  <c:v>8/2/2004</c:v>
                </c:pt>
                <c:pt idx="12514">
                  <c:v>8/3/2004</c:v>
                </c:pt>
                <c:pt idx="12515">
                  <c:v>8/4/2004</c:v>
                </c:pt>
                <c:pt idx="12516">
                  <c:v>8/5/2004</c:v>
                </c:pt>
                <c:pt idx="12517">
                  <c:v>8/6/2004</c:v>
                </c:pt>
                <c:pt idx="12518">
                  <c:v>8/7/2004</c:v>
                </c:pt>
                <c:pt idx="12519">
                  <c:v>8/8/2004</c:v>
                </c:pt>
                <c:pt idx="12520">
                  <c:v>8/9/2004</c:v>
                </c:pt>
                <c:pt idx="12521">
                  <c:v>8/10/2004</c:v>
                </c:pt>
                <c:pt idx="12522">
                  <c:v>8/11/2004</c:v>
                </c:pt>
                <c:pt idx="12523">
                  <c:v>8/12/2004</c:v>
                </c:pt>
                <c:pt idx="12524">
                  <c:v>8/13/2004</c:v>
                </c:pt>
                <c:pt idx="12525">
                  <c:v>8/14/2004</c:v>
                </c:pt>
                <c:pt idx="12526">
                  <c:v>8/15/2004</c:v>
                </c:pt>
                <c:pt idx="12527">
                  <c:v>8/16/2004</c:v>
                </c:pt>
                <c:pt idx="12528">
                  <c:v>8/17/2004</c:v>
                </c:pt>
                <c:pt idx="12529">
                  <c:v>8/18/2004</c:v>
                </c:pt>
                <c:pt idx="12530">
                  <c:v>8/19/2004</c:v>
                </c:pt>
                <c:pt idx="12531">
                  <c:v>8/20/2004</c:v>
                </c:pt>
                <c:pt idx="12532">
                  <c:v>8/21/2004</c:v>
                </c:pt>
                <c:pt idx="12533">
                  <c:v>8/22/2004</c:v>
                </c:pt>
                <c:pt idx="12534">
                  <c:v>8/23/2004</c:v>
                </c:pt>
                <c:pt idx="12535">
                  <c:v>8/24/2004</c:v>
                </c:pt>
                <c:pt idx="12536">
                  <c:v>8/25/2004</c:v>
                </c:pt>
                <c:pt idx="12537">
                  <c:v>8/26/2004</c:v>
                </c:pt>
                <c:pt idx="12538">
                  <c:v>8/27/2004</c:v>
                </c:pt>
                <c:pt idx="12539">
                  <c:v>8/28/2004</c:v>
                </c:pt>
                <c:pt idx="12540">
                  <c:v>8/29/2004</c:v>
                </c:pt>
                <c:pt idx="12541">
                  <c:v>8/30/2004</c:v>
                </c:pt>
                <c:pt idx="12542">
                  <c:v>8/31/2004</c:v>
                </c:pt>
                <c:pt idx="12543">
                  <c:v>9/1/2004</c:v>
                </c:pt>
                <c:pt idx="12544">
                  <c:v>9/2/2004</c:v>
                </c:pt>
                <c:pt idx="12545">
                  <c:v>9/3/2004</c:v>
                </c:pt>
                <c:pt idx="12546">
                  <c:v>9/4/2004</c:v>
                </c:pt>
                <c:pt idx="12547">
                  <c:v>9/5/2004</c:v>
                </c:pt>
                <c:pt idx="12548">
                  <c:v>9/6/2004</c:v>
                </c:pt>
                <c:pt idx="12549">
                  <c:v>9/7/2004</c:v>
                </c:pt>
                <c:pt idx="12550">
                  <c:v>9/8/2004</c:v>
                </c:pt>
                <c:pt idx="12551">
                  <c:v>9/9/2004</c:v>
                </c:pt>
                <c:pt idx="12552">
                  <c:v>9/10/2004</c:v>
                </c:pt>
                <c:pt idx="12553">
                  <c:v>9/11/2004</c:v>
                </c:pt>
                <c:pt idx="12554">
                  <c:v>9/12/2004</c:v>
                </c:pt>
                <c:pt idx="12555">
                  <c:v>9/13/2004</c:v>
                </c:pt>
                <c:pt idx="12556">
                  <c:v>9/14/2004</c:v>
                </c:pt>
                <c:pt idx="12557">
                  <c:v>9/15/2004</c:v>
                </c:pt>
                <c:pt idx="12558">
                  <c:v>9/16/2004</c:v>
                </c:pt>
                <c:pt idx="12559">
                  <c:v>9/17/2004</c:v>
                </c:pt>
                <c:pt idx="12560">
                  <c:v>9/18/2004</c:v>
                </c:pt>
                <c:pt idx="12561">
                  <c:v>9/19/2004</c:v>
                </c:pt>
                <c:pt idx="12562">
                  <c:v>9/20/2004</c:v>
                </c:pt>
                <c:pt idx="12563">
                  <c:v>9/21/2004</c:v>
                </c:pt>
                <c:pt idx="12564">
                  <c:v>9/22/2004</c:v>
                </c:pt>
                <c:pt idx="12565">
                  <c:v>9/23/2004</c:v>
                </c:pt>
                <c:pt idx="12566">
                  <c:v>9/24/2004</c:v>
                </c:pt>
                <c:pt idx="12567">
                  <c:v>9/25/2004</c:v>
                </c:pt>
                <c:pt idx="12568">
                  <c:v>9/26/2004</c:v>
                </c:pt>
                <c:pt idx="12569">
                  <c:v>9/27/2004</c:v>
                </c:pt>
                <c:pt idx="12570">
                  <c:v>9/28/2004</c:v>
                </c:pt>
                <c:pt idx="12571">
                  <c:v>9/29/2004</c:v>
                </c:pt>
                <c:pt idx="12572">
                  <c:v>9/30/2004</c:v>
                </c:pt>
                <c:pt idx="12573">
                  <c:v>10/1/2004</c:v>
                </c:pt>
                <c:pt idx="12574">
                  <c:v>10/2/2004</c:v>
                </c:pt>
                <c:pt idx="12575">
                  <c:v>10/3/2004</c:v>
                </c:pt>
                <c:pt idx="12576">
                  <c:v>10/4/2004</c:v>
                </c:pt>
                <c:pt idx="12577">
                  <c:v>10/5/2004</c:v>
                </c:pt>
                <c:pt idx="12578">
                  <c:v>10/6/2004</c:v>
                </c:pt>
                <c:pt idx="12579">
                  <c:v>10/7/2004</c:v>
                </c:pt>
                <c:pt idx="12580">
                  <c:v>10/8/2004</c:v>
                </c:pt>
                <c:pt idx="12581">
                  <c:v>10/9/2004</c:v>
                </c:pt>
                <c:pt idx="12582">
                  <c:v>10/10/2004</c:v>
                </c:pt>
                <c:pt idx="12583">
                  <c:v>10/11/2004</c:v>
                </c:pt>
                <c:pt idx="12584">
                  <c:v>10/12/2004</c:v>
                </c:pt>
                <c:pt idx="12585">
                  <c:v>10/13/2004</c:v>
                </c:pt>
                <c:pt idx="12586">
                  <c:v>10/14/2004</c:v>
                </c:pt>
                <c:pt idx="12587">
                  <c:v>10/15/2004</c:v>
                </c:pt>
                <c:pt idx="12588">
                  <c:v>10/16/2004</c:v>
                </c:pt>
                <c:pt idx="12589">
                  <c:v>10/17/2004</c:v>
                </c:pt>
                <c:pt idx="12590">
                  <c:v>10/18/2004</c:v>
                </c:pt>
                <c:pt idx="12591">
                  <c:v>10/19/2004</c:v>
                </c:pt>
                <c:pt idx="12592">
                  <c:v>10/20/2004</c:v>
                </c:pt>
                <c:pt idx="12593">
                  <c:v>10/21/2004</c:v>
                </c:pt>
                <c:pt idx="12594">
                  <c:v>10/22/2004</c:v>
                </c:pt>
                <c:pt idx="12595">
                  <c:v>10/23/2004</c:v>
                </c:pt>
                <c:pt idx="12596">
                  <c:v>10/24/2004</c:v>
                </c:pt>
                <c:pt idx="12597">
                  <c:v>10/25/2004</c:v>
                </c:pt>
                <c:pt idx="12598">
                  <c:v>10/26/2004</c:v>
                </c:pt>
                <c:pt idx="12599">
                  <c:v>10/27/2004</c:v>
                </c:pt>
                <c:pt idx="12600">
                  <c:v>10/28/2004</c:v>
                </c:pt>
                <c:pt idx="12601">
                  <c:v>10/29/2004</c:v>
                </c:pt>
                <c:pt idx="12602">
                  <c:v>10/30/2004</c:v>
                </c:pt>
                <c:pt idx="12603">
                  <c:v>10/31/2004</c:v>
                </c:pt>
                <c:pt idx="12604">
                  <c:v>11/1/2004</c:v>
                </c:pt>
                <c:pt idx="12605">
                  <c:v>11/2/2004</c:v>
                </c:pt>
                <c:pt idx="12606">
                  <c:v>11/3/2004</c:v>
                </c:pt>
                <c:pt idx="12607">
                  <c:v>11/4/2004</c:v>
                </c:pt>
                <c:pt idx="12608">
                  <c:v>11/5/2004</c:v>
                </c:pt>
                <c:pt idx="12609">
                  <c:v>11/6/2004</c:v>
                </c:pt>
                <c:pt idx="12610">
                  <c:v>11/7/2004</c:v>
                </c:pt>
                <c:pt idx="12611">
                  <c:v>11/8/2004</c:v>
                </c:pt>
                <c:pt idx="12612">
                  <c:v>11/9/2004</c:v>
                </c:pt>
                <c:pt idx="12613">
                  <c:v>11/10/2004</c:v>
                </c:pt>
                <c:pt idx="12614">
                  <c:v>11/11/2004</c:v>
                </c:pt>
                <c:pt idx="12615">
                  <c:v>11/12/2004</c:v>
                </c:pt>
                <c:pt idx="12616">
                  <c:v>11/13/2004</c:v>
                </c:pt>
                <c:pt idx="12617">
                  <c:v>11/14/2004</c:v>
                </c:pt>
                <c:pt idx="12618">
                  <c:v>11/15/2004</c:v>
                </c:pt>
                <c:pt idx="12619">
                  <c:v>11/16/2004</c:v>
                </c:pt>
                <c:pt idx="12620">
                  <c:v>11/17/2004</c:v>
                </c:pt>
                <c:pt idx="12621">
                  <c:v>11/18/2004</c:v>
                </c:pt>
                <c:pt idx="12622">
                  <c:v>11/19/2004</c:v>
                </c:pt>
                <c:pt idx="12623">
                  <c:v>11/20/2004</c:v>
                </c:pt>
                <c:pt idx="12624">
                  <c:v>11/21/2004</c:v>
                </c:pt>
                <c:pt idx="12625">
                  <c:v>11/22/2004</c:v>
                </c:pt>
                <c:pt idx="12626">
                  <c:v>11/23/2004</c:v>
                </c:pt>
                <c:pt idx="12627">
                  <c:v>11/24/2004</c:v>
                </c:pt>
                <c:pt idx="12628">
                  <c:v>11/25/2004</c:v>
                </c:pt>
                <c:pt idx="12629">
                  <c:v>11/26/2004</c:v>
                </c:pt>
                <c:pt idx="12630">
                  <c:v>11/27/2004</c:v>
                </c:pt>
                <c:pt idx="12631">
                  <c:v>11/28/2004</c:v>
                </c:pt>
                <c:pt idx="12632">
                  <c:v>11/29/2004</c:v>
                </c:pt>
                <c:pt idx="12633">
                  <c:v>11/30/2004</c:v>
                </c:pt>
                <c:pt idx="12634">
                  <c:v>12/1/2004</c:v>
                </c:pt>
                <c:pt idx="12635">
                  <c:v>12/2/2004</c:v>
                </c:pt>
                <c:pt idx="12636">
                  <c:v>12/3/2004</c:v>
                </c:pt>
                <c:pt idx="12637">
                  <c:v>12/4/2004</c:v>
                </c:pt>
                <c:pt idx="12638">
                  <c:v>12/5/2004</c:v>
                </c:pt>
                <c:pt idx="12639">
                  <c:v>12/6/2004</c:v>
                </c:pt>
                <c:pt idx="12640">
                  <c:v>12/7/2004</c:v>
                </c:pt>
                <c:pt idx="12641">
                  <c:v>12/8/2004</c:v>
                </c:pt>
                <c:pt idx="12642">
                  <c:v>12/9/2004</c:v>
                </c:pt>
                <c:pt idx="12643">
                  <c:v>12/10/2004</c:v>
                </c:pt>
                <c:pt idx="12644">
                  <c:v>12/11/2004</c:v>
                </c:pt>
                <c:pt idx="12645">
                  <c:v>12/12/2004</c:v>
                </c:pt>
                <c:pt idx="12646">
                  <c:v>12/13/2004</c:v>
                </c:pt>
                <c:pt idx="12647">
                  <c:v>12/14/2004</c:v>
                </c:pt>
                <c:pt idx="12648">
                  <c:v>12/15/2004</c:v>
                </c:pt>
                <c:pt idx="12649">
                  <c:v>12/16/2004</c:v>
                </c:pt>
                <c:pt idx="12650">
                  <c:v>12/17/2004</c:v>
                </c:pt>
                <c:pt idx="12651">
                  <c:v>12/18/2004</c:v>
                </c:pt>
                <c:pt idx="12652">
                  <c:v>12/19/2004</c:v>
                </c:pt>
                <c:pt idx="12653">
                  <c:v>12/20/2004</c:v>
                </c:pt>
                <c:pt idx="12654">
                  <c:v>12/21/2004</c:v>
                </c:pt>
                <c:pt idx="12655">
                  <c:v>12/22/2004</c:v>
                </c:pt>
                <c:pt idx="12656">
                  <c:v>12/23/2004</c:v>
                </c:pt>
                <c:pt idx="12657">
                  <c:v>12/24/2004</c:v>
                </c:pt>
                <c:pt idx="12658">
                  <c:v>12/25/2004</c:v>
                </c:pt>
                <c:pt idx="12659">
                  <c:v>12/26/2004</c:v>
                </c:pt>
                <c:pt idx="12660">
                  <c:v>12/27/2004</c:v>
                </c:pt>
                <c:pt idx="12661">
                  <c:v>12/28/2004</c:v>
                </c:pt>
                <c:pt idx="12662">
                  <c:v>12/29/2004</c:v>
                </c:pt>
                <c:pt idx="12663">
                  <c:v>12/30/2004</c:v>
                </c:pt>
                <c:pt idx="12664">
                  <c:v>12/31/2004</c:v>
                </c:pt>
                <c:pt idx="12665">
                  <c:v>1/1/2005</c:v>
                </c:pt>
                <c:pt idx="12666">
                  <c:v>1/2/2005</c:v>
                </c:pt>
                <c:pt idx="12667">
                  <c:v>1/3/2005</c:v>
                </c:pt>
                <c:pt idx="12668">
                  <c:v>1/4/2005</c:v>
                </c:pt>
                <c:pt idx="12669">
                  <c:v>1/5/2005</c:v>
                </c:pt>
                <c:pt idx="12670">
                  <c:v>1/6/2005</c:v>
                </c:pt>
                <c:pt idx="12671">
                  <c:v>1/7/2005</c:v>
                </c:pt>
                <c:pt idx="12672">
                  <c:v>1/8/2005</c:v>
                </c:pt>
                <c:pt idx="12673">
                  <c:v>1/9/2005</c:v>
                </c:pt>
                <c:pt idx="12674">
                  <c:v>1/10/2005</c:v>
                </c:pt>
                <c:pt idx="12675">
                  <c:v>1/11/2005</c:v>
                </c:pt>
                <c:pt idx="12676">
                  <c:v>1/12/2005</c:v>
                </c:pt>
                <c:pt idx="12677">
                  <c:v>1/13/2005</c:v>
                </c:pt>
                <c:pt idx="12678">
                  <c:v>1/14/2005</c:v>
                </c:pt>
                <c:pt idx="12679">
                  <c:v>1/15/2005</c:v>
                </c:pt>
                <c:pt idx="12680">
                  <c:v>1/16/2005</c:v>
                </c:pt>
                <c:pt idx="12681">
                  <c:v>1/17/2005</c:v>
                </c:pt>
                <c:pt idx="12682">
                  <c:v>1/18/2005</c:v>
                </c:pt>
                <c:pt idx="12683">
                  <c:v>1/19/2005</c:v>
                </c:pt>
                <c:pt idx="12684">
                  <c:v>1/20/2005</c:v>
                </c:pt>
                <c:pt idx="12685">
                  <c:v>1/21/2005</c:v>
                </c:pt>
                <c:pt idx="12686">
                  <c:v>1/22/2005</c:v>
                </c:pt>
                <c:pt idx="12687">
                  <c:v>1/23/2005</c:v>
                </c:pt>
                <c:pt idx="12688">
                  <c:v>1/24/2005</c:v>
                </c:pt>
                <c:pt idx="12689">
                  <c:v>1/25/2005</c:v>
                </c:pt>
                <c:pt idx="12690">
                  <c:v>1/26/2005</c:v>
                </c:pt>
                <c:pt idx="12691">
                  <c:v>1/27/2005</c:v>
                </c:pt>
                <c:pt idx="12692">
                  <c:v>1/28/2005</c:v>
                </c:pt>
                <c:pt idx="12693">
                  <c:v>1/29/2005</c:v>
                </c:pt>
                <c:pt idx="12694">
                  <c:v>1/30/2005</c:v>
                </c:pt>
                <c:pt idx="12695">
                  <c:v>1/31/2005</c:v>
                </c:pt>
                <c:pt idx="12696">
                  <c:v>2/1/2005</c:v>
                </c:pt>
                <c:pt idx="12697">
                  <c:v>2/2/2005</c:v>
                </c:pt>
                <c:pt idx="12698">
                  <c:v>2/3/2005</c:v>
                </c:pt>
                <c:pt idx="12699">
                  <c:v>2/4/2005</c:v>
                </c:pt>
                <c:pt idx="12700">
                  <c:v>2/5/2005</c:v>
                </c:pt>
                <c:pt idx="12701">
                  <c:v>2/6/2005</c:v>
                </c:pt>
                <c:pt idx="12702">
                  <c:v>2/7/2005</c:v>
                </c:pt>
                <c:pt idx="12703">
                  <c:v>2/8/2005</c:v>
                </c:pt>
                <c:pt idx="12704">
                  <c:v>2/9/2005</c:v>
                </c:pt>
                <c:pt idx="12705">
                  <c:v>2/10/2005</c:v>
                </c:pt>
                <c:pt idx="12706">
                  <c:v>2/11/2005</c:v>
                </c:pt>
                <c:pt idx="12707">
                  <c:v>2/12/2005</c:v>
                </c:pt>
                <c:pt idx="12708">
                  <c:v>2/13/2005</c:v>
                </c:pt>
                <c:pt idx="12709">
                  <c:v>2/14/2005</c:v>
                </c:pt>
                <c:pt idx="12710">
                  <c:v>2/15/2005</c:v>
                </c:pt>
                <c:pt idx="12711">
                  <c:v>2/16/2005</c:v>
                </c:pt>
                <c:pt idx="12712">
                  <c:v>2/17/2005</c:v>
                </c:pt>
                <c:pt idx="12713">
                  <c:v>2/18/2005</c:v>
                </c:pt>
                <c:pt idx="12714">
                  <c:v>2/19/2005</c:v>
                </c:pt>
                <c:pt idx="12715">
                  <c:v>2/20/2005</c:v>
                </c:pt>
                <c:pt idx="12716">
                  <c:v>2/21/2005</c:v>
                </c:pt>
                <c:pt idx="12717">
                  <c:v>2/22/2005</c:v>
                </c:pt>
                <c:pt idx="12718">
                  <c:v>2/23/2005</c:v>
                </c:pt>
                <c:pt idx="12719">
                  <c:v>2/24/2005</c:v>
                </c:pt>
                <c:pt idx="12720">
                  <c:v>2/25/2005</c:v>
                </c:pt>
                <c:pt idx="12721">
                  <c:v>2/26/2005</c:v>
                </c:pt>
                <c:pt idx="12722">
                  <c:v>2/27/2005</c:v>
                </c:pt>
                <c:pt idx="12723">
                  <c:v>2/28/2005</c:v>
                </c:pt>
                <c:pt idx="12724">
                  <c:v>3/1/2005</c:v>
                </c:pt>
                <c:pt idx="12725">
                  <c:v>3/2/2005</c:v>
                </c:pt>
                <c:pt idx="12726">
                  <c:v>3/3/2005</c:v>
                </c:pt>
                <c:pt idx="12727">
                  <c:v>3/4/2005</c:v>
                </c:pt>
                <c:pt idx="12728">
                  <c:v>3/5/2005</c:v>
                </c:pt>
                <c:pt idx="12729">
                  <c:v>3/6/2005</c:v>
                </c:pt>
                <c:pt idx="12730">
                  <c:v>3/7/2005</c:v>
                </c:pt>
                <c:pt idx="12731">
                  <c:v>3/8/2005</c:v>
                </c:pt>
                <c:pt idx="12732">
                  <c:v>3/9/2005</c:v>
                </c:pt>
                <c:pt idx="12733">
                  <c:v>3/10/2005</c:v>
                </c:pt>
                <c:pt idx="12734">
                  <c:v>3/11/2005</c:v>
                </c:pt>
                <c:pt idx="12735">
                  <c:v>3/12/2005</c:v>
                </c:pt>
                <c:pt idx="12736">
                  <c:v>3/13/2005</c:v>
                </c:pt>
                <c:pt idx="12737">
                  <c:v>3/14/2005</c:v>
                </c:pt>
                <c:pt idx="12738">
                  <c:v>3/15/2005</c:v>
                </c:pt>
                <c:pt idx="12739">
                  <c:v>3/16/2005</c:v>
                </c:pt>
                <c:pt idx="12740">
                  <c:v>3/17/2005</c:v>
                </c:pt>
                <c:pt idx="12741">
                  <c:v>3/18/2005</c:v>
                </c:pt>
                <c:pt idx="12742">
                  <c:v>3/19/2005</c:v>
                </c:pt>
                <c:pt idx="12743">
                  <c:v>3/20/2005</c:v>
                </c:pt>
                <c:pt idx="12744">
                  <c:v>3/21/2005</c:v>
                </c:pt>
                <c:pt idx="12745">
                  <c:v>3/22/2005</c:v>
                </c:pt>
                <c:pt idx="12746">
                  <c:v>3/23/2005</c:v>
                </c:pt>
                <c:pt idx="12747">
                  <c:v>3/24/2005</c:v>
                </c:pt>
                <c:pt idx="12748">
                  <c:v>3/25/2005</c:v>
                </c:pt>
                <c:pt idx="12749">
                  <c:v>3/26/2005</c:v>
                </c:pt>
                <c:pt idx="12750">
                  <c:v>3/27/2005</c:v>
                </c:pt>
                <c:pt idx="12751">
                  <c:v>3/28/2005</c:v>
                </c:pt>
                <c:pt idx="12752">
                  <c:v>3/29/2005</c:v>
                </c:pt>
                <c:pt idx="12753">
                  <c:v>3/30/2005</c:v>
                </c:pt>
                <c:pt idx="12754">
                  <c:v>3/31/2005</c:v>
                </c:pt>
                <c:pt idx="12755">
                  <c:v>4/1/2005</c:v>
                </c:pt>
                <c:pt idx="12756">
                  <c:v>4/2/2005</c:v>
                </c:pt>
                <c:pt idx="12757">
                  <c:v>4/3/2005</c:v>
                </c:pt>
                <c:pt idx="12758">
                  <c:v>4/4/2005</c:v>
                </c:pt>
                <c:pt idx="12759">
                  <c:v>4/5/2005</c:v>
                </c:pt>
                <c:pt idx="12760">
                  <c:v>4/6/2005</c:v>
                </c:pt>
                <c:pt idx="12761">
                  <c:v>4/7/2005</c:v>
                </c:pt>
                <c:pt idx="12762">
                  <c:v>4/8/2005</c:v>
                </c:pt>
                <c:pt idx="12763">
                  <c:v>4/9/2005</c:v>
                </c:pt>
                <c:pt idx="12764">
                  <c:v>4/10/2005</c:v>
                </c:pt>
                <c:pt idx="12765">
                  <c:v>4/11/2005</c:v>
                </c:pt>
                <c:pt idx="12766">
                  <c:v>4/12/2005</c:v>
                </c:pt>
                <c:pt idx="12767">
                  <c:v>4/13/2005</c:v>
                </c:pt>
                <c:pt idx="12768">
                  <c:v>4/14/2005</c:v>
                </c:pt>
                <c:pt idx="12769">
                  <c:v>4/15/2005</c:v>
                </c:pt>
                <c:pt idx="12770">
                  <c:v>4/16/2005</c:v>
                </c:pt>
                <c:pt idx="12771">
                  <c:v>4/17/2005</c:v>
                </c:pt>
                <c:pt idx="12772">
                  <c:v>4/18/2005</c:v>
                </c:pt>
                <c:pt idx="12773">
                  <c:v>4/19/2005</c:v>
                </c:pt>
                <c:pt idx="12774">
                  <c:v>4/20/2005</c:v>
                </c:pt>
                <c:pt idx="12775">
                  <c:v>4/21/2005</c:v>
                </c:pt>
                <c:pt idx="12776">
                  <c:v>4/22/2005</c:v>
                </c:pt>
                <c:pt idx="12777">
                  <c:v>4/23/2005</c:v>
                </c:pt>
                <c:pt idx="12778">
                  <c:v>4/24/2005</c:v>
                </c:pt>
                <c:pt idx="12779">
                  <c:v>4/25/2005</c:v>
                </c:pt>
                <c:pt idx="12780">
                  <c:v>4/26/2005</c:v>
                </c:pt>
                <c:pt idx="12781">
                  <c:v>4/27/2005</c:v>
                </c:pt>
                <c:pt idx="12782">
                  <c:v>4/28/2005</c:v>
                </c:pt>
                <c:pt idx="12783">
                  <c:v>4/29/2005</c:v>
                </c:pt>
                <c:pt idx="12784">
                  <c:v>4/30/2005</c:v>
                </c:pt>
                <c:pt idx="12785">
                  <c:v>5/1/2005</c:v>
                </c:pt>
                <c:pt idx="12786">
                  <c:v>5/2/2005</c:v>
                </c:pt>
                <c:pt idx="12787">
                  <c:v>5/3/2005</c:v>
                </c:pt>
                <c:pt idx="12788">
                  <c:v>5/4/2005</c:v>
                </c:pt>
                <c:pt idx="12789">
                  <c:v>5/5/2005</c:v>
                </c:pt>
                <c:pt idx="12790">
                  <c:v>5/6/2005</c:v>
                </c:pt>
                <c:pt idx="12791">
                  <c:v>5/7/2005</c:v>
                </c:pt>
                <c:pt idx="12792">
                  <c:v>5/8/2005</c:v>
                </c:pt>
                <c:pt idx="12793">
                  <c:v>5/9/2005</c:v>
                </c:pt>
                <c:pt idx="12794">
                  <c:v>5/10/2005</c:v>
                </c:pt>
                <c:pt idx="12795">
                  <c:v>5/11/2005</c:v>
                </c:pt>
                <c:pt idx="12796">
                  <c:v>5/12/2005</c:v>
                </c:pt>
                <c:pt idx="12797">
                  <c:v>5/13/2005</c:v>
                </c:pt>
                <c:pt idx="12798">
                  <c:v>5/14/2005</c:v>
                </c:pt>
                <c:pt idx="12799">
                  <c:v>5/15/2005</c:v>
                </c:pt>
                <c:pt idx="12800">
                  <c:v>5/16/2005</c:v>
                </c:pt>
                <c:pt idx="12801">
                  <c:v>5/17/2005</c:v>
                </c:pt>
                <c:pt idx="12802">
                  <c:v>5/18/2005</c:v>
                </c:pt>
                <c:pt idx="12803">
                  <c:v>5/19/2005</c:v>
                </c:pt>
                <c:pt idx="12804">
                  <c:v>5/20/2005</c:v>
                </c:pt>
                <c:pt idx="12805">
                  <c:v>5/21/2005</c:v>
                </c:pt>
                <c:pt idx="12806">
                  <c:v>5/22/2005</c:v>
                </c:pt>
                <c:pt idx="12807">
                  <c:v>5/23/2005</c:v>
                </c:pt>
                <c:pt idx="12808">
                  <c:v>5/24/2005</c:v>
                </c:pt>
                <c:pt idx="12809">
                  <c:v>5/25/2005</c:v>
                </c:pt>
                <c:pt idx="12810">
                  <c:v>5/26/2005</c:v>
                </c:pt>
                <c:pt idx="12811">
                  <c:v>5/27/2005</c:v>
                </c:pt>
                <c:pt idx="12812">
                  <c:v>5/28/2005</c:v>
                </c:pt>
                <c:pt idx="12813">
                  <c:v>5/29/2005</c:v>
                </c:pt>
                <c:pt idx="12814">
                  <c:v>5/30/2005</c:v>
                </c:pt>
                <c:pt idx="12815">
                  <c:v>5/31/2005</c:v>
                </c:pt>
                <c:pt idx="12816">
                  <c:v>6/1/2005</c:v>
                </c:pt>
                <c:pt idx="12817">
                  <c:v>6/2/2005</c:v>
                </c:pt>
                <c:pt idx="12818">
                  <c:v>6/3/2005</c:v>
                </c:pt>
                <c:pt idx="12819">
                  <c:v>6/4/2005</c:v>
                </c:pt>
                <c:pt idx="12820">
                  <c:v>6/5/2005</c:v>
                </c:pt>
                <c:pt idx="12821">
                  <c:v>6/6/2005</c:v>
                </c:pt>
                <c:pt idx="12822">
                  <c:v>6/7/2005</c:v>
                </c:pt>
                <c:pt idx="12823">
                  <c:v>6/8/2005</c:v>
                </c:pt>
                <c:pt idx="12824">
                  <c:v>6/9/2005</c:v>
                </c:pt>
                <c:pt idx="12825">
                  <c:v>6/10/2005</c:v>
                </c:pt>
                <c:pt idx="12826">
                  <c:v>6/11/2005</c:v>
                </c:pt>
                <c:pt idx="12827">
                  <c:v>6/12/2005</c:v>
                </c:pt>
                <c:pt idx="12828">
                  <c:v>6/13/2005</c:v>
                </c:pt>
                <c:pt idx="12829">
                  <c:v>6/14/2005</c:v>
                </c:pt>
                <c:pt idx="12830">
                  <c:v>6/15/2005</c:v>
                </c:pt>
                <c:pt idx="12831">
                  <c:v>6/16/2005</c:v>
                </c:pt>
                <c:pt idx="12832">
                  <c:v>6/17/2005</c:v>
                </c:pt>
                <c:pt idx="12833">
                  <c:v>6/18/2005</c:v>
                </c:pt>
                <c:pt idx="12834">
                  <c:v>6/19/2005</c:v>
                </c:pt>
                <c:pt idx="12835">
                  <c:v>6/20/2005</c:v>
                </c:pt>
                <c:pt idx="12836">
                  <c:v>6/21/2005</c:v>
                </c:pt>
                <c:pt idx="12837">
                  <c:v>6/22/2005</c:v>
                </c:pt>
                <c:pt idx="12838">
                  <c:v>6/23/2005</c:v>
                </c:pt>
                <c:pt idx="12839">
                  <c:v>6/24/2005</c:v>
                </c:pt>
                <c:pt idx="12840">
                  <c:v>6/25/2005</c:v>
                </c:pt>
                <c:pt idx="12841">
                  <c:v>6/26/2005</c:v>
                </c:pt>
                <c:pt idx="12842">
                  <c:v>6/27/2005</c:v>
                </c:pt>
                <c:pt idx="12843">
                  <c:v>6/28/2005</c:v>
                </c:pt>
                <c:pt idx="12844">
                  <c:v>6/29/2005</c:v>
                </c:pt>
                <c:pt idx="12845">
                  <c:v>6/30/2005</c:v>
                </c:pt>
                <c:pt idx="12846">
                  <c:v>7/1/2005</c:v>
                </c:pt>
                <c:pt idx="12847">
                  <c:v>7/2/2005</c:v>
                </c:pt>
                <c:pt idx="12848">
                  <c:v>7/3/2005</c:v>
                </c:pt>
                <c:pt idx="12849">
                  <c:v>7/4/2005</c:v>
                </c:pt>
                <c:pt idx="12850">
                  <c:v>7/5/2005</c:v>
                </c:pt>
                <c:pt idx="12851">
                  <c:v>7/6/2005</c:v>
                </c:pt>
                <c:pt idx="12852">
                  <c:v>7/7/2005</c:v>
                </c:pt>
                <c:pt idx="12853">
                  <c:v>7/8/2005</c:v>
                </c:pt>
                <c:pt idx="12854">
                  <c:v>7/9/2005</c:v>
                </c:pt>
                <c:pt idx="12855">
                  <c:v>7/10/2005</c:v>
                </c:pt>
                <c:pt idx="12856">
                  <c:v>7/11/2005</c:v>
                </c:pt>
                <c:pt idx="12857">
                  <c:v>7/12/2005</c:v>
                </c:pt>
                <c:pt idx="12858">
                  <c:v>7/13/2005</c:v>
                </c:pt>
                <c:pt idx="12859">
                  <c:v>7/14/2005</c:v>
                </c:pt>
                <c:pt idx="12860">
                  <c:v>7/15/2005</c:v>
                </c:pt>
                <c:pt idx="12861">
                  <c:v>7/16/2005</c:v>
                </c:pt>
                <c:pt idx="12862">
                  <c:v>7/17/2005</c:v>
                </c:pt>
                <c:pt idx="12863">
                  <c:v>7/18/2005</c:v>
                </c:pt>
                <c:pt idx="12864">
                  <c:v>7/19/2005</c:v>
                </c:pt>
                <c:pt idx="12865">
                  <c:v>7/20/2005</c:v>
                </c:pt>
                <c:pt idx="12866">
                  <c:v>7/21/2005</c:v>
                </c:pt>
                <c:pt idx="12867">
                  <c:v>7/22/2005</c:v>
                </c:pt>
                <c:pt idx="12868">
                  <c:v>7/23/2005</c:v>
                </c:pt>
                <c:pt idx="12869">
                  <c:v>7/24/2005</c:v>
                </c:pt>
                <c:pt idx="12870">
                  <c:v>7/25/2005</c:v>
                </c:pt>
                <c:pt idx="12871">
                  <c:v>7/26/2005</c:v>
                </c:pt>
                <c:pt idx="12872">
                  <c:v>7/27/2005</c:v>
                </c:pt>
                <c:pt idx="12873">
                  <c:v>7/28/2005</c:v>
                </c:pt>
                <c:pt idx="12874">
                  <c:v>7/29/2005</c:v>
                </c:pt>
                <c:pt idx="12875">
                  <c:v>7/30/2005</c:v>
                </c:pt>
                <c:pt idx="12876">
                  <c:v>7/31/2005</c:v>
                </c:pt>
                <c:pt idx="12877">
                  <c:v>8/1/2005</c:v>
                </c:pt>
                <c:pt idx="12878">
                  <c:v>8/2/2005</c:v>
                </c:pt>
                <c:pt idx="12879">
                  <c:v>8/3/2005</c:v>
                </c:pt>
                <c:pt idx="12880">
                  <c:v>8/4/2005</c:v>
                </c:pt>
                <c:pt idx="12881">
                  <c:v>8/5/2005</c:v>
                </c:pt>
                <c:pt idx="12882">
                  <c:v>8/6/2005</c:v>
                </c:pt>
                <c:pt idx="12883">
                  <c:v>8/7/2005</c:v>
                </c:pt>
                <c:pt idx="12884">
                  <c:v>8/8/2005</c:v>
                </c:pt>
                <c:pt idx="12885">
                  <c:v>8/9/2005</c:v>
                </c:pt>
                <c:pt idx="12886">
                  <c:v>8/10/2005</c:v>
                </c:pt>
                <c:pt idx="12887">
                  <c:v>8/11/2005</c:v>
                </c:pt>
                <c:pt idx="12888">
                  <c:v>8/12/2005</c:v>
                </c:pt>
                <c:pt idx="12889">
                  <c:v>8/13/2005</c:v>
                </c:pt>
                <c:pt idx="12890">
                  <c:v>8/14/2005</c:v>
                </c:pt>
                <c:pt idx="12891">
                  <c:v>8/15/2005</c:v>
                </c:pt>
                <c:pt idx="12892">
                  <c:v>8/16/2005</c:v>
                </c:pt>
                <c:pt idx="12893">
                  <c:v>8/17/2005</c:v>
                </c:pt>
                <c:pt idx="12894">
                  <c:v>8/18/2005</c:v>
                </c:pt>
                <c:pt idx="12895">
                  <c:v>8/19/2005</c:v>
                </c:pt>
                <c:pt idx="12896">
                  <c:v>8/20/2005</c:v>
                </c:pt>
                <c:pt idx="12897">
                  <c:v>8/21/2005</c:v>
                </c:pt>
                <c:pt idx="12898">
                  <c:v>8/22/2005</c:v>
                </c:pt>
                <c:pt idx="12899">
                  <c:v>8/23/2005</c:v>
                </c:pt>
                <c:pt idx="12900">
                  <c:v>8/24/2005</c:v>
                </c:pt>
                <c:pt idx="12901">
                  <c:v>8/25/2005</c:v>
                </c:pt>
                <c:pt idx="12902">
                  <c:v>8/26/2005</c:v>
                </c:pt>
                <c:pt idx="12903">
                  <c:v>8/27/2005</c:v>
                </c:pt>
                <c:pt idx="12904">
                  <c:v>8/28/2005</c:v>
                </c:pt>
                <c:pt idx="12905">
                  <c:v>8/29/2005</c:v>
                </c:pt>
                <c:pt idx="12906">
                  <c:v>8/30/2005</c:v>
                </c:pt>
                <c:pt idx="12907">
                  <c:v>8/31/2005</c:v>
                </c:pt>
                <c:pt idx="12908">
                  <c:v>9/1/2005</c:v>
                </c:pt>
                <c:pt idx="12909">
                  <c:v>9/2/2005</c:v>
                </c:pt>
                <c:pt idx="12910">
                  <c:v>9/3/2005</c:v>
                </c:pt>
                <c:pt idx="12911">
                  <c:v>9/4/2005</c:v>
                </c:pt>
                <c:pt idx="12912">
                  <c:v>9/5/2005</c:v>
                </c:pt>
                <c:pt idx="12913">
                  <c:v>9/6/2005</c:v>
                </c:pt>
                <c:pt idx="12914">
                  <c:v>9/7/2005</c:v>
                </c:pt>
                <c:pt idx="12915">
                  <c:v>9/8/2005</c:v>
                </c:pt>
                <c:pt idx="12916">
                  <c:v>9/9/2005</c:v>
                </c:pt>
                <c:pt idx="12917">
                  <c:v>9/10/2005</c:v>
                </c:pt>
                <c:pt idx="12918">
                  <c:v>9/11/2005</c:v>
                </c:pt>
                <c:pt idx="12919">
                  <c:v>9/12/2005</c:v>
                </c:pt>
                <c:pt idx="12920">
                  <c:v>9/13/2005</c:v>
                </c:pt>
                <c:pt idx="12921">
                  <c:v>9/14/2005</c:v>
                </c:pt>
                <c:pt idx="12922">
                  <c:v>9/15/2005</c:v>
                </c:pt>
                <c:pt idx="12923">
                  <c:v>9/16/2005</c:v>
                </c:pt>
                <c:pt idx="12924">
                  <c:v>9/17/2005</c:v>
                </c:pt>
                <c:pt idx="12925">
                  <c:v>9/18/2005</c:v>
                </c:pt>
                <c:pt idx="12926">
                  <c:v>9/19/2005</c:v>
                </c:pt>
                <c:pt idx="12927">
                  <c:v>9/20/2005</c:v>
                </c:pt>
                <c:pt idx="12928">
                  <c:v>9/21/2005</c:v>
                </c:pt>
                <c:pt idx="12929">
                  <c:v>9/22/2005</c:v>
                </c:pt>
                <c:pt idx="12930">
                  <c:v>9/23/2005</c:v>
                </c:pt>
                <c:pt idx="12931">
                  <c:v>9/24/2005</c:v>
                </c:pt>
                <c:pt idx="12932">
                  <c:v>9/25/2005</c:v>
                </c:pt>
                <c:pt idx="12933">
                  <c:v>9/26/2005</c:v>
                </c:pt>
                <c:pt idx="12934">
                  <c:v>9/27/2005</c:v>
                </c:pt>
                <c:pt idx="12935">
                  <c:v>9/28/2005</c:v>
                </c:pt>
                <c:pt idx="12936">
                  <c:v>9/29/2005</c:v>
                </c:pt>
                <c:pt idx="12937">
                  <c:v>9/30/2005</c:v>
                </c:pt>
                <c:pt idx="12938">
                  <c:v>10/1/2005</c:v>
                </c:pt>
                <c:pt idx="12939">
                  <c:v>10/2/2005</c:v>
                </c:pt>
                <c:pt idx="12940">
                  <c:v>10/3/2005</c:v>
                </c:pt>
                <c:pt idx="12941">
                  <c:v>10/4/2005</c:v>
                </c:pt>
                <c:pt idx="12942">
                  <c:v>10/5/2005</c:v>
                </c:pt>
                <c:pt idx="12943">
                  <c:v>10/6/2005</c:v>
                </c:pt>
                <c:pt idx="12944">
                  <c:v>10/7/2005</c:v>
                </c:pt>
                <c:pt idx="12945">
                  <c:v>10/8/2005</c:v>
                </c:pt>
                <c:pt idx="12946">
                  <c:v>10/9/2005</c:v>
                </c:pt>
                <c:pt idx="12947">
                  <c:v>10/10/2005</c:v>
                </c:pt>
                <c:pt idx="12948">
                  <c:v>10/11/2005</c:v>
                </c:pt>
                <c:pt idx="12949">
                  <c:v>10/12/2005</c:v>
                </c:pt>
                <c:pt idx="12950">
                  <c:v>10/13/2005</c:v>
                </c:pt>
                <c:pt idx="12951">
                  <c:v>10/14/2005</c:v>
                </c:pt>
                <c:pt idx="12952">
                  <c:v>10/15/2005</c:v>
                </c:pt>
                <c:pt idx="12953">
                  <c:v>10/16/2005</c:v>
                </c:pt>
                <c:pt idx="12954">
                  <c:v>10/17/2005</c:v>
                </c:pt>
                <c:pt idx="12955">
                  <c:v>10/18/2005</c:v>
                </c:pt>
                <c:pt idx="12956">
                  <c:v>10/19/2005</c:v>
                </c:pt>
                <c:pt idx="12957">
                  <c:v>10/20/2005</c:v>
                </c:pt>
                <c:pt idx="12958">
                  <c:v>10/21/2005</c:v>
                </c:pt>
                <c:pt idx="12959">
                  <c:v>10/22/2005</c:v>
                </c:pt>
                <c:pt idx="12960">
                  <c:v>10/23/2005</c:v>
                </c:pt>
                <c:pt idx="12961">
                  <c:v>10/24/2005</c:v>
                </c:pt>
                <c:pt idx="12962">
                  <c:v>10/25/2005</c:v>
                </c:pt>
                <c:pt idx="12963">
                  <c:v>10/26/2005</c:v>
                </c:pt>
                <c:pt idx="12964">
                  <c:v>10/27/2005</c:v>
                </c:pt>
                <c:pt idx="12965">
                  <c:v>10/28/2005</c:v>
                </c:pt>
                <c:pt idx="12966">
                  <c:v>10/29/2005</c:v>
                </c:pt>
                <c:pt idx="12967">
                  <c:v>10/30/2005</c:v>
                </c:pt>
                <c:pt idx="12968">
                  <c:v>10/31/2005</c:v>
                </c:pt>
                <c:pt idx="12969">
                  <c:v>11/1/2005</c:v>
                </c:pt>
                <c:pt idx="12970">
                  <c:v>11/2/2005</c:v>
                </c:pt>
                <c:pt idx="12971">
                  <c:v>11/3/2005</c:v>
                </c:pt>
                <c:pt idx="12972">
                  <c:v>11/4/2005</c:v>
                </c:pt>
                <c:pt idx="12973">
                  <c:v>11/5/2005</c:v>
                </c:pt>
                <c:pt idx="12974">
                  <c:v>11/6/2005</c:v>
                </c:pt>
                <c:pt idx="12975">
                  <c:v>11/7/2005</c:v>
                </c:pt>
                <c:pt idx="12976">
                  <c:v>11/8/2005</c:v>
                </c:pt>
                <c:pt idx="12977">
                  <c:v>11/9/2005</c:v>
                </c:pt>
                <c:pt idx="12978">
                  <c:v>11/10/2005</c:v>
                </c:pt>
                <c:pt idx="12979">
                  <c:v>11/11/2005</c:v>
                </c:pt>
                <c:pt idx="12980">
                  <c:v>11/12/2005</c:v>
                </c:pt>
                <c:pt idx="12981">
                  <c:v>11/13/2005</c:v>
                </c:pt>
                <c:pt idx="12982">
                  <c:v>11/14/2005</c:v>
                </c:pt>
                <c:pt idx="12983">
                  <c:v>11/15/2005</c:v>
                </c:pt>
                <c:pt idx="12984">
                  <c:v>11/16/2005</c:v>
                </c:pt>
                <c:pt idx="12985">
                  <c:v>11/17/2005</c:v>
                </c:pt>
                <c:pt idx="12986">
                  <c:v>11/18/2005</c:v>
                </c:pt>
                <c:pt idx="12987">
                  <c:v>11/19/2005</c:v>
                </c:pt>
                <c:pt idx="12988">
                  <c:v>11/20/2005</c:v>
                </c:pt>
                <c:pt idx="12989">
                  <c:v>11/21/2005</c:v>
                </c:pt>
                <c:pt idx="12990">
                  <c:v>11/22/2005</c:v>
                </c:pt>
                <c:pt idx="12991">
                  <c:v>11/23/2005</c:v>
                </c:pt>
                <c:pt idx="12992">
                  <c:v>11/24/2005</c:v>
                </c:pt>
                <c:pt idx="12993">
                  <c:v>11/25/2005</c:v>
                </c:pt>
                <c:pt idx="12994">
                  <c:v>11/26/2005</c:v>
                </c:pt>
                <c:pt idx="12995">
                  <c:v>11/27/2005</c:v>
                </c:pt>
                <c:pt idx="12996">
                  <c:v>11/28/2005</c:v>
                </c:pt>
                <c:pt idx="12997">
                  <c:v>11/29/2005</c:v>
                </c:pt>
                <c:pt idx="12998">
                  <c:v>11/30/2005</c:v>
                </c:pt>
                <c:pt idx="12999">
                  <c:v>12/1/2005</c:v>
                </c:pt>
                <c:pt idx="13000">
                  <c:v>12/2/2005</c:v>
                </c:pt>
                <c:pt idx="13001">
                  <c:v>12/3/2005</c:v>
                </c:pt>
                <c:pt idx="13002">
                  <c:v>12/4/2005</c:v>
                </c:pt>
                <c:pt idx="13003">
                  <c:v>12/5/2005</c:v>
                </c:pt>
                <c:pt idx="13004">
                  <c:v>12/6/2005</c:v>
                </c:pt>
                <c:pt idx="13005">
                  <c:v>12/7/2005</c:v>
                </c:pt>
                <c:pt idx="13006">
                  <c:v>12/8/2005</c:v>
                </c:pt>
                <c:pt idx="13007">
                  <c:v>12/9/2005</c:v>
                </c:pt>
                <c:pt idx="13008">
                  <c:v>12/10/2005</c:v>
                </c:pt>
                <c:pt idx="13009">
                  <c:v>12/11/2005</c:v>
                </c:pt>
                <c:pt idx="13010">
                  <c:v>12/12/2005</c:v>
                </c:pt>
                <c:pt idx="13011">
                  <c:v>12/13/2005</c:v>
                </c:pt>
                <c:pt idx="13012">
                  <c:v>12/14/2005</c:v>
                </c:pt>
                <c:pt idx="13013">
                  <c:v>12/15/2005</c:v>
                </c:pt>
                <c:pt idx="13014">
                  <c:v>12/16/2005</c:v>
                </c:pt>
                <c:pt idx="13015">
                  <c:v>12/17/2005</c:v>
                </c:pt>
                <c:pt idx="13016">
                  <c:v>12/18/2005</c:v>
                </c:pt>
                <c:pt idx="13017">
                  <c:v>12/19/2005</c:v>
                </c:pt>
                <c:pt idx="13018">
                  <c:v>12/20/2005</c:v>
                </c:pt>
                <c:pt idx="13019">
                  <c:v>12/21/2005</c:v>
                </c:pt>
                <c:pt idx="13020">
                  <c:v>12/22/2005</c:v>
                </c:pt>
                <c:pt idx="13021">
                  <c:v>12/23/2005</c:v>
                </c:pt>
                <c:pt idx="13022">
                  <c:v>12/24/2005</c:v>
                </c:pt>
                <c:pt idx="13023">
                  <c:v>12/25/2005</c:v>
                </c:pt>
                <c:pt idx="13024">
                  <c:v>12/26/2005</c:v>
                </c:pt>
                <c:pt idx="13025">
                  <c:v>12/27/2005</c:v>
                </c:pt>
                <c:pt idx="13026">
                  <c:v>12/28/2005</c:v>
                </c:pt>
                <c:pt idx="13027">
                  <c:v>12/29/2005</c:v>
                </c:pt>
                <c:pt idx="13028">
                  <c:v>12/30/2005</c:v>
                </c:pt>
                <c:pt idx="13029">
                  <c:v>12/31/2005</c:v>
                </c:pt>
                <c:pt idx="13030">
                  <c:v>1/1/2006</c:v>
                </c:pt>
                <c:pt idx="13031">
                  <c:v>1/2/2006</c:v>
                </c:pt>
                <c:pt idx="13032">
                  <c:v>1/3/2006</c:v>
                </c:pt>
                <c:pt idx="13033">
                  <c:v>1/4/2006</c:v>
                </c:pt>
                <c:pt idx="13034">
                  <c:v>1/5/2006</c:v>
                </c:pt>
                <c:pt idx="13035">
                  <c:v>1/6/2006</c:v>
                </c:pt>
                <c:pt idx="13036">
                  <c:v>1/7/2006</c:v>
                </c:pt>
                <c:pt idx="13037">
                  <c:v>1/8/2006</c:v>
                </c:pt>
                <c:pt idx="13038">
                  <c:v>1/9/2006</c:v>
                </c:pt>
                <c:pt idx="13039">
                  <c:v>1/10/2006</c:v>
                </c:pt>
                <c:pt idx="13040">
                  <c:v>1/11/2006</c:v>
                </c:pt>
                <c:pt idx="13041">
                  <c:v>1/12/2006</c:v>
                </c:pt>
                <c:pt idx="13042">
                  <c:v>1/13/2006</c:v>
                </c:pt>
                <c:pt idx="13043">
                  <c:v>1/14/2006</c:v>
                </c:pt>
                <c:pt idx="13044">
                  <c:v>1/15/2006</c:v>
                </c:pt>
                <c:pt idx="13045">
                  <c:v>1/16/2006</c:v>
                </c:pt>
                <c:pt idx="13046">
                  <c:v>1/17/2006</c:v>
                </c:pt>
                <c:pt idx="13047">
                  <c:v>1/18/2006</c:v>
                </c:pt>
                <c:pt idx="13048">
                  <c:v>1/19/2006</c:v>
                </c:pt>
                <c:pt idx="13049">
                  <c:v>1/20/2006</c:v>
                </c:pt>
                <c:pt idx="13050">
                  <c:v>1/21/2006</c:v>
                </c:pt>
                <c:pt idx="13051">
                  <c:v>1/22/2006</c:v>
                </c:pt>
                <c:pt idx="13052">
                  <c:v>1/23/2006</c:v>
                </c:pt>
                <c:pt idx="13053">
                  <c:v>1/24/2006</c:v>
                </c:pt>
                <c:pt idx="13054">
                  <c:v>1/25/2006</c:v>
                </c:pt>
                <c:pt idx="13055">
                  <c:v>1/26/2006</c:v>
                </c:pt>
                <c:pt idx="13056">
                  <c:v>1/27/2006</c:v>
                </c:pt>
                <c:pt idx="13057">
                  <c:v>1/28/2006</c:v>
                </c:pt>
                <c:pt idx="13058">
                  <c:v>1/29/2006</c:v>
                </c:pt>
                <c:pt idx="13059">
                  <c:v>1/30/2006</c:v>
                </c:pt>
                <c:pt idx="13060">
                  <c:v>1/31/2006</c:v>
                </c:pt>
                <c:pt idx="13061">
                  <c:v>2/1/2006</c:v>
                </c:pt>
                <c:pt idx="13062">
                  <c:v>2/2/2006</c:v>
                </c:pt>
                <c:pt idx="13063">
                  <c:v>2/3/2006</c:v>
                </c:pt>
                <c:pt idx="13064">
                  <c:v>2/4/2006</c:v>
                </c:pt>
                <c:pt idx="13065">
                  <c:v>2/5/2006</c:v>
                </c:pt>
                <c:pt idx="13066">
                  <c:v>2/6/2006</c:v>
                </c:pt>
                <c:pt idx="13067">
                  <c:v>2/7/2006</c:v>
                </c:pt>
                <c:pt idx="13068">
                  <c:v>2/8/2006</c:v>
                </c:pt>
                <c:pt idx="13069">
                  <c:v>2/9/2006</c:v>
                </c:pt>
                <c:pt idx="13070">
                  <c:v>2/10/2006</c:v>
                </c:pt>
                <c:pt idx="13071">
                  <c:v>2/11/2006</c:v>
                </c:pt>
                <c:pt idx="13072">
                  <c:v>2/12/2006</c:v>
                </c:pt>
                <c:pt idx="13073">
                  <c:v>2/13/2006</c:v>
                </c:pt>
                <c:pt idx="13074">
                  <c:v>2/14/2006</c:v>
                </c:pt>
                <c:pt idx="13075">
                  <c:v>2/15/2006</c:v>
                </c:pt>
                <c:pt idx="13076">
                  <c:v>2/16/2006</c:v>
                </c:pt>
                <c:pt idx="13077">
                  <c:v>2/17/2006</c:v>
                </c:pt>
                <c:pt idx="13078">
                  <c:v>2/18/2006</c:v>
                </c:pt>
                <c:pt idx="13079">
                  <c:v>2/19/2006</c:v>
                </c:pt>
                <c:pt idx="13080">
                  <c:v>2/20/2006</c:v>
                </c:pt>
                <c:pt idx="13081">
                  <c:v>2/21/2006</c:v>
                </c:pt>
                <c:pt idx="13082">
                  <c:v>2/22/2006</c:v>
                </c:pt>
                <c:pt idx="13083">
                  <c:v>2/23/2006</c:v>
                </c:pt>
                <c:pt idx="13084">
                  <c:v>2/24/2006</c:v>
                </c:pt>
                <c:pt idx="13085">
                  <c:v>2/25/2006</c:v>
                </c:pt>
                <c:pt idx="13086">
                  <c:v>2/26/2006</c:v>
                </c:pt>
                <c:pt idx="13087">
                  <c:v>2/27/2006</c:v>
                </c:pt>
                <c:pt idx="13088">
                  <c:v>2/28/2006</c:v>
                </c:pt>
                <c:pt idx="13089">
                  <c:v>3/1/2006</c:v>
                </c:pt>
                <c:pt idx="13090">
                  <c:v>3/2/2006</c:v>
                </c:pt>
                <c:pt idx="13091">
                  <c:v>3/3/2006</c:v>
                </c:pt>
                <c:pt idx="13092">
                  <c:v>3/4/2006</c:v>
                </c:pt>
                <c:pt idx="13093">
                  <c:v>3/5/2006</c:v>
                </c:pt>
                <c:pt idx="13094">
                  <c:v>3/6/2006</c:v>
                </c:pt>
                <c:pt idx="13095">
                  <c:v>3/7/2006</c:v>
                </c:pt>
                <c:pt idx="13096">
                  <c:v>3/8/2006</c:v>
                </c:pt>
                <c:pt idx="13097">
                  <c:v>3/9/2006</c:v>
                </c:pt>
                <c:pt idx="13098">
                  <c:v>3/10/2006</c:v>
                </c:pt>
                <c:pt idx="13099">
                  <c:v>3/11/2006</c:v>
                </c:pt>
                <c:pt idx="13100">
                  <c:v>3/12/2006</c:v>
                </c:pt>
                <c:pt idx="13101">
                  <c:v>3/13/2006</c:v>
                </c:pt>
                <c:pt idx="13102">
                  <c:v>3/14/2006</c:v>
                </c:pt>
                <c:pt idx="13103">
                  <c:v>3/15/2006</c:v>
                </c:pt>
                <c:pt idx="13104">
                  <c:v>3/16/2006</c:v>
                </c:pt>
                <c:pt idx="13105">
                  <c:v>3/17/2006</c:v>
                </c:pt>
                <c:pt idx="13106">
                  <c:v>3/18/2006</c:v>
                </c:pt>
                <c:pt idx="13107">
                  <c:v>3/19/2006</c:v>
                </c:pt>
                <c:pt idx="13108">
                  <c:v>3/20/2006</c:v>
                </c:pt>
                <c:pt idx="13109">
                  <c:v>3/21/2006</c:v>
                </c:pt>
                <c:pt idx="13110">
                  <c:v>3/22/2006</c:v>
                </c:pt>
                <c:pt idx="13111">
                  <c:v>3/23/2006</c:v>
                </c:pt>
                <c:pt idx="13112">
                  <c:v>3/24/2006</c:v>
                </c:pt>
                <c:pt idx="13113">
                  <c:v>3/25/2006</c:v>
                </c:pt>
                <c:pt idx="13114">
                  <c:v>3/26/2006</c:v>
                </c:pt>
                <c:pt idx="13115">
                  <c:v>3/27/2006</c:v>
                </c:pt>
                <c:pt idx="13116">
                  <c:v>3/28/2006</c:v>
                </c:pt>
                <c:pt idx="13117">
                  <c:v>3/29/2006</c:v>
                </c:pt>
                <c:pt idx="13118">
                  <c:v>3/30/2006</c:v>
                </c:pt>
                <c:pt idx="13119">
                  <c:v>3/31/2006</c:v>
                </c:pt>
                <c:pt idx="13120">
                  <c:v>4/1/2006</c:v>
                </c:pt>
                <c:pt idx="13121">
                  <c:v>4/2/2006</c:v>
                </c:pt>
                <c:pt idx="13122">
                  <c:v>4/3/2006</c:v>
                </c:pt>
                <c:pt idx="13123">
                  <c:v>4/4/2006</c:v>
                </c:pt>
                <c:pt idx="13124">
                  <c:v>4/5/2006</c:v>
                </c:pt>
                <c:pt idx="13125">
                  <c:v>4/6/2006</c:v>
                </c:pt>
                <c:pt idx="13126">
                  <c:v>4/7/2006</c:v>
                </c:pt>
                <c:pt idx="13127">
                  <c:v>4/8/2006</c:v>
                </c:pt>
                <c:pt idx="13128">
                  <c:v>4/9/2006</c:v>
                </c:pt>
                <c:pt idx="13129">
                  <c:v>4/10/2006</c:v>
                </c:pt>
                <c:pt idx="13130">
                  <c:v>4/11/2006</c:v>
                </c:pt>
                <c:pt idx="13131">
                  <c:v>4/12/2006</c:v>
                </c:pt>
                <c:pt idx="13132">
                  <c:v>4/13/2006</c:v>
                </c:pt>
                <c:pt idx="13133">
                  <c:v>4/14/2006</c:v>
                </c:pt>
                <c:pt idx="13134">
                  <c:v>4/15/2006</c:v>
                </c:pt>
                <c:pt idx="13135">
                  <c:v>4/16/2006</c:v>
                </c:pt>
                <c:pt idx="13136">
                  <c:v>4/17/2006</c:v>
                </c:pt>
                <c:pt idx="13137">
                  <c:v>4/18/2006</c:v>
                </c:pt>
                <c:pt idx="13138">
                  <c:v>4/19/2006</c:v>
                </c:pt>
                <c:pt idx="13139">
                  <c:v>4/20/2006</c:v>
                </c:pt>
                <c:pt idx="13140">
                  <c:v>4/21/2006</c:v>
                </c:pt>
                <c:pt idx="13141">
                  <c:v>4/22/2006</c:v>
                </c:pt>
                <c:pt idx="13142">
                  <c:v>4/23/2006</c:v>
                </c:pt>
                <c:pt idx="13143">
                  <c:v>4/24/2006</c:v>
                </c:pt>
                <c:pt idx="13144">
                  <c:v>4/25/2006</c:v>
                </c:pt>
                <c:pt idx="13145">
                  <c:v>4/26/2006</c:v>
                </c:pt>
                <c:pt idx="13146">
                  <c:v>4/27/2006</c:v>
                </c:pt>
                <c:pt idx="13147">
                  <c:v>4/28/2006</c:v>
                </c:pt>
                <c:pt idx="13148">
                  <c:v>4/29/2006</c:v>
                </c:pt>
                <c:pt idx="13149">
                  <c:v>4/30/2006</c:v>
                </c:pt>
                <c:pt idx="13150">
                  <c:v>5/1/2006</c:v>
                </c:pt>
                <c:pt idx="13151">
                  <c:v>5/2/2006</c:v>
                </c:pt>
                <c:pt idx="13152">
                  <c:v>5/3/2006</c:v>
                </c:pt>
                <c:pt idx="13153">
                  <c:v>5/4/2006</c:v>
                </c:pt>
                <c:pt idx="13154">
                  <c:v>5/5/2006</c:v>
                </c:pt>
                <c:pt idx="13155">
                  <c:v>5/6/2006</c:v>
                </c:pt>
                <c:pt idx="13156">
                  <c:v>5/7/2006</c:v>
                </c:pt>
                <c:pt idx="13157">
                  <c:v>5/8/2006</c:v>
                </c:pt>
                <c:pt idx="13158">
                  <c:v>5/9/2006</c:v>
                </c:pt>
                <c:pt idx="13159">
                  <c:v>5/10/2006</c:v>
                </c:pt>
                <c:pt idx="13160">
                  <c:v>5/11/2006</c:v>
                </c:pt>
                <c:pt idx="13161">
                  <c:v>5/12/2006</c:v>
                </c:pt>
                <c:pt idx="13162">
                  <c:v>5/13/2006</c:v>
                </c:pt>
                <c:pt idx="13163">
                  <c:v>5/14/2006</c:v>
                </c:pt>
                <c:pt idx="13164">
                  <c:v>5/15/2006</c:v>
                </c:pt>
                <c:pt idx="13165">
                  <c:v>5/16/2006</c:v>
                </c:pt>
                <c:pt idx="13166">
                  <c:v>5/17/2006</c:v>
                </c:pt>
                <c:pt idx="13167">
                  <c:v>5/18/2006</c:v>
                </c:pt>
                <c:pt idx="13168">
                  <c:v>5/19/2006</c:v>
                </c:pt>
                <c:pt idx="13169">
                  <c:v>5/20/2006</c:v>
                </c:pt>
                <c:pt idx="13170">
                  <c:v>5/21/2006</c:v>
                </c:pt>
                <c:pt idx="13171">
                  <c:v>5/22/2006</c:v>
                </c:pt>
                <c:pt idx="13172">
                  <c:v>5/23/2006</c:v>
                </c:pt>
                <c:pt idx="13173">
                  <c:v>5/24/2006</c:v>
                </c:pt>
                <c:pt idx="13174">
                  <c:v>5/25/2006</c:v>
                </c:pt>
                <c:pt idx="13175">
                  <c:v>5/26/2006</c:v>
                </c:pt>
                <c:pt idx="13176">
                  <c:v>5/27/2006</c:v>
                </c:pt>
                <c:pt idx="13177">
                  <c:v>5/28/2006</c:v>
                </c:pt>
                <c:pt idx="13178">
                  <c:v>5/29/2006</c:v>
                </c:pt>
                <c:pt idx="13179">
                  <c:v>5/30/2006</c:v>
                </c:pt>
                <c:pt idx="13180">
                  <c:v>5/31/2006</c:v>
                </c:pt>
                <c:pt idx="13181">
                  <c:v>6/1/2006</c:v>
                </c:pt>
                <c:pt idx="13182">
                  <c:v>6/2/2006</c:v>
                </c:pt>
                <c:pt idx="13183">
                  <c:v>6/3/2006</c:v>
                </c:pt>
                <c:pt idx="13184">
                  <c:v>6/4/2006</c:v>
                </c:pt>
                <c:pt idx="13185">
                  <c:v>6/5/2006</c:v>
                </c:pt>
                <c:pt idx="13186">
                  <c:v>6/6/2006</c:v>
                </c:pt>
                <c:pt idx="13187">
                  <c:v>6/7/2006</c:v>
                </c:pt>
                <c:pt idx="13188">
                  <c:v>6/8/2006</c:v>
                </c:pt>
                <c:pt idx="13189">
                  <c:v>6/9/2006</c:v>
                </c:pt>
                <c:pt idx="13190">
                  <c:v>6/10/2006</c:v>
                </c:pt>
                <c:pt idx="13191">
                  <c:v>6/11/2006</c:v>
                </c:pt>
                <c:pt idx="13192">
                  <c:v>6/12/2006</c:v>
                </c:pt>
                <c:pt idx="13193">
                  <c:v>6/13/2006</c:v>
                </c:pt>
                <c:pt idx="13194">
                  <c:v>6/14/2006</c:v>
                </c:pt>
                <c:pt idx="13195">
                  <c:v>6/15/2006</c:v>
                </c:pt>
                <c:pt idx="13196">
                  <c:v>6/16/2006</c:v>
                </c:pt>
                <c:pt idx="13197">
                  <c:v>6/17/2006</c:v>
                </c:pt>
                <c:pt idx="13198">
                  <c:v>6/18/2006</c:v>
                </c:pt>
                <c:pt idx="13199">
                  <c:v>6/19/2006</c:v>
                </c:pt>
                <c:pt idx="13200">
                  <c:v>6/20/2006</c:v>
                </c:pt>
                <c:pt idx="13201">
                  <c:v>6/21/2006</c:v>
                </c:pt>
                <c:pt idx="13202">
                  <c:v>6/22/2006</c:v>
                </c:pt>
                <c:pt idx="13203">
                  <c:v>6/23/2006</c:v>
                </c:pt>
                <c:pt idx="13204">
                  <c:v>6/24/2006</c:v>
                </c:pt>
                <c:pt idx="13205">
                  <c:v>6/25/2006</c:v>
                </c:pt>
                <c:pt idx="13206">
                  <c:v>6/26/2006</c:v>
                </c:pt>
                <c:pt idx="13207">
                  <c:v>6/27/2006</c:v>
                </c:pt>
                <c:pt idx="13208">
                  <c:v>6/28/2006</c:v>
                </c:pt>
                <c:pt idx="13209">
                  <c:v>6/29/2006</c:v>
                </c:pt>
                <c:pt idx="13210">
                  <c:v>6/30/2006</c:v>
                </c:pt>
                <c:pt idx="13211">
                  <c:v>7/1/2006</c:v>
                </c:pt>
                <c:pt idx="13212">
                  <c:v>7/2/2006</c:v>
                </c:pt>
                <c:pt idx="13213">
                  <c:v>7/3/2006</c:v>
                </c:pt>
                <c:pt idx="13214">
                  <c:v>7/4/2006</c:v>
                </c:pt>
                <c:pt idx="13215">
                  <c:v>7/5/2006</c:v>
                </c:pt>
                <c:pt idx="13216">
                  <c:v>7/6/2006</c:v>
                </c:pt>
                <c:pt idx="13217">
                  <c:v>7/7/2006</c:v>
                </c:pt>
                <c:pt idx="13218">
                  <c:v>7/8/2006</c:v>
                </c:pt>
                <c:pt idx="13219">
                  <c:v>7/9/2006</c:v>
                </c:pt>
                <c:pt idx="13220">
                  <c:v>7/10/2006</c:v>
                </c:pt>
                <c:pt idx="13221">
                  <c:v>7/11/2006</c:v>
                </c:pt>
                <c:pt idx="13222">
                  <c:v>7/12/2006</c:v>
                </c:pt>
                <c:pt idx="13223">
                  <c:v>7/13/2006</c:v>
                </c:pt>
                <c:pt idx="13224">
                  <c:v>7/14/2006</c:v>
                </c:pt>
                <c:pt idx="13225">
                  <c:v>7/15/2006</c:v>
                </c:pt>
                <c:pt idx="13226">
                  <c:v>7/16/2006</c:v>
                </c:pt>
                <c:pt idx="13227">
                  <c:v>7/17/2006</c:v>
                </c:pt>
                <c:pt idx="13228">
                  <c:v>7/18/2006</c:v>
                </c:pt>
                <c:pt idx="13229">
                  <c:v>7/19/2006</c:v>
                </c:pt>
                <c:pt idx="13230">
                  <c:v>7/20/2006</c:v>
                </c:pt>
                <c:pt idx="13231">
                  <c:v>7/21/2006</c:v>
                </c:pt>
                <c:pt idx="13232">
                  <c:v>7/22/2006</c:v>
                </c:pt>
                <c:pt idx="13233">
                  <c:v>7/23/2006</c:v>
                </c:pt>
                <c:pt idx="13234">
                  <c:v>7/24/2006</c:v>
                </c:pt>
                <c:pt idx="13235">
                  <c:v>7/25/2006</c:v>
                </c:pt>
                <c:pt idx="13236">
                  <c:v>7/26/2006</c:v>
                </c:pt>
                <c:pt idx="13237">
                  <c:v>7/27/2006</c:v>
                </c:pt>
                <c:pt idx="13238">
                  <c:v>7/28/2006</c:v>
                </c:pt>
                <c:pt idx="13239">
                  <c:v>7/29/2006</c:v>
                </c:pt>
                <c:pt idx="13240">
                  <c:v>7/30/2006</c:v>
                </c:pt>
                <c:pt idx="13241">
                  <c:v>7/31/2006</c:v>
                </c:pt>
                <c:pt idx="13242">
                  <c:v>8/1/2006</c:v>
                </c:pt>
                <c:pt idx="13243">
                  <c:v>8/2/2006</c:v>
                </c:pt>
                <c:pt idx="13244">
                  <c:v>8/3/2006</c:v>
                </c:pt>
                <c:pt idx="13245">
                  <c:v>8/4/2006</c:v>
                </c:pt>
                <c:pt idx="13246">
                  <c:v>8/5/2006</c:v>
                </c:pt>
                <c:pt idx="13247">
                  <c:v>8/6/2006</c:v>
                </c:pt>
                <c:pt idx="13248">
                  <c:v>8/7/2006</c:v>
                </c:pt>
                <c:pt idx="13249">
                  <c:v>8/8/2006</c:v>
                </c:pt>
                <c:pt idx="13250">
                  <c:v>8/9/2006</c:v>
                </c:pt>
                <c:pt idx="13251">
                  <c:v>8/10/2006</c:v>
                </c:pt>
                <c:pt idx="13252">
                  <c:v>8/11/2006</c:v>
                </c:pt>
                <c:pt idx="13253">
                  <c:v>8/12/2006</c:v>
                </c:pt>
                <c:pt idx="13254">
                  <c:v>8/13/2006</c:v>
                </c:pt>
                <c:pt idx="13255">
                  <c:v>8/14/2006</c:v>
                </c:pt>
                <c:pt idx="13256">
                  <c:v>8/15/2006</c:v>
                </c:pt>
                <c:pt idx="13257">
                  <c:v>8/16/2006</c:v>
                </c:pt>
                <c:pt idx="13258">
                  <c:v>8/17/2006</c:v>
                </c:pt>
                <c:pt idx="13259">
                  <c:v>8/18/2006</c:v>
                </c:pt>
                <c:pt idx="13260">
                  <c:v>8/19/2006</c:v>
                </c:pt>
                <c:pt idx="13261">
                  <c:v>8/20/2006</c:v>
                </c:pt>
                <c:pt idx="13262">
                  <c:v>8/21/2006</c:v>
                </c:pt>
                <c:pt idx="13263">
                  <c:v>8/22/2006</c:v>
                </c:pt>
                <c:pt idx="13264">
                  <c:v>8/23/2006</c:v>
                </c:pt>
                <c:pt idx="13265">
                  <c:v>8/24/2006</c:v>
                </c:pt>
                <c:pt idx="13266">
                  <c:v>8/25/2006</c:v>
                </c:pt>
                <c:pt idx="13267">
                  <c:v>8/26/2006</c:v>
                </c:pt>
                <c:pt idx="13268">
                  <c:v>8/27/2006</c:v>
                </c:pt>
                <c:pt idx="13269">
                  <c:v>8/28/2006</c:v>
                </c:pt>
                <c:pt idx="13270">
                  <c:v>8/29/2006</c:v>
                </c:pt>
                <c:pt idx="13271">
                  <c:v>8/30/2006</c:v>
                </c:pt>
                <c:pt idx="13272">
                  <c:v>8/31/2006</c:v>
                </c:pt>
                <c:pt idx="13273">
                  <c:v>9/1/2006</c:v>
                </c:pt>
                <c:pt idx="13274">
                  <c:v>9/2/2006</c:v>
                </c:pt>
                <c:pt idx="13275">
                  <c:v>9/3/2006</c:v>
                </c:pt>
                <c:pt idx="13276">
                  <c:v>9/4/2006</c:v>
                </c:pt>
                <c:pt idx="13277">
                  <c:v>9/5/2006</c:v>
                </c:pt>
                <c:pt idx="13278">
                  <c:v>9/6/2006</c:v>
                </c:pt>
                <c:pt idx="13279">
                  <c:v>9/7/2006</c:v>
                </c:pt>
                <c:pt idx="13280">
                  <c:v>9/8/2006</c:v>
                </c:pt>
                <c:pt idx="13281">
                  <c:v>9/9/2006</c:v>
                </c:pt>
                <c:pt idx="13282">
                  <c:v>9/10/2006</c:v>
                </c:pt>
                <c:pt idx="13283">
                  <c:v>9/11/2006</c:v>
                </c:pt>
                <c:pt idx="13284">
                  <c:v>9/12/2006</c:v>
                </c:pt>
                <c:pt idx="13285">
                  <c:v>9/13/2006</c:v>
                </c:pt>
                <c:pt idx="13286">
                  <c:v>9/14/2006</c:v>
                </c:pt>
                <c:pt idx="13287">
                  <c:v>9/15/2006</c:v>
                </c:pt>
                <c:pt idx="13288">
                  <c:v>9/16/2006</c:v>
                </c:pt>
                <c:pt idx="13289">
                  <c:v>9/17/2006</c:v>
                </c:pt>
                <c:pt idx="13290">
                  <c:v>9/18/2006</c:v>
                </c:pt>
                <c:pt idx="13291">
                  <c:v>9/19/2006</c:v>
                </c:pt>
                <c:pt idx="13292">
                  <c:v>9/20/2006</c:v>
                </c:pt>
                <c:pt idx="13293">
                  <c:v>9/21/2006</c:v>
                </c:pt>
                <c:pt idx="13294">
                  <c:v>9/22/2006</c:v>
                </c:pt>
                <c:pt idx="13295">
                  <c:v>9/23/2006</c:v>
                </c:pt>
                <c:pt idx="13296">
                  <c:v>9/24/2006</c:v>
                </c:pt>
                <c:pt idx="13297">
                  <c:v>9/25/2006</c:v>
                </c:pt>
                <c:pt idx="13298">
                  <c:v>9/26/2006</c:v>
                </c:pt>
                <c:pt idx="13299">
                  <c:v>9/27/2006</c:v>
                </c:pt>
                <c:pt idx="13300">
                  <c:v>9/28/2006</c:v>
                </c:pt>
                <c:pt idx="13301">
                  <c:v>9/29/2006</c:v>
                </c:pt>
                <c:pt idx="13302">
                  <c:v>9/30/2006</c:v>
                </c:pt>
                <c:pt idx="13303">
                  <c:v>10/1/2006</c:v>
                </c:pt>
                <c:pt idx="13304">
                  <c:v>10/2/2006</c:v>
                </c:pt>
                <c:pt idx="13305">
                  <c:v>10/3/2006</c:v>
                </c:pt>
                <c:pt idx="13306">
                  <c:v>10/4/2006</c:v>
                </c:pt>
                <c:pt idx="13307">
                  <c:v>10/5/2006</c:v>
                </c:pt>
                <c:pt idx="13308">
                  <c:v>10/6/2006</c:v>
                </c:pt>
                <c:pt idx="13309">
                  <c:v>10/7/2006</c:v>
                </c:pt>
                <c:pt idx="13310">
                  <c:v>10/8/2006</c:v>
                </c:pt>
                <c:pt idx="13311">
                  <c:v>10/9/2006</c:v>
                </c:pt>
                <c:pt idx="13312">
                  <c:v>10/10/2006</c:v>
                </c:pt>
                <c:pt idx="13313">
                  <c:v>10/11/2006</c:v>
                </c:pt>
                <c:pt idx="13314">
                  <c:v>10/12/2006</c:v>
                </c:pt>
                <c:pt idx="13315">
                  <c:v>10/13/2006</c:v>
                </c:pt>
                <c:pt idx="13316">
                  <c:v>10/14/2006</c:v>
                </c:pt>
                <c:pt idx="13317">
                  <c:v>10/15/2006</c:v>
                </c:pt>
                <c:pt idx="13318">
                  <c:v>10/16/2006</c:v>
                </c:pt>
                <c:pt idx="13319">
                  <c:v>10/17/2006</c:v>
                </c:pt>
                <c:pt idx="13320">
                  <c:v>10/18/2006</c:v>
                </c:pt>
                <c:pt idx="13321">
                  <c:v>10/19/2006</c:v>
                </c:pt>
                <c:pt idx="13322">
                  <c:v>10/20/2006</c:v>
                </c:pt>
                <c:pt idx="13323">
                  <c:v>10/21/2006</c:v>
                </c:pt>
                <c:pt idx="13324">
                  <c:v>10/22/2006</c:v>
                </c:pt>
                <c:pt idx="13325">
                  <c:v>10/23/2006</c:v>
                </c:pt>
                <c:pt idx="13326">
                  <c:v>10/24/2006</c:v>
                </c:pt>
                <c:pt idx="13327">
                  <c:v>10/25/2006</c:v>
                </c:pt>
                <c:pt idx="13328">
                  <c:v>10/26/2006</c:v>
                </c:pt>
                <c:pt idx="13329">
                  <c:v>10/27/2006</c:v>
                </c:pt>
                <c:pt idx="13330">
                  <c:v>10/28/2006</c:v>
                </c:pt>
                <c:pt idx="13331">
                  <c:v>10/29/2006</c:v>
                </c:pt>
                <c:pt idx="13332">
                  <c:v>10/30/2006</c:v>
                </c:pt>
                <c:pt idx="13333">
                  <c:v>10/31/2006</c:v>
                </c:pt>
                <c:pt idx="13334">
                  <c:v>11/1/2006</c:v>
                </c:pt>
                <c:pt idx="13335">
                  <c:v>11/2/2006</c:v>
                </c:pt>
                <c:pt idx="13336">
                  <c:v>11/3/2006</c:v>
                </c:pt>
                <c:pt idx="13337">
                  <c:v>11/4/2006</c:v>
                </c:pt>
                <c:pt idx="13338">
                  <c:v>11/5/2006</c:v>
                </c:pt>
                <c:pt idx="13339">
                  <c:v>11/6/2006</c:v>
                </c:pt>
                <c:pt idx="13340">
                  <c:v>11/7/2006</c:v>
                </c:pt>
                <c:pt idx="13341">
                  <c:v>11/8/2006</c:v>
                </c:pt>
                <c:pt idx="13342">
                  <c:v>11/9/2006</c:v>
                </c:pt>
                <c:pt idx="13343">
                  <c:v>11/10/2006</c:v>
                </c:pt>
                <c:pt idx="13344">
                  <c:v>11/11/2006</c:v>
                </c:pt>
                <c:pt idx="13345">
                  <c:v>11/12/2006</c:v>
                </c:pt>
                <c:pt idx="13346">
                  <c:v>11/13/2006</c:v>
                </c:pt>
                <c:pt idx="13347">
                  <c:v>11/14/2006</c:v>
                </c:pt>
                <c:pt idx="13348">
                  <c:v>11/15/2006</c:v>
                </c:pt>
                <c:pt idx="13349">
                  <c:v>11/16/2006</c:v>
                </c:pt>
                <c:pt idx="13350">
                  <c:v>11/17/2006</c:v>
                </c:pt>
                <c:pt idx="13351">
                  <c:v>11/18/2006</c:v>
                </c:pt>
                <c:pt idx="13352">
                  <c:v>11/19/2006</c:v>
                </c:pt>
                <c:pt idx="13353">
                  <c:v>11/20/2006</c:v>
                </c:pt>
                <c:pt idx="13354">
                  <c:v>11/21/2006</c:v>
                </c:pt>
                <c:pt idx="13355">
                  <c:v>11/22/2006</c:v>
                </c:pt>
                <c:pt idx="13356">
                  <c:v>11/23/2006</c:v>
                </c:pt>
                <c:pt idx="13357">
                  <c:v>11/24/2006</c:v>
                </c:pt>
                <c:pt idx="13358">
                  <c:v>11/25/2006</c:v>
                </c:pt>
                <c:pt idx="13359">
                  <c:v>11/26/2006</c:v>
                </c:pt>
                <c:pt idx="13360">
                  <c:v>11/27/2006</c:v>
                </c:pt>
                <c:pt idx="13361">
                  <c:v>11/28/2006</c:v>
                </c:pt>
                <c:pt idx="13362">
                  <c:v>11/29/2006</c:v>
                </c:pt>
                <c:pt idx="13363">
                  <c:v>11/30/2006</c:v>
                </c:pt>
                <c:pt idx="13364">
                  <c:v>12/1/2006</c:v>
                </c:pt>
                <c:pt idx="13365">
                  <c:v>12/2/2006</c:v>
                </c:pt>
                <c:pt idx="13366">
                  <c:v>12/3/2006</c:v>
                </c:pt>
                <c:pt idx="13367">
                  <c:v>12/4/2006</c:v>
                </c:pt>
                <c:pt idx="13368">
                  <c:v>12/5/2006</c:v>
                </c:pt>
                <c:pt idx="13369">
                  <c:v>12/6/2006</c:v>
                </c:pt>
                <c:pt idx="13370">
                  <c:v>12/7/2006</c:v>
                </c:pt>
                <c:pt idx="13371">
                  <c:v>12/8/2006</c:v>
                </c:pt>
                <c:pt idx="13372">
                  <c:v>12/9/2006</c:v>
                </c:pt>
                <c:pt idx="13373">
                  <c:v>12/10/2006</c:v>
                </c:pt>
                <c:pt idx="13374">
                  <c:v>12/11/2006</c:v>
                </c:pt>
                <c:pt idx="13375">
                  <c:v>12/12/2006</c:v>
                </c:pt>
                <c:pt idx="13376">
                  <c:v>12/13/2006</c:v>
                </c:pt>
                <c:pt idx="13377">
                  <c:v>12/14/2006</c:v>
                </c:pt>
                <c:pt idx="13378">
                  <c:v>12/15/2006</c:v>
                </c:pt>
                <c:pt idx="13379">
                  <c:v>12/16/2006</c:v>
                </c:pt>
                <c:pt idx="13380">
                  <c:v>12/17/2006</c:v>
                </c:pt>
                <c:pt idx="13381">
                  <c:v>12/18/2006</c:v>
                </c:pt>
                <c:pt idx="13382">
                  <c:v>12/19/2006</c:v>
                </c:pt>
                <c:pt idx="13383">
                  <c:v>12/20/2006</c:v>
                </c:pt>
                <c:pt idx="13384">
                  <c:v>12/21/2006</c:v>
                </c:pt>
                <c:pt idx="13385">
                  <c:v>12/22/2006</c:v>
                </c:pt>
                <c:pt idx="13386">
                  <c:v>12/23/2006</c:v>
                </c:pt>
                <c:pt idx="13387">
                  <c:v>12/24/2006</c:v>
                </c:pt>
                <c:pt idx="13388">
                  <c:v>12/25/2006</c:v>
                </c:pt>
                <c:pt idx="13389">
                  <c:v>12/26/2006</c:v>
                </c:pt>
                <c:pt idx="13390">
                  <c:v>12/27/2006</c:v>
                </c:pt>
                <c:pt idx="13391">
                  <c:v>12/28/2006</c:v>
                </c:pt>
                <c:pt idx="13392">
                  <c:v>12/29/2006</c:v>
                </c:pt>
                <c:pt idx="13393">
                  <c:v>12/30/2006</c:v>
                </c:pt>
                <c:pt idx="13394">
                  <c:v>12/31/2006</c:v>
                </c:pt>
                <c:pt idx="13395">
                  <c:v>1/1/2007</c:v>
                </c:pt>
                <c:pt idx="13396">
                  <c:v>1/2/2007</c:v>
                </c:pt>
                <c:pt idx="13397">
                  <c:v>1/3/2007</c:v>
                </c:pt>
                <c:pt idx="13398">
                  <c:v>1/4/2007</c:v>
                </c:pt>
                <c:pt idx="13399">
                  <c:v>1/5/2007</c:v>
                </c:pt>
                <c:pt idx="13400">
                  <c:v>1/6/2007</c:v>
                </c:pt>
                <c:pt idx="13401">
                  <c:v>1/7/2007</c:v>
                </c:pt>
                <c:pt idx="13402">
                  <c:v>1/8/2007</c:v>
                </c:pt>
                <c:pt idx="13403">
                  <c:v>1/9/2007</c:v>
                </c:pt>
                <c:pt idx="13404">
                  <c:v>1/10/2007</c:v>
                </c:pt>
                <c:pt idx="13405">
                  <c:v>1/11/2007</c:v>
                </c:pt>
                <c:pt idx="13406">
                  <c:v>1/12/2007</c:v>
                </c:pt>
                <c:pt idx="13407">
                  <c:v>1/13/2007</c:v>
                </c:pt>
                <c:pt idx="13408">
                  <c:v>1/14/2007</c:v>
                </c:pt>
                <c:pt idx="13409">
                  <c:v>1/15/2007</c:v>
                </c:pt>
                <c:pt idx="13410">
                  <c:v>1/16/2007</c:v>
                </c:pt>
                <c:pt idx="13411">
                  <c:v>1/17/2007</c:v>
                </c:pt>
                <c:pt idx="13412">
                  <c:v>1/18/2007</c:v>
                </c:pt>
                <c:pt idx="13413">
                  <c:v>1/19/2007</c:v>
                </c:pt>
                <c:pt idx="13414">
                  <c:v>1/20/2007</c:v>
                </c:pt>
                <c:pt idx="13415">
                  <c:v>1/21/2007</c:v>
                </c:pt>
                <c:pt idx="13416">
                  <c:v>1/22/2007</c:v>
                </c:pt>
                <c:pt idx="13417">
                  <c:v>1/23/2007</c:v>
                </c:pt>
                <c:pt idx="13418">
                  <c:v>1/24/2007</c:v>
                </c:pt>
                <c:pt idx="13419">
                  <c:v>1/25/2007</c:v>
                </c:pt>
                <c:pt idx="13420">
                  <c:v>1/26/2007</c:v>
                </c:pt>
                <c:pt idx="13421">
                  <c:v>1/27/2007</c:v>
                </c:pt>
                <c:pt idx="13422">
                  <c:v>1/28/2007</c:v>
                </c:pt>
                <c:pt idx="13423">
                  <c:v>1/29/2007</c:v>
                </c:pt>
                <c:pt idx="13424">
                  <c:v>1/30/2007</c:v>
                </c:pt>
                <c:pt idx="13425">
                  <c:v>1/31/2007</c:v>
                </c:pt>
                <c:pt idx="13426">
                  <c:v>2/1/2007</c:v>
                </c:pt>
                <c:pt idx="13427">
                  <c:v>2/2/2007</c:v>
                </c:pt>
                <c:pt idx="13428">
                  <c:v>2/3/2007</c:v>
                </c:pt>
                <c:pt idx="13429">
                  <c:v>2/4/2007</c:v>
                </c:pt>
                <c:pt idx="13430">
                  <c:v>2/5/2007</c:v>
                </c:pt>
                <c:pt idx="13431">
                  <c:v>2/6/2007</c:v>
                </c:pt>
                <c:pt idx="13432">
                  <c:v>2/7/2007</c:v>
                </c:pt>
                <c:pt idx="13433">
                  <c:v>2/8/2007</c:v>
                </c:pt>
                <c:pt idx="13434">
                  <c:v>2/9/2007</c:v>
                </c:pt>
                <c:pt idx="13435">
                  <c:v>2/10/2007</c:v>
                </c:pt>
                <c:pt idx="13436">
                  <c:v>2/11/2007</c:v>
                </c:pt>
                <c:pt idx="13437">
                  <c:v>2/12/2007</c:v>
                </c:pt>
                <c:pt idx="13438">
                  <c:v>2/13/2007</c:v>
                </c:pt>
                <c:pt idx="13439">
                  <c:v>2/14/2007</c:v>
                </c:pt>
                <c:pt idx="13440">
                  <c:v>2/15/2007</c:v>
                </c:pt>
                <c:pt idx="13441">
                  <c:v>2/16/2007</c:v>
                </c:pt>
                <c:pt idx="13442">
                  <c:v>2/17/2007</c:v>
                </c:pt>
                <c:pt idx="13443">
                  <c:v>2/18/2007</c:v>
                </c:pt>
                <c:pt idx="13444">
                  <c:v>2/19/2007</c:v>
                </c:pt>
                <c:pt idx="13445">
                  <c:v>2/20/2007</c:v>
                </c:pt>
                <c:pt idx="13446">
                  <c:v>2/21/2007</c:v>
                </c:pt>
                <c:pt idx="13447">
                  <c:v>2/22/2007</c:v>
                </c:pt>
                <c:pt idx="13448">
                  <c:v>2/23/2007</c:v>
                </c:pt>
                <c:pt idx="13449">
                  <c:v>2/24/2007</c:v>
                </c:pt>
                <c:pt idx="13450">
                  <c:v>2/25/2007</c:v>
                </c:pt>
                <c:pt idx="13451">
                  <c:v>2/26/2007</c:v>
                </c:pt>
                <c:pt idx="13452">
                  <c:v>2/27/2007</c:v>
                </c:pt>
                <c:pt idx="13453">
                  <c:v>2/28/2007</c:v>
                </c:pt>
                <c:pt idx="13454">
                  <c:v>3/1/2007</c:v>
                </c:pt>
                <c:pt idx="13455">
                  <c:v>3/2/2007</c:v>
                </c:pt>
                <c:pt idx="13456">
                  <c:v>3/3/2007</c:v>
                </c:pt>
                <c:pt idx="13457">
                  <c:v>3/4/2007</c:v>
                </c:pt>
                <c:pt idx="13458">
                  <c:v>3/5/2007</c:v>
                </c:pt>
                <c:pt idx="13459">
                  <c:v>3/6/2007</c:v>
                </c:pt>
                <c:pt idx="13460">
                  <c:v>3/7/2007</c:v>
                </c:pt>
                <c:pt idx="13461">
                  <c:v>3/8/2007</c:v>
                </c:pt>
                <c:pt idx="13462">
                  <c:v>3/9/2007</c:v>
                </c:pt>
                <c:pt idx="13463">
                  <c:v>3/10/2007</c:v>
                </c:pt>
                <c:pt idx="13464">
                  <c:v>3/11/2007</c:v>
                </c:pt>
                <c:pt idx="13465">
                  <c:v>3/12/2007</c:v>
                </c:pt>
                <c:pt idx="13466">
                  <c:v>3/13/2007</c:v>
                </c:pt>
                <c:pt idx="13467">
                  <c:v>3/14/2007</c:v>
                </c:pt>
                <c:pt idx="13468">
                  <c:v>3/15/2007</c:v>
                </c:pt>
                <c:pt idx="13469">
                  <c:v>3/16/2007</c:v>
                </c:pt>
                <c:pt idx="13470">
                  <c:v>3/17/2007</c:v>
                </c:pt>
                <c:pt idx="13471">
                  <c:v>3/18/2007</c:v>
                </c:pt>
                <c:pt idx="13472">
                  <c:v>3/19/2007</c:v>
                </c:pt>
                <c:pt idx="13473">
                  <c:v>3/20/2007</c:v>
                </c:pt>
                <c:pt idx="13474">
                  <c:v>3/21/2007</c:v>
                </c:pt>
                <c:pt idx="13475">
                  <c:v>3/22/2007</c:v>
                </c:pt>
                <c:pt idx="13476">
                  <c:v>3/23/2007</c:v>
                </c:pt>
                <c:pt idx="13477">
                  <c:v>3/24/2007</c:v>
                </c:pt>
                <c:pt idx="13478">
                  <c:v>3/25/2007</c:v>
                </c:pt>
                <c:pt idx="13479">
                  <c:v>3/26/2007</c:v>
                </c:pt>
                <c:pt idx="13480">
                  <c:v>3/27/2007</c:v>
                </c:pt>
                <c:pt idx="13481">
                  <c:v>3/28/2007</c:v>
                </c:pt>
                <c:pt idx="13482">
                  <c:v>3/29/2007</c:v>
                </c:pt>
                <c:pt idx="13483">
                  <c:v>3/30/2007</c:v>
                </c:pt>
                <c:pt idx="13484">
                  <c:v>3/31/2007</c:v>
                </c:pt>
                <c:pt idx="13485">
                  <c:v>4/1/2007</c:v>
                </c:pt>
                <c:pt idx="13486">
                  <c:v>4/2/2007</c:v>
                </c:pt>
                <c:pt idx="13487">
                  <c:v>4/3/2007</c:v>
                </c:pt>
                <c:pt idx="13488">
                  <c:v>4/4/2007</c:v>
                </c:pt>
                <c:pt idx="13489">
                  <c:v>4/5/2007</c:v>
                </c:pt>
                <c:pt idx="13490">
                  <c:v>4/6/2007</c:v>
                </c:pt>
                <c:pt idx="13491">
                  <c:v>4/7/2007</c:v>
                </c:pt>
                <c:pt idx="13492">
                  <c:v>4/8/2007</c:v>
                </c:pt>
                <c:pt idx="13493">
                  <c:v>4/9/2007</c:v>
                </c:pt>
                <c:pt idx="13494">
                  <c:v>4/10/2007</c:v>
                </c:pt>
                <c:pt idx="13495">
                  <c:v>4/11/2007</c:v>
                </c:pt>
                <c:pt idx="13496">
                  <c:v>4/12/2007</c:v>
                </c:pt>
                <c:pt idx="13497">
                  <c:v>4/13/2007</c:v>
                </c:pt>
                <c:pt idx="13498">
                  <c:v>4/14/2007</c:v>
                </c:pt>
                <c:pt idx="13499">
                  <c:v>4/15/2007</c:v>
                </c:pt>
                <c:pt idx="13500">
                  <c:v>4/16/2007</c:v>
                </c:pt>
                <c:pt idx="13501">
                  <c:v>4/17/2007</c:v>
                </c:pt>
                <c:pt idx="13502">
                  <c:v>4/18/2007</c:v>
                </c:pt>
                <c:pt idx="13503">
                  <c:v>4/19/2007</c:v>
                </c:pt>
                <c:pt idx="13504">
                  <c:v>4/20/2007</c:v>
                </c:pt>
                <c:pt idx="13505">
                  <c:v>4/21/2007</c:v>
                </c:pt>
                <c:pt idx="13506">
                  <c:v>4/22/2007</c:v>
                </c:pt>
                <c:pt idx="13507">
                  <c:v>4/23/2007</c:v>
                </c:pt>
                <c:pt idx="13508">
                  <c:v>4/24/2007</c:v>
                </c:pt>
                <c:pt idx="13509">
                  <c:v>4/25/2007</c:v>
                </c:pt>
                <c:pt idx="13510">
                  <c:v>4/26/2007</c:v>
                </c:pt>
                <c:pt idx="13511">
                  <c:v>4/27/2007</c:v>
                </c:pt>
                <c:pt idx="13512">
                  <c:v>4/28/2007</c:v>
                </c:pt>
                <c:pt idx="13513">
                  <c:v>4/29/2007</c:v>
                </c:pt>
                <c:pt idx="13514">
                  <c:v>4/30/2007</c:v>
                </c:pt>
                <c:pt idx="13515">
                  <c:v>5/1/2007</c:v>
                </c:pt>
                <c:pt idx="13516">
                  <c:v>5/2/2007</c:v>
                </c:pt>
                <c:pt idx="13517">
                  <c:v>5/3/2007</c:v>
                </c:pt>
                <c:pt idx="13518">
                  <c:v>5/4/2007</c:v>
                </c:pt>
                <c:pt idx="13519">
                  <c:v>5/5/2007</c:v>
                </c:pt>
                <c:pt idx="13520">
                  <c:v>5/6/2007</c:v>
                </c:pt>
                <c:pt idx="13521">
                  <c:v>5/7/2007</c:v>
                </c:pt>
                <c:pt idx="13522">
                  <c:v>5/8/2007</c:v>
                </c:pt>
                <c:pt idx="13523">
                  <c:v>5/9/2007</c:v>
                </c:pt>
                <c:pt idx="13524">
                  <c:v>5/10/2007</c:v>
                </c:pt>
                <c:pt idx="13525">
                  <c:v>5/11/2007</c:v>
                </c:pt>
                <c:pt idx="13526">
                  <c:v>5/12/2007</c:v>
                </c:pt>
                <c:pt idx="13527">
                  <c:v>5/13/2007</c:v>
                </c:pt>
                <c:pt idx="13528">
                  <c:v>5/14/2007</c:v>
                </c:pt>
                <c:pt idx="13529">
                  <c:v>5/15/2007</c:v>
                </c:pt>
                <c:pt idx="13530">
                  <c:v>5/16/2007</c:v>
                </c:pt>
                <c:pt idx="13531">
                  <c:v>5/17/2007</c:v>
                </c:pt>
                <c:pt idx="13532">
                  <c:v>5/18/2007</c:v>
                </c:pt>
                <c:pt idx="13533">
                  <c:v>5/19/2007</c:v>
                </c:pt>
                <c:pt idx="13534">
                  <c:v>5/20/2007</c:v>
                </c:pt>
                <c:pt idx="13535">
                  <c:v>5/21/2007</c:v>
                </c:pt>
                <c:pt idx="13536">
                  <c:v>5/22/2007</c:v>
                </c:pt>
                <c:pt idx="13537">
                  <c:v>5/23/2007</c:v>
                </c:pt>
                <c:pt idx="13538">
                  <c:v>5/24/2007</c:v>
                </c:pt>
                <c:pt idx="13539">
                  <c:v>5/25/2007</c:v>
                </c:pt>
                <c:pt idx="13540">
                  <c:v>5/26/2007</c:v>
                </c:pt>
                <c:pt idx="13541">
                  <c:v>5/27/2007</c:v>
                </c:pt>
                <c:pt idx="13542">
                  <c:v>5/28/2007</c:v>
                </c:pt>
                <c:pt idx="13543">
                  <c:v>5/29/2007</c:v>
                </c:pt>
                <c:pt idx="13544">
                  <c:v>5/30/2007</c:v>
                </c:pt>
                <c:pt idx="13545">
                  <c:v>5/31/2007</c:v>
                </c:pt>
                <c:pt idx="13546">
                  <c:v>6/1/2007</c:v>
                </c:pt>
                <c:pt idx="13547">
                  <c:v>6/2/2007</c:v>
                </c:pt>
                <c:pt idx="13548">
                  <c:v>6/3/2007</c:v>
                </c:pt>
                <c:pt idx="13549">
                  <c:v>6/4/2007</c:v>
                </c:pt>
                <c:pt idx="13550">
                  <c:v>6/5/2007</c:v>
                </c:pt>
                <c:pt idx="13551">
                  <c:v>6/6/2007</c:v>
                </c:pt>
                <c:pt idx="13552">
                  <c:v>6/7/2007</c:v>
                </c:pt>
                <c:pt idx="13553">
                  <c:v>6/8/2007</c:v>
                </c:pt>
                <c:pt idx="13554">
                  <c:v>6/9/2007</c:v>
                </c:pt>
                <c:pt idx="13555">
                  <c:v>6/10/2007</c:v>
                </c:pt>
                <c:pt idx="13556">
                  <c:v>6/11/2007</c:v>
                </c:pt>
                <c:pt idx="13557">
                  <c:v>6/12/2007</c:v>
                </c:pt>
                <c:pt idx="13558">
                  <c:v>6/13/2007</c:v>
                </c:pt>
                <c:pt idx="13559">
                  <c:v>6/14/2007</c:v>
                </c:pt>
                <c:pt idx="13560">
                  <c:v>6/15/2007</c:v>
                </c:pt>
                <c:pt idx="13561">
                  <c:v>6/16/2007</c:v>
                </c:pt>
                <c:pt idx="13562">
                  <c:v>6/17/2007</c:v>
                </c:pt>
                <c:pt idx="13563">
                  <c:v>6/18/2007</c:v>
                </c:pt>
                <c:pt idx="13564">
                  <c:v>6/19/2007</c:v>
                </c:pt>
                <c:pt idx="13565">
                  <c:v>6/20/2007</c:v>
                </c:pt>
                <c:pt idx="13566">
                  <c:v>6/21/2007</c:v>
                </c:pt>
                <c:pt idx="13567">
                  <c:v>6/22/2007</c:v>
                </c:pt>
                <c:pt idx="13568">
                  <c:v>6/23/2007</c:v>
                </c:pt>
                <c:pt idx="13569">
                  <c:v>6/24/2007</c:v>
                </c:pt>
                <c:pt idx="13570">
                  <c:v>6/25/2007</c:v>
                </c:pt>
                <c:pt idx="13571">
                  <c:v>6/26/2007</c:v>
                </c:pt>
                <c:pt idx="13572">
                  <c:v>6/27/2007</c:v>
                </c:pt>
                <c:pt idx="13573">
                  <c:v>6/28/2007</c:v>
                </c:pt>
                <c:pt idx="13574">
                  <c:v>6/29/2007</c:v>
                </c:pt>
                <c:pt idx="13575">
                  <c:v>6/30/2007</c:v>
                </c:pt>
                <c:pt idx="13576">
                  <c:v>7/1/2007</c:v>
                </c:pt>
                <c:pt idx="13577">
                  <c:v>7/2/2007</c:v>
                </c:pt>
                <c:pt idx="13578">
                  <c:v>7/3/2007</c:v>
                </c:pt>
                <c:pt idx="13579">
                  <c:v>7/4/2007</c:v>
                </c:pt>
                <c:pt idx="13580">
                  <c:v>7/5/2007</c:v>
                </c:pt>
                <c:pt idx="13581">
                  <c:v>7/6/2007</c:v>
                </c:pt>
                <c:pt idx="13582">
                  <c:v>7/7/2007</c:v>
                </c:pt>
                <c:pt idx="13583">
                  <c:v>7/8/2007</c:v>
                </c:pt>
                <c:pt idx="13584">
                  <c:v>7/9/2007</c:v>
                </c:pt>
                <c:pt idx="13585">
                  <c:v>7/10/2007</c:v>
                </c:pt>
                <c:pt idx="13586">
                  <c:v>7/11/2007</c:v>
                </c:pt>
                <c:pt idx="13587">
                  <c:v>7/12/2007</c:v>
                </c:pt>
                <c:pt idx="13588">
                  <c:v>7/13/2007</c:v>
                </c:pt>
                <c:pt idx="13589">
                  <c:v>7/14/2007</c:v>
                </c:pt>
                <c:pt idx="13590">
                  <c:v>7/15/2007</c:v>
                </c:pt>
                <c:pt idx="13591">
                  <c:v>7/16/2007</c:v>
                </c:pt>
                <c:pt idx="13592">
                  <c:v>7/17/2007</c:v>
                </c:pt>
                <c:pt idx="13593">
                  <c:v>7/18/2007</c:v>
                </c:pt>
                <c:pt idx="13594">
                  <c:v>7/19/2007</c:v>
                </c:pt>
                <c:pt idx="13595">
                  <c:v>7/20/2007</c:v>
                </c:pt>
                <c:pt idx="13596">
                  <c:v>7/21/2007</c:v>
                </c:pt>
                <c:pt idx="13597">
                  <c:v>7/22/2007</c:v>
                </c:pt>
                <c:pt idx="13598">
                  <c:v>7/23/2007</c:v>
                </c:pt>
                <c:pt idx="13599">
                  <c:v>7/24/2007</c:v>
                </c:pt>
                <c:pt idx="13600">
                  <c:v>7/25/2007</c:v>
                </c:pt>
                <c:pt idx="13601">
                  <c:v>7/26/2007</c:v>
                </c:pt>
                <c:pt idx="13602">
                  <c:v>7/27/2007</c:v>
                </c:pt>
                <c:pt idx="13603">
                  <c:v>7/28/2007</c:v>
                </c:pt>
                <c:pt idx="13604">
                  <c:v>7/29/2007</c:v>
                </c:pt>
                <c:pt idx="13605">
                  <c:v>7/30/2007</c:v>
                </c:pt>
                <c:pt idx="13606">
                  <c:v>7/31/2007</c:v>
                </c:pt>
                <c:pt idx="13607">
                  <c:v>8/1/2007</c:v>
                </c:pt>
                <c:pt idx="13608">
                  <c:v>8/2/2007</c:v>
                </c:pt>
                <c:pt idx="13609">
                  <c:v>8/3/2007</c:v>
                </c:pt>
                <c:pt idx="13610">
                  <c:v>8/4/2007</c:v>
                </c:pt>
                <c:pt idx="13611">
                  <c:v>8/5/2007</c:v>
                </c:pt>
                <c:pt idx="13612">
                  <c:v>8/6/2007</c:v>
                </c:pt>
                <c:pt idx="13613">
                  <c:v>8/7/2007</c:v>
                </c:pt>
                <c:pt idx="13614">
                  <c:v>8/8/2007</c:v>
                </c:pt>
                <c:pt idx="13615">
                  <c:v>8/9/2007</c:v>
                </c:pt>
                <c:pt idx="13616">
                  <c:v>8/10/2007</c:v>
                </c:pt>
                <c:pt idx="13617">
                  <c:v>8/11/2007</c:v>
                </c:pt>
                <c:pt idx="13618">
                  <c:v>8/12/2007</c:v>
                </c:pt>
                <c:pt idx="13619">
                  <c:v>8/13/2007</c:v>
                </c:pt>
                <c:pt idx="13620">
                  <c:v>8/14/2007</c:v>
                </c:pt>
                <c:pt idx="13621">
                  <c:v>8/15/2007</c:v>
                </c:pt>
                <c:pt idx="13622">
                  <c:v>8/16/2007</c:v>
                </c:pt>
                <c:pt idx="13623">
                  <c:v>8/17/2007</c:v>
                </c:pt>
                <c:pt idx="13624">
                  <c:v>8/18/2007</c:v>
                </c:pt>
                <c:pt idx="13625">
                  <c:v>8/19/2007</c:v>
                </c:pt>
                <c:pt idx="13626">
                  <c:v>8/20/2007</c:v>
                </c:pt>
                <c:pt idx="13627">
                  <c:v>8/21/2007</c:v>
                </c:pt>
                <c:pt idx="13628">
                  <c:v>8/22/2007</c:v>
                </c:pt>
                <c:pt idx="13629">
                  <c:v>8/23/2007</c:v>
                </c:pt>
                <c:pt idx="13630">
                  <c:v>8/24/2007</c:v>
                </c:pt>
                <c:pt idx="13631">
                  <c:v>8/25/2007</c:v>
                </c:pt>
                <c:pt idx="13632">
                  <c:v>8/26/2007</c:v>
                </c:pt>
                <c:pt idx="13633">
                  <c:v>8/27/2007</c:v>
                </c:pt>
                <c:pt idx="13634">
                  <c:v>8/28/2007</c:v>
                </c:pt>
                <c:pt idx="13635">
                  <c:v>8/29/2007</c:v>
                </c:pt>
                <c:pt idx="13636">
                  <c:v>8/30/2007</c:v>
                </c:pt>
                <c:pt idx="13637">
                  <c:v>8/31/2007</c:v>
                </c:pt>
                <c:pt idx="13638">
                  <c:v>9/1/2007</c:v>
                </c:pt>
                <c:pt idx="13639">
                  <c:v>9/2/2007</c:v>
                </c:pt>
                <c:pt idx="13640">
                  <c:v>9/3/2007</c:v>
                </c:pt>
                <c:pt idx="13641">
                  <c:v>9/4/2007</c:v>
                </c:pt>
                <c:pt idx="13642">
                  <c:v>9/5/2007</c:v>
                </c:pt>
                <c:pt idx="13643">
                  <c:v>9/6/2007</c:v>
                </c:pt>
                <c:pt idx="13644">
                  <c:v>9/7/2007</c:v>
                </c:pt>
                <c:pt idx="13645">
                  <c:v>9/8/2007</c:v>
                </c:pt>
                <c:pt idx="13646">
                  <c:v>9/9/2007</c:v>
                </c:pt>
                <c:pt idx="13647">
                  <c:v>9/10/2007</c:v>
                </c:pt>
                <c:pt idx="13648">
                  <c:v>9/11/2007</c:v>
                </c:pt>
                <c:pt idx="13649">
                  <c:v>9/12/2007</c:v>
                </c:pt>
                <c:pt idx="13650">
                  <c:v>9/13/2007</c:v>
                </c:pt>
                <c:pt idx="13651">
                  <c:v>9/14/2007</c:v>
                </c:pt>
                <c:pt idx="13652">
                  <c:v>9/15/2007</c:v>
                </c:pt>
                <c:pt idx="13653">
                  <c:v>9/16/2007</c:v>
                </c:pt>
                <c:pt idx="13654">
                  <c:v>9/17/2007</c:v>
                </c:pt>
                <c:pt idx="13655">
                  <c:v>9/18/2007</c:v>
                </c:pt>
                <c:pt idx="13656">
                  <c:v>9/19/2007</c:v>
                </c:pt>
                <c:pt idx="13657">
                  <c:v>9/20/2007</c:v>
                </c:pt>
                <c:pt idx="13658">
                  <c:v>9/21/2007</c:v>
                </c:pt>
                <c:pt idx="13659">
                  <c:v>9/22/2007</c:v>
                </c:pt>
                <c:pt idx="13660">
                  <c:v>9/23/2007</c:v>
                </c:pt>
                <c:pt idx="13661">
                  <c:v>9/24/2007</c:v>
                </c:pt>
                <c:pt idx="13662">
                  <c:v>9/25/2007</c:v>
                </c:pt>
                <c:pt idx="13663">
                  <c:v>9/26/2007</c:v>
                </c:pt>
                <c:pt idx="13664">
                  <c:v>9/27/2007</c:v>
                </c:pt>
                <c:pt idx="13665">
                  <c:v>9/28/2007</c:v>
                </c:pt>
                <c:pt idx="13666">
                  <c:v>9/29/2007</c:v>
                </c:pt>
                <c:pt idx="13667">
                  <c:v>9/30/2007</c:v>
                </c:pt>
                <c:pt idx="13668">
                  <c:v>10/1/2007</c:v>
                </c:pt>
                <c:pt idx="13669">
                  <c:v>10/2/2007</c:v>
                </c:pt>
                <c:pt idx="13670">
                  <c:v>10/3/2007</c:v>
                </c:pt>
                <c:pt idx="13671">
                  <c:v>10/4/2007</c:v>
                </c:pt>
                <c:pt idx="13672">
                  <c:v>10/5/2007</c:v>
                </c:pt>
                <c:pt idx="13673">
                  <c:v>10/6/2007</c:v>
                </c:pt>
                <c:pt idx="13674">
                  <c:v>10/7/2007</c:v>
                </c:pt>
                <c:pt idx="13675">
                  <c:v>10/8/2007</c:v>
                </c:pt>
                <c:pt idx="13676">
                  <c:v>10/9/2007</c:v>
                </c:pt>
                <c:pt idx="13677">
                  <c:v>10/10/2007</c:v>
                </c:pt>
                <c:pt idx="13678">
                  <c:v>10/11/2007</c:v>
                </c:pt>
                <c:pt idx="13679">
                  <c:v>10/12/2007</c:v>
                </c:pt>
                <c:pt idx="13680">
                  <c:v>10/13/2007</c:v>
                </c:pt>
                <c:pt idx="13681">
                  <c:v>10/14/2007</c:v>
                </c:pt>
                <c:pt idx="13682">
                  <c:v>10/15/2007</c:v>
                </c:pt>
                <c:pt idx="13683">
                  <c:v>10/16/2007</c:v>
                </c:pt>
                <c:pt idx="13684">
                  <c:v>10/17/2007</c:v>
                </c:pt>
                <c:pt idx="13685">
                  <c:v>10/18/2007</c:v>
                </c:pt>
                <c:pt idx="13686">
                  <c:v>10/19/2007</c:v>
                </c:pt>
                <c:pt idx="13687">
                  <c:v>10/20/2007</c:v>
                </c:pt>
                <c:pt idx="13688">
                  <c:v>10/21/2007</c:v>
                </c:pt>
                <c:pt idx="13689">
                  <c:v>10/22/2007</c:v>
                </c:pt>
                <c:pt idx="13690">
                  <c:v>10/23/2007</c:v>
                </c:pt>
                <c:pt idx="13691">
                  <c:v>10/24/2007</c:v>
                </c:pt>
                <c:pt idx="13692">
                  <c:v>10/25/2007</c:v>
                </c:pt>
                <c:pt idx="13693">
                  <c:v>10/26/2007</c:v>
                </c:pt>
                <c:pt idx="13694">
                  <c:v>10/27/2007</c:v>
                </c:pt>
                <c:pt idx="13695">
                  <c:v>10/28/2007</c:v>
                </c:pt>
                <c:pt idx="13696">
                  <c:v>10/29/2007</c:v>
                </c:pt>
                <c:pt idx="13697">
                  <c:v>10/30/2007</c:v>
                </c:pt>
                <c:pt idx="13698">
                  <c:v>10/31/2007</c:v>
                </c:pt>
                <c:pt idx="13699">
                  <c:v>11/1/2007</c:v>
                </c:pt>
                <c:pt idx="13700">
                  <c:v>11/2/2007</c:v>
                </c:pt>
                <c:pt idx="13701">
                  <c:v>11/3/2007</c:v>
                </c:pt>
                <c:pt idx="13702">
                  <c:v>11/4/2007</c:v>
                </c:pt>
                <c:pt idx="13703">
                  <c:v>11/5/2007</c:v>
                </c:pt>
                <c:pt idx="13704">
                  <c:v>11/6/2007</c:v>
                </c:pt>
                <c:pt idx="13705">
                  <c:v>11/7/2007</c:v>
                </c:pt>
                <c:pt idx="13706">
                  <c:v>11/8/2007</c:v>
                </c:pt>
                <c:pt idx="13707">
                  <c:v>11/9/2007</c:v>
                </c:pt>
                <c:pt idx="13708">
                  <c:v>11/10/2007</c:v>
                </c:pt>
                <c:pt idx="13709">
                  <c:v>11/11/2007</c:v>
                </c:pt>
                <c:pt idx="13710">
                  <c:v>11/12/2007</c:v>
                </c:pt>
                <c:pt idx="13711">
                  <c:v>11/13/2007</c:v>
                </c:pt>
                <c:pt idx="13712">
                  <c:v>11/14/2007</c:v>
                </c:pt>
                <c:pt idx="13713">
                  <c:v>11/15/2007</c:v>
                </c:pt>
                <c:pt idx="13714">
                  <c:v>11/16/2007</c:v>
                </c:pt>
                <c:pt idx="13715">
                  <c:v>11/17/2007</c:v>
                </c:pt>
                <c:pt idx="13716">
                  <c:v>11/18/2007</c:v>
                </c:pt>
                <c:pt idx="13717">
                  <c:v>11/19/2007</c:v>
                </c:pt>
                <c:pt idx="13718">
                  <c:v>11/20/2007</c:v>
                </c:pt>
                <c:pt idx="13719">
                  <c:v>11/21/2007</c:v>
                </c:pt>
                <c:pt idx="13720">
                  <c:v>11/22/2007</c:v>
                </c:pt>
                <c:pt idx="13721">
                  <c:v>11/23/2007</c:v>
                </c:pt>
                <c:pt idx="13722">
                  <c:v>11/24/2007</c:v>
                </c:pt>
                <c:pt idx="13723">
                  <c:v>11/25/2007</c:v>
                </c:pt>
                <c:pt idx="13724">
                  <c:v>11/26/2007</c:v>
                </c:pt>
                <c:pt idx="13725">
                  <c:v>11/27/2007</c:v>
                </c:pt>
                <c:pt idx="13726">
                  <c:v>11/28/2007</c:v>
                </c:pt>
                <c:pt idx="13727">
                  <c:v>11/29/2007</c:v>
                </c:pt>
                <c:pt idx="13728">
                  <c:v>11/30/2007</c:v>
                </c:pt>
                <c:pt idx="13729">
                  <c:v>12/1/2007</c:v>
                </c:pt>
                <c:pt idx="13730">
                  <c:v>12/2/2007</c:v>
                </c:pt>
                <c:pt idx="13731">
                  <c:v>12/3/2007</c:v>
                </c:pt>
                <c:pt idx="13732">
                  <c:v>12/4/2007</c:v>
                </c:pt>
                <c:pt idx="13733">
                  <c:v>12/5/2007</c:v>
                </c:pt>
                <c:pt idx="13734">
                  <c:v>12/6/2007</c:v>
                </c:pt>
                <c:pt idx="13735">
                  <c:v>12/7/2007</c:v>
                </c:pt>
                <c:pt idx="13736">
                  <c:v>12/8/2007</c:v>
                </c:pt>
                <c:pt idx="13737">
                  <c:v>12/9/2007</c:v>
                </c:pt>
                <c:pt idx="13738">
                  <c:v>12/10/2007</c:v>
                </c:pt>
                <c:pt idx="13739">
                  <c:v>12/11/2007</c:v>
                </c:pt>
                <c:pt idx="13740">
                  <c:v>12/12/2007</c:v>
                </c:pt>
                <c:pt idx="13741">
                  <c:v>12/13/2007</c:v>
                </c:pt>
                <c:pt idx="13742">
                  <c:v>12/14/2007</c:v>
                </c:pt>
                <c:pt idx="13743">
                  <c:v>12/15/2007</c:v>
                </c:pt>
                <c:pt idx="13744">
                  <c:v>12/16/2007</c:v>
                </c:pt>
                <c:pt idx="13745">
                  <c:v>12/17/2007</c:v>
                </c:pt>
                <c:pt idx="13746">
                  <c:v>12/18/2007</c:v>
                </c:pt>
                <c:pt idx="13747">
                  <c:v>12/19/2007</c:v>
                </c:pt>
                <c:pt idx="13748">
                  <c:v>12/20/2007</c:v>
                </c:pt>
                <c:pt idx="13749">
                  <c:v>12/21/2007</c:v>
                </c:pt>
                <c:pt idx="13750">
                  <c:v>12/22/2007</c:v>
                </c:pt>
                <c:pt idx="13751">
                  <c:v>12/23/2007</c:v>
                </c:pt>
                <c:pt idx="13752">
                  <c:v>12/24/2007</c:v>
                </c:pt>
                <c:pt idx="13753">
                  <c:v>12/25/2007</c:v>
                </c:pt>
                <c:pt idx="13754">
                  <c:v>12/26/2007</c:v>
                </c:pt>
                <c:pt idx="13755">
                  <c:v>12/27/2007</c:v>
                </c:pt>
                <c:pt idx="13756">
                  <c:v>12/28/2007</c:v>
                </c:pt>
                <c:pt idx="13757">
                  <c:v>12/29/2007</c:v>
                </c:pt>
                <c:pt idx="13758">
                  <c:v>12/30/2007</c:v>
                </c:pt>
                <c:pt idx="13759">
                  <c:v>12/31/2007</c:v>
                </c:pt>
                <c:pt idx="13760">
                  <c:v>1/1/2008</c:v>
                </c:pt>
                <c:pt idx="13761">
                  <c:v>1/2/2008</c:v>
                </c:pt>
                <c:pt idx="13762">
                  <c:v>1/3/2008</c:v>
                </c:pt>
                <c:pt idx="13763">
                  <c:v>1/4/2008</c:v>
                </c:pt>
                <c:pt idx="13764">
                  <c:v>1/5/2008</c:v>
                </c:pt>
                <c:pt idx="13765">
                  <c:v>1/6/2008</c:v>
                </c:pt>
                <c:pt idx="13766">
                  <c:v>1/7/2008</c:v>
                </c:pt>
                <c:pt idx="13767">
                  <c:v>1/8/2008</c:v>
                </c:pt>
                <c:pt idx="13768">
                  <c:v>1/9/2008</c:v>
                </c:pt>
                <c:pt idx="13769">
                  <c:v>1/10/2008</c:v>
                </c:pt>
                <c:pt idx="13770">
                  <c:v>1/11/2008</c:v>
                </c:pt>
                <c:pt idx="13771">
                  <c:v>1/12/2008</c:v>
                </c:pt>
                <c:pt idx="13772">
                  <c:v>1/13/2008</c:v>
                </c:pt>
                <c:pt idx="13773">
                  <c:v>1/14/2008</c:v>
                </c:pt>
                <c:pt idx="13774">
                  <c:v>1/15/2008</c:v>
                </c:pt>
                <c:pt idx="13775">
                  <c:v>1/16/2008</c:v>
                </c:pt>
                <c:pt idx="13776">
                  <c:v>1/17/2008</c:v>
                </c:pt>
                <c:pt idx="13777">
                  <c:v>1/18/2008</c:v>
                </c:pt>
                <c:pt idx="13778">
                  <c:v>1/19/2008</c:v>
                </c:pt>
                <c:pt idx="13779">
                  <c:v>1/20/2008</c:v>
                </c:pt>
                <c:pt idx="13780">
                  <c:v>1/21/2008</c:v>
                </c:pt>
                <c:pt idx="13781">
                  <c:v>1/22/2008</c:v>
                </c:pt>
                <c:pt idx="13782">
                  <c:v>1/23/2008</c:v>
                </c:pt>
                <c:pt idx="13783">
                  <c:v>1/24/2008</c:v>
                </c:pt>
                <c:pt idx="13784">
                  <c:v>1/25/2008</c:v>
                </c:pt>
                <c:pt idx="13785">
                  <c:v>1/26/2008</c:v>
                </c:pt>
                <c:pt idx="13786">
                  <c:v>1/27/2008</c:v>
                </c:pt>
                <c:pt idx="13787">
                  <c:v>1/28/2008</c:v>
                </c:pt>
                <c:pt idx="13788">
                  <c:v>1/29/2008</c:v>
                </c:pt>
                <c:pt idx="13789">
                  <c:v>1/30/2008</c:v>
                </c:pt>
                <c:pt idx="13790">
                  <c:v>1/31/2008</c:v>
                </c:pt>
                <c:pt idx="13791">
                  <c:v>2/1/2008</c:v>
                </c:pt>
                <c:pt idx="13792">
                  <c:v>2/2/2008</c:v>
                </c:pt>
                <c:pt idx="13793">
                  <c:v>2/3/2008</c:v>
                </c:pt>
                <c:pt idx="13794">
                  <c:v>2/4/2008</c:v>
                </c:pt>
                <c:pt idx="13795">
                  <c:v>2/5/2008</c:v>
                </c:pt>
                <c:pt idx="13796">
                  <c:v>2/6/2008</c:v>
                </c:pt>
                <c:pt idx="13797">
                  <c:v>2/7/2008</c:v>
                </c:pt>
                <c:pt idx="13798">
                  <c:v>2/8/2008</c:v>
                </c:pt>
                <c:pt idx="13799">
                  <c:v>2/9/2008</c:v>
                </c:pt>
                <c:pt idx="13800">
                  <c:v>2/10/2008</c:v>
                </c:pt>
                <c:pt idx="13801">
                  <c:v>2/11/2008</c:v>
                </c:pt>
                <c:pt idx="13802">
                  <c:v>2/12/2008</c:v>
                </c:pt>
                <c:pt idx="13803">
                  <c:v>2/13/2008</c:v>
                </c:pt>
                <c:pt idx="13804">
                  <c:v>2/14/2008</c:v>
                </c:pt>
                <c:pt idx="13805">
                  <c:v>2/15/2008</c:v>
                </c:pt>
                <c:pt idx="13806">
                  <c:v>2/16/2008</c:v>
                </c:pt>
                <c:pt idx="13807">
                  <c:v>2/17/2008</c:v>
                </c:pt>
                <c:pt idx="13808">
                  <c:v>2/18/2008</c:v>
                </c:pt>
                <c:pt idx="13809">
                  <c:v>2/19/2008</c:v>
                </c:pt>
                <c:pt idx="13810">
                  <c:v>2/20/2008</c:v>
                </c:pt>
                <c:pt idx="13811">
                  <c:v>2/21/2008</c:v>
                </c:pt>
                <c:pt idx="13812">
                  <c:v>2/22/2008</c:v>
                </c:pt>
                <c:pt idx="13813">
                  <c:v>2/23/2008</c:v>
                </c:pt>
                <c:pt idx="13814">
                  <c:v>2/24/2008</c:v>
                </c:pt>
                <c:pt idx="13815">
                  <c:v>2/25/2008</c:v>
                </c:pt>
                <c:pt idx="13816">
                  <c:v>2/26/2008</c:v>
                </c:pt>
                <c:pt idx="13817">
                  <c:v>2/27/2008</c:v>
                </c:pt>
                <c:pt idx="13818">
                  <c:v>2/28/2008</c:v>
                </c:pt>
                <c:pt idx="13819">
                  <c:v>2/29/2008</c:v>
                </c:pt>
                <c:pt idx="13820">
                  <c:v>3/1/2008</c:v>
                </c:pt>
                <c:pt idx="13821">
                  <c:v>3/2/2008</c:v>
                </c:pt>
                <c:pt idx="13822">
                  <c:v>3/3/2008</c:v>
                </c:pt>
                <c:pt idx="13823">
                  <c:v>3/4/2008</c:v>
                </c:pt>
                <c:pt idx="13824">
                  <c:v>3/5/2008</c:v>
                </c:pt>
                <c:pt idx="13825">
                  <c:v>3/6/2008</c:v>
                </c:pt>
                <c:pt idx="13826">
                  <c:v>3/7/2008</c:v>
                </c:pt>
                <c:pt idx="13827">
                  <c:v>3/8/2008</c:v>
                </c:pt>
                <c:pt idx="13828">
                  <c:v>3/9/2008</c:v>
                </c:pt>
                <c:pt idx="13829">
                  <c:v>3/10/2008</c:v>
                </c:pt>
                <c:pt idx="13830">
                  <c:v>3/11/2008</c:v>
                </c:pt>
                <c:pt idx="13831">
                  <c:v>3/12/2008</c:v>
                </c:pt>
                <c:pt idx="13832">
                  <c:v>3/13/2008</c:v>
                </c:pt>
                <c:pt idx="13833">
                  <c:v>3/14/2008</c:v>
                </c:pt>
                <c:pt idx="13834">
                  <c:v>3/15/2008</c:v>
                </c:pt>
                <c:pt idx="13835">
                  <c:v>3/16/2008</c:v>
                </c:pt>
                <c:pt idx="13836">
                  <c:v>3/17/2008</c:v>
                </c:pt>
                <c:pt idx="13837">
                  <c:v>3/18/2008</c:v>
                </c:pt>
                <c:pt idx="13838">
                  <c:v>3/19/2008</c:v>
                </c:pt>
                <c:pt idx="13839">
                  <c:v>3/20/2008</c:v>
                </c:pt>
                <c:pt idx="13840">
                  <c:v>3/21/2008</c:v>
                </c:pt>
                <c:pt idx="13841">
                  <c:v>3/22/2008</c:v>
                </c:pt>
                <c:pt idx="13842">
                  <c:v>3/23/2008</c:v>
                </c:pt>
                <c:pt idx="13843">
                  <c:v>3/24/2008</c:v>
                </c:pt>
                <c:pt idx="13844">
                  <c:v>3/25/2008</c:v>
                </c:pt>
                <c:pt idx="13845">
                  <c:v>3/26/2008</c:v>
                </c:pt>
                <c:pt idx="13846">
                  <c:v>3/27/2008</c:v>
                </c:pt>
                <c:pt idx="13847">
                  <c:v>3/28/2008</c:v>
                </c:pt>
                <c:pt idx="13848">
                  <c:v>3/29/2008</c:v>
                </c:pt>
                <c:pt idx="13849">
                  <c:v>3/30/2008</c:v>
                </c:pt>
                <c:pt idx="13850">
                  <c:v>3/31/2008</c:v>
                </c:pt>
                <c:pt idx="13851">
                  <c:v>4/1/2008</c:v>
                </c:pt>
                <c:pt idx="13852">
                  <c:v>4/2/2008</c:v>
                </c:pt>
                <c:pt idx="13853">
                  <c:v>4/3/2008</c:v>
                </c:pt>
                <c:pt idx="13854">
                  <c:v>4/4/2008</c:v>
                </c:pt>
                <c:pt idx="13855">
                  <c:v>4/5/2008</c:v>
                </c:pt>
                <c:pt idx="13856">
                  <c:v>4/6/2008</c:v>
                </c:pt>
                <c:pt idx="13857">
                  <c:v>4/7/2008</c:v>
                </c:pt>
                <c:pt idx="13858">
                  <c:v>4/8/2008</c:v>
                </c:pt>
                <c:pt idx="13859">
                  <c:v>4/9/2008</c:v>
                </c:pt>
                <c:pt idx="13860">
                  <c:v>4/10/2008</c:v>
                </c:pt>
                <c:pt idx="13861">
                  <c:v>4/11/2008</c:v>
                </c:pt>
                <c:pt idx="13862">
                  <c:v>4/12/2008</c:v>
                </c:pt>
                <c:pt idx="13863">
                  <c:v>4/13/2008</c:v>
                </c:pt>
                <c:pt idx="13864">
                  <c:v>4/14/2008</c:v>
                </c:pt>
                <c:pt idx="13865">
                  <c:v>4/15/2008</c:v>
                </c:pt>
                <c:pt idx="13866">
                  <c:v>4/16/2008</c:v>
                </c:pt>
                <c:pt idx="13867">
                  <c:v>4/17/2008</c:v>
                </c:pt>
                <c:pt idx="13868">
                  <c:v>4/18/2008</c:v>
                </c:pt>
                <c:pt idx="13869">
                  <c:v>4/19/2008</c:v>
                </c:pt>
                <c:pt idx="13870">
                  <c:v>4/20/2008</c:v>
                </c:pt>
                <c:pt idx="13871">
                  <c:v>4/21/2008</c:v>
                </c:pt>
                <c:pt idx="13872">
                  <c:v>4/22/2008</c:v>
                </c:pt>
                <c:pt idx="13873">
                  <c:v>4/23/2008</c:v>
                </c:pt>
                <c:pt idx="13874">
                  <c:v>4/24/2008</c:v>
                </c:pt>
                <c:pt idx="13875">
                  <c:v>4/25/2008</c:v>
                </c:pt>
                <c:pt idx="13876">
                  <c:v>4/26/2008</c:v>
                </c:pt>
                <c:pt idx="13877">
                  <c:v>4/27/2008</c:v>
                </c:pt>
                <c:pt idx="13878">
                  <c:v>4/28/2008</c:v>
                </c:pt>
                <c:pt idx="13879">
                  <c:v>4/29/2008</c:v>
                </c:pt>
                <c:pt idx="13880">
                  <c:v>4/30/2008</c:v>
                </c:pt>
                <c:pt idx="13881">
                  <c:v>5/1/2008</c:v>
                </c:pt>
                <c:pt idx="13882">
                  <c:v>5/2/2008</c:v>
                </c:pt>
                <c:pt idx="13883">
                  <c:v>5/3/2008</c:v>
                </c:pt>
                <c:pt idx="13884">
                  <c:v>5/4/2008</c:v>
                </c:pt>
                <c:pt idx="13885">
                  <c:v>5/5/2008</c:v>
                </c:pt>
                <c:pt idx="13886">
                  <c:v>5/6/2008</c:v>
                </c:pt>
                <c:pt idx="13887">
                  <c:v>5/7/2008</c:v>
                </c:pt>
                <c:pt idx="13888">
                  <c:v>5/8/2008</c:v>
                </c:pt>
                <c:pt idx="13889">
                  <c:v>5/9/2008</c:v>
                </c:pt>
                <c:pt idx="13890">
                  <c:v>5/10/2008</c:v>
                </c:pt>
                <c:pt idx="13891">
                  <c:v>5/11/2008</c:v>
                </c:pt>
                <c:pt idx="13892">
                  <c:v>5/12/2008</c:v>
                </c:pt>
                <c:pt idx="13893">
                  <c:v>5/13/2008</c:v>
                </c:pt>
                <c:pt idx="13894">
                  <c:v>5/14/2008</c:v>
                </c:pt>
                <c:pt idx="13895">
                  <c:v>5/15/2008</c:v>
                </c:pt>
                <c:pt idx="13896">
                  <c:v>5/16/2008</c:v>
                </c:pt>
                <c:pt idx="13897">
                  <c:v>5/17/2008</c:v>
                </c:pt>
                <c:pt idx="13898">
                  <c:v>5/18/2008</c:v>
                </c:pt>
                <c:pt idx="13899">
                  <c:v>5/19/2008</c:v>
                </c:pt>
                <c:pt idx="13900">
                  <c:v>5/20/2008</c:v>
                </c:pt>
                <c:pt idx="13901">
                  <c:v>5/21/2008</c:v>
                </c:pt>
                <c:pt idx="13902">
                  <c:v>5/22/2008</c:v>
                </c:pt>
                <c:pt idx="13903">
                  <c:v>5/23/2008</c:v>
                </c:pt>
                <c:pt idx="13904">
                  <c:v>5/24/2008</c:v>
                </c:pt>
                <c:pt idx="13905">
                  <c:v>5/25/2008</c:v>
                </c:pt>
                <c:pt idx="13906">
                  <c:v>5/26/2008</c:v>
                </c:pt>
                <c:pt idx="13907">
                  <c:v>5/27/2008</c:v>
                </c:pt>
                <c:pt idx="13908">
                  <c:v>5/28/2008</c:v>
                </c:pt>
                <c:pt idx="13909">
                  <c:v>5/29/2008</c:v>
                </c:pt>
                <c:pt idx="13910">
                  <c:v>5/30/2008</c:v>
                </c:pt>
                <c:pt idx="13911">
                  <c:v>5/31/2008</c:v>
                </c:pt>
                <c:pt idx="13912">
                  <c:v>6/1/2008</c:v>
                </c:pt>
                <c:pt idx="13913">
                  <c:v>6/2/2008</c:v>
                </c:pt>
                <c:pt idx="13914">
                  <c:v>6/3/2008</c:v>
                </c:pt>
                <c:pt idx="13915">
                  <c:v>6/4/2008</c:v>
                </c:pt>
                <c:pt idx="13916">
                  <c:v>6/5/2008</c:v>
                </c:pt>
                <c:pt idx="13917">
                  <c:v>6/6/2008</c:v>
                </c:pt>
                <c:pt idx="13918">
                  <c:v>6/7/2008</c:v>
                </c:pt>
                <c:pt idx="13919">
                  <c:v>6/8/2008</c:v>
                </c:pt>
                <c:pt idx="13920">
                  <c:v>6/9/2008</c:v>
                </c:pt>
                <c:pt idx="13921">
                  <c:v>6/10/2008</c:v>
                </c:pt>
                <c:pt idx="13922">
                  <c:v>6/11/2008</c:v>
                </c:pt>
                <c:pt idx="13923">
                  <c:v>6/12/2008</c:v>
                </c:pt>
                <c:pt idx="13924">
                  <c:v>6/13/2008</c:v>
                </c:pt>
                <c:pt idx="13925">
                  <c:v>6/14/2008</c:v>
                </c:pt>
                <c:pt idx="13926">
                  <c:v>6/15/2008</c:v>
                </c:pt>
                <c:pt idx="13927">
                  <c:v>6/16/2008</c:v>
                </c:pt>
                <c:pt idx="13928">
                  <c:v>6/17/2008</c:v>
                </c:pt>
                <c:pt idx="13929">
                  <c:v>6/18/2008</c:v>
                </c:pt>
                <c:pt idx="13930">
                  <c:v>6/19/2008</c:v>
                </c:pt>
                <c:pt idx="13931">
                  <c:v>6/20/2008</c:v>
                </c:pt>
                <c:pt idx="13932">
                  <c:v>6/21/2008</c:v>
                </c:pt>
                <c:pt idx="13933">
                  <c:v>6/22/2008</c:v>
                </c:pt>
                <c:pt idx="13934">
                  <c:v>6/23/2008</c:v>
                </c:pt>
                <c:pt idx="13935">
                  <c:v>6/24/2008</c:v>
                </c:pt>
                <c:pt idx="13936">
                  <c:v>6/25/2008</c:v>
                </c:pt>
                <c:pt idx="13937">
                  <c:v>6/26/2008</c:v>
                </c:pt>
                <c:pt idx="13938">
                  <c:v>6/27/2008</c:v>
                </c:pt>
                <c:pt idx="13939">
                  <c:v>6/28/2008</c:v>
                </c:pt>
                <c:pt idx="13940">
                  <c:v>6/29/2008</c:v>
                </c:pt>
                <c:pt idx="13941">
                  <c:v>6/30/2008</c:v>
                </c:pt>
                <c:pt idx="13942">
                  <c:v>7/1/2008</c:v>
                </c:pt>
                <c:pt idx="13943">
                  <c:v>7/2/2008</c:v>
                </c:pt>
                <c:pt idx="13944">
                  <c:v>7/3/2008</c:v>
                </c:pt>
                <c:pt idx="13945">
                  <c:v>7/4/2008</c:v>
                </c:pt>
                <c:pt idx="13946">
                  <c:v>7/5/2008</c:v>
                </c:pt>
                <c:pt idx="13947">
                  <c:v>7/6/2008</c:v>
                </c:pt>
                <c:pt idx="13948">
                  <c:v>7/7/2008</c:v>
                </c:pt>
                <c:pt idx="13949">
                  <c:v>7/8/2008</c:v>
                </c:pt>
                <c:pt idx="13950">
                  <c:v>7/9/2008</c:v>
                </c:pt>
                <c:pt idx="13951">
                  <c:v>7/10/2008</c:v>
                </c:pt>
                <c:pt idx="13952">
                  <c:v>7/11/2008</c:v>
                </c:pt>
                <c:pt idx="13953">
                  <c:v>7/12/2008</c:v>
                </c:pt>
                <c:pt idx="13954">
                  <c:v>7/13/2008</c:v>
                </c:pt>
                <c:pt idx="13955">
                  <c:v>7/14/2008</c:v>
                </c:pt>
                <c:pt idx="13956">
                  <c:v>7/15/2008</c:v>
                </c:pt>
                <c:pt idx="13957">
                  <c:v>7/16/2008</c:v>
                </c:pt>
                <c:pt idx="13958">
                  <c:v>7/17/2008</c:v>
                </c:pt>
                <c:pt idx="13959">
                  <c:v>7/18/2008</c:v>
                </c:pt>
                <c:pt idx="13960">
                  <c:v>7/19/2008</c:v>
                </c:pt>
                <c:pt idx="13961">
                  <c:v>7/20/2008</c:v>
                </c:pt>
                <c:pt idx="13962">
                  <c:v>7/21/2008</c:v>
                </c:pt>
                <c:pt idx="13963">
                  <c:v>7/22/2008</c:v>
                </c:pt>
                <c:pt idx="13964">
                  <c:v>7/23/2008</c:v>
                </c:pt>
                <c:pt idx="13965">
                  <c:v>7/24/2008</c:v>
                </c:pt>
                <c:pt idx="13966">
                  <c:v>7/25/2008</c:v>
                </c:pt>
                <c:pt idx="13967">
                  <c:v>7/26/2008</c:v>
                </c:pt>
                <c:pt idx="13968">
                  <c:v>7/27/2008</c:v>
                </c:pt>
                <c:pt idx="13969">
                  <c:v>7/28/2008</c:v>
                </c:pt>
                <c:pt idx="13970">
                  <c:v>7/29/2008</c:v>
                </c:pt>
                <c:pt idx="13971">
                  <c:v>7/30/2008</c:v>
                </c:pt>
                <c:pt idx="13972">
                  <c:v>7/31/2008</c:v>
                </c:pt>
                <c:pt idx="13973">
                  <c:v>8/1/2008</c:v>
                </c:pt>
                <c:pt idx="13974">
                  <c:v>8/2/2008</c:v>
                </c:pt>
                <c:pt idx="13975">
                  <c:v>8/3/2008</c:v>
                </c:pt>
                <c:pt idx="13976">
                  <c:v>8/4/2008</c:v>
                </c:pt>
                <c:pt idx="13977">
                  <c:v>8/5/2008</c:v>
                </c:pt>
                <c:pt idx="13978">
                  <c:v>8/6/2008</c:v>
                </c:pt>
                <c:pt idx="13979">
                  <c:v>8/7/2008</c:v>
                </c:pt>
                <c:pt idx="13980">
                  <c:v>8/8/2008</c:v>
                </c:pt>
                <c:pt idx="13981">
                  <c:v>8/9/2008</c:v>
                </c:pt>
                <c:pt idx="13982">
                  <c:v>8/10/2008</c:v>
                </c:pt>
                <c:pt idx="13983">
                  <c:v>8/11/2008</c:v>
                </c:pt>
                <c:pt idx="13984">
                  <c:v>8/12/2008</c:v>
                </c:pt>
                <c:pt idx="13985">
                  <c:v>8/13/2008</c:v>
                </c:pt>
                <c:pt idx="13986">
                  <c:v>8/14/2008</c:v>
                </c:pt>
                <c:pt idx="13987">
                  <c:v>8/15/2008</c:v>
                </c:pt>
                <c:pt idx="13988">
                  <c:v>8/16/2008</c:v>
                </c:pt>
                <c:pt idx="13989">
                  <c:v>8/17/2008</c:v>
                </c:pt>
                <c:pt idx="13990">
                  <c:v>8/18/2008</c:v>
                </c:pt>
                <c:pt idx="13991">
                  <c:v>8/19/2008</c:v>
                </c:pt>
                <c:pt idx="13992">
                  <c:v>8/20/2008</c:v>
                </c:pt>
                <c:pt idx="13993">
                  <c:v>8/21/2008</c:v>
                </c:pt>
                <c:pt idx="13994">
                  <c:v>8/22/2008</c:v>
                </c:pt>
                <c:pt idx="13995">
                  <c:v>8/23/2008</c:v>
                </c:pt>
                <c:pt idx="13996">
                  <c:v>8/24/2008</c:v>
                </c:pt>
                <c:pt idx="13997">
                  <c:v>8/25/2008</c:v>
                </c:pt>
                <c:pt idx="13998">
                  <c:v>8/26/2008</c:v>
                </c:pt>
                <c:pt idx="13999">
                  <c:v>8/27/2008</c:v>
                </c:pt>
                <c:pt idx="14000">
                  <c:v>8/28/2008</c:v>
                </c:pt>
                <c:pt idx="14001">
                  <c:v>8/29/2008</c:v>
                </c:pt>
                <c:pt idx="14002">
                  <c:v>8/30/2008</c:v>
                </c:pt>
                <c:pt idx="14003">
                  <c:v>8/31/2008</c:v>
                </c:pt>
                <c:pt idx="14004">
                  <c:v>9/1/2008</c:v>
                </c:pt>
                <c:pt idx="14005">
                  <c:v>9/2/2008</c:v>
                </c:pt>
                <c:pt idx="14006">
                  <c:v>9/3/2008</c:v>
                </c:pt>
                <c:pt idx="14007">
                  <c:v>9/4/2008</c:v>
                </c:pt>
                <c:pt idx="14008">
                  <c:v>9/5/2008</c:v>
                </c:pt>
                <c:pt idx="14009">
                  <c:v>9/6/2008</c:v>
                </c:pt>
                <c:pt idx="14010">
                  <c:v>9/7/2008</c:v>
                </c:pt>
                <c:pt idx="14011">
                  <c:v>9/8/2008</c:v>
                </c:pt>
                <c:pt idx="14012">
                  <c:v>9/9/2008</c:v>
                </c:pt>
                <c:pt idx="14013">
                  <c:v>9/10/2008</c:v>
                </c:pt>
                <c:pt idx="14014">
                  <c:v>9/11/2008</c:v>
                </c:pt>
                <c:pt idx="14015">
                  <c:v>9/12/2008</c:v>
                </c:pt>
                <c:pt idx="14016">
                  <c:v>9/13/2008</c:v>
                </c:pt>
                <c:pt idx="14017">
                  <c:v>9/14/2008</c:v>
                </c:pt>
                <c:pt idx="14018">
                  <c:v>9/15/2008</c:v>
                </c:pt>
                <c:pt idx="14019">
                  <c:v>9/16/2008</c:v>
                </c:pt>
                <c:pt idx="14020">
                  <c:v>9/17/2008</c:v>
                </c:pt>
                <c:pt idx="14021">
                  <c:v>9/18/2008</c:v>
                </c:pt>
                <c:pt idx="14022">
                  <c:v>9/19/2008</c:v>
                </c:pt>
                <c:pt idx="14023">
                  <c:v>9/20/2008</c:v>
                </c:pt>
                <c:pt idx="14024">
                  <c:v>9/21/2008</c:v>
                </c:pt>
                <c:pt idx="14025">
                  <c:v>9/22/2008</c:v>
                </c:pt>
                <c:pt idx="14026">
                  <c:v>9/23/2008</c:v>
                </c:pt>
                <c:pt idx="14027">
                  <c:v>9/24/2008</c:v>
                </c:pt>
                <c:pt idx="14028">
                  <c:v>9/25/2008</c:v>
                </c:pt>
                <c:pt idx="14029">
                  <c:v>9/26/2008</c:v>
                </c:pt>
                <c:pt idx="14030">
                  <c:v>9/27/2008</c:v>
                </c:pt>
                <c:pt idx="14031">
                  <c:v>9/28/2008</c:v>
                </c:pt>
                <c:pt idx="14032">
                  <c:v>9/29/2008</c:v>
                </c:pt>
                <c:pt idx="14033">
                  <c:v>9/30/2008</c:v>
                </c:pt>
                <c:pt idx="14034">
                  <c:v>10/1/2008</c:v>
                </c:pt>
                <c:pt idx="14035">
                  <c:v>10/2/2008</c:v>
                </c:pt>
                <c:pt idx="14036">
                  <c:v>10/3/2008</c:v>
                </c:pt>
                <c:pt idx="14037">
                  <c:v>10/4/2008</c:v>
                </c:pt>
                <c:pt idx="14038">
                  <c:v>10/5/2008</c:v>
                </c:pt>
                <c:pt idx="14039">
                  <c:v>10/6/2008</c:v>
                </c:pt>
                <c:pt idx="14040">
                  <c:v>10/7/2008</c:v>
                </c:pt>
                <c:pt idx="14041">
                  <c:v>10/8/2008</c:v>
                </c:pt>
                <c:pt idx="14042">
                  <c:v>10/9/2008</c:v>
                </c:pt>
                <c:pt idx="14043">
                  <c:v>10/10/2008</c:v>
                </c:pt>
                <c:pt idx="14044">
                  <c:v>10/11/2008</c:v>
                </c:pt>
                <c:pt idx="14045">
                  <c:v>10/12/2008</c:v>
                </c:pt>
                <c:pt idx="14046">
                  <c:v>10/13/2008</c:v>
                </c:pt>
                <c:pt idx="14047">
                  <c:v>10/14/2008</c:v>
                </c:pt>
                <c:pt idx="14048">
                  <c:v>10/15/2008</c:v>
                </c:pt>
                <c:pt idx="14049">
                  <c:v>10/16/2008</c:v>
                </c:pt>
                <c:pt idx="14050">
                  <c:v>10/17/2008</c:v>
                </c:pt>
                <c:pt idx="14051">
                  <c:v>10/18/2008</c:v>
                </c:pt>
                <c:pt idx="14052">
                  <c:v>10/19/2008</c:v>
                </c:pt>
                <c:pt idx="14053">
                  <c:v>10/20/2008</c:v>
                </c:pt>
                <c:pt idx="14054">
                  <c:v>10/21/2008</c:v>
                </c:pt>
                <c:pt idx="14055">
                  <c:v>10/22/2008</c:v>
                </c:pt>
                <c:pt idx="14056">
                  <c:v>10/23/2008</c:v>
                </c:pt>
                <c:pt idx="14057">
                  <c:v>10/24/2008</c:v>
                </c:pt>
                <c:pt idx="14058">
                  <c:v>10/25/2008</c:v>
                </c:pt>
                <c:pt idx="14059">
                  <c:v>10/26/2008</c:v>
                </c:pt>
                <c:pt idx="14060">
                  <c:v>10/27/2008</c:v>
                </c:pt>
                <c:pt idx="14061">
                  <c:v>10/28/2008</c:v>
                </c:pt>
                <c:pt idx="14062">
                  <c:v>10/29/2008</c:v>
                </c:pt>
                <c:pt idx="14063">
                  <c:v>10/30/2008</c:v>
                </c:pt>
                <c:pt idx="14064">
                  <c:v>10/31/2008</c:v>
                </c:pt>
                <c:pt idx="14065">
                  <c:v>11/1/2008</c:v>
                </c:pt>
                <c:pt idx="14066">
                  <c:v>11/2/2008</c:v>
                </c:pt>
                <c:pt idx="14067">
                  <c:v>11/3/2008</c:v>
                </c:pt>
                <c:pt idx="14068">
                  <c:v>11/4/2008</c:v>
                </c:pt>
                <c:pt idx="14069">
                  <c:v>11/5/2008</c:v>
                </c:pt>
                <c:pt idx="14070">
                  <c:v>11/6/2008</c:v>
                </c:pt>
                <c:pt idx="14071">
                  <c:v>11/7/2008</c:v>
                </c:pt>
                <c:pt idx="14072">
                  <c:v>11/8/2008</c:v>
                </c:pt>
                <c:pt idx="14073">
                  <c:v>11/9/2008</c:v>
                </c:pt>
                <c:pt idx="14074">
                  <c:v>11/10/2008</c:v>
                </c:pt>
                <c:pt idx="14075">
                  <c:v>11/11/2008</c:v>
                </c:pt>
                <c:pt idx="14076">
                  <c:v>11/12/2008</c:v>
                </c:pt>
                <c:pt idx="14077">
                  <c:v>11/13/2008</c:v>
                </c:pt>
                <c:pt idx="14078">
                  <c:v>11/14/2008</c:v>
                </c:pt>
                <c:pt idx="14079">
                  <c:v>11/15/2008</c:v>
                </c:pt>
                <c:pt idx="14080">
                  <c:v>11/16/2008</c:v>
                </c:pt>
                <c:pt idx="14081">
                  <c:v>11/17/2008</c:v>
                </c:pt>
                <c:pt idx="14082">
                  <c:v>11/18/2008</c:v>
                </c:pt>
                <c:pt idx="14083">
                  <c:v>11/19/2008</c:v>
                </c:pt>
                <c:pt idx="14084">
                  <c:v>11/20/2008</c:v>
                </c:pt>
                <c:pt idx="14085">
                  <c:v>11/21/2008</c:v>
                </c:pt>
                <c:pt idx="14086">
                  <c:v>11/22/2008</c:v>
                </c:pt>
                <c:pt idx="14087">
                  <c:v>11/23/2008</c:v>
                </c:pt>
                <c:pt idx="14088">
                  <c:v>11/24/2008</c:v>
                </c:pt>
                <c:pt idx="14089">
                  <c:v>11/25/2008</c:v>
                </c:pt>
                <c:pt idx="14090">
                  <c:v>11/26/2008</c:v>
                </c:pt>
                <c:pt idx="14091">
                  <c:v>11/27/2008</c:v>
                </c:pt>
                <c:pt idx="14092">
                  <c:v>11/28/2008</c:v>
                </c:pt>
                <c:pt idx="14093">
                  <c:v>11/29/2008</c:v>
                </c:pt>
                <c:pt idx="14094">
                  <c:v>11/30/2008</c:v>
                </c:pt>
                <c:pt idx="14095">
                  <c:v>12/1/2008</c:v>
                </c:pt>
                <c:pt idx="14096">
                  <c:v>12/2/2008</c:v>
                </c:pt>
                <c:pt idx="14097">
                  <c:v>12/3/2008</c:v>
                </c:pt>
                <c:pt idx="14098">
                  <c:v>12/4/2008</c:v>
                </c:pt>
                <c:pt idx="14099">
                  <c:v>12/5/2008</c:v>
                </c:pt>
                <c:pt idx="14100">
                  <c:v>12/6/2008</c:v>
                </c:pt>
                <c:pt idx="14101">
                  <c:v>12/7/2008</c:v>
                </c:pt>
                <c:pt idx="14102">
                  <c:v>12/8/2008</c:v>
                </c:pt>
                <c:pt idx="14103">
                  <c:v>12/9/2008</c:v>
                </c:pt>
                <c:pt idx="14104">
                  <c:v>12/10/2008</c:v>
                </c:pt>
                <c:pt idx="14105">
                  <c:v>12/11/2008</c:v>
                </c:pt>
                <c:pt idx="14106">
                  <c:v>12/12/2008</c:v>
                </c:pt>
                <c:pt idx="14107">
                  <c:v>12/13/2008</c:v>
                </c:pt>
                <c:pt idx="14108">
                  <c:v>12/14/2008</c:v>
                </c:pt>
                <c:pt idx="14109">
                  <c:v>12/15/2008</c:v>
                </c:pt>
                <c:pt idx="14110">
                  <c:v>12/16/2008</c:v>
                </c:pt>
                <c:pt idx="14111">
                  <c:v>12/17/2008</c:v>
                </c:pt>
                <c:pt idx="14112">
                  <c:v>12/18/2008</c:v>
                </c:pt>
                <c:pt idx="14113">
                  <c:v>12/19/2008</c:v>
                </c:pt>
                <c:pt idx="14114">
                  <c:v>12/20/2008</c:v>
                </c:pt>
                <c:pt idx="14115">
                  <c:v>12/21/2008</c:v>
                </c:pt>
                <c:pt idx="14116">
                  <c:v>12/22/2008</c:v>
                </c:pt>
                <c:pt idx="14117">
                  <c:v>12/23/2008</c:v>
                </c:pt>
                <c:pt idx="14118">
                  <c:v>12/24/2008</c:v>
                </c:pt>
                <c:pt idx="14119">
                  <c:v>12/25/2008</c:v>
                </c:pt>
                <c:pt idx="14120">
                  <c:v>12/26/2008</c:v>
                </c:pt>
                <c:pt idx="14121">
                  <c:v>12/27/2008</c:v>
                </c:pt>
                <c:pt idx="14122">
                  <c:v>12/28/2008</c:v>
                </c:pt>
                <c:pt idx="14123">
                  <c:v>12/29/2008</c:v>
                </c:pt>
                <c:pt idx="14124">
                  <c:v>12/30/2008</c:v>
                </c:pt>
                <c:pt idx="14125">
                  <c:v>12/31/2008</c:v>
                </c:pt>
                <c:pt idx="14126">
                  <c:v>1/1/2009</c:v>
                </c:pt>
                <c:pt idx="14127">
                  <c:v>1/2/2009</c:v>
                </c:pt>
                <c:pt idx="14128">
                  <c:v>1/3/2009</c:v>
                </c:pt>
                <c:pt idx="14129">
                  <c:v>1/4/2009</c:v>
                </c:pt>
                <c:pt idx="14130">
                  <c:v>1/5/2009</c:v>
                </c:pt>
                <c:pt idx="14131">
                  <c:v>1/6/2009</c:v>
                </c:pt>
                <c:pt idx="14132">
                  <c:v>1/7/2009</c:v>
                </c:pt>
                <c:pt idx="14133">
                  <c:v>1/8/2009</c:v>
                </c:pt>
                <c:pt idx="14134">
                  <c:v>1/9/2009</c:v>
                </c:pt>
                <c:pt idx="14135">
                  <c:v>1/10/2009</c:v>
                </c:pt>
                <c:pt idx="14136">
                  <c:v>1/11/2009</c:v>
                </c:pt>
                <c:pt idx="14137">
                  <c:v>1/12/2009</c:v>
                </c:pt>
                <c:pt idx="14138">
                  <c:v>1/13/2009</c:v>
                </c:pt>
                <c:pt idx="14139">
                  <c:v>1/14/2009</c:v>
                </c:pt>
                <c:pt idx="14140">
                  <c:v>1/15/2009</c:v>
                </c:pt>
                <c:pt idx="14141">
                  <c:v>1/16/2009</c:v>
                </c:pt>
                <c:pt idx="14142">
                  <c:v>1/17/2009</c:v>
                </c:pt>
                <c:pt idx="14143">
                  <c:v>1/18/2009</c:v>
                </c:pt>
                <c:pt idx="14144">
                  <c:v>1/19/2009</c:v>
                </c:pt>
                <c:pt idx="14145">
                  <c:v>1/20/2009</c:v>
                </c:pt>
                <c:pt idx="14146">
                  <c:v>1/21/2009</c:v>
                </c:pt>
                <c:pt idx="14147">
                  <c:v>1/22/2009</c:v>
                </c:pt>
                <c:pt idx="14148">
                  <c:v>1/23/2009</c:v>
                </c:pt>
                <c:pt idx="14149">
                  <c:v>1/24/2009</c:v>
                </c:pt>
                <c:pt idx="14150">
                  <c:v>1/25/2009</c:v>
                </c:pt>
                <c:pt idx="14151">
                  <c:v>1/26/2009</c:v>
                </c:pt>
                <c:pt idx="14152">
                  <c:v>1/27/2009</c:v>
                </c:pt>
                <c:pt idx="14153">
                  <c:v>1/28/2009</c:v>
                </c:pt>
                <c:pt idx="14154">
                  <c:v>1/29/2009</c:v>
                </c:pt>
                <c:pt idx="14155">
                  <c:v>1/30/2009</c:v>
                </c:pt>
                <c:pt idx="14156">
                  <c:v>1/31/2009</c:v>
                </c:pt>
                <c:pt idx="14157">
                  <c:v>2/1/2009</c:v>
                </c:pt>
                <c:pt idx="14158">
                  <c:v>2/2/2009</c:v>
                </c:pt>
                <c:pt idx="14159">
                  <c:v>2/3/2009</c:v>
                </c:pt>
                <c:pt idx="14160">
                  <c:v>2/4/2009</c:v>
                </c:pt>
                <c:pt idx="14161">
                  <c:v>2/5/2009</c:v>
                </c:pt>
                <c:pt idx="14162">
                  <c:v>2/6/2009</c:v>
                </c:pt>
                <c:pt idx="14163">
                  <c:v>2/7/2009</c:v>
                </c:pt>
                <c:pt idx="14164">
                  <c:v>2/8/2009</c:v>
                </c:pt>
                <c:pt idx="14165">
                  <c:v>2/9/2009</c:v>
                </c:pt>
                <c:pt idx="14166">
                  <c:v>2/10/2009</c:v>
                </c:pt>
                <c:pt idx="14167">
                  <c:v>2/11/2009</c:v>
                </c:pt>
                <c:pt idx="14168">
                  <c:v>2/12/2009</c:v>
                </c:pt>
                <c:pt idx="14169">
                  <c:v>2/13/2009</c:v>
                </c:pt>
                <c:pt idx="14170">
                  <c:v>2/14/2009</c:v>
                </c:pt>
                <c:pt idx="14171">
                  <c:v>2/15/2009</c:v>
                </c:pt>
                <c:pt idx="14172">
                  <c:v>2/16/2009</c:v>
                </c:pt>
                <c:pt idx="14173">
                  <c:v>2/17/2009</c:v>
                </c:pt>
                <c:pt idx="14174">
                  <c:v>2/18/2009</c:v>
                </c:pt>
                <c:pt idx="14175">
                  <c:v>2/19/2009</c:v>
                </c:pt>
                <c:pt idx="14176">
                  <c:v>2/20/2009</c:v>
                </c:pt>
                <c:pt idx="14177">
                  <c:v>2/21/2009</c:v>
                </c:pt>
                <c:pt idx="14178">
                  <c:v>2/22/2009</c:v>
                </c:pt>
                <c:pt idx="14179">
                  <c:v>2/23/2009</c:v>
                </c:pt>
                <c:pt idx="14180">
                  <c:v>2/24/2009</c:v>
                </c:pt>
                <c:pt idx="14181">
                  <c:v>2/25/2009</c:v>
                </c:pt>
                <c:pt idx="14182">
                  <c:v>2/26/2009</c:v>
                </c:pt>
                <c:pt idx="14183">
                  <c:v>2/27/2009</c:v>
                </c:pt>
                <c:pt idx="14184">
                  <c:v>2/28/2009</c:v>
                </c:pt>
                <c:pt idx="14185">
                  <c:v>3/1/2009</c:v>
                </c:pt>
                <c:pt idx="14186">
                  <c:v>3/2/2009</c:v>
                </c:pt>
                <c:pt idx="14187">
                  <c:v>3/3/2009</c:v>
                </c:pt>
                <c:pt idx="14188">
                  <c:v>3/4/2009</c:v>
                </c:pt>
                <c:pt idx="14189">
                  <c:v>3/5/2009</c:v>
                </c:pt>
                <c:pt idx="14190">
                  <c:v>3/6/2009</c:v>
                </c:pt>
                <c:pt idx="14191">
                  <c:v>3/7/2009</c:v>
                </c:pt>
                <c:pt idx="14192">
                  <c:v>3/8/2009</c:v>
                </c:pt>
                <c:pt idx="14193">
                  <c:v>3/9/2009</c:v>
                </c:pt>
                <c:pt idx="14194">
                  <c:v>3/10/2009</c:v>
                </c:pt>
                <c:pt idx="14195">
                  <c:v>3/11/2009</c:v>
                </c:pt>
                <c:pt idx="14196">
                  <c:v>3/12/2009</c:v>
                </c:pt>
                <c:pt idx="14197">
                  <c:v>3/13/2009</c:v>
                </c:pt>
                <c:pt idx="14198">
                  <c:v>3/14/2009</c:v>
                </c:pt>
                <c:pt idx="14199">
                  <c:v>3/15/2009</c:v>
                </c:pt>
                <c:pt idx="14200">
                  <c:v>3/16/2009</c:v>
                </c:pt>
                <c:pt idx="14201">
                  <c:v>3/17/2009</c:v>
                </c:pt>
                <c:pt idx="14202">
                  <c:v>3/18/2009</c:v>
                </c:pt>
                <c:pt idx="14203">
                  <c:v>3/19/2009</c:v>
                </c:pt>
                <c:pt idx="14204">
                  <c:v>3/20/2009</c:v>
                </c:pt>
                <c:pt idx="14205">
                  <c:v>3/21/2009</c:v>
                </c:pt>
                <c:pt idx="14206">
                  <c:v>3/22/2009</c:v>
                </c:pt>
                <c:pt idx="14207">
                  <c:v>3/23/2009</c:v>
                </c:pt>
                <c:pt idx="14208">
                  <c:v>3/24/2009</c:v>
                </c:pt>
                <c:pt idx="14209">
                  <c:v>3/25/2009</c:v>
                </c:pt>
                <c:pt idx="14210">
                  <c:v>3/26/2009</c:v>
                </c:pt>
                <c:pt idx="14211">
                  <c:v>3/27/2009</c:v>
                </c:pt>
                <c:pt idx="14212">
                  <c:v>3/28/2009</c:v>
                </c:pt>
                <c:pt idx="14213">
                  <c:v>3/29/2009</c:v>
                </c:pt>
                <c:pt idx="14214">
                  <c:v>3/30/2009</c:v>
                </c:pt>
                <c:pt idx="14215">
                  <c:v>3/31/2009</c:v>
                </c:pt>
                <c:pt idx="14216">
                  <c:v>4/1/2009</c:v>
                </c:pt>
                <c:pt idx="14217">
                  <c:v>4/2/2009</c:v>
                </c:pt>
                <c:pt idx="14218">
                  <c:v>4/3/2009</c:v>
                </c:pt>
                <c:pt idx="14219">
                  <c:v>4/4/2009</c:v>
                </c:pt>
                <c:pt idx="14220">
                  <c:v>4/5/2009</c:v>
                </c:pt>
                <c:pt idx="14221">
                  <c:v>4/6/2009</c:v>
                </c:pt>
                <c:pt idx="14222">
                  <c:v>4/7/2009</c:v>
                </c:pt>
                <c:pt idx="14223">
                  <c:v>4/8/2009</c:v>
                </c:pt>
                <c:pt idx="14224">
                  <c:v>4/9/2009</c:v>
                </c:pt>
                <c:pt idx="14225">
                  <c:v>4/10/2009</c:v>
                </c:pt>
                <c:pt idx="14226">
                  <c:v>4/11/2009</c:v>
                </c:pt>
                <c:pt idx="14227">
                  <c:v>4/12/2009</c:v>
                </c:pt>
                <c:pt idx="14228">
                  <c:v>4/13/2009</c:v>
                </c:pt>
                <c:pt idx="14229">
                  <c:v>4/14/2009</c:v>
                </c:pt>
                <c:pt idx="14230">
                  <c:v>4/15/2009</c:v>
                </c:pt>
                <c:pt idx="14231">
                  <c:v>4/16/2009</c:v>
                </c:pt>
                <c:pt idx="14232">
                  <c:v>4/17/2009</c:v>
                </c:pt>
                <c:pt idx="14233">
                  <c:v>4/18/2009</c:v>
                </c:pt>
                <c:pt idx="14234">
                  <c:v>4/19/2009</c:v>
                </c:pt>
                <c:pt idx="14235">
                  <c:v>4/20/2009</c:v>
                </c:pt>
                <c:pt idx="14236">
                  <c:v>4/21/2009</c:v>
                </c:pt>
                <c:pt idx="14237">
                  <c:v>4/22/2009</c:v>
                </c:pt>
                <c:pt idx="14238">
                  <c:v>4/23/2009</c:v>
                </c:pt>
                <c:pt idx="14239">
                  <c:v>4/24/2009</c:v>
                </c:pt>
                <c:pt idx="14240">
                  <c:v>4/25/2009</c:v>
                </c:pt>
                <c:pt idx="14241">
                  <c:v>4/26/2009</c:v>
                </c:pt>
                <c:pt idx="14242">
                  <c:v>4/27/2009</c:v>
                </c:pt>
                <c:pt idx="14243">
                  <c:v>4/28/2009</c:v>
                </c:pt>
                <c:pt idx="14244">
                  <c:v>4/29/2009</c:v>
                </c:pt>
                <c:pt idx="14245">
                  <c:v>4/30/2009</c:v>
                </c:pt>
                <c:pt idx="14246">
                  <c:v>5/1/2009</c:v>
                </c:pt>
                <c:pt idx="14247">
                  <c:v>5/2/2009</c:v>
                </c:pt>
                <c:pt idx="14248">
                  <c:v>5/3/2009</c:v>
                </c:pt>
                <c:pt idx="14249">
                  <c:v>5/4/2009</c:v>
                </c:pt>
                <c:pt idx="14250">
                  <c:v>5/5/2009</c:v>
                </c:pt>
                <c:pt idx="14251">
                  <c:v>5/6/2009</c:v>
                </c:pt>
                <c:pt idx="14252">
                  <c:v>5/7/2009</c:v>
                </c:pt>
                <c:pt idx="14253">
                  <c:v>5/8/2009</c:v>
                </c:pt>
                <c:pt idx="14254">
                  <c:v>5/9/2009</c:v>
                </c:pt>
                <c:pt idx="14255">
                  <c:v>5/10/2009</c:v>
                </c:pt>
                <c:pt idx="14256">
                  <c:v>5/11/2009</c:v>
                </c:pt>
                <c:pt idx="14257">
                  <c:v>5/12/2009</c:v>
                </c:pt>
                <c:pt idx="14258">
                  <c:v>5/13/2009</c:v>
                </c:pt>
                <c:pt idx="14259">
                  <c:v>5/14/2009</c:v>
                </c:pt>
                <c:pt idx="14260">
                  <c:v>5/15/2009</c:v>
                </c:pt>
                <c:pt idx="14261">
                  <c:v>5/16/2009</c:v>
                </c:pt>
                <c:pt idx="14262">
                  <c:v>5/17/2009</c:v>
                </c:pt>
                <c:pt idx="14263">
                  <c:v>5/18/2009</c:v>
                </c:pt>
                <c:pt idx="14264">
                  <c:v>5/19/2009</c:v>
                </c:pt>
                <c:pt idx="14265">
                  <c:v>5/20/2009</c:v>
                </c:pt>
                <c:pt idx="14266">
                  <c:v>5/21/2009</c:v>
                </c:pt>
                <c:pt idx="14267">
                  <c:v>5/22/2009</c:v>
                </c:pt>
                <c:pt idx="14268">
                  <c:v>5/23/2009</c:v>
                </c:pt>
                <c:pt idx="14269">
                  <c:v>5/24/2009</c:v>
                </c:pt>
                <c:pt idx="14270">
                  <c:v>5/25/2009</c:v>
                </c:pt>
                <c:pt idx="14271">
                  <c:v>5/26/2009</c:v>
                </c:pt>
                <c:pt idx="14272">
                  <c:v>5/27/2009</c:v>
                </c:pt>
                <c:pt idx="14273">
                  <c:v>5/28/2009</c:v>
                </c:pt>
                <c:pt idx="14274">
                  <c:v>5/29/2009</c:v>
                </c:pt>
                <c:pt idx="14275">
                  <c:v>5/30/2009</c:v>
                </c:pt>
                <c:pt idx="14276">
                  <c:v>5/31/2009</c:v>
                </c:pt>
                <c:pt idx="14277">
                  <c:v>6/1/2009</c:v>
                </c:pt>
                <c:pt idx="14278">
                  <c:v>6/2/2009</c:v>
                </c:pt>
                <c:pt idx="14279">
                  <c:v>6/3/2009</c:v>
                </c:pt>
                <c:pt idx="14280">
                  <c:v>6/4/2009</c:v>
                </c:pt>
                <c:pt idx="14281">
                  <c:v>6/5/2009</c:v>
                </c:pt>
                <c:pt idx="14282">
                  <c:v>6/6/2009</c:v>
                </c:pt>
                <c:pt idx="14283">
                  <c:v>6/7/2009</c:v>
                </c:pt>
                <c:pt idx="14284">
                  <c:v>6/8/2009</c:v>
                </c:pt>
                <c:pt idx="14285">
                  <c:v>6/9/2009</c:v>
                </c:pt>
                <c:pt idx="14286">
                  <c:v>6/10/2009</c:v>
                </c:pt>
                <c:pt idx="14287">
                  <c:v>6/11/2009</c:v>
                </c:pt>
                <c:pt idx="14288">
                  <c:v>6/12/2009</c:v>
                </c:pt>
                <c:pt idx="14289">
                  <c:v>6/13/2009</c:v>
                </c:pt>
                <c:pt idx="14290">
                  <c:v>6/14/2009</c:v>
                </c:pt>
                <c:pt idx="14291">
                  <c:v>6/15/2009</c:v>
                </c:pt>
                <c:pt idx="14292">
                  <c:v>6/16/2009</c:v>
                </c:pt>
                <c:pt idx="14293">
                  <c:v>6/17/2009</c:v>
                </c:pt>
                <c:pt idx="14294">
                  <c:v>6/18/2009</c:v>
                </c:pt>
                <c:pt idx="14295">
                  <c:v>6/19/2009</c:v>
                </c:pt>
                <c:pt idx="14296">
                  <c:v>6/20/2009</c:v>
                </c:pt>
                <c:pt idx="14297">
                  <c:v>6/21/2009</c:v>
                </c:pt>
                <c:pt idx="14298">
                  <c:v>6/22/2009</c:v>
                </c:pt>
                <c:pt idx="14299">
                  <c:v>6/23/2009</c:v>
                </c:pt>
                <c:pt idx="14300">
                  <c:v>6/24/2009</c:v>
                </c:pt>
                <c:pt idx="14301">
                  <c:v>6/25/2009</c:v>
                </c:pt>
                <c:pt idx="14302">
                  <c:v>6/26/2009</c:v>
                </c:pt>
                <c:pt idx="14303">
                  <c:v>6/27/2009</c:v>
                </c:pt>
                <c:pt idx="14304">
                  <c:v>6/28/2009</c:v>
                </c:pt>
                <c:pt idx="14305">
                  <c:v>6/29/2009</c:v>
                </c:pt>
                <c:pt idx="14306">
                  <c:v>6/30/2009</c:v>
                </c:pt>
                <c:pt idx="14307">
                  <c:v>7/1/2009</c:v>
                </c:pt>
                <c:pt idx="14308">
                  <c:v>7/2/2009</c:v>
                </c:pt>
                <c:pt idx="14309">
                  <c:v>7/3/2009</c:v>
                </c:pt>
                <c:pt idx="14310">
                  <c:v>7/4/2009</c:v>
                </c:pt>
                <c:pt idx="14311">
                  <c:v>7/5/2009</c:v>
                </c:pt>
                <c:pt idx="14312">
                  <c:v>7/6/2009</c:v>
                </c:pt>
                <c:pt idx="14313">
                  <c:v>7/7/2009</c:v>
                </c:pt>
                <c:pt idx="14314">
                  <c:v>7/8/2009</c:v>
                </c:pt>
                <c:pt idx="14315">
                  <c:v>7/9/2009</c:v>
                </c:pt>
                <c:pt idx="14316">
                  <c:v>7/10/2009</c:v>
                </c:pt>
                <c:pt idx="14317">
                  <c:v>7/11/2009</c:v>
                </c:pt>
                <c:pt idx="14318">
                  <c:v>7/12/2009</c:v>
                </c:pt>
                <c:pt idx="14319">
                  <c:v>7/13/2009</c:v>
                </c:pt>
                <c:pt idx="14320">
                  <c:v>7/14/2009</c:v>
                </c:pt>
                <c:pt idx="14321">
                  <c:v>7/15/2009</c:v>
                </c:pt>
                <c:pt idx="14322">
                  <c:v>7/16/2009</c:v>
                </c:pt>
                <c:pt idx="14323">
                  <c:v>7/17/2009</c:v>
                </c:pt>
                <c:pt idx="14324">
                  <c:v>7/18/2009</c:v>
                </c:pt>
                <c:pt idx="14325">
                  <c:v>7/19/2009</c:v>
                </c:pt>
                <c:pt idx="14326">
                  <c:v>7/20/2009</c:v>
                </c:pt>
                <c:pt idx="14327">
                  <c:v>7/21/2009</c:v>
                </c:pt>
                <c:pt idx="14328">
                  <c:v>7/22/2009</c:v>
                </c:pt>
                <c:pt idx="14329">
                  <c:v>7/23/2009</c:v>
                </c:pt>
                <c:pt idx="14330">
                  <c:v>7/24/2009</c:v>
                </c:pt>
                <c:pt idx="14331">
                  <c:v>7/25/2009</c:v>
                </c:pt>
                <c:pt idx="14332">
                  <c:v>7/26/2009</c:v>
                </c:pt>
                <c:pt idx="14333">
                  <c:v>7/27/2009</c:v>
                </c:pt>
                <c:pt idx="14334">
                  <c:v>7/28/2009</c:v>
                </c:pt>
                <c:pt idx="14335">
                  <c:v>7/29/2009</c:v>
                </c:pt>
                <c:pt idx="14336">
                  <c:v>7/30/2009</c:v>
                </c:pt>
                <c:pt idx="14337">
                  <c:v>7/31/2009</c:v>
                </c:pt>
                <c:pt idx="14338">
                  <c:v>8/1/2009</c:v>
                </c:pt>
                <c:pt idx="14339">
                  <c:v>8/2/2009</c:v>
                </c:pt>
                <c:pt idx="14340">
                  <c:v>8/3/2009</c:v>
                </c:pt>
                <c:pt idx="14341">
                  <c:v>8/4/2009</c:v>
                </c:pt>
                <c:pt idx="14342">
                  <c:v>8/5/2009</c:v>
                </c:pt>
                <c:pt idx="14343">
                  <c:v>8/6/2009</c:v>
                </c:pt>
                <c:pt idx="14344">
                  <c:v>8/7/2009</c:v>
                </c:pt>
                <c:pt idx="14345">
                  <c:v>8/8/2009</c:v>
                </c:pt>
                <c:pt idx="14346">
                  <c:v>8/9/2009</c:v>
                </c:pt>
                <c:pt idx="14347">
                  <c:v>8/10/2009</c:v>
                </c:pt>
                <c:pt idx="14348">
                  <c:v>8/11/2009</c:v>
                </c:pt>
                <c:pt idx="14349">
                  <c:v>8/12/2009</c:v>
                </c:pt>
                <c:pt idx="14350">
                  <c:v>8/13/2009</c:v>
                </c:pt>
                <c:pt idx="14351">
                  <c:v>8/14/2009</c:v>
                </c:pt>
                <c:pt idx="14352">
                  <c:v>8/15/2009</c:v>
                </c:pt>
                <c:pt idx="14353">
                  <c:v>8/16/2009</c:v>
                </c:pt>
                <c:pt idx="14354">
                  <c:v>8/17/2009</c:v>
                </c:pt>
                <c:pt idx="14355">
                  <c:v>8/18/2009</c:v>
                </c:pt>
                <c:pt idx="14356">
                  <c:v>8/19/2009</c:v>
                </c:pt>
                <c:pt idx="14357">
                  <c:v>8/20/2009</c:v>
                </c:pt>
                <c:pt idx="14358">
                  <c:v>8/21/2009</c:v>
                </c:pt>
                <c:pt idx="14359">
                  <c:v>8/22/2009</c:v>
                </c:pt>
                <c:pt idx="14360">
                  <c:v>8/23/2009</c:v>
                </c:pt>
                <c:pt idx="14361">
                  <c:v>8/24/2009</c:v>
                </c:pt>
                <c:pt idx="14362">
                  <c:v>8/25/2009</c:v>
                </c:pt>
                <c:pt idx="14363">
                  <c:v>8/26/2009</c:v>
                </c:pt>
                <c:pt idx="14364">
                  <c:v>8/27/2009</c:v>
                </c:pt>
                <c:pt idx="14365">
                  <c:v>8/28/2009</c:v>
                </c:pt>
                <c:pt idx="14366">
                  <c:v>8/29/2009</c:v>
                </c:pt>
                <c:pt idx="14367">
                  <c:v>8/30/2009</c:v>
                </c:pt>
                <c:pt idx="14368">
                  <c:v>8/31/2009</c:v>
                </c:pt>
                <c:pt idx="14369">
                  <c:v>9/1/2009</c:v>
                </c:pt>
                <c:pt idx="14370">
                  <c:v>9/2/2009</c:v>
                </c:pt>
                <c:pt idx="14371">
                  <c:v>9/3/2009</c:v>
                </c:pt>
                <c:pt idx="14372">
                  <c:v>9/4/2009</c:v>
                </c:pt>
                <c:pt idx="14373">
                  <c:v>9/5/2009</c:v>
                </c:pt>
                <c:pt idx="14374">
                  <c:v>9/6/2009</c:v>
                </c:pt>
                <c:pt idx="14375">
                  <c:v>9/7/2009</c:v>
                </c:pt>
                <c:pt idx="14376">
                  <c:v>9/8/2009</c:v>
                </c:pt>
                <c:pt idx="14377">
                  <c:v>9/9/2009</c:v>
                </c:pt>
                <c:pt idx="14378">
                  <c:v>9/10/2009</c:v>
                </c:pt>
                <c:pt idx="14379">
                  <c:v>9/11/2009</c:v>
                </c:pt>
                <c:pt idx="14380">
                  <c:v>9/12/2009</c:v>
                </c:pt>
                <c:pt idx="14381">
                  <c:v>9/13/2009</c:v>
                </c:pt>
                <c:pt idx="14382">
                  <c:v>9/14/2009</c:v>
                </c:pt>
                <c:pt idx="14383">
                  <c:v>9/15/2009</c:v>
                </c:pt>
                <c:pt idx="14384">
                  <c:v>9/16/2009</c:v>
                </c:pt>
                <c:pt idx="14385">
                  <c:v>9/17/2009</c:v>
                </c:pt>
                <c:pt idx="14386">
                  <c:v>9/18/2009</c:v>
                </c:pt>
                <c:pt idx="14387">
                  <c:v>9/19/2009</c:v>
                </c:pt>
                <c:pt idx="14388">
                  <c:v>9/20/2009</c:v>
                </c:pt>
                <c:pt idx="14389">
                  <c:v>9/21/2009</c:v>
                </c:pt>
                <c:pt idx="14390">
                  <c:v>9/22/2009</c:v>
                </c:pt>
                <c:pt idx="14391">
                  <c:v>9/23/2009</c:v>
                </c:pt>
                <c:pt idx="14392">
                  <c:v>9/24/2009</c:v>
                </c:pt>
                <c:pt idx="14393">
                  <c:v>9/25/2009</c:v>
                </c:pt>
                <c:pt idx="14394">
                  <c:v>9/26/2009</c:v>
                </c:pt>
                <c:pt idx="14395">
                  <c:v>9/27/2009</c:v>
                </c:pt>
                <c:pt idx="14396">
                  <c:v>9/28/2009</c:v>
                </c:pt>
                <c:pt idx="14397">
                  <c:v>9/29/2009</c:v>
                </c:pt>
                <c:pt idx="14398">
                  <c:v>9/30/2009</c:v>
                </c:pt>
                <c:pt idx="14399">
                  <c:v>10/1/2009</c:v>
                </c:pt>
                <c:pt idx="14400">
                  <c:v>10/2/2009</c:v>
                </c:pt>
                <c:pt idx="14401">
                  <c:v>10/3/2009</c:v>
                </c:pt>
                <c:pt idx="14402">
                  <c:v>10/4/2009</c:v>
                </c:pt>
                <c:pt idx="14403">
                  <c:v>10/5/2009</c:v>
                </c:pt>
                <c:pt idx="14404">
                  <c:v>10/6/2009</c:v>
                </c:pt>
                <c:pt idx="14405">
                  <c:v>10/7/2009</c:v>
                </c:pt>
                <c:pt idx="14406">
                  <c:v>10/8/2009</c:v>
                </c:pt>
                <c:pt idx="14407">
                  <c:v>10/9/2009</c:v>
                </c:pt>
                <c:pt idx="14408">
                  <c:v>10/10/2009</c:v>
                </c:pt>
                <c:pt idx="14409">
                  <c:v>10/11/2009</c:v>
                </c:pt>
                <c:pt idx="14410">
                  <c:v>10/12/2009</c:v>
                </c:pt>
                <c:pt idx="14411">
                  <c:v>10/13/2009</c:v>
                </c:pt>
                <c:pt idx="14412">
                  <c:v>10/14/2009</c:v>
                </c:pt>
                <c:pt idx="14413">
                  <c:v>10/15/2009</c:v>
                </c:pt>
                <c:pt idx="14414">
                  <c:v>10/16/2009</c:v>
                </c:pt>
                <c:pt idx="14415">
                  <c:v>10/17/2009</c:v>
                </c:pt>
                <c:pt idx="14416">
                  <c:v>10/18/2009</c:v>
                </c:pt>
                <c:pt idx="14417">
                  <c:v>10/19/2009</c:v>
                </c:pt>
                <c:pt idx="14418">
                  <c:v>10/20/2009</c:v>
                </c:pt>
                <c:pt idx="14419">
                  <c:v>10/21/2009</c:v>
                </c:pt>
                <c:pt idx="14420">
                  <c:v>10/22/2009</c:v>
                </c:pt>
                <c:pt idx="14421">
                  <c:v>10/23/2009</c:v>
                </c:pt>
                <c:pt idx="14422">
                  <c:v>10/24/2009</c:v>
                </c:pt>
                <c:pt idx="14423">
                  <c:v>10/25/2009</c:v>
                </c:pt>
                <c:pt idx="14424">
                  <c:v>10/26/2009</c:v>
                </c:pt>
                <c:pt idx="14425">
                  <c:v>10/27/2009</c:v>
                </c:pt>
                <c:pt idx="14426">
                  <c:v>10/28/2009</c:v>
                </c:pt>
                <c:pt idx="14427">
                  <c:v>10/29/2009</c:v>
                </c:pt>
                <c:pt idx="14428">
                  <c:v>10/30/2009</c:v>
                </c:pt>
                <c:pt idx="14429">
                  <c:v>10/31/2009</c:v>
                </c:pt>
                <c:pt idx="14430">
                  <c:v>11/1/2009</c:v>
                </c:pt>
                <c:pt idx="14431">
                  <c:v>11/2/2009</c:v>
                </c:pt>
                <c:pt idx="14432">
                  <c:v>11/3/2009</c:v>
                </c:pt>
                <c:pt idx="14433">
                  <c:v>11/4/2009</c:v>
                </c:pt>
                <c:pt idx="14434">
                  <c:v>11/5/2009</c:v>
                </c:pt>
                <c:pt idx="14435">
                  <c:v>11/6/2009</c:v>
                </c:pt>
                <c:pt idx="14436">
                  <c:v>11/7/2009</c:v>
                </c:pt>
                <c:pt idx="14437">
                  <c:v>11/8/2009</c:v>
                </c:pt>
                <c:pt idx="14438">
                  <c:v>11/9/2009</c:v>
                </c:pt>
                <c:pt idx="14439">
                  <c:v>11/10/2009</c:v>
                </c:pt>
                <c:pt idx="14440">
                  <c:v>11/11/2009</c:v>
                </c:pt>
                <c:pt idx="14441">
                  <c:v>11/12/2009</c:v>
                </c:pt>
                <c:pt idx="14442">
                  <c:v>11/13/2009</c:v>
                </c:pt>
                <c:pt idx="14443">
                  <c:v>11/14/2009</c:v>
                </c:pt>
                <c:pt idx="14444">
                  <c:v>11/15/2009</c:v>
                </c:pt>
                <c:pt idx="14445">
                  <c:v>11/16/2009</c:v>
                </c:pt>
                <c:pt idx="14446">
                  <c:v>11/17/2009</c:v>
                </c:pt>
                <c:pt idx="14447">
                  <c:v>11/18/2009</c:v>
                </c:pt>
                <c:pt idx="14448">
                  <c:v>11/19/2009</c:v>
                </c:pt>
                <c:pt idx="14449">
                  <c:v>11/20/2009</c:v>
                </c:pt>
                <c:pt idx="14450">
                  <c:v>11/21/2009</c:v>
                </c:pt>
                <c:pt idx="14451">
                  <c:v>11/22/2009</c:v>
                </c:pt>
                <c:pt idx="14452">
                  <c:v>11/23/2009</c:v>
                </c:pt>
                <c:pt idx="14453">
                  <c:v>11/24/2009</c:v>
                </c:pt>
                <c:pt idx="14454">
                  <c:v>11/25/2009</c:v>
                </c:pt>
                <c:pt idx="14455">
                  <c:v>11/26/2009</c:v>
                </c:pt>
                <c:pt idx="14456">
                  <c:v>11/27/2009</c:v>
                </c:pt>
                <c:pt idx="14457">
                  <c:v>11/28/2009</c:v>
                </c:pt>
                <c:pt idx="14458">
                  <c:v>11/29/2009</c:v>
                </c:pt>
                <c:pt idx="14459">
                  <c:v>11/30/2009</c:v>
                </c:pt>
                <c:pt idx="14460">
                  <c:v>12/1/2009</c:v>
                </c:pt>
                <c:pt idx="14461">
                  <c:v>12/2/2009</c:v>
                </c:pt>
                <c:pt idx="14462">
                  <c:v>12/3/2009</c:v>
                </c:pt>
                <c:pt idx="14463">
                  <c:v>12/4/2009</c:v>
                </c:pt>
                <c:pt idx="14464">
                  <c:v>12/5/2009</c:v>
                </c:pt>
                <c:pt idx="14465">
                  <c:v>12/6/2009</c:v>
                </c:pt>
                <c:pt idx="14466">
                  <c:v>12/7/2009</c:v>
                </c:pt>
                <c:pt idx="14467">
                  <c:v>12/8/2009</c:v>
                </c:pt>
                <c:pt idx="14468">
                  <c:v>12/9/2009</c:v>
                </c:pt>
                <c:pt idx="14469">
                  <c:v>12/10/2009</c:v>
                </c:pt>
                <c:pt idx="14470">
                  <c:v>12/11/2009</c:v>
                </c:pt>
                <c:pt idx="14471">
                  <c:v>12/12/2009</c:v>
                </c:pt>
                <c:pt idx="14472">
                  <c:v>12/13/2009</c:v>
                </c:pt>
                <c:pt idx="14473">
                  <c:v>12/14/2009</c:v>
                </c:pt>
                <c:pt idx="14474">
                  <c:v>12/15/2009</c:v>
                </c:pt>
                <c:pt idx="14475">
                  <c:v>12/16/2009</c:v>
                </c:pt>
                <c:pt idx="14476">
                  <c:v>12/17/2009</c:v>
                </c:pt>
                <c:pt idx="14477">
                  <c:v>12/18/2009</c:v>
                </c:pt>
                <c:pt idx="14478">
                  <c:v>12/19/2009</c:v>
                </c:pt>
                <c:pt idx="14479">
                  <c:v>12/20/2009</c:v>
                </c:pt>
                <c:pt idx="14480">
                  <c:v>12/21/2009</c:v>
                </c:pt>
                <c:pt idx="14481">
                  <c:v>12/22/2009</c:v>
                </c:pt>
                <c:pt idx="14482">
                  <c:v>12/23/2009</c:v>
                </c:pt>
                <c:pt idx="14483">
                  <c:v>12/24/2009</c:v>
                </c:pt>
                <c:pt idx="14484">
                  <c:v>12/25/2009</c:v>
                </c:pt>
                <c:pt idx="14485">
                  <c:v>12/26/2009</c:v>
                </c:pt>
                <c:pt idx="14486">
                  <c:v>12/27/2009</c:v>
                </c:pt>
                <c:pt idx="14487">
                  <c:v>12/28/2009</c:v>
                </c:pt>
                <c:pt idx="14488">
                  <c:v>12/29/2009</c:v>
                </c:pt>
                <c:pt idx="14489">
                  <c:v>12/30/2009</c:v>
                </c:pt>
                <c:pt idx="14490">
                  <c:v>12/31/2009</c:v>
                </c:pt>
                <c:pt idx="14491">
                  <c:v>1/1/2010</c:v>
                </c:pt>
                <c:pt idx="14492">
                  <c:v>1/2/2010</c:v>
                </c:pt>
                <c:pt idx="14493">
                  <c:v>1/3/2010</c:v>
                </c:pt>
                <c:pt idx="14494">
                  <c:v>1/4/2010</c:v>
                </c:pt>
                <c:pt idx="14495">
                  <c:v>1/5/2010</c:v>
                </c:pt>
                <c:pt idx="14496">
                  <c:v>1/6/2010</c:v>
                </c:pt>
                <c:pt idx="14497">
                  <c:v>1/7/2010</c:v>
                </c:pt>
                <c:pt idx="14498">
                  <c:v>1/8/2010</c:v>
                </c:pt>
                <c:pt idx="14499">
                  <c:v>1/9/2010</c:v>
                </c:pt>
                <c:pt idx="14500">
                  <c:v>1/10/2010</c:v>
                </c:pt>
                <c:pt idx="14501">
                  <c:v>1/11/2010</c:v>
                </c:pt>
                <c:pt idx="14502">
                  <c:v>1/12/2010</c:v>
                </c:pt>
                <c:pt idx="14503">
                  <c:v>1/13/2010</c:v>
                </c:pt>
                <c:pt idx="14504">
                  <c:v>1/14/2010</c:v>
                </c:pt>
                <c:pt idx="14505">
                  <c:v>1/15/2010</c:v>
                </c:pt>
                <c:pt idx="14506">
                  <c:v>1/16/2010</c:v>
                </c:pt>
                <c:pt idx="14507">
                  <c:v>1/17/2010</c:v>
                </c:pt>
                <c:pt idx="14508">
                  <c:v>1/18/2010</c:v>
                </c:pt>
                <c:pt idx="14509">
                  <c:v>1/19/2010</c:v>
                </c:pt>
                <c:pt idx="14510">
                  <c:v>1/20/2010</c:v>
                </c:pt>
                <c:pt idx="14511">
                  <c:v>1/21/2010</c:v>
                </c:pt>
                <c:pt idx="14512">
                  <c:v>1/22/2010</c:v>
                </c:pt>
                <c:pt idx="14513">
                  <c:v>1/23/2010</c:v>
                </c:pt>
                <c:pt idx="14514">
                  <c:v>1/24/2010</c:v>
                </c:pt>
                <c:pt idx="14515">
                  <c:v>1/25/2010</c:v>
                </c:pt>
                <c:pt idx="14516">
                  <c:v>1/26/2010</c:v>
                </c:pt>
                <c:pt idx="14517">
                  <c:v>1/27/2010</c:v>
                </c:pt>
                <c:pt idx="14518">
                  <c:v>1/28/2010</c:v>
                </c:pt>
                <c:pt idx="14519">
                  <c:v>1/29/2010</c:v>
                </c:pt>
                <c:pt idx="14520">
                  <c:v>1/30/2010</c:v>
                </c:pt>
                <c:pt idx="14521">
                  <c:v>1/31/2010</c:v>
                </c:pt>
                <c:pt idx="14522">
                  <c:v>2/1/2010</c:v>
                </c:pt>
                <c:pt idx="14523">
                  <c:v>2/2/2010</c:v>
                </c:pt>
                <c:pt idx="14524">
                  <c:v>2/3/2010</c:v>
                </c:pt>
                <c:pt idx="14525">
                  <c:v>2/4/2010</c:v>
                </c:pt>
                <c:pt idx="14526">
                  <c:v>2/5/2010</c:v>
                </c:pt>
                <c:pt idx="14527">
                  <c:v>2/6/2010</c:v>
                </c:pt>
                <c:pt idx="14528">
                  <c:v>2/7/2010</c:v>
                </c:pt>
                <c:pt idx="14529">
                  <c:v>2/8/2010</c:v>
                </c:pt>
                <c:pt idx="14530">
                  <c:v>2/9/2010</c:v>
                </c:pt>
                <c:pt idx="14531">
                  <c:v>2/10/2010</c:v>
                </c:pt>
                <c:pt idx="14532">
                  <c:v>2/11/2010</c:v>
                </c:pt>
                <c:pt idx="14533">
                  <c:v>2/12/2010</c:v>
                </c:pt>
                <c:pt idx="14534">
                  <c:v>2/13/2010</c:v>
                </c:pt>
                <c:pt idx="14535">
                  <c:v>2/14/2010</c:v>
                </c:pt>
                <c:pt idx="14536">
                  <c:v>2/15/2010</c:v>
                </c:pt>
                <c:pt idx="14537">
                  <c:v>2/16/2010</c:v>
                </c:pt>
                <c:pt idx="14538">
                  <c:v>2/17/2010</c:v>
                </c:pt>
                <c:pt idx="14539">
                  <c:v>2/18/2010</c:v>
                </c:pt>
                <c:pt idx="14540">
                  <c:v>2/19/2010</c:v>
                </c:pt>
                <c:pt idx="14541">
                  <c:v>2/20/2010</c:v>
                </c:pt>
                <c:pt idx="14542">
                  <c:v>2/21/2010</c:v>
                </c:pt>
                <c:pt idx="14543">
                  <c:v>2/22/2010</c:v>
                </c:pt>
                <c:pt idx="14544">
                  <c:v>2/23/2010</c:v>
                </c:pt>
                <c:pt idx="14545">
                  <c:v>2/24/2010</c:v>
                </c:pt>
                <c:pt idx="14546">
                  <c:v>2/25/2010</c:v>
                </c:pt>
                <c:pt idx="14547">
                  <c:v>2/26/2010</c:v>
                </c:pt>
                <c:pt idx="14548">
                  <c:v>2/27/2010</c:v>
                </c:pt>
                <c:pt idx="14549">
                  <c:v>2/28/2010</c:v>
                </c:pt>
                <c:pt idx="14550">
                  <c:v>3/1/2010</c:v>
                </c:pt>
                <c:pt idx="14551">
                  <c:v>3/2/2010</c:v>
                </c:pt>
                <c:pt idx="14552">
                  <c:v>3/3/2010</c:v>
                </c:pt>
                <c:pt idx="14553">
                  <c:v>3/4/2010</c:v>
                </c:pt>
                <c:pt idx="14554">
                  <c:v>3/5/2010</c:v>
                </c:pt>
                <c:pt idx="14555">
                  <c:v>3/6/2010</c:v>
                </c:pt>
                <c:pt idx="14556">
                  <c:v>3/7/2010</c:v>
                </c:pt>
                <c:pt idx="14557">
                  <c:v>3/8/2010</c:v>
                </c:pt>
                <c:pt idx="14558">
                  <c:v>3/9/2010</c:v>
                </c:pt>
                <c:pt idx="14559">
                  <c:v>3/10/2010</c:v>
                </c:pt>
                <c:pt idx="14560">
                  <c:v>3/11/2010</c:v>
                </c:pt>
                <c:pt idx="14561">
                  <c:v>3/12/2010</c:v>
                </c:pt>
                <c:pt idx="14562">
                  <c:v>3/13/2010</c:v>
                </c:pt>
                <c:pt idx="14563">
                  <c:v>3/14/2010</c:v>
                </c:pt>
                <c:pt idx="14564">
                  <c:v>3/15/2010</c:v>
                </c:pt>
                <c:pt idx="14565">
                  <c:v>3/16/2010</c:v>
                </c:pt>
                <c:pt idx="14566">
                  <c:v>3/17/2010</c:v>
                </c:pt>
                <c:pt idx="14567">
                  <c:v>3/18/2010</c:v>
                </c:pt>
                <c:pt idx="14568">
                  <c:v>3/19/2010</c:v>
                </c:pt>
                <c:pt idx="14569">
                  <c:v>3/20/2010</c:v>
                </c:pt>
                <c:pt idx="14570">
                  <c:v>3/21/2010</c:v>
                </c:pt>
                <c:pt idx="14571">
                  <c:v>3/22/2010</c:v>
                </c:pt>
                <c:pt idx="14572">
                  <c:v>3/23/2010</c:v>
                </c:pt>
                <c:pt idx="14573">
                  <c:v>3/24/2010</c:v>
                </c:pt>
                <c:pt idx="14574">
                  <c:v>3/25/2010</c:v>
                </c:pt>
                <c:pt idx="14575">
                  <c:v>3/26/2010</c:v>
                </c:pt>
                <c:pt idx="14576">
                  <c:v>3/27/2010</c:v>
                </c:pt>
                <c:pt idx="14577">
                  <c:v>3/28/2010</c:v>
                </c:pt>
                <c:pt idx="14578">
                  <c:v>3/29/2010</c:v>
                </c:pt>
                <c:pt idx="14579">
                  <c:v>3/30/2010</c:v>
                </c:pt>
                <c:pt idx="14580">
                  <c:v>3/31/2010</c:v>
                </c:pt>
                <c:pt idx="14581">
                  <c:v>4/1/2010</c:v>
                </c:pt>
                <c:pt idx="14582">
                  <c:v>4/2/2010</c:v>
                </c:pt>
                <c:pt idx="14583">
                  <c:v>4/3/2010</c:v>
                </c:pt>
                <c:pt idx="14584">
                  <c:v>4/4/2010</c:v>
                </c:pt>
                <c:pt idx="14585">
                  <c:v>4/5/2010</c:v>
                </c:pt>
                <c:pt idx="14586">
                  <c:v>4/6/2010</c:v>
                </c:pt>
                <c:pt idx="14587">
                  <c:v>4/7/2010</c:v>
                </c:pt>
                <c:pt idx="14588">
                  <c:v>4/8/2010</c:v>
                </c:pt>
                <c:pt idx="14589">
                  <c:v>4/9/2010</c:v>
                </c:pt>
                <c:pt idx="14590">
                  <c:v>4/10/2010</c:v>
                </c:pt>
                <c:pt idx="14591">
                  <c:v>4/11/2010</c:v>
                </c:pt>
                <c:pt idx="14592">
                  <c:v>4/12/2010</c:v>
                </c:pt>
                <c:pt idx="14593">
                  <c:v>4/13/2010</c:v>
                </c:pt>
                <c:pt idx="14594">
                  <c:v>4/14/2010</c:v>
                </c:pt>
                <c:pt idx="14595">
                  <c:v>4/15/2010</c:v>
                </c:pt>
                <c:pt idx="14596">
                  <c:v>4/16/2010</c:v>
                </c:pt>
                <c:pt idx="14597">
                  <c:v>4/17/2010</c:v>
                </c:pt>
                <c:pt idx="14598">
                  <c:v>4/18/2010</c:v>
                </c:pt>
                <c:pt idx="14599">
                  <c:v>4/19/2010</c:v>
                </c:pt>
                <c:pt idx="14600">
                  <c:v>4/20/2010</c:v>
                </c:pt>
                <c:pt idx="14601">
                  <c:v>4/21/2010</c:v>
                </c:pt>
                <c:pt idx="14602">
                  <c:v>4/22/2010</c:v>
                </c:pt>
                <c:pt idx="14603">
                  <c:v>4/23/2010</c:v>
                </c:pt>
                <c:pt idx="14604">
                  <c:v>4/24/2010</c:v>
                </c:pt>
                <c:pt idx="14605">
                  <c:v>4/25/2010</c:v>
                </c:pt>
                <c:pt idx="14606">
                  <c:v>4/26/2010</c:v>
                </c:pt>
                <c:pt idx="14607">
                  <c:v>4/27/2010</c:v>
                </c:pt>
                <c:pt idx="14608">
                  <c:v>4/28/2010</c:v>
                </c:pt>
                <c:pt idx="14609">
                  <c:v>4/29/2010</c:v>
                </c:pt>
                <c:pt idx="14610">
                  <c:v>4/30/2010</c:v>
                </c:pt>
                <c:pt idx="14611">
                  <c:v>5/1/2010</c:v>
                </c:pt>
                <c:pt idx="14612">
                  <c:v>5/2/2010</c:v>
                </c:pt>
                <c:pt idx="14613">
                  <c:v>5/3/2010</c:v>
                </c:pt>
                <c:pt idx="14614">
                  <c:v>5/4/2010</c:v>
                </c:pt>
                <c:pt idx="14615">
                  <c:v>5/5/2010</c:v>
                </c:pt>
                <c:pt idx="14616">
                  <c:v>5/6/2010</c:v>
                </c:pt>
                <c:pt idx="14617">
                  <c:v>5/7/2010</c:v>
                </c:pt>
                <c:pt idx="14618">
                  <c:v>5/8/2010</c:v>
                </c:pt>
                <c:pt idx="14619">
                  <c:v>5/9/2010</c:v>
                </c:pt>
                <c:pt idx="14620">
                  <c:v>5/10/2010</c:v>
                </c:pt>
                <c:pt idx="14621">
                  <c:v>5/11/2010</c:v>
                </c:pt>
                <c:pt idx="14622">
                  <c:v>5/12/2010</c:v>
                </c:pt>
                <c:pt idx="14623">
                  <c:v>5/13/2010</c:v>
                </c:pt>
                <c:pt idx="14624">
                  <c:v>5/14/2010</c:v>
                </c:pt>
                <c:pt idx="14625">
                  <c:v>5/15/2010</c:v>
                </c:pt>
                <c:pt idx="14626">
                  <c:v>5/16/2010</c:v>
                </c:pt>
                <c:pt idx="14627">
                  <c:v>5/17/2010</c:v>
                </c:pt>
                <c:pt idx="14628">
                  <c:v>5/18/2010</c:v>
                </c:pt>
                <c:pt idx="14629">
                  <c:v>5/19/2010</c:v>
                </c:pt>
                <c:pt idx="14630">
                  <c:v>5/20/2010</c:v>
                </c:pt>
                <c:pt idx="14631">
                  <c:v>5/21/2010</c:v>
                </c:pt>
                <c:pt idx="14632">
                  <c:v>5/22/2010</c:v>
                </c:pt>
                <c:pt idx="14633">
                  <c:v>5/23/2010</c:v>
                </c:pt>
                <c:pt idx="14634">
                  <c:v>5/24/2010</c:v>
                </c:pt>
                <c:pt idx="14635">
                  <c:v>5/25/2010</c:v>
                </c:pt>
                <c:pt idx="14636">
                  <c:v>5/26/2010</c:v>
                </c:pt>
                <c:pt idx="14637">
                  <c:v>5/27/2010</c:v>
                </c:pt>
                <c:pt idx="14638">
                  <c:v>5/28/2010</c:v>
                </c:pt>
                <c:pt idx="14639">
                  <c:v>5/29/2010</c:v>
                </c:pt>
                <c:pt idx="14640">
                  <c:v>5/30/2010</c:v>
                </c:pt>
                <c:pt idx="14641">
                  <c:v>5/31/2010</c:v>
                </c:pt>
                <c:pt idx="14642">
                  <c:v>6/1/2010</c:v>
                </c:pt>
                <c:pt idx="14643">
                  <c:v>6/2/2010</c:v>
                </c:pt>
                <c:pt idx="14644">
                  <c:v>6/3/2010</c:v>
                </c:pt>
                <c:pt idx="14645">
                  <c:v>6/4/2010</c:v>
                </c:pt>
                <c:pt idx="14646">
                  <c:v>6/5/2010</c:v>
                </c:pt>
                <c:pt idx="14647">
                  <c:v>6/6/2010</c:v>
                </c:pt>
                <c:pt idx="14648">
                  <c:v>6/7/2010</c:v>
                </c:pt>
                <c:pt idx="14649">
                  <c:v>6/8/2010</c:v>
                </c:pt>
                <c:pt idx="14650">
                  <c:v>6/9/2010</c:v>
                </c:pt>
                <c:pt idx="14651">
                  <c:v>6/10/2010</c:v>
                </c:pt>
                <c:pt idx="14652">
                  <c:v>6/11/2010</c:v>
                </c:pt>
                <c:pt idx="14653">
                  <c:v>6/12/2010</c:v>
                </c:pt>
                <c:pt idx="14654">
                  <c:v>6/13/2010</c:v>
                </c:pt>
                <c:pt idx="14655">
                  <c:v>6/14/2010</c:v>
                </c:pt>
                <c:pt idx="14656">
                  <c:v>6/15/2010</c:v>
                </c:pt>
                <c:pt idx="14657">
                  <c:v>6/16/2010</c:v>
                </c:pt>
                <c:pt idx="14658">
                  <c:v>6/17/2010</c:v>
                </c:pt>
                <c:pt idx="14659">
                  <c:v>6/18/2010</c:v>
                </c:pt>
                <c:pt idx="14660">
                  <c:v>6/19/2010</c:v>
                </c:pt>
                <c:pt idx="14661">
                  <c:v>6/20/2010</c:v>
                </c:pt>
                <c:pt idx="14662">
                  <c:v>6/21/2010</c:v>
                </c:pt>
                <c:pt idx="14663">
                  <c:v>6/22/2010</c:v>
                </c:pt>
                <c:pt idx="14664">
                  <c:v>6/23/2010</c:v>
                </c:pt>
                <c:pt idx="14665">
                  <c:v>6/24/2010</c:v>
                </c:pt>
                <c:pt idx="14666">
                  <c:v>6/25/2010</c:v>
                </c:pt>
                <c:pt idx="14667">
                  <c:v>6/26/2010</c:v>
                </c:pt>
                <c:pt idx="14668">
                  <c:v>6/27/2010</c:v>
                </c:pt>
                <c:pt idx="14669">
                  <c:v>6/28/2010</c:v>
                </c:pt>
                <c:pt idx="14670">
                  <c:v>6/29/2010</c:v>
                </c:pt>
                <c:pt idx="14671">
                  <c:v>6/30/2010</c:v>
                </c:pt>
                <c:pt idx="14672">
                  <c:v>7/1/2010</c:v>
                </c:pt>
                <c:pt idx="14673">
                  <c:v>7/2/2010</c:v>
                </c:pt>
                <c:pt idx="14674">
                  <c:v>7/3/2010</c:v>
                </c:pt>
                <c:pt idx="14675">
                  <c:v>7/4/2010</c:v>
                </c:pt>
                <c:pt idx="14676">
                  <c:v>7/5/2010</c:v>
                </c:pt>
                <c:pt idx="14677">
                  <c:v>7/6/2010</c:v>
                </c:pt>
                <c:pt idx="14678">
                  <c:v>7/7/2010</c:v>
                </c:pt>
                <c:pt idx="14679">
                  <c:v>7/8/2010</c:v>
                </c:pt>
                <c:pt idx="14680">
                  <c:v>7/9/2010</c:v>
                </c:pt>
                <c:pt idx="14681">
                  <c:v>7/10/2010</c:v>
                </c:pt>
                <c:pt idx="14682">
                  <c:v>7/11/2010</c:v>
                </c:pt>
                <c:pt idx="14683">
                  <c:v>7/12/2010</c:v>
                </c:pt>
                <c:pt idx="14684">
                  <c:v>7/13/2010</c:v>
                </c:pt>
                <c:pt idx="14685">
                  <c:v>7/14/2010</c:v>
                </c:pt>
                <c:pt idx="14686">
                  <c:v>7/15/2010</c:v>
                </c:pt>
                <c:pt idx="14687">
                  <c:v>7/16/2010</c:v>
                </c:pt>
                <c:pt idx="14688">
                  <c:v>7/17/2010</c:v>
                </c:pt>
                <c:pt idx="14689">
                  <c:v>7/18/2010</c:v>
                </c:pt>
                <c:pt idx="14690">
                  <c:v>7/19/2010</c:v>
                </c:pt>
                <c:pt idx="14691">
                  <c:v>7/20/2010</c:v>
                </c:pt>
                <c:pt idx="14692">
                  <c:v>7/21/2010</c:v>
                </c:pt>
                <c:pt idx="14693">
                  <c:v>7/22/2010</c:v>
                </c:pt>
                <c:pt idx="14694">
                  <c:v>7/23/2010</c:v>
                </c:pt>
                <c:pt idx="14695">
                  <c:v>7/24/2010</c:v>
                </c:pt>
                <c:pt idx="14696">
                  <c:v>7/25/2010</c:v>
                </c:pt>
                <c:pt idx="14697">
                  <c:v>7/26/2010</c:v>
                </c:pt>
                <c:pt idx="14698">
                  <c:v>7/27/2010</c:v>
                </c:pt>
                <c:pt idx="14699">
                  <c:v>7/28/2010</c:v>
                </c:pt>
                <c:pt idx="14700">
                  <c:v>7/29/2010</c:v>
                </c:pt>
                <c:pt idx="14701">
                  <c:v>7/30/2010</c:v>
                </c:pt>
                <c:pt idx="14702">
                  <c:v>7/31/2010</c:v>
                </c:pt>
                <c:pt idx="14703">
                  <c:v>8/1/2010</c:v>
                </c:pt>
                <c:pt idx="14704">
                  <c:v>8/2/2010</c:v>
                </c:pt>
                <c:pt idx="14705">
                  <c:v>8/3/2010</c:v>
                </c:pt>
                <c:pt idx="14706">
                  <c:v>8/4/2010</c:v>
                </c:pt>
                <c:pt idx="14707">
                  <c:v>8/5/2010</c:v>
                </c:pt>
                <c:pt idx="14708">
                  <c:v>8/6/2010</c:v>
                </c:pt>
                <c:pt idx="14709">
                  <c:v>8/7/2010</c:v>
                </c:pt>
                <c:pt idx="14710">
                  <c:v>8/8/2010</c:v>
                </c:pt>
                <c:pt idx="14711">
                  <c:v>8/9/2010</c:v>
                </c:pt>
                <c:pt idx="14712">
                  <c:v>8/10/2010</c:v>
                </c:pt>
                <c:pt idx="14713">
                  <c:v>8/11/2010</c:v>
                </c:pt>
                <c:pt idx="14714">
                  <c:v>8/12/2010</c:v>
                </c:pt>
                <c:pt idx="14715">
                  <c:v>8/13/2010</c:v>
                </c:pt>
                <c:pt idx="14716">
                  <c:v>8/14/2010</c:v>
                </c:pt>
                <c:pt idx="14717">
                  <c:v>8/15/2010</c:v>
                </c:pt>
                <c:pt idx="14718">
                  <c:v>8/16/2010</c:v>
                </c:pt>
                <c:pt idx="14719">
                  <c:v>8/17/2010</c:v>
                </c:pt>
                <c:pt idx="14720">
                  <c:v>8/18/2010</c:v>
                </c:pt>
                <c:pt idx="14721">
                  <c:v>8/19/2010</c:v>
                </c:pt>
                <c:pt idx="14722">
                  <c:v>8/20/2010</c:v>
                </c:pt>
                <c:pt idx="14723">
                  <c:v>8/21/2010</c:v>
                </c:pt>
                <c:pt idx="14724">
                  <c:v>8/22/2010</c:v>
                </c:pt>
                <c:pt idx="14725">
                  <c:v>8/23/2010</c:v>
                </c:pt>
                <c:pt idx="14726">
                  <c:v>8/24/2010</c:v>
                </c:pt>
                <c:pt idx="14727">
                  <c:v>8/25/2010</c:v>
                </c:pt>
                <c:pt idx="14728">
                  <c:v>8/26/2010</c:v>
                </c:pt>
                <c:pt idx="14729">
                  <c:v>8/27/2010</c:v>
                </c:pt>
                <c:pt idx="14730">
                  <c:v>8/28/2010</c:v>
                </c:pt>
                <c:pt idx="14731">
                  <c:v>8/29/2010</c:v>
                </c:pt>
                <c:pt idx="14732">
                  <c:v>8/30/2010</c:v>
                </c:pt>
                <c:pt idx="14733">
                  <c:v>8/31/2010</c:v>
                </c:pt>
                <c:pt idx="14734">
                  <c:v>9/1/2010</c:v>
                </c:pt>
                <c:pt idx="14735">
                  <c:v>9/2/2010</c:v>
                </c:pt>
                <c:pt idx="14736">
                  <c:v>9/3/2010</c:v>
                </c:pt>
                <c:pt idx="14737">
                  <c:v>9/4/2010</c:v>
                </c:pt>
                <c:pt idx="14738">
                  <c:v>9/5/2010</c:v>
                </c:pt>
                <c:pt idx="14739">
                  <c:v>9/6/2010</c:v>
                </c:pt>
                <c:pt idx="14740">
                  <c:v>9/7/2010</c:v>
                </c:pt>
                <c:pt idx="14741">
                  <c:v>9/8/2010</c:v>
                </c:pt>
                <c:pt idx="14742">
                  <c:v>9/9/2010</c:v>
                </c:pt>
                <c:pt idx="14743">
                  <c:v>9/10/2010</c:v>
                </c:pt>
                <c:pt idx="14744">
                  <c:v>9/11/2010</c:v>
                </c:pt>
                <c:pt idx="14745">
                  <c:v>9/12/2010</c:v>
                </c:pt>
                <c:pt idx="14746">
                  <c:v>9/13/2010</c:v>
                </c:pt>
                <c:pt idx="14747">
                  <c:v>9/14/2010</c:v>
                </c:pt>
                <c:pt idx="14748">
                  <c:v>9/15/2010</c:v>
                </c:pt>
                <c:pt idx="14749">
                  <c:v>9/16/2010</c:v>
                </c:pt>
                <c:pt idx="14750">
                  <c:v>9/17/2010</c:v>
                </c:pt>
                <c:pt idx="14751">
                  <c:v>9/18/2010</c:v>
                </c:pt>
                <c:pt idx="14752">
                  <c:v>9/19/2010</c:v>
                </c:pt>
                <c:pt idx="14753">
                  <c:v>9/20/2010</c:v>
                </c:pt>
                <c:pt idx="14754">
                  <c:v>9/21/2010</c:v>
                </c:pt>
                <c:pt idx="14755">
                  <c:v>9/22/2010</c:v>
                </c:pt>
                <c:pt idx="14756">
                  <c:v>9/23/2010</c:v>
                </c:pt>
                <c:pt idx="14757">
                  <c:v>9/24/2010</c:v>
                </c:pt>
                <c:pt idx="14758">
                  <c:v>9/25/2010</c:v>
                </c:pt>
                <c:pt idx="14759">
                  <c:v>9/26/2010</c:v>
                </c:pt>
                <c:pt idx="14760">
                  <c:v>9/27/2010</c:v>
                </c:pt>
                <c:pt idx="14761">
                  <c:v>9/28/2010</c:v>
                </c:pt>
                <c:pt idx="14762">
                  <c:v>9/29/2010</c:v>
                </c:pt>
                <c:pt idx="14763">
                  <c:v>9/30/2010</c:v>
                </c:pt>
                <c:pt idx="14764">
                  <c:v>10/1/2010</c:v>
                </c:pt>
                <c:pt idx="14765">
                  <c:v>10/2/2010</c:v>
                </c:pt>
                <c:pt idx="14766">
                  <c:v>10/3/2010</c:v>
                </c:pt>
                <c:pt idx="14767">
                  <c:v>10/4/2010</c:v>
                </c:pt>
                <c:pt idx="14768">
                  <c:v>10/5/2010</c:v>
                </c:pt>
                <c:pt idx="14769">
                  <c:v>10/6/2010</c:v>
                </c:pt>
                <c:pt idx="14770">
                  <c:v>10/7/2010</c:v>
                </c:pt>
                <c:pt idx="14771">
                  <c:v>10/8/2010</c:v>
                </c:pt>
                <c:pt idx="14772">
                  <c:v>10/9/2010</c:v>
                </c:pt>
                <c:pt idx="14773">
                  <c:v>10/10/2010</c:v>
                </c:pt>
                <c:pt idx="14774">
                  <c:v>10/11/2010</c:v>
                </c:pt>
                <c:pt idx="14775">
                  <c:v>10/12/2010</c:v>
                </c:pt>
                <c:pt idx="14776">
                  <c:v>10/13/2010</c:v>
                </c:pt>
                <c:pt idx="14777">
                  <c:v>10/14/2010</c:v>
                </c:pt>
                <c:pt idx="14778">
                  <c:v>10/15/2010</c:v>
                </c:pt>
                <c:pt idx="14779">
                  <c:v>10/16/2010</c:v>
                </c:pt>
                <c:pt idx="14780">
                  <c:v>10/17/2010</c:v>
                </c:pt>
                <c:pt idx="14781">
                  <c:v>10/18/2010</c:v>
                </c:pt>
                <c:pt idx="14782">
                  <c:v>10/19/2010</c:v>
                </c:pt>
                <c:pt idx="14783">
                  <c:v>10/20/2010</c:v>
                </c:pt>
                <c:pt idx="14784">
                  <c:v>10/21/2010</c:v>
                </c:pt>
                <c:pt idx="14785">
                  <c:v>10/22/2010</c:v>
                </c:pt>
                <c:pt idx="14786">
                  <c:v>10/23/2010</c:v>
                </c:pt>
                <c:pt idx="14787">
                  <c:v>10/24/2010</c:v>
                </c:pt>
                <c:pt idx="14788">
                  <c:v>10/25/2010</c:v>
                </c:pt>
                <c:pt idx="14789">
                  <c:v>10/26/2010</c:v>
                </c:pt>
                <c:pt idx="14790">
                  <c:v>10/27/2010</c:v>
                </c:pt>
                <c:pt idx="14791">
                  <c:v>10/28/2010</c:v>
                </c:pt>
                <c:pt idx="14792">
                  <c:v>10/29/2010</c:v>
                </c:pt>
                <c:pt idx="14793">
                  <c:v>10/30/2010</c:v>
                </c:pt>
                <c:pt idx="14794">
                  <c:v>10/31/2010</c:v>
                </c:pt>
                <c:pt idx="14795">
                  <c:v>11/1/2010</c:v>
                </c:pt>
                <c:pt idx="14796">
                  <c:v>11/2/2010</c:v>
                </c:pt>
                <c:pt idx="14797">
                  <c:v>11/3/2010</c:v>
                </c:pt>
                <c:pt idx="14798">
                  <c:v>11/4/2010</c:v>
                </c:pt>
                <c:pt idx="14799">
                  <c:v>11/5/2010</c:v>
                </c:pt>
                <c:pt idx="14800">
                  <c:v>11/6/2010</c:v>
                </c:pt>
                <c:pt idx="14801">
                  <c:v>11/7/2010</c:v>
                </c:pt>
                <c:pt idx="14802">
                  <c:v>11/8/2010</c:v>
                </c:pt>
                <c:pt idx="14803">
                  <c:v>11/9/2010</c:v>
                </c:pt>
                <c:pt idx="14804">
                  <c:v>11/10/2010</c:v>
                </c:pt>
                <c:pt idx="14805">
                  <c:v>11/11/2010</c:v>
                </c:pt>
                <c:pt idx="14806">
                  <c:v>11/12/2010</c:v>
                </c:pt>
                <c:pt idx="14807">
                  <c:v>11/13/2010</c:v>
                </c:pt>
                <c:pt idx="14808">
                  <c:v>11/14/2010</c:v>
                </c:pt>
                <c:pt idx="14809">
                  <c:v>11/15/2010</c:v>
                </c:pt>
                <c:pt idx="14810">
                  <c:v>11/16/2010</c:v>
                </c:pt>
                <c:pt idx="14811">
                  <c:v>11/17/2010</c:v>
                </c:pt>
                <c:pt idx="14812">
                  <c:v>11/18/2010</c:v>
                </c:pt>
                <c:pt idx="14813">
                  <c:v>11/19/2010</c:v>
                </c:pt>
                <c:pt idx="14814">
                  <c:v>11/20/2010</c:v>
                </c:pt>
                <c:pt idx="14815">
                  <c:v>11/21/2010</c:v>
                </c:pt>
                <c:pt idx="14816">
                  <c:v>11/22/2010</c:v>
                </c:pt>
                <c:pt idx="14817">
                  <c:v>11/23/2010</c:v>
                </c:pt>
                <c:pt idx="14818">
                  <c:v>11/24/2010</c:v>
                </c:pt>
                <c:pt idx="14819">
                  <c:v>11/25/2010</c:v>
                </c:pt>
                <c:pt idx="14820">
                  <c:v>11/26/2010</c:v>
                </c:pt>
                <c:pt idx="14821">
                  <c:v>11/27/2010</c:v>
                </c:pt>
                <c:pt idx="14822">
                  <c:v>11/28/2010</c:v>
                </c:pt>
                <c:pt idx="14823">
                  <c:v>11/29/2010</c:v>
                </c:pt>
                <c:pt idx="14824">
                  <c:v>11/30/2010</c:v>
                </c:pt>
                <c:pt idx="14825">
                  <c:v>12/1/2010</c:v>
                </c:pt>
                <c:pt idx="14826">
                  <c:v>12/2/2010</c:v>
                </c:pt>
                <c:pt idx="14827">
                  <c:v>12/3/2010</c:v>
                </c:pt>
                <c:pt idx="14828">
                  <c:v>12/4/2010</c:v>
                </c:pt>
                <c:pt idx="14829">
                  <c:v>12/5/2010</c:v>
                </c:pt>
                <c:pt idx="14830">
                  <c:v>12/6/2010</c:v>
                </c:pt>
                <c:pt idx="14831">
                  <c:v>12/7/2010</c:v>
                </c:pt>
                <c:pt idx="14832">
                  <c:v>12/8/2010</c:v>
                </c:pt>
                <c:pt idx="14833">
                  <c:v>12/9/2010</c:v>
                </c:pt>
                <c:pt idx="14834">
                  <c:v>12/10/2010</c:v>
                </c:pt>
                <c:pt idx="14835">
                  <c:v>12/11/2010</c:v>
                </c:pt>
                <c:pt idx="14836">
                  <c:v>12/12/2010</c:v>
                </c:pt>
                <c:pt idx="14837">
                  <c:v>12/13/2010</c:v>
                </c:pt>
                <c:pt idx="14838">
                  <c:v>12/14/2010</c:v>
                </c:pt>
                <c:pt idx="14839">
                  <c:v>12/15/2010</c:v>
                </c:pt>
                <c:pt idx="14840">
                  <c:v>12/16/2010</c:v>
                </c:pt>
                <c:pt idx="14841">
                  <c:v>12/17/2010</c:v>
                </c:pt>
                <c:pt idx="14842">
                  <c:v>12/18/2010</c:v>
                </c:pt>
                <c:pt idx="14843">
                  <c:v>12/19/2010</c:v>
                </c:pt>
                <c:pt idx="14844">
                  <c:v>12/20/2010</c:v>
                </c:pt>
                <c:pt idx="14845">
                  <c:v>12/21/2010</c:v>
                </c:pt>
                <c:pt idx="14846">
                  <c:v>12/22/2010</c:v>
                </c:pt>
                <c:pt idx="14847">
                  <c:v>12/23/2010</c:v>
                </c:pt>
                <c:pt idx="14848">
                  <c:v>12/24/2010</c:v>
                </c:pt>
                <c:pt idx="14849">
                  <c:v>12/25/2010</c:v>
                </c:pt>
                <c:pt idx="14850">
                  <c:v>12/26/2010</c:v>
                </c:pt>
                <c:pt idx="14851">
                  <c:v>12/27/2010</c:v>
                </c:pt>
                <c:pt idx="14852">
                  <c:v>12/28/2010</c:v>
                </c:pt>
                <c:pt idx="14853">
                  <c:v>12/29/2010</c:v>
                </c:pt>
                <c:pt idx="14854">
                  <c:v>12/30/2010</c:v>
                </c:pt>
                <c:pt idx="14855">
                  <c:v>12/31/2010</c:v>
                </c:pt>
                <c:pt idx="14856">
                  <c:v>1/1/2011</c:v>
                </c:pt>
                <c:pt idx="14857">
                  <c:v>1/2/2011</c:v>
                </c:pt>
                <c:pt idx="14858">
                  <c:v>1/3/2011</c:v>
                </c:pt>
                <c:pt idx="14859">
                  <c:v>1/4/2011</c:v>
                </c:pt>
                <c:pt idx="14860">
                  <c:v>1/5/2011</c:v>
                </c:pt>
                <c:pt idx="14861">
                  <c:v>1/6/2011</c:v>
                </c:pt>
                <c:pt idx="14862">
                  <c:v>1/7/2011</c:v>
                </c:pt>
                <c:pt idx="14863">
                  <c:v>1/8/2011</c:v>
                </c:pt>
                <c:pt idx="14864">
                  <c:v>1/9/2011</c:v>
                </c:pt>
                <c:pt idx="14865">
                  <c:v>1/10/2011</c:v>
                </c:pt>
                <c:pt idx="14866">
                  <c:v>1/11/2011</c:v>
                </c:pt>
                <c:pt idx="14867">
                  <c:v>1/12/2011</c:v>
                </c:pt>
                <c:pt idx="14868">
                  <c:v>1/13/2011</c:v>
                </c:pt>
                <c:pt idx="14869">
                  <c:v>1/14/2011</c:v>
                </c:pt>
                <c:pt idx="14870">
                  <c:v>1/15/2011</c:v>
                </c:pt>
                <c:pt idx="14871">
                  <c:v>1/16/2011</c:v>
                </c:pt>
                <c:pt idx="14872">
                  <c:v>1/17/2011</c:v>
                </c:pt>
                <c:pt idx="14873">
                  <c:v>1/18/2011</c:v>
                </c:pt>
                <c:pt idx="14874">
                  <c:v>1/19/2011</c:v>
                </c:pt>
                <c:pt idx="14875">
                  <c:v>1/20/2011</c:v>
                </c:pt>
                <c:pt idx="14876">
                  <c:v>1/21/2011</c:v>
                </c:pt>
                <c:pt idx="14877">
                  <c:v>1/22/2011</c:v>
                </c:pt>
                <c:pt idx="14878">
                  <c:v>1/23/2011</c:v>
                </c:pt>
                <c:pt idx="14879">
                  <c:v>1/24/2011</c:v>
                </c:pt>
                <c:pt idx="14880">
                  <c:v>1/25/2011</c:v>
                </c:pt>
                <c:pt idx="14881">
                  <c:v>1/26/2011</c:v>
                </c:pt>
                <c:pt idx="14882">
                  <c:v>1/27/2011</c:v>
                </c:pt>
                <c:pt idx="14883">
                  <c:v>1/28/2011</c:v>
                </c:pt>
                <c:pt idx="14884">
                  <c:v>1/29/2011</c:v>
                </c:pt>
                <c:pt idx="14885">
                  <c:v>1/30/2011</c:v>
                </c:pt>
                <c:pt idx="14886">
                  <c:v>1/31/2011</c:v>
                </c:pt>
                <c:pt idx="14887">
                  <c:v>2/1/2011</c:v>
                </c:pt>
                <c:pt idx="14888">
                  <c:v>2/2/2011</c:v>
                </c:pt>
                <c:pt idx="14889">
                  <c:v>2/3/2011</c:v>
                </c:pt>
                <c:pt idx="14890">
                  <c:v>2/4/2011</c:v>
                </c:pt>
                <c:pt idx="14891">
                  <c:v>2/5/2011</c:v>
                </c:pt>
                <c:pt idx="14892">
                  <c:v>2/6/2011</c:v>
                </c:pt>
                <c:pt idx="14893">
                  <c:v>2/7/2011</c:v>
                </c:pt>
                <c:pt idx="14894">
                  <c:v>2/8/2011</c:v>
                </c:pt>
                <c:pt idx="14895">
                  <c:v>2/9/2011</c:v>
                </c:pt>
                <c:pt idx="14896">
                  <c:v>2/10/2011</c:v>
                </c:pt>
                <c:pt idx="14897">
                  <c:v>2/11/2011</c:v>
                </c:pt>
                <c:pt idx="14898">
                  <c:v>2/12/2011</c:v>
                </c:pt>
                <c:pt idx="14899">
                  <c:v>2/13/2011</c:v>
                </c:pt>
                <c:pt idx="14900">
                  <c:v>2/14/2011</c:v>
                </c:pt>
                <c:pt idx="14901">
                  <c:v>2/15/2011</c:v>
                </c:pt>
                <c:pt idx="14902">
                  <c:v>2/16/2011</c:v>
                </c:pt>
                <c:pt idx="14903">
                  <c:v>2/17/2011</c:v>
                </c:pt>
                <c:pt idx="14904">
                  <c:v>2/18/2011</c:v>
                </c:pt>
                <c:pt idx="14905">
                  <c:v>2/19/2011</c:v>
                </c:pt>
                <c:pt idx="14906">
                  <c:v>2/20/2011</c:v>
                </c:pt>
                <c:pt idx="14907">
                  <c:v>2/21/2011</c:v>
                </c:pt>
                <c:pt idx="14908">
                  <c:v>2/22/2011</c:v>
                </c:pt>
                <c:pt idx="14909">
                  <c:v>2/23/2011</c:v>
                </c:pt>
                <c:pt idx="14910">
                  <c:v>2/24/2011</c:v>
                </c:pt>
                <c:pt idx="14911">
                  <c:v>2/25/2011</c:v>
                </c:pt>
                <c:pt idx="14912">
                  <c:v>2/26/2011</c:v>
                </c:pt>
                <c:pt idx="14913">
                  <c:v>2/27/2011</c:v>
                </c:pt>
                <c:pt idx="14914">
                  <c:v>2/28/2011</c:v>
                </c:pt>
                <c:pt idx="14915">
                  <c:v>3/1/2011</c:v>
                </c:pt>
                <c:pt idx="14916">
                  <c:v>3/2/2011</c:v>
                </c:pt>
                <c:pt idx="14917">
                  <c:v>3/3/2011</c:v>
                </c:pt>
                <c:pt idx="14918">
                  <c:v>3/4/2011</c:v>
                </c:pt>
                <c:pt idx="14919">
                  <c:v>3/5/2011</c:v>
                </c:pt>
                <c:pt idx="14920">
                  <c:v>3/6/2011</c:v>
                </c:pt>
                <c:pt idx="14921">
                  <c:v>3/7/2011</c:v>
                </c:pt>
                <c:pt idx="14922">
                  <c:v>3/8/2011</c:v>
                </c:pt>
                <c:pt idx="14923">
                  <c:v>3/9/2011</c:v>
                </c:pt>
                <c:pt idx="14924">
                  <c:v>3/10/2011</c:v>
                </c:pt>
                <c:pt idx="14925">
                  <c:v>3/11/2011</c:v>
                </c:pt>
                <c:pt idx="14926">
                  <c:v>3/12/2011</c:v>
                </c:pt>
                <c:pt idx="14927">
                  <c:v>3/13/2011</c:v>
                </c:pt>
                <c:pt idx="14928">
                  <c:v>3/14/2011</c:v>
                </c:pt>
                <c:pt idx="14929">
                  <c:v>3/15/2011</c:v>
                </c:pt>
                <c:pt idx="14930">
                  <c:v>3/16/2011</c:v>
                </c:pt>
                <c:pt idx="14931">
                  <c:v>3/17/2011</c:v>
                </c:pt>
                <c:pt idx="14932">
                  <c:v>3/18/2011</c:v>
                </c:pt>
                <c:pt idx="14933">
                  <c:v>3/19/2011</c:v>
                </c:pt>
                <c:pt idx="14934">
                  <c:v>3/20/2011</c:v>
                </c:pt>
                <c:pt idx="14935">
                  <c:v>3/21/2011</c:v>
                </c:pt>
                <c:pt idx="14936">
                  <c:v>3/22/2011</c:v>
                </c:pt>
                <c:pt idx="14937">
                  <c:v>3/23/2011</c:v>
                </c:pt>
                <c:pt idx="14938">
                  <c:v>3/24/2011</c:v>
                </c:pt>
                <c:pt idx="14939">
                  <c:v>3/25/2011</c:v>
                </c:pt>
                <c:pt idx="14940">
                  <c:v>3/26/2011</c:v>
                </c:pt>
                <c:pt idx="14941">
                  <c:v>3/27/2011</c:v>
                </c:pt>
                <c:pt idx="14942">
                  <c:v>3/28/2011</c:v>
                </c:pt>
                <c:pt idx="14943">
                  <c:v>3/29/2011</c:v>
                </c:pt>
                <c:pt idx="14944">
                  <c:v>3/30/2011</c:v>
                </c:pt>
                <c:pt idx="14945">
                  <c:v>3/31/2011</c:v>
                </c:pt>
                <c:pt idx="14946">
                  <c:v>4/1/2011</c:v>
                </c:pt>
                <c:pt idx="14947">
                  <c:v>4/2/2011</c:v>
                </c:pt>
                <c:pt idx="14948">
                  <c:v>4/3/2011</c:v>
                </c:pt>
                <c:pt idx="14949">
                  <c:v>4/4/2011</c:v>
                </c:pt>
                <c:pt idx="14950">
                  <c:v>4/5/2011</c:v>
                </c:pt>
                <c:pt idx="14951">
                  <c:v>4/6/2011</c:v>
                </c:pt>
                <c:pt idx="14952">
                  <c:v>4/7/2011</c:v>
                </c:pt>
                <c:pt idx="14953">
                  <c:v>4/8/2011</c:v>
                </c:pt>
                <c:pt idx="14954">
                  <c:v>4/9/2011</c:v>
                </c:pt>
                <c:pt idx="14955">
                  <c:v>4/10/2011</c:v>
                </c:pt>
                <c:pt idx="14956">
                  <c:v>4/11/2011</c:v>
                </c:pt>
                <c:pt idx="14957">
                  <c:v>4/12/2011</c:v>
                </c:pt>
                <c:pt idx="14958">
                  <c:v>4/13/2011</c:v>
                </c:pt>
                <c:pt idx="14959">
                  <c:v>4/14/2011</c:v>
                </c:pt>
                <c:pt idx="14960">
                  <c:v>4/15/2011</c:v>
                </c:pt>
                <c:pt idx="14961">
                  <c:v>4/16/2011</c:v>
                </c:pt>
                <c:pt idx="14962">
                  <c:v>4/17/2011</c:v>
                </c:pt>
                <c:pt idx="14963">
                  <c:v>4/18/2011</c:v>
                </c:pt>
                <c:pt idx="14964">
                  <c:v>4/19/2011</c:v>
                </c:pt>
                <c:pt idx="14965">
                  <c:v>4/20/2011</c:v>
                </c:pt>
                <c:pt idx="14966">
                  <c:v>4/21/2011</c:v>
                </c:pt>
                <c:pt idx="14967">
                  <c:v>4/22/2011</c:v>
                </c:pt>
                <c:pt idx="14968">
                  <c:v>4/23/2011</c:v>
                </c:pt>
                <c:pt idx="14969">
                  <c:v>4/24/2011</c:v>
                </c:pt>
                <c:pt idx="14970">
                  <c:v>4/25/2011</c:v>
                </c:pt>
                <c:pt idx="14971">
                  <c:v>4/26/2011</c:v>
                </c:pt>
                <c:pt idx="14972">
                  <c:v>4/27/2011</c:v>
                </c:pt>
                <c:pt idx="14973">
                  <c:v>4/28/2011</c:v>
                </c:pt>
                <c:pt idx="14974">
                  <c:v>4/29/2011</c:v>
                </c:pt>
                <c:pt idx="14975">
                  <c:v>4/30/2011</c:v>
                </c:pt>
                <c:pt idx="14976">
                  <c:v>5/1/2011</c:v>
                </c:pt>
                <c:pt idx="14977">
                  <c:v>5/2/2011</c:v>
                </c:pt>
                <c:pt idx="14978">
                  <c:v>5/3/2011</c:v>
                </c:pt>
                <c:pt idx="14979">
                  <c:v>5/4/2011</c:v>
                </c:pt>
                <c:pt idx="14980">
                  <c:v>5/5/2011</c:v>
                </c:pt>
                <c:pt idx="14981">
                  <c:v>5/6/2011</c:v>
                </c:pt>
                <c:pt idx="14982">
                  <c:v>5/7/2011</c:v>
                </c:pt>
                <c:pt idx="14983">
                  <c:v>5/8/2011</c:v>
                </c:pt>
                <c:pt idx="14984">
                  <c:v>5/9/2011</c:v>
                </c:pt>
                <c:pt idx="14985">
                  <c:v>5/10/2011</c:v>
                </c:pt>
                <c:pt idx="14986">
                  <c:v>5/11/2011</c:v>
                </c:pt>
                <c:pt idx="14987">
                  <c:v>5/12/2011</c:v>
                </c:pt>
                <c:pt idx="14988">
                  <c:v>5/13/2011</c:v>
                </c:pt>
                <c:pt idx="14989">
                  <c:v>5/14/2011</c:v>
                </c:pt>
                <c:pt idx="14990">
                  <c:v>5/15/2011</c:v>
                </c:pt>
                <c:pt idx="14991">
                  <c:v>5/16/2011</c:v>
                </c:pt>
                <c:pt idx="14992">
                  <c:v>5/17/2011</c:v>
                </c:pt>
                <c:pt idx="14993">
                  <c:v>5/18/2011</c:v>
                </c:pt>
                <c:pt idx="14994">
                  <c:v>5/19/2011</c:v>
                </c:pt>
                <c:pt idx="14995">
                  <c:v>5/20/2011</c:v>
                </c:pt>
                <c:pt idx="14996">
                  <c:v>5/21/2011</c:v>
                </c:pt>
                <c:pt idx="14997">
                  <c:v>5/22/2011</c:v>
                </c:pt>
                <c:pt idx="14998">
                  <c:v>5/23/2011</c:v>
                </c:pt>
                <c:pt idx="14999">
                  <c:v>5/24/2011</c:v>
                </c:pt>
                <c:pt idx="15000">
                  <c:v>5/25/2011</c:v>
                </c:pt>
                <c:pt idx="15001">
                  <c:v>5/26/2011</c:v>
                </c:pt>
                <c:pt idx="15002">
                  <c:v>5/27/2011</c:v>
                </c:pt>
                <c:pt idx="15003">
                  <c:v>5/28/2011</c:v>
                </c:pt>
                <c:pt idx="15004">
                  <c:v>5/29/2011</c:v>
                </c:pt>
                <c:pt idx="15005">
                  <c:v>5/30/2011</c:v>
                </c:pt>
                <c:pt idx="15006">
                  <c:v>5/31/2011</c:v>
                </c:pt>
                <c:pt idx="15007">
                  <c:v>6/1/2011</c:v>
                </c:pt>
                <c:pt idx="15008">
                  <c:v>6/2/2011</c:v>
                </c:pt>
                <c:pt idx="15009">
                  <c:v>6/3/2011</c:v>
                </c:pt>
                <c:pt idx="15010">
                  <c:v>6/4/2011</c:v>
                </c:pt>
                <c:pt idx="15011">
                  <c:v>6/5/2011</c:v>
                </c:pt>
                <c:pt idx="15012">
                  <c:v>6/6/2011</c:v>
                </c:pt>
                <c:pt idx="15013">
                  <c:v>6/7/2011</c:v>
                </c:pt>
                <c:pt idx="15014">
                  <c:v>6/8/2011</c:v>
                </c:pt>
                <c:pt idx="15015">
                  <c:v>6/9/2011</c:v>
                </c:pt>
                <c:pt idx="15016">
                  <c:v>6/10/2011</c:v>
                </c:pt>
                <c:pt idx="15017">
                  <c:v>6/11/2011</c:v>
                </c:pt>
                <c:pt idx="15018">
                  <c:v>6/12/2011</c:v>
                </c:pt>
                <c:pt idx="15019">
                  <c:v>6/13/2011</c:v>
                </c:pt>
                <c:pt idx="15020">
                  <c:v>6/14/2011</c:v>
                </c:pt>
                <c:pt idx="15021">
                  <c:v>6/15/2011</c:v>
                </c:pt>
                <c:pt idx="15022">
                  <c:v>6/16/2011</c:v>
                </c:pt>
                <c:pt idx="15023">
                  <c:v>6/17/2011</c:v>
                </c:pt>
                <c:pt idx="15024">
                  <c:v>6/18/2011</c:v>
                </c:pt>
                <c:pt idx="15025">
                  <c:v>6/19/2011</c:v>
                </c:pt>
                <c:pt idx="15026">
                  <c:v>6/20/2011</c:v>
                </c:pt>
                <c:pt idx="15027">
                  <c:v>6/21/2011</c:v>
                </c:pt>
                <c:pt idx="15028">
                  <c:v>6/22/2011</c:v>
                </c:pt>
                <c:pt idx="15029">
                  <c:v>6/23/2011</c:v>
                </c:pt>
                <c:pt idx="15030">
                  <c:v>6/24/2011</c:v>
                </c:pt>
                <c:pt idx="15031">
                  <c:v>6/25/2011</c:v>
                </c:pt>
                <c:pt idx="15032">
                  <c:v>6/26/2011</c:v>
                </c:pt>
                <c:pt idx="15033">
                  <c:v>6/27/2011</c:v>
                </c:pt>
                <c:pt idx="15034">
                  <c:v>6/28/2011</c:v>
                </c:pt>
                <c:pt idx="15035">
                  <c:v>6/29/2011</c:v>
                </c:pt>
                <c:pt idx="15036">
                  <c:v>6/30/2011</c:v>
                </c:pt>
                <c:pt idx="15037">
                  <c:v>7/1/2011</c:v>
                </c:pt>
                <c:pt idx="15038">
                  <c:v>7/2/2011</c:v>
                </c:pt>
                <c:pt idx="15039">
                  <c:v>7/3/2011</c:v>
                </c:pt>
                <c:pt idx="15040">
                  <c:v>7/4/2011</c:v>
                </c:pt>
                <c:pt idx="15041">
                  <c:v>7/5/2011</c:v>
                </c:pt>
                <c:pt idx="15042">
                  <c:v>7/6/2011</c:v>
                </c:pt>
                <c:pt idx="15043">
                  <c:v>7/7/2011</c:v>
                </c:pt>
                <c:pt idx="15044">
                  <c:v>7/8/2011</c:v>
                </c:pt>
                <c:pt idx="15045">
                  <c:v>7/9/2011</c:v>
                </c:pt>
                <c:pt idx="15046">
                  <c:v>7/10/2011</c:v>
                </c:pt>
                <c:pt idx="15047">
                  <c:v>7/11/2011</c:v>
                </c:pt>
                <c:pt idx="15048">
                  <c:v>7/12/2011</c:v>
                </c:pt>
                <c:pt idx="15049">
                  <c:v>7/13/2011</c:v>
                </c:pt>
                <c:pt idx="15050">
                  <c:v>7/14/2011</c:v>
                </c:pt>
                <c:pt idx="15051">
                  <c:v>7/15/2011</c:v>
                </c:pt>
                <c:pt idx="15052">
                  <c:v>7/16/2011</c:v>
                </c:pt>
                <c:pt idx="15053">
                  <c:v>7/17/2011</c:v>
                </c:pt>
                <c:pt idx="15054">
                  <c:v>7/18/2011</c:v>
                </c:pt>
                <c:pt idx="15055">
                  <c:v>7/19/2011</c:v>
                </c:pt>
                <c:pt idx="15056">
                  <c:v>7/20/2011</c:v>
                </c:pt>
                <c:pt idx="15057">
                  <c:v>7/21/2011</c:v>
                </c:pt>
                <c:pt idx="15058">
                  <c:v>7/22/2011</c:v>
                </c:pt>
                <c:pt idx="15059">
                  <c:v>7/23/2011</c:v>
                </c:pt>
                <c:pt idx="15060">
                  <c:v>7/24/2011</c:v>
                </c:pt>
                <c:pt idx="15061">
                  <c:v>7/25/2011</c:v>
                </c:pt>
                <c:pt idx="15062">
                  <c:v>7/26/2011</c:v>
                </c:pt>
                <c:pt idx="15063">
                  <c:v>7/27/2011</c:v>
                </c:pt>
                <c:pt idx="15064">
                  <c:v>7/28/2011</c:v>
                </c:pt>
                <c:pt idx="15065">
                  <c:v>7/29/2011</c:v>
                </c:pt>
                <c:pt idx="15066">
                  <c:v>7/30/2011</c:v>
                </c:pt>
                <c:pt idx="15067">
                  <c:v>7/31/2011</c:v>
                </c:pt>
                <c:pt idx="15068">
                  <c:v>8/1/2011</c:v>
                </c:pt>
                <c:pt idx="15069">
                  <c:v>8/2/2011</c:v>
                </c:pt>
                <c:pt idx="15070">
                  <c:v>8/3/2011</c:v>
                </c:pt>
                <c:pt idx="15071">
                  <c:v>8/4/2011</c:v>
                </c:pt>
                <c:pt idx="15072">
                  <c:v>8/5/2011</c:v>
                </c:pt>
                <c:pt idx="15073">
                  <c:v>8/6/2011</c:v>
                </c:pt>
                <c:pt idx="15074">
                  <c:v>8/7/2011</c:v>
                </c:pt>
                <c:pt idx="15075">
                  <c:v>8/8/2011</c:v>
                </c:pt>
                <c:pt idx="15076">
                  <c:v>8/9/2011</c:v>
                </c:pt>
                <c:pt idx="15077">
                  <c:v>8/10/2011</c:v>
                </c:pt>
                <c:pt idx="15078">
                  <c:v>8/11/2011</c:v>
                </c:pt>
                <c:pt idx="15079">
                  <c:v>8/12/2011</c:v>
                </c:pt>
                <c:pt idx="15080">
                  <c:v>8/13/2011</c:v>
                </c:pt>
                <c:pt idx="15081">
                  <c:v>8/14/2011</c:v>
                </c:pt>
                <c:pt idx="15082">
                  <c:v>8/15/2011</c:v>
                </c:pt>
                <c:pt idx="15083">
                  <c:v>8/16/2011</c:v>
                </c:pt>
                <c:pt idx="15084">
                  <c:v>8/17/2011</c:v>
                </c:pt>
                <c:pt idx="15085">
                  <c:v>8/18/2011</c:v>
                </c:pt>
                <c:pt idx="15086">
                  <c:v>8/19/2011</c:v>
                </c:pt>
                <c:pt idx="15087">
                  <c:v>8/20/2011</c:v>
                </c:pt>
                <c:pt idx="15088">
                  <c:v>8/21/2011</c:v>
                </c:pt>
                <c:pt idx="15089">
                  <c:v>8/22/2011</c:v>
                </c:pt>
                <c:pt idx="15090">
                  <c:v>8/23/2011</c:v>
                </c:pt>
                <c:pt idx="15091">
                  <c:v>8/24/2011</c:v>
                </c:pt>
                <c:pt idx="15092">
                  <c:v>8/25/2011</c:v>
                </c:pt>
                <c:pt idx="15093">
                  <c:v>8/26/2011</c:v>
                </c:pt>
                <c:pt idx="15094">
                  <c:v>8/27/2011</c:v>
                </c:pt>
                <c:pt idx="15095">
                  <c:v>8/28/2011</c:v>
                </c:pt>
                <c:pt idx="15096">
                  <c:v>8/29/2011</c:v>
                </c:pt>
                <c:pt idx="15097">
                  <c:v>8/30/2011</c:v>
                </c:pt>
                <c:pt idx="15098">
                  <c:v>8/31/2011</c:v>
                </c:pt>
                <c:pt idx="15099">
                  <c:v>9/1/2011</c:v>
                </c:pt>
                <c:pt idx="15100">
                  <c:v>9/2/2011</c:v>
                </c:pt>
                <c:pt idx="15101">
                  <c:v>9/3/2011</c:v>
                </c:pt>
                <c:pt idx="15102">
                  <c:v>9/4/2011</c:v>
                </c:pt>
                <c:pt idx="15103">
                  <c:v>9/5/2011</c:v>
                </c:pt>
                <c:pt idx="15104">
                  <c:v>9/6/2011</c:v>
                </c:pt>
                <c:pt idx="15105">
                  <c:v>9/7/2011</c:v>
                </c:pt>
                <c:pt idx="15106">
                  <c:v>9/8/2011</c:v>
                </c:pt>
                <c:pt idx="15107">
                  <c:v>9/9/2011</c:v>
                </c:pt>
                <c:pt idx="15108">
                  <c:v>9/10/2011</c:v>
                </c:pt>
                <c:pt idx="15109">
                  <c:v>9/11/2011</c:v>
                </c:pt>
                <c:pt idx="15110">
                  <c:v>9/12/2011</c:v>
                </c:pt>
                <c:pt idx="15111">
                  <c:v>9/13/2011</c:v>
                </c:pt>
                <c:pt idx="15112">
                  <c:v>9/14/2011</c:v>
                </c:pt>
                <c:pt idx="15113">
                  <c:v>9/15/2011</c:v>
                </c:pt>
                <c:pt idx="15114">
                  <c:v>9/16/2011</c:v>
                </c:pt>
                <c:pt idx="15115">
                  <c:v>9/17/2011</c:v>
                </c:pt>
                <c:pt idx="15116">
                  <c:v>9/18/2011</c:v>
                </c:pt>
                <c:pt idx="15117">
                  <c:v>9/19/2011</c:v>
                </c:pt>
                <c:pt idx="15118">
                  <c:v>9/20/2011</c:v>
                </c:pt>
                <c:pt idx="15119">
                  <c:v>9/21/2011</c:v>
                </c:pt>
                <c:pt idx="15120">
                  <c:v>9/22/2011</c:v>
                </c:pt>
                <c:pt idx="15121">
                  <c:v>9/23/2011</c:v>
                </c:pt>
                <c:pt idx="15122">
                  <c:v>9/24/2011</c:v>
                </c:pt>
                <c:pt idx="15123">
                  <c:v>9/25/2011</c:v>
                </c:pt>
                <c:pt idx="15124">
                  <c:v>9/26/2011</c:v>
                </c:pt>
                <c:pt idx="15125">
                  <c:v>9/27/2011</c:v>
                </c:pt>
                <c:pt idx="15126">
                  <c:v>9/28/2011</c:v>
                </c:pt>
                <c:pt idx="15127">
                  <c:v>9/29/2011</c:v>
                </c:pt>
                <c:pt idx="15128">
                  <c:v>9/30/2011</c:v>
                </c:pt>
                <c:pt idx="15129">
                  <c:v>10/1/2011</c:v>
                </c:pt>
                <c:pt idx="15130">
                  <c:v>10/2/2011</c:v>
                </c:pt>
                <c:pt idx="15131">
                  <c:v>10/3/2011</c:v>
                </c:pt>
                <c:pt idx="15132">
                  <c:v>10/4/2011</c:v>
                </c:pt>
                <c:pt idx="15133">
                  <c:v>10/5/2011</c:v>
                </c:pt>
                <c:pt idx="15134">
                  <c:v>10/6/2011</c:v>
                </c:pt>
                <c:pt idx="15135">
                  <c:v>10/7/2011</c:v>
                </c:pt>
                <c:pt idx="15136">
                  <c:v>10/8/2011</c:v>
                </c:pt>
                <c:pt idx="15137">
                  <c:v>10/9/2011</c:v>
                </c:pt>
                <c:pt idx="15138">
                  <c:v>10/10/2011</c:v>
                </c:pt>
                <c:pt idx="15139">
                  <c:v>10/11/2011</c:v>
                </c:pt>
                <c:pt idx="15140">
                  <c:v>10/12/2011</c:v>
                </c:pt>
                <c:pt idx="15141">
                  <c:v>10/13/2011</c:v>
                </c:pt>
                <c:pt idx="15142">
                  <c:v>10/14/2011</c:v>
                </c:pt>
                <c:pt idx="15143">
                  <c:v>10/15/2011</c:v>
                </c:pt>
                <c:pt idx="15144">
                  <c:v>10/16/2011</c:v>
                </c:pt>
                <c:pt idx="15145">
                  <c:v>10/17/2011</c:v>
                </c:pt>
                <c:pt idx="15146">
                  <c:v>10/18/2011</c:v>
                </c:pt>
                <c:pt idx="15147">
                  <c:v>10/19/2011</c:v>
                </c:pt>
                <c:pt idx="15148">
                  <c:v>10/20/2011</c:v>
                </c:pt>
                <c:pt idx="15149">
                  <c:v>10/21/2011</c:v>
                </c:pt>
                <c:pt idx="15150">
                  <c:v>10/22/2011</c:v>
                </c:pt>
                <c:pt idx="15151">
                  <c:v>10/23/2011</c:v>
                </c:pt>
                <c:pt idx="15152">
                  <c:v>10/24/2011</c:v>
                </c:pt>
                <c:pt idx="15153">
                  <c:v>10/25/2011</c:v>
                </c:pt>
                <c:pt idx="15154">
                  <c:v>10/26/2011</c:v>
                </c:pt>
                <c:pt idx="15155">
                  <c:v>10/27/2011</c:v>
                </c:pt>
                <c:pt idx="15156">
                  <c:v>10/28/2011</c:v>
                </c:pt>
                <c:pt idx="15157">
                  <c:v>10/29/2011</c:v>
                </c:pt>
                <c:pt idx="15158">
                  <c:v>10/30/2011</c:v>
                </c:pt>
                <c:pt idx="15159">
                  <c:v>10/31/2011</c:v>
                </c:pt>
                <c:pt idx="15160">
                  <c:v>11/1/2011</c:v>
                </c:pt>
                <c:pt idx="15161">
                  <c:v>11/2/2011</c:v>
                </c:pt>
                <c:pt idx="15162">
                  <c:v>11/3/2011</c:v>
                </c:pt>
                <c:pt idx="15163">
                  <c:v>11/4/2011</c:v>
                </c:pt>
                <c:pt idx="15164">
                  <c:v>11/5/2011</c:v>
                </c:pt>
                <c:pt idx="15165">
                  <c:v>11/6/2011</c:v>
                </c:pt>
                <c:pt idx="15166">
                  <c:v>11/7/2011</c:v>
                </c:pt>
                <c:pt idx="15167">
                  <c:v>11/8/2011</c:v>
                </c:pt>
                <c:pt idx="15168">
                  <c:v>11/9/2011</c:v>
                </c:pt>
                <c:pt idx="15169">
                  <c:v>11/10/2011</c:v>
                </c:pt>
                <c:pt idx="15170">
                  <c:v>11/11/2011</c:v>
                </c:pt>
                <c:pt idx="15171">
                  <c:v>11/12/2011</c:v>
                </c:pt>
                <c:pt idx="15172">
                  <c:v>11/13/2011</c:v>
                </c:pt>
                <c:pt idx="15173">
                  <c:v>11/14/2011</c:v>
                </c:pt>
                <c:pt idx="15174">
                  <c:v>11/15/2011</c:v>
                </c:pt>
                <c:pt idx="15175">
                  <c:v>11/16/2011</c:v>
                </c:pt>
                <c:pt idx="15176">
                  <c:v>11/17/2011</c:v>
                </c:pt>
                <c:pt idx="15177">
                  <c:v>11/18/2011</c:v>
                </c:pt>
                <c:pt idx="15178">
                  <c:v>11/19/2011</c:v>
                </c:pt>
                <c:pt idx="15179">
                  <c:v>11/20/2011</c:v>
                </c:pt>
                <c:pt idx="15180">
                  <c:v>11/21/2011</c:v>
                </c:pt>
                <c:pt idx="15181">
                  <c:v>11/22/2011</c:v>
                </c:pt>
                <c:pt idx="15182">
                  <c:v>11/23/2011</c:v>
                </c:pt>
                <c:pt idx="15183">
                  <c:v>11/24/2011</c:v>
                </c:pt>
                <c:pt idx="15184">
                  <c:v>11/25/2011</c:v>
                </c:pt>
                <c:pt idx="15185">
                  <c:v>11/26/2011</c:v>
                </c:pt>
                <c:pt idx="15186">
                  <c:v>11/27/2011</c:v>
                </c:pt>
                <c:pt idx="15187">
                  <c:v>11/28/2011</c:v>
                </c:pt>
                <c:pt idx="15188">
                  <c:v>11/29/2011</c:v>
                </c:pt>
                <c:pt idx="15189">
                  <c:v>11/30/2011</c:v>
                </c:pt>
                <c:pt idx="15190">
                  <c:v>12/1/2011</c:v>
                </c:pt>
                <c:pt idx="15191">
                  <c:v>12/2/2011</c:v>
                </c:pt>
                <c:pt idx="15192">
                  <c:v>12/3/2011</c:v>
                </c:pt>
                <c:pt idx="15193">
                  <c:v>12/4/2011</c:v>
                </c:pt>
                <c:pt idx="15194">
                  <c:v>12/5/2011</c:v>
                </c:pt>
                <c:pt idx="15195">
                  <c:v>12/6/2011</c:v>
                </c:pt>
                <c:pt idx="15196">
                  <c:v>12/7/2011</c:v>
                </c:pt>
                <c:pt idx="15197">
                  <c:v>12/8/2011</c:v>
                </c:pt>
                <c:pt idx="15198">
                  <c:v>12/9/2011</c:v>
                </c:pt>
                <c:pt idx="15199">
                  <c:v>12/10/2011</c:v>
                </c:pt>
                <c:pt idx="15200">
                  <c:v>12/11/2011</c:v>
                </c:pt>
                <c:pt idx="15201">
                  <c:v>12/12/2011</c:v>
                </c:pt>
                <c:pt idx="15202">
                  <c:v>12/13/2011</c:v>
                </c:pt>
                <c:pt idx="15203">
                  <c:v>12/14/2011</c:v>
                </c:pt>
                <c:pt idx="15204">
                  <c:v>12/15/2011</c:v>
                </c:pt>
                <c:pt idx="15205">
                  <c:v>12/16/2011</c:v>
                </c:pt>
                <c:pt idx="15206">
                  <c:v>12/17/2011</c:v>
                </c:pt>
                <c:pt idx="15207">
                  <c:v>12/18/2011</c:v>
                </c:pt>
                <c:pt idx="15208">
                  <c:v>12/19/2011</c:v>
                </c:pt>
                <c:pt idx="15209">
                  <c:v>12/20/2011</c:v>
                </c:pt>
                <c:pt idx="15210">
                  <c:v>12/21/2011</c:v>
                </c:pt>
                <c:pt idx="15211">
                  <c:v>12/22/2011</c:v>
                </c:pt>
                <c:pt idx="15212">
                  <c:v>12/23/2011</c:v>
                </c:pt>
                <c:pt idx="15213">
                  <c:v>12/24/2011</c:v>
                </c:pt>
                <c:pt idx="15214">
                  <c:v>12/25/2011</c:v>
                </c:pt>
                <c:pt idx="15215">
                  <c:v>12/26/2011</c:v>
                </c:pt>
                <c:pt idx="15216">
                  <c:v>12/27/2011</c:v>
                </c:pt>
                <c:pt idx="15217">
                  <c:v>12/28/2011</c:v>
                </c:pt>
                <c:pt idx="15218">
                  <c:v>12/29/2011</c:v>
                </c:pt>
                <c:pt idx="15219">
                  <c:v>12/30/2011</c:v>
                </c:pt>
                <c:pt idx="15220">
                  <c:v>12/31/2011</c:v>
                </c:pt>
                <c:pt idx="15221">
                  <c:v>1/1/2012</c:v>
                </c:pt>
                <c:pt idx="15222">
                  <c:v>1/2/2012</c:v>
                </c:pt>
                <c:pt idx="15223">
                  <c:v>1/3/2012</c:v>
                </c:pt>
                <c:pt idx="15224">
                  <c:v>1/4/2012</c:v>
                </c:pt>
                <c:pt idx="15225">
                  <c:v>1/5/2012</c:v>
                </c:pt>
                <c:pt idx="15226">
                  <c:v>1/6/2012</c:v>
                </c:pt>
                <c:pt idx="15227">
                  <c:v>1/7/2012</c:v>
                </c:pt>
                <c:pt idx="15228">
                  <c:v>1/8/2012</c:v>
                </c:pt>
                <c:pt idx="15229">
                  <c:v>1/9/2012</c:v>
                </c:pt>
                <c:pt idx="15230">
                  <c:v>1/10/2012</c:v>
                </c:pt>
                <c:pt idx="15231">
                  <c:v>1/11/2012</c:v>
                </c:pt>
                <c:pt idx="15232">
                  <c:v>1/12/2012</c:v>
                </c:pt>
                <c:pt idx="15233">
                  <c:v>1/13/2012</c:v>
                </c:pt>
                <c:pt idx="15234">
                  <c:v>1/14/2012</c:v>
                </c:pt>
                <c:pt idx="15235">
                  <c:v>1/15/2012</c:v>
                </c:pt>
                <c:pt idx="15236">
                  <c:v>1/16/2012</c:v>
                </c:pt>
                <c:pt idx="15237">
                  <c:v>1/17/2012</c:v>
                </c:pt>
                <c:pt idx="15238">
                  <c:v>1/18/2012</c:v>
                </c:pt>
                <c:pt idx="15239">
                  <c:v>1/19/2012</c:v>
                </c:pt>
                <c:pt idx="15240">
                  <c:v>1/20/2012</c:v>
                </c:pt>
                <c:pt idx="15241">
                  <c:v>1/21/2012</c:v>
                </c:pt>
                <c:pt idx="15242">
                  <c:v>1/22/2012</c:v>
                </c:pt>
                <c:pt idx="15243">
                  <c:v>1/23/2012</c:v>
                </c:pt>
                <c:pt idx="15244">
                  <c:v>1/24/2012</c:v>
                </c:pt>
                <c:pt idx="15245">
                  <c:v>1/25/2012</c:v>
                </c:pt>
                <c:pt idx="15246">
                  <c:v>1/26/2012</c:v>
                </c:pt>
                <c:pt idx="15247">
                  <c:v>1/27/2012</c:v>
                </c:pt>
                <c:pt idx="15248">
                  <c:v>1/28/2012</c:v>
                </c:pt>
                <c:pt idx="15249">
                  <c:v>1/29/2012</c:v>
                </c:pt>
                <c:pt idx="15250">
                  <c:v>1/30/2012</c:v>
                </c:pt>
                <c:pt idx="15251">
                  <c:v>1/31/2012</c:v>
                </c:pt>
                <c:pt idx="15252">
                  <c:v>2/1/2012</c:v>
                </c:pt>
                <c:pt idx="15253">
                  <c:v>2/2/2012</c:v>
                </c:pt>
                <c:pt idx="15254">
                  <c:v>2/3/2012</c:v>
                </c:pt>
                <c:pt idx="15255">
                  <c:v>2/4/2012</c:v>
                </c:pt>
                <c:pt idx="15256">
                  <c:v>2/5/2012</c:v>
                </c:pt>
                <c:pt idx="15257">
                  <c:v>2/6/2012</c:v>
                </c:pt>
                <c:pt idx="15258">
                  <c:v>2/7/2012</c:v>
                </c:pt>
                <c:pt idx="15259">
                  <c:v>2/8/2012</c:v>
                </c:pt>
                <c:pt idx="15260">
                  <c:v>2/9/2012</c:v>
                </c:pt>
                <c:pt idx="15261">
                  <c:v>2/10/2012</c:v>
                </c:pt>
                <c:pt idx="15262">
                  <c:v>2/11/2012</c:v>
                </c:pt>
                <c:pt idx="15263">
                  <c:v>2/12/2012</c:v>
                </c:pt>
                <c:pt idx="15264">
                  <c:v>2/13/2012</c:v>
                </c:pt>
                <c:pt idx="15265">
                  <c:v>2/14/2012</c:v>
                </c:pt>
                <c:pt idx="15266">
                  <c:v>2/15/2012</c:v>
                </c:pt>
                <c:pt idx="15267">
                  <c:v>2/16/2012</c:v>
                </c:pt>
                <c:pt idx="15268">
                  <c:v>2/17/2012</c:v>
                </c:pt>
                <c:pt idx="15269">
                  <c:v>2/18/2012</c:v>
                </c:pt>
                <c:pt idx="15270">
                  <c:v>2/19/2012</c:v>
                </c:pt>
                <c:pt idx="15271">
                  <c:v>2/20/2012</c:v>
                </c:pt>
                <c:pt idx="15272">
                  <c:v>2/21/2012</c:v>
                </c:pt>
                <c:pt idx="15273">
                  <c:v>2/22/2012</c:v>
                </c:pt>
                <c:pt idx="15274">
                  <c:v>2/23/2012</c:v>
                </c:pt>
                <c:pt idx="15275">
                  <c:v>2/24/2012</c:v>
                </c:pt>
                <c:pt idx="15276">
                  <c:v>2/25/2012</c:v>
                </c:pt>
                <c:pt idx="15277">
                  <c:v>2/26/2012</c:v>
                </c:pt>
                <c:pt idx="15278">
                  <c:v>2/27/2012</c:v>
                </c:pt>
                <c:pt idx="15279">
                  <c:v>2/28/2012</c:v>
                </c:pt>
                <c:pt idx="15280">
                  <c:v>2/29/2012</c:v>
                </c:pt>
                <c:pt idx="15281">
                  <c:v>3/1/2012</c:v>
                </c:pt>
                <c:pt idx="15282">
                  <c:v>3/2/2012</c:v>
                </c:pt>
                <c:pt idx="15283">
                  <c:v>3/3/2012</c:v>
                </c:pt>
                <c:pt idx="15284">
                  <c:v>3/4/2012</c:v>
                </c:pt>
                <c:pt idx="15285">
                  <c:v>3/5/2012</c:v>
                </c:pt>
                <c:pt idx="15286">
                  <c:v>3/6/2012</c:v>
                </c:pt>
                <c:pt idx="15287">
                  <c:v>3/7/2012</c:v>
                </c:pt>
                <c:pt idx="15288">
                  <c:v>3/8/2012</c:v>
                </c:pt>
                <c:pt idx="15289">
                  <c:v>3/9/2012</c:v>
                </c:pt>
                <c:pt idx="15290">
                  <c:v>3/10/2012</c:v>
                </c:pt>
                <c:pt idx="15291">
                  <c:v>3/11/2012</c:v>
                </c:pt>
                <c:pt idx="15292">
                  <c:v>3/12/2012</c:v>
                </c:pt>
                <c:pt idx="15293">
                  <c:v>3/13/2012</c:v>
                </c:pt>
                <c:pt idx="15294">
                  <c:v>3/14/2012</c:v>
                </c:pt>
                <c:pt idx="15295">
                  <c:v>3/15/2012</c:v>
                </c:pt>
                <c:pt idx="15296">
                  <c:v>3/16/2012</c:v>
                </c:pt>
                <c:pt idx="15297">
                  <c:v>3/17/2012</c:v>
                </c:pt>
                <c:pt idx="15298">
                  <c:v>3/18/2012</c:v>
                </c:pt>
                <c:pt idx="15299">
                  <c:v>3/19/2012</c:v>
                </c:pt>
                <c:pt idx="15300">
                  <c:v>3/20/2012</c:v>
                </c:pt>
                <c:pt idx="15301">
                  <c:v>3/21/2012</c:v>
                </c:pt>
                <c:pt idx="15302">
                  <c:v>3/22/2012</c:v>
                </c:pt>
                <c:pt idx="15303">
                  <c:v>3/23/2012</c:v>
                </c:pt>
                <c:pt idx="15304">
                  <c:v>3/24/2012</c:v>
                </c:pt>
                <c:pt idx="15305">
                  <c:v>3/25/2012</c:v>
                </c:pt>
                <c:pt idx="15306">
                  <c:v>3/26/2012</c:v>
                </c:pt>
                <c:pt idx="15307">
                  <c:v>3/27/2012</c:v>
                </c:pt>
                <c:pt idx="15308">
                  <c:v>3/28/2012</c:v>
                </c:pt>
                <c:pt idx="15309">
                  <c:v>3/29/2012</c:v>
                </c:pt>
                <c:pt idx="15310">
                  <c:v>3/30/2012</c:v>
                </c:pt>
                <c:pt idx="15311">
                  <c:v>3/31/2012</c:v>
                </c:pt>
                <c:pt idx="15312">
                  <c:v>4/1/2012</c:v>
                </c:pt>
                <c:pt idx="15313">
                  <c:v>4/2/2012</c:v>
                </c:pt>
                <c:pt idx="15314">
                  <c:v>4/3/2012</c:v>
                </c:pt>
                <c:pt idx="15315">
                  <c:v>4/4/2012</c:v>
                </c:pt>
                <c:pt idx="15316">
                  <c:v>4/5/2012</c:v>
                </c:pt>
                <c:pt idx="15317">
                  <c:v>4/6/2012</c:v>
                </c:pt>
                <c:pt idx="15318">
                  <c:v>4/7/2012</c:v>
                </c:pt>
                <c:pt idx="15319">
                  <c:v>4/8/2012</c:v>
                </c:pt>
                <c:pt idx="15320">
                  <c:v>4/9/2012</c:v>
                </c:pt>
                <c:pt idx="15321">
                  <c:v>4/10/2012</c:v>
                </c:pt>
                <c:pt idx="15322">
                  <c:v>4/11/2012</c:v>
                </c:pt>
                <c:pt idx="15323">
                  <c:v>4/12/2012</c:v>
                </c:pt>
                <c:pt idx="15324">
                  <c:v>4/13/2012</c:v>
                </c:pt>
                <c:pt idx="15325">
                  <c:v>4/14/2012</c:v>
                </c:pt>
                <c:pt idx="15326">
                  <c:v>4/15/2012</c:v>
                </c:pt>
                <c:pt idx="15327">
                  <c:v>4/16/2012</c:v>
                </c:pt>
                <c:pt idx="15328">
                  <c:v>4/17/2012</c:v>
                </c:pt>
                <c:pt idx="15329">
                  <c:v>4/18/2012</c:v>
                </c:pt>
                <c:pt idx="15330">
                  <c:v>4/19/2012</c:v>
                </c:pt>
                <c:pt idx="15331">
                  <c:v>4/20/2012</c:v>
                </c:pt>
                <c:pt idx="15332">
                  <c:v>4/21/2012</c:v>
                </c:pt>
                <c:pt idx="15333">
                  <c:v>4/22/2012</c:v>
                </c:pt>
                <c:pt idx="15334">
                  <c:v>4/23/2012</c:v>
                </c:pt>
                <c:pt idx="15335">
                  <c:v>4/24/2012</c:v>
                </c:pt>
                <c:pt idx="15336">
                  <c:v>4/25/2012</c:v>
                </c:pt>
                <c:pt idx="15337">
                  <c:v>4/26/2012</c:v>
                </c:pt>
                <c:pt idx="15338">
                  <c:v>4/27/2012</c:v>
                </c:pt>
                <c:pt idx="15339">
                  <c:v>4/28/2012</c:v>
                </c:pt>
                <c:pt idx="15340">
                  <c:v>4/29/2012</c:v>
                </c:pt>
                <c:pt idx="15341">
                  <c:v>4/30/2012</c:v>
                </c:pt>
                <c:pt idx="15342">
                  <c:v>5/1/2012</c:v>
                </c:pt>
                <c:pt idx="15343">
                  <c:v>5/2/2012</c:v>
                </c:pt>
                <c:pt idx="15344">
                  <c:v>5/3/2012</c:v>
                </c:pt>
                <c:pt idx="15345">
                  <c:v>5/4/2012</c:v>
                </c:pt>
                <c:pt idx="15346">
                  <c:v>5/5/2012</c:v>
                </c:pt>
                <c:pt idx="15347">
                  <c:v>5/6/2012</c:v>
                </c:pt>
                <c:pt idx="15348">
                  <c:v>5/7/2012</c:v>
                </c:pt>
                <c:pt idx="15349">
                  <c:v>5/8/2012</c:v>
                </c:pt>
                <c:pt idx="15350">
                  <c:v>5/9/2012</c:v>
                </c:pt>
                <c:pt idx="15351">
                  <c:v>5/10/2012</c:v>
                </c:pt>
                <c:pt idx="15352">
                  <c:v>5/11/2012</c:v>
                </c:pt>
                <c:pt idx="15353">
                  <c:v>5/12/2012</c:v>
                </c:pt>
                <c:pt idx="15354">
                  <c:v>5/13/2012</c:v>
                </c:pt>
                <c:pt idx="15355">
                  <c:v>5/14/2012</c:v>
                </c:pt>
                <c:pt idx="15356">
                  <c:v>5/15/2012</c:v>
                </c:pt>
                <c:pt idx="15357">
                  <c:v>5/16/2012</c:v>
                </c:pt>
                <c:pt idx="15358">
                  <c:v>5/17/2012</c:v>
                </c:pt>
                <c:pt idx="15359">
                  <c:v>5/18/2012</c:v>
                </c:pt>
                <c:pt idx="15360">
                  <c:v>5/19/2012</c:v>
                </c:pt>
                <c:pt idx="15361">
                  <c:v>5/20/2012</c:v>
                </c:pt>
                <c:pt idx="15362">
                  <c:v>5/21/2012</c:v>
                </c:pt>
                <c:pt idx="15363">
                  <c:v>5/22/2012</c:v>
                </c:pt>
                <c:pt idx="15364">
                  <c:v>5/23/2012</c:v>
                </c:pt>
                <c:pt idx="15365">
                  <c:v>5/24/2012</c:v>
                </c:pt>
                <c:pt idx="15366">
                  <c:v>5/25/2012</c:v>
                </c:pt>
                <c:pt idx="15367">
                  <c:v>5/26/2012</c:v>
                </c:pt>
                <c:pt idx="15368">
                  <c:v>5/27/2012</c:v>
                </c:pt>
                <c:pt idx="15369">
                  <c:v>5/28/2012</c:v>
                </c:pt>
                <c:pt idx="15370">
                  <c:v>5/29/2012</c:v>
                </c:pt>
                <c:pt idx="15371">
                  <c:v>5/30/2012</c:v>
                </c:pt>
                <c:pt idx="15372">
                  <c:v>5/31/2012</c:v>
                </c:pt>
                <c:pt idx="15373">
                  <c:v>6/1/2012</c:v>
                </c:pt>
                <c:pt idx="15374">
                  <c:v>6/2/2012</c:v>
                </c:pt>
                <c:pt idx="15375">
                  <c:v>6/3/2012</c:v>
                </c:pt>
                <c:pt idx="15376">
                  <c:v>6/4/2012</c:v>
                </c:pt>
                <c:pt idx="15377">
                  <c:v>6/5/2012</c:v>
                </c:pt>
                <c:pt idx="15378">
                  <c:v>6/6/2012</c:v>
                </c:pt>
                <c:pt idx="15379">
                  <c:v>6/7/2012</c:v>
                </c:pt>
                <c:pt idx="15380">
                  <c:v>6/8/2012</c:v>
                </c:pt>
                <c:pt idx="15381">
                  <c:v>6/9/2012</c:v>
                </c:pt>
                <c:pt idx="15382">
                  <c:v>6/10/2012</c:v>
                </c:pt>
                <c:pt idx="15383">
                  <c:v>6/11/2012</c:v>
                </c:pt>
                <c:pt idx="15384">
                  <c:v>6/12/2012</c:v>
                </c:pt>
                <c:pt idx="15385">
                  <c:v>6/13/2012</c:v>
                </c:pt>
                <c:pt idx="15386">
                  <c:v>6/14/2012</c:v>
                </c:pt>
                <c:pt idx="15387">
                  <c:v>6/15/2012</c:v>
                </c:pt>
                <c:pt idx="15388">
                  <c:v>6/16/2012</c:v>
                </c:pt>
                <c:pt idx="15389">
                  <c:v>6/17/2012</c:v>
                </c:pt>
                <c:pt idx="15390">
                  <c:v>6/18/2012</c:v>
                </c:pt>
                <c:pt idx="15391">
                  <c:v>6/19/2012</c:v>
                </c:pt>
                <c:pt idx="15392">
                  <c:v>6/20/2012</c:v>
                </c:pt>
                <c:pt idx="15393">
                  <c:v>6/21/2012</c:v>
                </c:pt>
                <c:pt idx="15394">
                  <c:v>6/22/2012</c:v>
                </c:pt>
                <c:pt idx="15395">
                  <c:v>6/23/2012</c:v>
                </c:pt>
                <c:pt idx="15396">
                  <c:v>6/24/2012</c:v>
                </c:pt>
                <c:pt idx="15397">
                  <c:v>6/25/2012</c:v>
                </c:pt>
                <c:pt idx="15398">
                  <c:v>6/26/2012</c:v>
                </c:pt>
                <c:pt idx="15399">
                  <c:v>6/27/2012</c:v>
                </c:pt>
                <c:pt idx="15400">
                  <c:v>6/28/2012</c:v>
                </c:pt>
                <c:pt idx="15401">
                  <c:v>6/29/2012</c:v>
                </c:pt>
                <c:pt idx="15402">
                  <c:v>6/30/2012</c:v>
                </c:pt>
                <c:pt idx="15403">
                  <c:v>7/1/2012</c:v>
                </c:pt>
                <c:pt idx="15404">
                  <c:v>7/2/2012</c:v>
                </c:pt>
                <c:pt idx="15405">
                  <c:v>7/3/2012</c:v>
                </c:pt>
                <c:pt idx="15406">
                  <c:v>7/4/2012</c:v>
                </c:pt>
                <c:pt idx="15407">
                  <c:v>7/5/2012</c:v>
                </c:pt>
                <c:pt idx="15408">
                  <c:v>7/6/2012</c:v>
                </c:pt>
                <c:pt idx="15409">
                  <c:v>7/7/2012</c:v>
                </c:pt>
                <c:pt idx="15410">
                  <c:v>7/8/2012</c:v>
                </c:pt>
                <c:pt idx="15411">
                  <c:v>7/9/2012</c:v>
                </c:pt>
                <c:pt idx="15412">
                  <c:v>7/10/2012</c:v>
                </c:pt>
                <c:pt idx="15413">
                  <c:v>7/11/2012</c:v>
                </c:pt>
                <c:pt idx="15414">
                  <c:v>7/12/2012</c:v>
                </c:pt>
                <c:pt idx="15415">
                  <c:v>7/13/2012</c:v>
                </c:pt>
                <c:pt idx="15416">
                  <c:v>7/14/2012</c:v>
                </c:pt>
                <c:pt idx="15417">
                  <c:v>7/15/2012</c:v>
                </c:pt>
                <c:pt idx="15418">
                  <c:v>7/16/2012</c:v>
                </c:pt>
                <c:pt idx="15419">
                  <c:v>7/17/2012</c:v>
                </c:pt>
                <c:pt idx="15420">
                  <c:v>7/18/2012</c:v>
                </c:pt>
                <c:pt idx="15421">
                  <c:v>7/19/2012</c:v>
                </c:pt>
                <c:pt idx="15422">
                  <c:v>7/20/2012</c:v>
                </c:pt>
                <c:pt idx="15423">
                  <c:v>7/21/2012</c:v>
                </c:pt>
                <c:pt idx="15424">
                  <c:v>7/22/2012</c:v>
                </c:pt>
                <c:pt idx="15425">
                  <c:v>7/23/2012</c:v>
                </c:pt>
                <c:pt idx="15426">
                  <c:v>7/24/2012</c:v>
                </c:pt>
                <c:pt idx="15427">
                  <c:v>7/25/2012</c:v>
                </c:pt>
                <c:pt idx="15428">
                  <c:v>7/26/2012</c:v>
                </c:pt>
                <c:pt idx="15429">
                  <c:v>7/27/2012</c:v>
                </c:pt>
                <c:pt idx="15430">
                  <c:v>7/28/2012</c:v>
                </c:pt>
                <c:pt idx="15431">
                  <c:v>7/29/2012</c:v>
                </c:pt>
                <c:pt idx="15432">
                  <c:v>7/30/2012</c:v>
                </c:pt>
                <c:pt idx="15433">
                  <c:v>7/31/2012</c:v>
                </c:pt>
                <c:pt idx="15434">
                  <c:v>8/1/2012</c:v>
                </c:pt>
                <c:pt idx="15435">
                  <c:v>8/2/2012</c:v>
                </c:pt>
                <c:pt idx="15436">
                  <c:v>8/3/2012</c:v>
                </c:pt>
                <c:pt idx="15437">
                  <c:v>8/4/2012</c:v>
                </c:pt>
                <c:pt idx="15438">
                  <c:v>8/5/2012</c:v>
                </c:pt>
                <c:pt idx="15439">
                  <c:v>8/6/2012</c:v>
                </c:pt>
                <c:pt idx="15440">
                  <c:v>8/7/2012</c:v>
                </c:pt>
                <c:pt idx="15441">
                  <c:v>8/8/2012</c:v>
                </c:pt>
                <c:pt idx="15442">
                  <c:v>8/9/2012</c:v>
                </c:pt>
                <c:pt idx="15443">
                  <c:v>8/10/2012</c:v>
                </c:pt>
                <c:pt idx="15444">
                  <c:v>8/11/2012</c:v>
                </c:pt>
                <c:pt idx="15445">
                  <c:v>8/12/2012</c:v>
                </c:pt>
                <c:pt idx="15446">
                  <c:v>8/13/2012</c:v>
                </c:pt>
                <c:pt idx="15447">
                  <c:v>8/14/2012</c:v>
                </c:pt>
                <c:pt idx="15448">
                  <c:v>8/15/2012</c:v>
                </c:pt>
                <c:pt idx="15449">
                  <c:v>8/16/2012</c:v>
                </c:pt>
                <c:pt idx="15450">
                  <c:v>8/17/2012</c:v>
                </c:pt>
                <c:pt idx="15451">
                  <c:v>8/18/2012</c:v>
                </c:pt>
                <c:pt idx="15452">
                  <c:v>8/19/2012</c:v>
                </c:pt>
                <c:pt idx="15453">
                  <c:v>8/20/2012</c:v>
                </c:pt>
                <c:pt idx="15454">
                  <c:v>8/21/2012</c:v>
                </c:pt>
                <c:pt idx="15455">
                  <c:v>8/22/2012</c:v>
                </c:pt>
                <c:pt idx="15456">
                  <c:v>8/23/2012</c:v>
                </c:pt>
                <c:pt idx="15457">
                  <c:v>8/24/2012</c:v>
                </c:pt>
                <c:pt idx="15458">
                  <c:v>8/25/2012</c:v>
                </c:pt>
                <c:pt idx="15459">
                  <c:v>8/26/2012</c:v>
                </c:pt>
                <c:pt idx="15460">
                  <c:v>8/27/2012</c:v>
                </c:pt>
                <c:pt idx="15461">
                  <c:v>8/28/2012</c:v>
                </c:pt>
                <c:pt idx="15462">
                  <c:v>8/29/2012</c:v>
                </c:pt>
                <c:pt idx="15463">
                  <c:v>8/30/2012</c:v>
                </c:pt>
                <c:pt idx="15464">
                  <c:v>8/31/2012</c:v>
                </c:pt>
                <c:pt idx="15465">
                  <c:v>9/1/2012</c:v>
                </c:pt>
                <c:pt idx="15466">
                  <c:v>9/2/2012</c:v>
                </c:pt>
                <c:pt idx="15467">
                  <c:v>9/3/2012</c:v>
                </c:pt>
                <c:pt idx="15468">
                  <c:v>9/4/2012</c:v>
                </c:pt>
                <c:pt idx="15469">
                  <c:v>9/5/2012</c:v>
                </c:pt>
                <c:pt idx="15470">
                  <c:v>9/6/2012</c:v>
                </c:pt>
                <c:pt idx="15471">
                  <c:v>9/7/2012</c:v>
                </c:pt>
                <c:pt idx="15472">
                  <c:v>9/8/2012</c:v>
                </c:pt>
                <c:pt idx="15473">
                  <c:v>9/9/2012</c:v>
                </c:pt>
                <c:pt idx="15474">
                  <c:v>9/10/2012</c:v>
                </c:pt>
                <c:pt idx="15475">
                  <c:v>9/11/2012</c:v>
                </c:pt>
                <c:pt idx="15476">
                  <c:v>9/12/2012</c:v>
                </c:pt>
                <c:pt idx="15477">
                  <c:v>9/13/2012</c:v>
                </c:pt>
                <c:pt idx="15478">
                  <c:v>9/14/2012</c:v>
                </c:pt>
                <c:pt idx="15479">
                  <c:v>9/15/2012</c:v>
                </c:pt>
                <c:pt idx="15480">
                  <c:v>9/16/2012</c:v>
                </c:pt>
                <c:pt idx="15481">
                  <c:v>9/17/2012</c:v>
                </c:pt>
                <c:pt idx="15482">
                  <c:v>9/18/2012</c:v>
                </c:pt>
                <c:pt idx="15483">
                  <c:v>9/19/2012</c:v>
                </c:pt>
                <c:pt idx="15484">
                  <c:v>9/20/2012</c:v>
                </c:pt>
                <c:pt idx="15485">
                  <c:v>9/21/2012</c:v>
                </c:pt>
                <c:pt idx="15486">
                  <c:v>9/22/2012</c:v>
                </c:pt>
                <c:pt idx="15487">
                  <c:v>9/23/2012</c:v>
                </c:pt>
                <c:pt idx="15488">
                  <c:v>9/24/2012</c:v>
                </c:pt>
                <c:pt idx="15489">
                  <c:v>9/25/2012</c:v>
                </c:pt>
                <c:pt idx="15490">
                  <c:v>9/26/2012</c:v>
                </c:pt>
                <c:pt idx="15491">
                  <c:v>9/27/2012</c:v>
                </c:pt>
                <c:pt idx="15492">
                  <c:v>9/28/2012</c:v>
                </c:pt>
                <c:pt idx="15493">
                  <c:v>9/29/2012</c:v>
                </c:pt>
                <c:pt idx="15494">
                  <c:v>9/30/2012</c:v>
                </c:pt>
                <c:pt idx="15495">
                  <c:v>10/1/2012</c:v>
                </c:pt>
                <c:pt idx="15496">
                  <c:v>10/2/2012</c:v>
                </c:pt>
                <c:pt idx="15497">
                  <c:v>10/3/2012</c:v>
                </c:pt>
                <c:pt idx="15498">
                  <c:v>10/4/2012</c:v>
                </c:pt>
                <c:pt idx="15499">
                  <c:v>10/5/2012</c:v>
                </c:pt>
                <c:pt idx="15500">
                  <c:v>10/6/2012</c:v>
                </c:pt>
                <c:pt idx="15501">
                  <c:v>10/7/2012</c:v>
                </c:pt>
                <c:pt idx="15502">
                  <c:v>10/8/2012</c:v>
                </c:pt>
                <c:pt idx="15503">
                  <c:v>10/9/2012</c:v>
                </c:pt>
                <c:pt idx="15504">
                  <c:v>10/10/2012</c:v>
                </c:pt>
                <c:pt idx="15505">
                  <c:v>10/11/2012</c:v>
                </c:pt>
                <c:pt idx="15506">
                  <c:v>10/12/2012</c:v>
                </c:pt>
                <c:pt idx="15507">
                  <c:v>10/13/2012</c:v>
                </c:pt>
                <c:pt idx="15508">
                  <c:v>10/14/2012</c:v>
                </c:pt>
                <c:pt idx="15509">
                  <c:v>10/15/2012</c:v>
                </c:pt>
                <c:pt idx="15510">
                  <c:v>10/16/2012</c:v>
                </c:pt>
                <c:pt idx="15511">
                  <c:v>10/17/2012</c:v>
                </c:pt>
                <c:pt idx="15512">
                  <c:v>10/18/2012</c:v>
                </c:pt>
                <c:pt idx="15513">
                  <c:v>10/19/2012</c:v>
                </c:pt>
                <c:pt idx="15514">
                  <c:v>10/20/2012</c:v>
                </c:pt>
                <c:pt idx="15515">
                  <c:v>10/21/2012</c:v>
                </c:pt>
                <c:pt idx="15516">
                  <c:v>10/22/2012</c:v>
                </c:pt>
                <c:pt idx="15517">
                  <c:v>10/23/2012</c:v>
                </c:pt>
                <c:pt idx="15518">
                  <c:v>10/24/2012</c:v>
                </c:pt>
                <c:pt idx="15519">
                  <c:v>10/25/2012</c:v>
                </c:pt>
                <c:pt idx="15520">
                  <c:v>10/26/2012</c:v>
                </c:pt>
                <c:pt idx="15521">
                  <c:v>10/27/2012</c:v>
                </c:pt>
                <c:pt idx="15522">
                  <c:v>10/28/2012</c:v>
                </c:pt>
                <c:pt idx="15523">
                  <c:v>10/29/2012</c:v>
                </c:pt>
                <c:pt idx="15524">
                  <c:v>10/30/2012</c:v>
                </c:pt>
                <c:pt idx="15525">
                  <c:v>10/31/2012</c:v>
                </c:pt>
                <c:pt idx="15526">
                  <c:v>11/1/2012</c:v>
                </c:pt>
                <c:pt idx="15527">
                  <c:v>11/2/2012</c:v>
                </c:pt>
                <c:pt idx="15528">
                  <c:v>11/3/2012</c:v>
                </c:pt>
                <c:pt idx="15529">
                  <c:v>11/4/2012</c:v>
                </c:pt>
                <c:pt idx="15530">
                  <c:v>11/5/2012</c:v>
                </c:pt>
                <c:pt idx="15531">
                  <c:v>11/6/2012</c:v>
                </c:pt>
                <c:pt idx="15532">
                  <c:v>11/7/2012</c:v>
                </c:pt>
                <c:pt idx="15533">
                  <c:v>11/8/2012</c:v>
                </c:pt>
                <c:pt idx="15534">
                  <c:v>11/9/2012</c:v>
                </c:pt>
                <c:pt idx="15535">
                  <c:v>11/10/2012</c:v>
                </c:pt>
                <c:pt idx="15536">
                  <c:v>11/11/2012</c:v>
                </c:pt>
                <c:pt idx="15537">
                  <c:v>11/12/2012</c:v>
                </c:pt>
                <c:pt idx="15538">
                  <c:v>11/13/2012</c:v>
                </c:pt>
                <c:pt idx="15539">
                  <c:v>11/14/2012</c:v>
                </c:pt>
                <c:pt idx="15540">
                  <c:v>11/15/2012</c:v>
                </c:pt>
                <c:pt idx="15541">
                  <c:v>11/16/2012</c:v>
                </c:pt>
                <c:pt idx="15542">
                  <c:v>11/17/2012</c:v>
                </c:pt>
                <c:pt idx="15543">
                  <c:v>11/18/2012</c:v>
                </c:pt>
                <c:pt idx="15544">
                  <c:v>11/19/2012</c:v>
                </c:pt>
                <c:pt idx="15545">
                  <c:v>11/20/2012</c:v>
                </c:pt>
                <c:pt idx="15546">
                  <c:v>11/21/2012</c:v>
                </c:pt>
                <c:pt idx="15547">
                  <c:v>11/22/2012</c:v>
                </c:pt>
                <c:pt idx="15548">
                  <c:v>11/23/2012</c:v>
                </c:pt>
                <c:pt idx="15549">
                  <c:v>11/24/2012</c:v>
                </c:pt>
                <c:pt idx="15550">
                  <c:v>11/25/2012</c:v>
                </c:pt>
                <c:pt idx="15551">
                  <c:v>11/26/2012</c:v>
                </c:pt>
                <c:pt idx="15552">
                  <c:v>11/27/2012</c:v>
                </c:pt>
                <c:pt idx="15553">
                  <c:v>11/28/2012</c:v>
                </c:pt>
                <c:pt idx="15554">
                  <c:v>11/29/2012</c:v>
                </c:pt>
                <c:pt idx="15555">
                  <c:v>11/30/2012</c:v>
                </c:pt>
                <c:pt idx="15556">
                  <c:v>12/1/2012</c:v>
                </c:pt>
                <c:pt idx="15557">
                  <c:v>12/2/2012</c:v>
                </c:pt>
                <c:pt idx="15558">
                  <c:v>12/3/2012</c:v>
                </c:pt>
                <c:pt idx="15559">
                  <c:v>12/4/2012</c:v>
                </c:pt>
                <c:pt idx="15560">
                  <c:v>12/5/2012</c:v>
                </c:pt>
                <c:pt idx="15561">
                  <c:v>12/6/2012</c:v>
                </c:pt>
                <c:pt idx="15562">
                  <c:v>12/7/2012</c:v>
                </c:pt>
                <c:pt idx="15563">
                  <c:v>12/8/2012</c:v>
                </c:pt>
                <c:pt idx="15564">
                  <c:v>12/9/2012</c:v>
                </c:pt>
                <c:pt idx="15565">
                  <c:v>12/10/2012</c:v>
                </c:pt>
                <c:pt idx="15566">
                  <c:v>12/11/2012</c:v>
                </c:pt>
                <c:pt idx="15567">
                  <c:v>12/12/2012</c:v>
                </c:pt>
                <c:pt idx="15568">
                  <c:v>12/13/2012</c:v>
                </c:pt>
                <c:pt idx="15569">
                  <c:v>12/14/2012</c:v>
                </c:pt>
                <c:pt idx="15570">
                  <c:v>12/15/2012</c:v>
                </c:pt>
                <c:pt idx="15571">
                  <c:v>12/16/2012</c:v>
                </c:pt>
                <c:pt idx="15572">
                  <c:v>12/17/2012</c:v>
                </c:pt>
                <c:pt idx="15573">
                  <c:v>12/18/2012</c:v>
                </c:pt>
                <c:pt idx="15574">
                  <c:v>12/19/2012</c:v>
                </c:pt>
                <c:pt idx="15575">
                  <c:v>12/20/2012</c:v>
                </c:pt>
                <c:pt idx="15576">
                  <c:v>12/21/2012</c:v>
                </c:pt>
                <c:pt idx="15577">
                  <c:v>12/22/2012</c:v>
                </c:pt>
                <c:pt idx="15578">
                  <c:v>12/23/2012</c:v>
                </c:pt>
                <c:pt idx="15579">
                  <c:v>12/24/2012</c:v>
                </c:pt>
                <c:pt idx="15580">
                  <c:v>12/25/2012</c:v>
                </c:pt>
                <c:pt idx="15581">
                  <c:v>12/26/2012</c:v>
                </c:pt>
                <c:pt idx="15582">
                  <c:v>12/27/2012</c:v>
                </c:pt>
                <c:pt idx="15583">
                  <c:v>12/28/2012</c:v>
                </c:pt>
                <c:pt idx="15584">
                  <c:v>12/29/2012</c:v>
                </c:pt>
                <c:pt idx="15585">
                  <c:v>12/30/2012</c:v>
                </c:pt>
                <c:pt idx="15586">
                  <c:v>12/31/2012</c:v>
                </c:pt>
                <c:pt idx="15587">
                  <c:v>1/1/2013</c:v>
                </c:pt>
                <c:pt idx="15588">
                  <c:v>1/2/2013</c:v>
                </c:pt>
                <c:pt idx="15589">
                  <c:v>1/3/2013</c:v>
                </c:pt>
                <c:pt idx="15590">
                  <c:v>1/4/2013</c:v>
                </c:pt>
                <c:pt idx="15591">
                  <c:v>1/5/2013</c:v>
                </c:pt>
                <c:pt idx="15592">
                  <c:v>1/6/2013</c:v>
                </c:pt>
                <c:pt idx="15593">
                  <c:v>1/7/2013</c:v>
                </c:pt>
                <c:pt idx="15594">
                  <c:v>1/8/2013</c:v>
                </c:pt>
                <c:pt idx="15595">
                  <c:v>1/9/2013</c:v>
                </c:pt>
                <c:pt idx="15596">
                  <c:v>1/10/2013</c:v>
                </c:pt>
                <c:pt idx="15597">
                  <c:v>1/11/2013</c:v>
                </c:pt>
                <c:pt idx="15598">
                  <c:v>1/12/2013</c:v>
                </c:pt>
                <c:pt idx="15599">
                  <c:v>1/13/2013</c:v>
                </c:pt>
                <c:pt idx="15600">
                  <c:v>1/14/2013</c:v>
                </c:pt>
                <c:pt idx="15601">
                  <c:v>1/15/2013</c:v>
                </c:pt>
                <c:pt idx="15602">
                  <c:v>1/16/2013</c:v>
                </c:pt>
                <c:pt idx="15603">
                  <c:v>1/17/2013</c:v>
                </c:pt>
                <c:pt idx="15604">
                  <c:v>1/18/2013</c:v>
                </c:pt>
                <c:pt idx="15605">
                  <c:v>1/19/2013</c:v>
                </c:pt>
                <c:pt idx="15606">
                  <c:v>1/20/2013</c:v>
                </c:pt>
                <c:pt idx="15607">
                  <c:v>1/21/2013</c:v>
                </c:pt>
                <c:pt idx="15608">
                  <c:v>1/22/2013</c:v>
                </c:pt>
                <c:pt idx="15609">
                  <c:v>1/23/2013</c:v>
                </c:pt>
                <c:pt idx="15610">
                  <c:v>1/24/2013</c:v>
                </c:pt>
                <c:pt idx="15611">
                  <c:v>1/25/2013</c:v>
                </c:pt>
                <c:pt idx="15612">
                  <c:v>1/26/2013</c:v>
                </c:pt>
                <c:pt idx="15613">
                  <c:v>1/27/2013</c:v>
                </c:pt>
                <c:pt idx="15614">
                  <c:v>1/28/2013</c:v>
                </c:pt>
                <c:pt idx="15615">
                  <c:v>1/29/2013</c:v>
                </c:pt>
                <c:pt idx="15616">
                  <c:v>1/30/2013</c:v>
                </c:pt>
                <c:pt idx="15617">
                  <c:v>1/31/2013</c:v>
                </c:pt>
                <c:pt idx="15618">
                  <c:v>2/1/2013</c:v>
                </c:pt>
                <c:pt idx="15619">
                  <c:v>2/2/2013</c:v>
                </c:pt>
                <c:pt idx="15620">
                  <c:v>2/3/2013</c:v>
                </c:pt>
                <c:pt idx="15621">
                  <c:v>2/4/2013</c:v>
                </c:pt>
                <c:pt idx="15622">
                  <c:v>2/5/2013</c:v>
                </c:pt>
                <c:pt idx="15623">
                  <c:v>2/6/2013</c:v>
                </c:pt>
                <c:pt idx="15624">
                  <c:v>2/7/2013</c:v>
                </c:pt>
                <c:pt idx="15625">
                  <c:v>2/8/2013</c:v>
                </c:pt>
                <c:pt idx="15626">
                  <c:v>2/9/2013</c:v>
                </c:pt>
                <c:pt idx="15627">
                  <c:v>2/10/2013</c:v>
                </c:pt>
                <c:pt idx="15628">
                  <c:v>2/11/2013</c:v>
                </c:pt>
                <c:pt idx="15629">
                  <c:v>2/12/2013</c:v>
                </c:pt>
                <c:pt idx="15630">
                  <c:v>2/13/2013</c:v>
                </c:pt>
                <c:pt idx="15631">
                  <c:v>2/14/2013</c:v>
                </c:pt>
                <c:pt idx="15632">
                  <c:v>2/15/2013</c:v>
                </c:pt>
                <c:pt idx="15633">
                  <c:v>2/16/2013</c:v>
                </c:pt>
                <c:pt idx="15634">
                  <c:v>2/17/2013</c:v>
                </c:pt>
                <c:pt idx="15635">
                  <c:v>2/18/2013</c:v>
                </c:pt>
                <c:pt idx="15636">
                  <c:v>2/19/2013</c:v>
                </c:pt>
                <c:pt idx="15637">
                  <c:v>2/20/2013</c:v>
                </c:pt>
                <c:pt idx="15638">
                  <c:v>2/21/2013</c:v>
                </c:pt>
                <c:pt idx="15639">
                  <c:v>2/22/2013</c:v>
                </c:pt>
                <c:pt idx="15640">
                  <c:v>2/23/2013</c:v>
                </c:pt>
                <c:pt idx="15641">
                  <c:v>2/24/2013</c:v>
                </c:pt>
                <c:pt idx="15642">
                  <c:v>2/25/2013</c:v>
                </c:pt>
                <c:pt idx="15643">
                  <c:v>2/26/2013</c:v>
                </c:pt>
                <c:pt idx="15644">
                  <c:v>2/27/2013</c:v>
                </c:pt>
                <c:pt idx="15645">
                  <c:v>2/28/2013</c:v>
                </c:pt>
                <c:pt idx="15646">
                  <c:v>3/1/2013</c:v>
                </c:pt>
                <c:pt idx="15647">
                  <c:v>3/2/2013</c:v>
                </c:pt>
                <c:pt idx="15648">
                  <c:v>3/3/2013</c:v>
                </c:pt>
                <c:pt idx="15649">
                  <c:v>3/4/2013</c:v>
                </c:pt>
                <c:pt idx="15650">
                  <c:v>3/5/2013</c:v>
                </c:pt>
                <c:pt idx="15651">
                  <c:v>3/6/2013</c:v>
                </c:pt>
                <c:pt idx="15652">
                  <c:v>3/7/2013</c:v>
                </c:pt>
                <c:pt idx="15653">
                  <c:v>3/8/2013</c:v>
                </c:pt>
                <c:pt idx="15654">
                  <c:v>3/9/2013</c:v>
                </c:pt>
                <c:pt idx="15655">
                  <c:v>3/10/2013</c:v>
                </c:pt>
                <c:pt idx="15656">
                  <c:v>3/11/2013</c:v>
                </c:pt>
                <c:pt idx="15657">
                  <c:v>3/12/2013</c:v>
                </c:pt>
                <c:pt idx="15658">
                  <c:v>3/13/2013</c:v>
                </c:pt>
                <c:pt idx="15659">
                  <c:v>3/14/2013</c:v>
                </c:pt>
                <c:pt idx="15660">
                  <c:v>3/15/2013</c:v>
                </c:pt>
                <c:pt idx="15661">
                  <c:v>3/16/2013</c:v>
                </c:pt>
                <c:pt idx="15662">
                  <c:v>3/17/2013</c:v>
                </c:pt>
                <c:pt idx="15663">
                  <c:v>3/18/2013</c:v>
                </c:pt>
                <c:pt idx="15664">
                  <c:v>3/19/2013</c:v>
                </c:pt>
                <c:pt idx="15665">
                  <c:v>3/20/2013</c:v>
                </c:pt>
                <c:pt idx="15666">
                  <c:v>3/21/2013</c:v>
                </c:pt>
                <c:pt idx="15667">
                  <c:v>3/22/2013</c:v>
                </c:pt>
                <c:pt idx="15668">
                  <c:v>3/23/2013</c:v>
                </c:pt>
                <c:pt idx="15669">
                  <c:v>3/24/2013</c:v>
                </c:pt>
                <c:pt idx="15670">
                  <c:v>3/25/2013</c:v>
                </c:pt>
                <c:pt idx="15671">
                  <c:v>3/26/2013</c:v>
                </c:pt>
                <c:pt idx="15672">
                  <c:v>3/27/2013</c:v>
                </c:pt>
                <c:pt idx="15673">
                  <c:v>3/28/2013</c:v>
                </c:pt>
                <c:pt idx="15674">
                  <c:v>3/29/2013</c:v>
                </c:pt>
                <c:pt idx="15675">
                  <c:v>3/30/2013</c:v>
                </c:pt>
                <c:pt idx="15676">
                  <c:v>3/31/2013</c:v>
                </c:pt>
                <c:pt idx="15677">
                  <c:v>4/1/2013</c:v>
                </c:pt>
                <c:pt idx="15678">
                  <c:v>4/2/2013</c:v>
                </c:pt>
                <c:pt idx="15679">
                  <c:v>4/3/2013</c:v>
                </c:pt>
                <c:pt idx="15680">
                  <c:v>4/4/2013</c:v>
                </c:pt>
                <c:pt idx="15681">
                  <c:v>4/5/2013</c:v>
                </c:pt>
                <c:pt idx="15682">
                  <c:v>4/6/2013</c:v>
                </c:pt>
                <c:pt idx="15683">
                  <c:v>4/7/2013</c:v>
                </c:pt>
                <c:pt idx="15684">
                  <c:v>4/8/2013</c:v>
                </c:pt>
                <c:pt idx="15685">
                  <c:v>4/9/2013</c:v>
                </c:pt>
                <c:pt idx="15686">
                  <c:v>4/10/2013</c:v>
                </c:pt>
                <c:pt idx="15687">
                  <c:v>4/11/2013</c:v>
                </c:pt>
                <c:pt idx="15688">
                  <c:v>4/12/2013</c:v>
                </c:pt>
                <c:pt idx="15689">
                  <c:v>4/13/2013</c:v>
                </c:pt>
                <c:pt idx="15690">
                  <c:v>4/14/2013</c:v>
                </c:pt>
                <c:pt idx="15691">
                  <c:v>4/15/2013</c:v>
                </c:pt>
                <c:pt idx="15692">
                  <c:v>4/16/2013</c:v>
                </c:pt>
                <c:pt idx="15693">
                  <c:v>4/17/2013</c:v>
                </c:pt>
                <c:pt idx="15694">
                  <c:v>4/18/2013</c:v>
                </c:pt>
                <c:pt idx="15695">
                  <c:v>4/19/2013</c:v>
                </c:pt>
                <c:pt idx="15696">
                  <c:v>4/20/2013</c:v>
                </c:pt>
                <c:pt idx="15697">
                  <c:v>4/21/2013</c:v>
                </c:pt>
                <c:pt idx="15698">
                  <c:v>4/22/2013</c:v>
                </c:pt>
                <c:pt idx="15699">
                  <c:v>4/23/2013</c:v>
                </c:pt>
                <c:pt idx="15700">
                  <c:v>4/24/2013</c:v>
                </c:pt>
                <c:pt idx="15701">
                  <c:v>4/25/2013</c:v>
                </c:pt>
                <c:pt idx="15702">
                  <c:v>4/26/2013</c:v>
                </c:pt>
                <c:pt idx="15703">
                  <c:v>4/27/2013</c:v>
                </c:pt>
                <c:pt idx="15704">
                  <c:v>4/28/2013</c:v>
                </c:pt>
                <c:pt idx="15705">
                  <c:v>4/29/2013</c:v>
                </c:pt>
                <c:pt idx="15706">
                  <c:v>4/30/2013</c:v>
                </c:pt>
                <c:pt idx="15707">
                  <c:v>5/1/2013</c:v>
                </c:pt>
                <c:pt idx="15708">
                  <c:v>5/2/2013</c:v>
                </c:pt>
                <c:pt idx="15709">
                  <c:v>5/3/2013</c:v>
                </c:pt>
                <c:pt idx="15710">
                  <c:v>5/4/2013</c:v>
                </c:pt>
                <c:pt idx="15711">
                  <c:v>5/5/2013</c:v>
                </c:pt>
                <c:pt idx="15712">
                  <c:v>5/6/2013</c:v>
                </c:pt>
                <c:pt idx="15713">
                  <c:v>5/7/2013</c:v>
                </c:pt>
                <c:pt idx="15714">
                  <c:v>5/8/2013</c:v>
                </c:pt>
                <c:pt idx="15715">
                  <c:v>5/9/2013</c:v>
                </c:pt>
                <c:pt idx="15716">
                  <c:v>5/10/2013</c:v>
                </c:pt>
                <c:pt idx="15717">
                  <c:v>5/11/2013</c:v>
                </c:pt>
                <c:pt idx="15718">
                  <c:v>5/12/2013</c:v>
                </c:pt>
                <c:pt idx="15719">
                  <c:v>5/13/2013</c:v>
                </c:pt>
                <c:pt idx="15720">
                  <c:v>5/14/2013</c:v>
                </c:pt>
                <c:pt idx="15721">
                  <c:v>5/15/2013</c:v>
                </c:pt>
                <c:pt idx="15722">
                  <c:v>5/16/2013</c:v>
                </c:pt>
                <c:pt idx="15723">
                  <c:v>5/17/2013</c:v>
                </c:pt>
                <c:pt idx="15724">
                  <c:v>5/18/2013</c:v>
                </c:pt>
                <c:pt idx="15725">
                  <c:v>5/19/2013</c:v>
                </c:pt>
                <c:pt idx="15726">
                  <c:v>5/20/2013</c:v>
                </c:pt>
                <c:pt idx="15727">
                  <c:v>5/21/2013</c:v>
                </c:pt>
                <c:pt idx="15728">
                  <c:v>5/22/2013</c:v>
                </c:pt>
                <c:pt idx="15729">
                  <c:v>5/23/2013</c:v>
                </c:pt>
                <c:pt idx="15730">
                  <c:v>5/24/2013</c:v>
                </c:pt>
                <c:pt idx="15731">
                  <c:v>5/25/2013</c:v>
                </c:pt>
                <c:pt idx="15732">
                  <c:v>5/26/2013</c:v>
                </c:pt>
                <c:pt idx="15733">
                  <c:v>5/27/2013</c:v>
                </c:pt>
                <c:pt idx="15734">
                  <c:v>5/28/2013</c:v>
                </c:pt>
                <c:pt idx="15735">
                  <c:v>5/29/2013</c:v>
                </c:pt>
                <c:pt idx="15736">
                  <c:v>5/30/2013</c:v>
                </c:pt>
                <c:pt idx="15737">
                  <c:v>5/31/2013</c:v>
                </c:pt>
                <c:pt idx="15738">
                  <c:v>6/1/2013</c:v>
                </c:pt>
                <c:pt idx="15739">
                  <c:v>6/2/2013</c:v>
                </c:pt>
                <c:pt idx="15740">
                  <c:v>6/3/2013</c:v>
                </c:pt>
                <c:pt idx="15741">
                  <c:v>6/4/2013</c:v>
                </c:pt>
                <c:pt idx="15742">
                  <c:v>6/5/2013</c:v>
                </c:pt>
                <c:pt idx="15743">
                  <c:v>6/6/2013</c:v>
                </c:pt>
                <c:pt idx="15744">
                  <c:v>6/7/2013</c:v>
                </c:pt>
                <c:pt idx="15745">
                  <c:v>6/8/2013</c:v>
                </c:pt>
                <c:pt idx="15746">
                  <c:v>6/9/2013</c:v>
                </c:pt>
                <c:pt idx="15747">
                  <c:v>6/10/2013</c:v>
                </c:pt>
                <c:pt idx="15748">
                  <c:v>6/11/2013</c:v>
                </c:pt>
                <c:pt idx="15749">
                  <c:v>6/12/2013</c:v>
                </c:pt>
                <c:pt idx="15750">
                  <c:v>6/13/2013</c:v>
                </c:pt>
                <c:pt idx="15751">
                  <c:v>6/14/2013</c:v>
                </c:pt>
                <c:pt idx="15752">
                  <c:v>6/15/2013</c:v>
                </c:pt>
                <c:pt idx="15753">
                  <c:v>6/16/2013</c:v>
                </c:pt>
                <c:pt idx="15754">
                  <c:v>6/17/2013</c:v>
                </c:pt>
                <c:pt idx="15755">
                  <c:v>6/18/2013</c:v>
                </c:pt>
                <c:pt idx="15756">
                  <c:v>6/19/2013</c:v>
                </c:pt>
                <c:pt idx="15757">
                  <c:v>6/20/2013</c:v>
                </c:pt>
                <c:pt idx="15758">
                  <c:v>6/21/2013</c:v>
                </c:pt>
                <c:pt idx="15759">
                  <c:v>6/22/2013</c:v>
                </c:pt>
                <c:pt idx="15760">
                  <c:v>6/23/2013</c:v>
                </c:pt>
                <c:pt idx="15761">
                  <c:v>6/24/2013</c:v>
                </c:pt>
                <c:pt idx="15762">
                  <c:v>6/25/2013</c:v>
                </c:pt>
                <c:pt idx="15763">
                  <c:v>6/26/2013</c:v>
                </c:pt>
                <c:pt idx="15764">
                  <c:v>6/27/2013</c:v>
                </c:pt>
                <c:pt idx="15765">
                  <c:v>6/28/2013</c:v>
                </c:pt>
                <c:pt idx="15766">
                  <c:v>6/29/2013</c:v>
                </c:pt>
                <c:pt idx="15767">
                  <c:v>6/30/2013</c:v>
                </c:pt>
                <c:pt idx="15768">
                  <c:v>7/1/2013</c:v>
                </c:pt>
                <c:pt idx="15769">
                  <c:v>7/2/2013</c:v>
                </c:pt>
                <c:pt idx="15770">
                  <c:v>7/3/2013</c:v>
                </c:pt>
                <c:pt idx="15771">
                  <c:v>7/4/2013</c:v>
                </c:pt>
                <c:pt idx="15772">
                  <c:v>7/5/2013</c:v>
                </c:pt>
                <c:pt idx="15773">
                  <c:v>7/6/2013</c:v>
                </c:pt>
                <c:pt idx="15774">
                  <c:v>7/7/2013</c:v>
                </c:pt>
                <c:pt idx="15775">
                  <c:v>7/8/2013</c:v>
                </c:pt>
                <c:pt idx="15776">
                  <c:v>7/9/2013</c:v>
                </c:pt>
                <c:pt idx="15777">
                  <c:v>7/10/2013</c:v>
                </c:pt>
                <c:pt idx="15778">
                  <c:v>7/11/2013</c:v>
                </c:pt>
                <c:pt idx="15779">
                  <c:v>7/12/2013</c:v>
                </c:pt>
                <c:pt idx="15780">
                  <c:v>7/13/2013</c:v>
                </c:pt>
                <c:pt idx="15781">
                  <c:v>7/14/2013</c:v>
                </c:pt>
                <c:pt idx="15782">
                  <c:v>7/15/2013</c:v>
                </c:pt>
                <c:pt idx="15783">
                  <c:v>7/16/2013</c:v>
                </c:pt>
                <c:pt idx="15784">
                  <c:v>7/17/2013</c:v>
                </c:pt>
                <c:pt idx="15785">
                  <c:v>7/18/2013</c:v>
                </c:pt>
                <c:pt idx="15786">
                  <c:v>7/19/2013</c:v>
                </c:pt>
                <c:pt idx="15787">
                  <c:v>7/20/2013</c:v>
                </c:pt>
                <c:pt idx="15788">
                  <c:v>7/21/2013</c:v>
                </c:pt>
                <c:pt idx="15789">
                  <c:v>7/22/2013</c:v>
                </c:pt>
                <c:pt idx="15790">
                  <c:v>7/23/2013</c:v>
                </c:pt>
                <c:pt idx="15791">
                  <c:v>7/24/2013</c:v>
                </c:pt>
                <c:pt idx="15792">
                  <c:v>7/25/2013</c:v>
                </c:pt>
                <c:pt idx="15793">
                  <c:v>7/26/2013</c:v>
                </c:pt>
                <c:pt idx="15794">
                  <c:v>7/27/2013</c:v>
                </c:pt>
                <c:pt idx="15795">
                  <c:v>7/28/2013</c:v>
                </c:pt>
                <c:pt idx="15796">
                  <c:v>7/29/2013</c:v>
                </c:pt>
                <c:pt idx="15797">
                  <c:v>7/30/2013</c:v>
                </c:pt>
                <c:pt idx="15798">
                  <c:v>7/31/2013</c:v>
                </c:pt>
                <c:pt idx="15799">
                  <c:v>8/1/2013</c:v>
                </c:pt>
                <c:pt idx="15800">
                  <c:v>8/2/2013</c:v>
                </c:pt>
                <c:pt idx="15801">
                  <c:v>8/3/2013</c:v>
                </c:pt>
                <c:pt idx="15802">
                  <c:v>8/4/2013</c:v>
                </c:pt>
                <c:pt idx="15803">
                  <c:v>8/5/2013</c:v>
                </c:pt>
                <c:pt idx="15804">
                  <c:v>8/6/2013</c:v>
                </c:pt>
                <c:pt idx="15805">
                  <c:v>8/7/2013</c:v>
                </c:pt>
                <c:pt idx="15806">
                  <c:v>8/8/2013</c:v>
                </c:pt>
                <c:pt idx="15807">
                  <c:v>8/9/2013</c:v>
                </c:pt>
                <c:pt idx="15808">
                  <c:v>8/10/2013</c:v>
                </c:pt>
                <c:pt idx="15809">
                  <c:v>8/11/2013</c:v>
                </c:pt>
                <c:pt idx="15810">
                  <c:v>8/12/2013</c:v>
                </c:pt>
                <c:pt idx="15811">
                  <c:v>8/13/2013</c:v>
                </c:pt>
                <c:pt idx="15812">
                  <c:v>8/14/2013</c:v>
                </c:pt>
                <c:pt idx="15813">
                  <c:v>8/15/2013</c:v>
                </c:pt>
                <c:pt idx="15814">
                  <c:v>8/16/2013</c:v>
                </c:pt>
                <c:pt idx="15815">
                  <c:v>8/17/2013</c:v>
                </c:pt>
                <c:pt idx="15816">
                  <c:v>8/18/2013</c:v>
                </c:pt>
                <c:pt idx="15817">
                  <c:v>8/19/2013</c:v>
                </c:pt>
                <c:pt idx="15818">
                  <c:v>8/20/2013</c:v>
                </c:pt>
                <c:pt idx="15819">
                  <c:v>8/21/2013</c:v>
                </c:pt>
                <c:pt idx="15820">
                  <c:v>8/22/2013</c:v>
                </c:pt>
                <c:pt idx="15821">
                  <c:v>8/23/2013</c:v>
                </c:pt>
                <c:pt idx="15822">
                  <c:v>8/24/2013</c:v>
                </c:pt>
                <c:pt idx="15823">
                  <c:v>8/25/2013</c:v>
                </c:pt>
                <c:pt idx="15824">
                  <c:v>8/26/2013</c:v>
                </c:pt>
                <c:pt idx="15825">
                  <c:v>8/27/2013</c:v>
                </c:pt>
                <c:pt idx="15826">
                  <c:v>8/28/2013</c:v>
                </c:pt>
                <c:pt idx="15827">
                  <c:v>8/29/2013</c:v>
                </c:pt>
                <c:pt idx="15828">
                  <c:v>8/30/2013</c:v>
                </c:pt>
                <c:pt idx="15829">
                  <c:v>8/31/2013</c:v>
                </c:pt>
                <c:pt idx="15830">
                  <c:v>9/1/2013</c:v>
                </c:pt>
                <c:pt idx="15831">
                  <c:v>9/2/2013</c:v>
                </c:pt>
                <c:pt idx="15832">
                  <c:v>9/3/2013</c:v>
                </c:pt>
                <c:pt idx="15833">
                  <c:v>9/4/2013</c:v>
                </c:pt>
                <c:pt idx="15834">
                  <c:v>9/5/2013</c:v>
                </c:pt>
                <c:pt idx="15835">
                  <c:v>9/6/2013</c:v>
                </c:pt>
                <c:pt idx="15836">
                  <c:v>9/7/2013</c:v>
                </c:pt>
                <c:pt idx="15837">
                  <c:v>9/8/2013</c:v>
                </c:pt>
                <c:pt idx="15838">
                  <c:v>9/9/2013</c:v>
                </c:pt>
                <c:pt idx="15839">
                  <c:v>9/10/2013</c:v>
                </c:pt>
                <c:pt idx="15840">
                  <c:v>9/11/2013</c:v>
                </c:pt>
                <c:pt idx="15841">
                  <c:v>9/12/2013</c:v>
                </c:pt>
                <c:pt idx="15842">
                  <c:v>9/13/2013</c:v>
                </c:pt>
                <c:pt idx="15843">
                  <c:v>9/14/2013</c:v>
                </c:pt>
                <c:pt idx="15844">
                  <c:v>9/15/2013</c:v>
                </c:pt>
                <c:pt idx="15845">
                  <c:v>9/16/2013</c:v>
                </c:pt>
                <c:pt idx="15846">
                  <c:v>9/17/2013</c:v>
                </c:pt>
                <c:pt idx="15847">
                  <c:v>9/18/2013</c:v>
                </c:pt>
                <c:pt idx="15848">
                  <c:v>9/19/2013</c:v>
                </c:pt>
                <c:pt idx="15849">
                  <c:v>9/20/2013</c:v>
                </c:pt>
                <c:pt idx="15850">
                  <c:v>9/21/2013</c:v>
                </c:pt>
                <c:pt idx="15851">
                  <c:v>9/22/2013</c:v>
                </c:pt>
                <c:pt idx="15852">
                  <c:v>9/23/2013</c:v>
                </c:pt>
                <c:pt idx="15853">
                  <c:v>9/24/2013</c:v>
                </c:pt>
                <c:pt idx="15854">
                  <c:v>9/25/2013</c:v>
                </c:pt>
                <c:pt idx="15855">
                  <c:v>9/26/2013</c:v>
                </c:pt>
                <c:pt idx="15856">
                  <c:v>9/27/2013</c:v>
                </c:pt>
                <c:pt idx="15857">
                  <c:v>9/28/2013</c:v>
                </c:pt>
                <c:pt idx="15858">
                  <c:v>9/29/2013</c:v>
                </c:pt>
                <c:pt idx="15859">
                  <c:v>9/30/2013</c:v>
                </c:pt>
                <c:pt idx="15860">
                  <c:v>10/1/2013</c:v>
                </c:pt>
                <c:pt idx="15861">
                  <c:v>10/2/2013</c:v>
                </c:pt>
                <c:pt idx="15862">
                  <c:v>10/3/2013</c:v>
                </c:pt>
                <c:pt idx="15863">
                  <c:v>10/4/2013</c:v>
                </c:pt>
                <c:pt idx="15864">
                  <c:v>10/5/2013</c:v>
                </c:pt>
                <c:pt idx="15865">
                  <c:v>10/6/2013</c:v>
                </c:pt>
                <c:pt idx="15866">
                  <c:v>10/7/2013</c:v>
                </c:pt>
                <c:pt idx="15867">
                  <c:v>10/8/2013</c:v>
                </c:pt>
                <c:pt idx="15868">
                  <c:v>10/9/2013</c:v>
                </c:pt>
                <c:pt idx="15869">
                  <c:v>10/10/2013</c:v>
                </c:pt>
                <c:pt idx="15870">
                  <c:v>10/11/2013</c:v>
                </c:pt>
                <c:pt idx="15871">
                  <c:v>10/12/2013</c:v>
                </c:pt>
                <c:pt idx="15872">
                  <c:v>10/13/2013</c:v>
                </c:pt>
                <c:pt idx="15873">
                  <c:v>10/14/2013</c:v>
                </c:pt>
                <c:pt idx="15874">
                  <c:v>10/15/2013</c:v>
                </c:pt>
                <c:pt idx="15875">
                  <c:v>10/16/2013</c:v>
                </c:pt>
                <c:pt idx="15876">
                  <c:v>10/17/2013</c:v>
                </c:pt>
                <c:pt idx="15877">
                  <c:v>10/18/2013</c:v>
                </c:pt>
                <c:pt idx="15878">
                  <c:v>10/19/2013</c:v>
                </c:pt>
                <c:pt idx="15879">
                  <c:v>10/20/2013</c:v>
                </c:pt>
                <c:pt idx="15880">
                  <c:v>10/21/2013</c:v>
                </c:pt>
                <c:pt idx="15881">
                  <c:v>10/22/2013</c:v>
                </c:pt>
                <c:pt idx="15882">
                  <c:v>10/23/2013</c:v>
                </c:pt>
                <c:pt idx="15883">
                  <c:v>10/24/2013</c:v>
                </c:pt>
                <c:pt idx="15884">
                  <c:v>10/25/2013</c:v>
                </c:pt>
                <c:pt idx="15885">
                  <c:v>10/26/2013</c:v>
                </c:pt>
                <c:pt idx="15886">
                  <c:v>10/27/2013</c:v>
                </c:pt>
                <c:pt idx="15887">
                  <c:v>10/28/2013</c:v>
                </c:pt>
                <c:pt idx="15888">
                  <c:v>10/29/2013</c:v>
                </c:pt>
                <c:pt idx="15889">
                  <c:v>10/30/2013</c:v>
                </c:pt>
                <c:pt idx="15890">
                  <c:v>10/31/2013</c:v>
                </c:pt>
                <c:pt idx="15891">
                  <c:v>11/1/2013</c:v>
                </c:pt>
                <c:pt idx="15892">
                  <c:v>11/2/2013</c:v>
                </c:pt>
                <c:pt idx="15893">
                  <c:v>11/3/2013</c:v>
                </c:pt>
                <c:pt idx="15894">
                  <c:v>11/4/2013</c:v>
                </c:pt>
                <c:pt idx="15895">
                  <c:v>11/5/2013</c:v>
                </c:pt>
                <c:pt idx="15896">
                  <c:v>11/6/2013</c:v>
                </c:pt>
                <c:pt idx="15897">
                  <c:v>11/7/2013</c:v>
                </c:pt>
                <c:pt idx="15898">
                  <c:v>11/8/2013</c:v>
                </c:pt>
                <c:pt idx="15899">
                  <c:v>11/9/2013</c:v>
                </c:pt>
                <c:pt idx="15900">
                  <c:v>11/10/2013</c:v>
                </c:pt>
                <c:pt idx="15901">
                  <c:v>11/11/2013</c:v>
                </c:pt>
                <c:pt idx="15902">
                  <c:v>11/12/2013</c:v>
                </c:pt>
                <c:pt idx="15903">
                  <c:v>11/13/2013</c:v>
                </c:pt>
                <c:pt idx="15904">
                  <c:v>11/14/2013</c:v>
                </c:pt>
                <c:pt idx="15905">
                  <c:v>11/15/2013</c:v>
                </c:pt>
                <c:pt idx="15906">
                  <c:v>11/16/2013</c:v>
                </c:pt>
                <c:pt idx="15907">
                  <c:v>11/17/2013</c:v>
                </c:pt>
                <c:pt idx="15908">
                  <c:v>11/18/2013</c:v>
                </c:pt>
                <c:pt idx="15909">
                  <c:v>11/19/2013</c:v>
                </c:pt>
                <c:pt idx="15910">
                  <c:v>11/20/2013</c:v>
                </c:pt>
                <c:pt idx="15911">
                  <c:v>11/21/2013</c:v>
                </c:pt>
                <c:pt idx="15912">
                  <c:v>11/22/2013</c:v>
                </c:pt>
                <c:pt idx="15913">
                  <c:v>11/23/2013</c:v>
                </c:pt>
                <c:pt idx="15914">
                  <c:v>11/24/2013</c:v>
                </c:pt>
                <c:pt idx="15915">
                  <c:v>11/25/2013</c:v>
                </c:pt>
                <c:pt idx="15916">
                  <c:v>11/26/2013</c:v>
                </c:pt>
                <c:pt idx="15917">
                  <c:v>11/27/2013</c:v>
                </c:pt>
                <c:pt idx="15918">
                  <c:v>11/28/2013</c:v>
                </c:pt>
                <c:pt idx="15919">
                  <c:v>11/29/2013</c:v>
                </c:pt>
                <c:pt idx="15920">
                  <c:v>11/30/2013</c:v>
                </c:pt>
                <c:pt idx="15921">
                  <c:v>12/1/2013</c:v>
                </c:pt>
                <c:pt idx="15922">
                  <c:v>12/2/2013</c:v>
                </c:pt>
                <c:pt idx="15923">
                  <c:v>12/3/2013</c:v>
                </c:pt>
                <c:pt idx="15924">
                  <c:v>12/4/2013</c:v>
                </c:pt>
                <c:pt idx="15925">
                  <c:v>12/5/2013</c:v>
                </c:pt>
                <c:pt idx="15926">
                  <c:v>12/6/2013</c:v>
                </c:pt>
                <c:pt idx="15927">
                  <c:v>12/7/2013</c:v>
                </c:pt>
                <c:pt idx="15928">
                  <c:v>12/8/2013</c:v>
                </c:pt>
                <c:pt idx="15929">
                  <c:v>12/9/2013</c:v>
                </c:pt>
                <c:pt idx="15930">
                  <c:v>12/10/2013</c:v>
                </c:pt>
                <c:pt idx="15931">
                  <c:v>12/11/2013</c:v>
                </c:pt>
                <c:pt idx="15932">
                  <c:v>12/12/2013</c:v>
                </c:pt>
                <c:pt idx="15933">
                  <c:v>12/13/2013</c:v>
                </c:pt>
                <c:pt idx="15934">
                  <c:v>12/14/2013</c:v>
                </c:pt>
                <c:pt idx="15935">
                  <c:v>12/15/2013</c:v>
                </c:pt>
                <c:pt idx="15936">
                  <c:v>12/16/2013</c:v>
                </c:pt>
                <c:pt idx="15937">
                  <c:v>12/17/2013</c:v>
                </c:pt>
                <c:pt idx="15938">
                  <c:v>12/18/2013</c:v>
                </c:pt>
                <c:pt idx="15939">
                  <c:v>12/19/2013</c:v>
                </c:pt>
                <c:pt idx="15940">
                  <c:v>12/20/2013</c:v>
                </c:pt>
                <c:pt idx="15941">
                  <c:v>12/21/2013</c:v>
                </c:pt>
                <c:pt idx="15942">
                  <c:v>12/22/2013</c:v>
                </c:pt>
                <c:pt idx="15943">
                  <c:v>12/23/2013</c:v>
                </c:pt>
                <c:pt idx="15944">
                  <c:v>12/24/2013</c:v>
                </c:pt>
                <c:pt idx="15945">
                  <c:v>12/25/2013</c:v>
                </c:pt>
                <c:pt idx="15946">
                  <c:v>12/26/2013</c:v>
                </c:pt>
                <c:pt idx="15947">
                  <c:v>12/27/2013</c:v>
                </c:pt>
                <c:pt idx="15948">
                  <c:v>12/28/2013</c:v>
                </c:pt>
                <c:pt idx="15949">
                  <c:v>12/29/2013</c:v>
                </c:pt>
                <c:pt idx="15950">
                  <c:v>12/30/2013</c:v>
                </c:pt>
                <c:pt idx="15951">
                  <c:v>12/31/2013</c:v>
                </c:pt>
                <c:pt idx="15952">
                  <c:v>1/1/2014</c:v>
                </c:pt>
                <c:pt idx="15953">
                  <c:v>1/2/2014</c:v>
                </c:pt>
                <c:pt idx="15954">
                  <c:v>1/3/2014</c:v>
                </c:pt>
                <c:pt idx="15955">
                  <c:v>1/4/2014</c:v>
                </c:pt>
                <c:pt idx="15956">
                  <c:v>1/5/2014</c:v>
                </c:pt>
                <c:pt idx="15957">
                  <c:v>1/6/2014</c:v>
                </c:pt>
                <c:pt idx="15958">
                  <c:v>1/7/2014</c:v>
                </c:pt>
                <c:pt idx="15959">
                  <c:v>1/8/2014</c:v>
                </c:pt>
                <c:pt idx="15960">
                  <c:v>1/9/2014</c:v>
                </c:pt>
                <c:pt idx="15961">
                  <c:v>1/10/2014</c:v>
                </c:pt>
                <c:pt idx="15962">
                  <c:v>1/11/2014</c:v>
                </c:pt>
                <c:pt idx="15963">
                  <c:v>1/12/2014</c:v>
                </c:pt>
                <c:pt idx="15964">
                  <c:v>1/13/2014</c:v>
                </c:pt>
                <c:pt idx="15965">
                  <c:v>1/14/2014</c:v>
                </c:pt>
                <c:pt idx="15966">
                  <c:v>1/15/2014</c:v>
                </c:pt>
                <c:pt idx="15967">
                  <c:v>1/16/2014</c:v>
                </c:pt>
                <c:pt idx="15968">
                  <c:v>1/17/2014</c:v>
                </c:pt>
                <c:pt idx="15969">
                  <c:v>1/18/2014</c:v>
                </c:pt>
                <c:pt idx="15970">
                  <c:v>1/19/2014</c:v>
                </c:pt>
                <c:pt idx="15971">
                  <c:v>1/20/2014</c:v>
                </c:pt>
                <c:pt idx="15972">
                  <c:v>1/21/2014</c:v>
                </c:pt>
                <c:pt idx="15973">
                  <c:v>1/22/2014</c:v>
                </c:pt>
                <c:pt idx="15974">
                  <c:v>1/23/2014</c:v>
                </c:pt>
                <c:pt idx="15975">
                  <c:v>1/24/2014</c:v>
                </c:pt>
                <c:pt idx="15976">
                  <c:v>1/25/2014</c:v>
                </c:pt>
                <c:pt idx="15977">
                  <c:v>1/26/2014</c:v>
                </c:pt>
                <c:pt idx="15978">
                  <c:v>1/27/2014</c:v>
                </c:pt>
                <c:pt idx="15979">
                  <c:v>1/28/2014</c:v>
                </c:pt>
                <c:pt idx="15980">
                  <c:v>1/29/2014</c:v>
                </c:pt>
                <c:pt idx="15981">
                  <c:v>1/30/2014</c:v>
                </c:pt>
                <c:pt idx="15982">
                  <c:v>1/31/2014</c:v>
                </c:pt>
                <c:pt idx="15983">
                  <c:v>2/1/2014</c:v>
                </c:pt>
                <c:pt idx="15984">
                  <c:v>2/2/2014</c:v>
                </c:pt>
                <c:pt idx="15985">
                  <c:v>2/3/2014</c:v>
                </c:pt>
                <c:pt idx="15986">
                  <c:v>2/4/2014</c:v>
                </c:pt>
                <c:pt idx="15987">
                  <c:v>2/5/2014</c:v>
                </c:pt>
                <c:pt idx="15988">
                  <c:v>2/6/2014</c:v>
                </c:pt>
                <c:pt idx="15989">
                  <c:v>2/7/2014</c:v>
                </c:pt>
                <c:pt idx="15990">
                  <c:v>2/8/2014</c:v>
                </c:pt>
                <c:pt idx="15991">
                  <c:v>2/9/2014</c:v>
                </c:pt>
                <c:pt idx="15992">
                  <c:v>2/10/2014</c:v>
                </c:pt>
                <c:pt idx="15993">
                  <c:v>2/11/2014</c:v>
                </c:pt>
                <c:pt idx="15994">
                  <c:v>2/12/2014</c:v>
                </c:pt>
                <c:pt idx="15995">
                  <c:v>2/13/2014</c:v>
                </c:pt>
                <c:pt idx="15996">
                  <c:v>2/14/2014</c:v>
                </c:pt>
                <c:pt idx="15997">
                  <c:v>2/15/2014</c:v>
                </c:pt>
                <c:pt idx="15998">
                  <c:v>2/16/2014</c:v>
                </c:pt>
                <c:pt idx="15999">
                  <c:v>2/17/2014</c:v>
                </c:pt>
                <c:pt idx="16000">
                  <c:v>2/18/2014</c:v>
                </c:pt>
                <c:pt idx="16001">
                  <c:v>2/19/2014</c:v>
                </c:pt>
                <c:pt idx="16002">
                  <c:v>2/20/2014</c:v>
                </c:pt>
                <c:pt idx="16003">
                  <c:v>2/21/2014</c:v>
                </c:pt>
                <c:pt idx="16004">
                  <c:v>2/22/2014</c:v>
                </c:pt>
                <c:pt idx="16005">
                  <c:v>2/23/2014</c:v>
                </c:pt>
                <c:pt idx="16006">
                  <c:v>2/24/2014</c:v>
                </c:pt>
                <c:pt idx="16007">
                  <c:v>2/25/2014</c:v>
                </c:pt>
                <c:pt idx="16008">
                  <c:v>2/26/2014</c:v>
                </c:pt>
                <c:pt idx="16009">
                  <c:v>2/27/2014</c:v>
                </c:pt>
                <c:pt idx="16010">
                  <c:v>2/28/2014</c:v>
                </c:pt>
                <c:pt idx="16011">
                  <c:v>3/1/2014</c:v>
                </c:pt>
                <c:pt idx="16012">
                  <c:v>3/2/2014</c:v>
                </c:pt>
                <c:pt idx="16013">
                  <c:v>3/3/2014</c:v>
                </c:pt>
                <c:pt idx="16014">
                  <c:v>3/4/2014</c:v>
                </c:pt>
                <c:pt idx="16015">
                  <c:v>3/5/2014</c:v>
                </c:pt>
                <c:pt idx="16016">
                  <c:v>3/6/2014</c:v>
                </c:pt>
                <c:pt idx="16017">
                  <c:v>3/7/2014</c:v>
                </c:pt>
                <c:pt idx="16018">
                  <c:v>3/8/2014</c:v>
                </c:pt>
                <c:pt idx="16019">
                  <c:v>3/9/2014</c:v>
                </c:pt>
                <c:pt idx="16020">
                  <c:v>3/10/2014</c:v>
                </c:pt>
                <c:pt idx="16021">
                  <c:v>3/11/2014</c:v>
                </c:pt>
                <c:pt idx="16022">
                  <c:v>3/12/2014</c:v>
                </c:pt>
                <c:pt idx="16023">
                  <c:v>3/13/2014</c:v>
                </c:pt>
                <c:pt idx="16024">
                  <c:v>3/14/2014</c:v>
                </c:pt>
                <c:pt idx="16025">
                  <c:v>3/15/2014</c:v>
                </c:pt>
                <c:pt idx="16026">
                  <c:v>3/16/2014</c:v>
                </c:pt>
                <c:pt idx="16027">
                  <c:v>3/17/2014</c:v>
                </c:pt>
                <c:pt idx="16028">
                  <c:v>3/18/2014</c:v>
                </c:pt>
                <c:pt idx="16029">
                  <c:v>3/19/2014</c:v>
                </c:pt>
                <c:pt idx="16030">
                  <c:v>3/20/2014</c:v>
                </c:pt>
                <c:pt idx="16031">
                  <c:v>3/21/2014</c:v>
                </c:pt>
                <c:pt idx="16032">
                  <c:v>3/22/2014</c:v>
                </c:pt>
                <c:pt idx="16033">
                  <c:v>3/23/2014</c:v>
                </c:pt>
                <c:pt idx="16034">
                  <c:v>3/24/2014</c:v>
                </c:pt>
                <c:pt idx="16035">
                  <c:v>3/25/2014</c:v>
                </c:pt>
                <c:pt idx="16036">
                  <c:v>3/26/2014</c:v>
                </c:pt>
                <c:pt idx="16037">
                  <c:v>3/27/2014</c:v>
                </c:pt>
                <c:pt idx="16038">
                  <c:v>3/28/2014</c:v>
                </c:pt>
                <c:pt idx="16039">
                  <c:v>3/29/2014</c:v>
                </c:pt>
                <c:pt idx="16040">
                  <c:v>3/30/2014</c:v>
                </c:pt>
                <c:pt idx="16041">
                  <c:v>3/31/2014</c:v>
                </c:pt>
                <c:pt idx="16042">
                  <c:v>4/1/2014</c:v>
                </c:pt>
                <c:pt idx="16043">
                  <c:v>4/2/2014</c:v>
                </c:pt>
                <c:pt idx="16044">
                  <c:v>4/3/2014</c:v>
                </c:pt>
                <c:pt idx="16045">
                  <c:v>4/4/2014</c:v>
                </c:pt>
                <c:pt idx="16046">
                  <c:v>4/5/2014</c:v>
                </c:pt>
                <c:pt idx="16047">
                  <c:v>4/6/2014</c:v>
                </c:pt>
                <c:pt idx="16048">
                  <c:v>4/7/2014</c:v>
                </c:pt>
                <c:pt idx="16049">
                  <c:v>4/8/2014</c:v>
                </c:pt>
                <c:pt idx="16050">
                  <c:v>4/9/2014</c:v>
                </c:pt>
                <c:pt idx="16051">
                  <c:v>4/10/2014</c:v>
                </c:pt>
                <c:pt idx="16052">
                  <c:v>4/11/2014</c:v>
                </c:pt>
                <c:pt idx="16053">
                  <c:v>4/12/2014</c:v>
                </c:pt>
                <c:pt idx="16054">
                  <c:v>4/13/2014</c:v>
                </c:pt>
                <c:pt idx="16055">
                  <c:v>4/14/2014</c:v>
                </c:pt>
                <c:pt idx="16056">
                  <c:v>4/15/2014</c:v>
                </c:pt>
                <c:pt idx="16057">
                  <c:v>4/16/2014</c:v>
                </c:pt>
                <c:pt idx="16058">
                  <c:v>4/17/2014</c:v>
                </c:pt>
                <c:pt idx="16059">
                  <c:v>4/18/2014</c:v>
                </c:pt>
                <c:pt idx="16060">
                  <c:v>4/19/2014</c:v>
                </c:pt>
                <c:pt idx="16061">
                  <c:v>4/20/2014</c:v>
                </c:pt>
                <c:pt idx="16062">
                  <c:v>4/21/2014</c:v>
                </c:pt>
                <c:pt idx="16063">
                  <c:v>4/22/2014</c:v>
                </c:pt>
                <c:pt idx="16064">
                  <c:v>4/23/2014</c:v>
                </c:pt>
                <c:pt idx="16065">
                  <c:v>4/24/2014</c:v>
                </c:pt>
                <c:pt idx="16066">
                  <c:v>4/25/2014</c:v>
                </c:pt>
                <c:pt idx="16067">
                  <c:v>4/26/2014</c:v>
                </c:pt>
                <c:pt idx="16068">
                  <c:v>4/27/2014</c:v>
                </c:pt>
                <c:pt idx="16069">
                  <c:v>4/28/2014</c:v>
                </c:pt>
                <c:pt idx="16070">
                  <c:v>4/29/2014</c:v>
                </c:pt>
                <c:pt idx="16071">
                  <c:v>4/30/2014</c:v>
                </c:pt>
                <c:pt idx="16072">
                  <c:v>5/1/2014</c:v>
                </c:pt>
                <c:pt idx="16073">
                  <c:v>5/2/2014</c:v>
                </c:pt>
                <c:pt idx="16074">
                  <c:v>5/3/2014</c:v>
                </c:pt>
                <c:pt idx="16075">
                  <c:v>5/4/2014</c:v>
                </c:pt>
                <c:pt idx="16076">
                  <c:v>5/5/2014</c:v>
                </c:pt>
                <c:pt idx="16077">
                  <c:v>5/6/2014</c:v>
                </c:pt>
                <c:pt idx="16078">
                  <c:v>5/7/2014</c:v>
                </c:pt>
                <c:pt idx="16079">
                  <c:v>5/8/2014</c:v>
                </c:pt>
                <c:pt idx="16080">
                  <c:v>5/9/2014</c:v>
                </c:pt>
                <c:pt idx="16081">
                  <c:v>5/10/2014</c:v>
                </c:pt>
                <c:pt idx="16082">
                  <c:v>5/11/2014</c:v>
                </c:pt>
                <c:pt idx="16083">
                  <c:v>5/12/2014</c:v>
                </c:pt>
                <c:pt idx="16084">
                  <c:v>5/13/2014</c:v>
                </c:pt>
                <c:pt idx="16085">
                  <c:v>5/14/2014</c:v>
                </c:pt>
                <c:pt idx="16086">
                  <c:v>5/15/2014</c:v>
                </c:pt>
                <c:pt idx="16087">
                  <c:v>5/16/2014</c:v>
                </c:pt>
                <c:pt idx="16088">
                  <c:v>5/17/2014</c:v>
                </c:pt>
                <c:pt idx="16089">
                  <c:v>5/18/2014</c:v>
                </c:pt>
                <c:pt idx="16090">
                  <c:v>5/19/2014</c:v>
                </c:pt>
                <c:pt idx="16091">
                  <c:v>5/20/2014</c:v>
                </c:pt>
                <c:pt idx="16092">
                  <c:v>5/21/2014</c:v>
                </c:pt>
                <c:pt idx="16093">
                  <c:v>5/22/2014</c:v>
                </c:pt>
                <c:pt idx="16094">
                  <c:v>5/23/2014</c:v>
                </c:pt>
                <c:pt idx="16095">
                  <c:v>5/24/2014</c:v>
                </c:pt>
                <c:pt idx="16096">
                  <c:v>5/25/2014</c:v>
                </c:pt>
                <c:pt idx="16097">
                  <c:v>5/26/2014</c:v>
                </c:pt>
                <c:pt idx="16098">
                  <c:v>5/27/2014</c:v>
                </c:pt>
                <c:pt idx="16099">
                  <c:v>5/28/2014</c:v>
                </c:pt>
                <c:pt idx="16100">
                  <c:v>5/29/2014</c:v>
                </c:pt>
                <c:pt idx="16101">
                  <c:v>5/30/2014</c:v>
                </c:pt>
                <c:pt idx="16102">
                  <c:v>5/31/2014</c:v>
                </c:pt>
                <c:pt idx="16103">
                  <c:v>6/1/2014</c:v>
                </c:pt>
                <c:pt idx="16104">
                  <c:v>6/2/2014</c:v>
                </c:pt>
                <c:pt idx="16105">
                  <c:v>6/3/2014</c:v>
                </c:pt>
                <c:pt idx="16106">
                  <c:v>6/4/2014</c:v>
                </c:pt>
                <c:pt idx="16107">
                  <c:v>6/5/2014</c:v>
                </c:pt>
                <c:pt idx="16108">
                  <c:v>6/6/2014</c:v>
                </c:pt>
                <c:pt idx="16109">
                  <c:v>6/7/2014</c:v>
                </c:pt>
                <c:pt idx="16110">
                  <c:v>6/8/2014</c:v>
                </c:pt>
                <c:pt idx="16111">
                  <c:v>6/9/2014</c:v>
                </c:pt>
                <c:pt idx="16112">
                  <c:v>6/10/2014</c:v>
                </c:pt>
                <c:pt idx="16113">
                  <c:v>6/11/2014</c:v>
                </c:pt>
                <c:pt idx="16114">
                  <c:v>6/12/2014</c:v>
                </c:pt>
                <c:pt idx="16115">
                  <c:v>6/13/2014</c:v>
                </c:pt>
                <c:pt idx="16116">
                  <c:v>6/14/2014</c:v>
                </c:pt>
                <c:pt idx="16117">
                  <c:v>6/15/2014</c:v>
                </c:pt>
                <c:pt idx="16118">
                  <c:v>6/16/2014</c:v>
                </c:pt>
                <c:pt idx="16119">
                  <c:v>6/17/2014</c:v>
                </c:pt>
                <c:pt idx="16120">
                  <c:v>6/18/2014</c:v>
                </c:pt>
                <c:pt idx="16121">
                  <c:v>6/19/2014</c:v>
                </c:pt>
                <c:pt idx="16122">
                  <c:v>6/20/2014</c:v>
                </c:pt>
                <c:pt idx="16123">
                  <c:v>6/21/2014</c:v>
                </c:pt>
                <c:pt idx="16124">
                  <c:v>6/22/2014</c:v>
                </c:pt>
                <c:pt idx="16125">
                  <c:v>6/23/2014</c:v>
                </c:pt>
                <c:pt idx="16126">
                  <c:v>6/24/2014</c:v>
                </c:pt>
                <c:pt idx="16127">
                  <c:v>6/25/2014</c:v>
                </c:pt>
                <c:pt idx="16128">
                  <c:v>6/26/2014</c:v>
                </c:pt>
                <c:pt idx="16129">
                  <c:v>6/27/2014</c:v>
                </c:pt>
                <c:pt idx="16130">
                  <c:v>6/28/2014</c:v>
                </c:pt>
                <c:pt idx="16131">
                  <c:v>6/29/2014</c:v>
                </c:pt>
                <c:pt idx="16132">
                  <c:v>6/30/2014</c:v>
                </c:pt>
                <c:pt idx="16133">
                  <c:v>7/1/2014</c:v>
                </c:pt>
                <c:pt idx="16134">
                  <c:v>7/2/2014</c:v>
                </c:pt>
                <c:pt idx="16135">
                  <c:v>7/3/2014</c:v>
                </c:pt>
                <c:pt idx="16136">
                  <c:v>7/4/2014</c:v>
                </c:pt>
                <c:pt idx="16137">
                  <c:v>7/5/2014</c:v>
                </c:pt>
                <c:pt idx="16138">
                  <c:v>7/6/2014</c:v>
                </c:pt>
                <c:pt idx="16139">
                  <c:v>7/7/2014</c:v>
                </c:pt>
                <c:pt idx="16140">
                  <c:v>7/8/2014</c:v>
                </c:pt>
                <c:pt idx="16141">
                  <c:v>7/9/2014</c:v>
                </c:pt>
                <c:pt idx="16142">
                  <c:v>7/10/2014</c:v>
                </c:pt>
                <c:pt idx="16143">
                  <c:v>7/11/2014</c:v>
                </c:pt>
                <c:pt idx="16144">
                  <c:v>7/12/2014</c:v>
                </c:pt>
                <c:pt idx="16145">
                  <c:v>7/13/2014</c:v>
                </c:pt>
                <c:pt idx="16146">
                  <c:v>7/14/2014</c:v>
                </c:pt>
                <c:pt idx="16147">
                  <c:v>7/15/2014</c:v>
                </c:pt>
                <c:pt idx="16148">
                  <c:v>7/16/2014</c:v>
                </c:pt>
                <c:pt idx="16149">
                  <c:v>7/17/2014</c:v>
                </c:pt>
                <c:pt idx="16150">
                  <c:v>7/18/2014</c:v>
                </c:pt>
                <c:pt idx="16151">
                  <c:v>7/19/2014</c:v>
                </c:pt>
                <c:pt idx="16152">
                  <c:v>7/20/2014</c:v>
                </c:pt>
                <c:pt idx="16153">
                  <c:v>7/21/2014</c:v>
                </c:pt>
                <c:pt idx="16154">
                  <c:v>7/22/2014</c:v>
                </c:pt>
                <c:pt idx="16155">
                  <c:v>7/23/2014</c:v>
                </c:pt>
                <c:pt idx="16156">
                  <c:v>7/24/2014</c:v>
                </c:pt>
                <c:pt idx="16157">
                  <c:v>7/25/2014</c:v>
                </c:pt>
                <c:pt idx="16158">
                  <c:v>7/26/2014</c:v>
                </c:pt>
                <c:pt idx="16159">
                  <c:v>7/27/2014</c:v>
                </c:pt>
                <c:pt idx="16160">
                  <c:v>7/28/2014</c:v>
                </c:pt>
                <c:pt idx="16161">
                  <c:v>7/29/2014</c:v>
                </c:pt>
                <c:pt idx="16162">
                  <c:v>7/30/2014</c:v>
                </c:pt>
                <c:pt idx="16163">
                  <c:v>7/31/2014</c:v>
                </c:pt>
                <c:pt idx="16164">
                  <c:v>8/1/2014</c:v>
                </c:pt>
                <c:pt idx="16165">
                  <c:v>8/2/2014</c:v>
                </c:pt>
                <c:pt idx="16166">
                  <c:v>8/3/2014</c:v>
                </c:pt>
                <c:pt idx="16167">
                  <c:v>8/4/2014</c:v>
                </c:pt>
                <c:pt idx="16168">
                  <c:v>8/5/2014</c:v>
                </c:pt>
                <c:pt idx="16169">
                  <c:v>8/6/2014</c:v>
                </c:pt>
                <c:pt idx="16170">
                  <c:v>8/7/2014</c:v>
                </c:pt>
                <c:pt idx="16171">
                  <c:v>8/8/2014</c:v>
                </c:pt>
                <c:pt idx="16172">
                  <c:v>8/9/2014</c:v>
                </c:pt>
                <c:pt idx="16173">
                  <c:v>8/10/2014</c:v>
                </c:pt>
                <c:pt idx="16174">
                  <c:v>8/11/2014</c:v>
                </c:pt>
                <c:pt idx="16175">
                  <c:v>8/12/2014</c:v>
                </c:pt>
                <c:pt idx="16176">
                  <c:v>8/13/2014</c:v>
                </c:pt>
                <c:pt idx="16177">
                  <c:v>8/14/2014</c:v>
                </c:pt>
                <c:pt idx="16178">
                  <c:v>8/15/2014</c:v>
                </c:pt>
                <c:pt idx="16179">
                  <c:v>8/16/2014</c:v>
                </c:pt>
                <c:pt idx="16180">
                  <c:v>8/17/2014</c:v>
                </c:pt>
                <c:pt idx="16181">
                  <c:v>8/18/2014</c:v>
                </c:pt>
                <c:pt idx="16182">
                  <c:v>8/19/2014</c:v>
                </c:pt>
                <c:pt idx="16183">
                  <c:v>8/20/2014</c:v>
                </c:pt>
                <c:pt idx="16184">
                  <c:v>8/21/2014</c:v>
                </c:pt>
                <c:pt idx="16185">
                  <c:v>8/22/2014</c:v>
                </c:pt>
                <c:pt idx="16186">
                  <c:v>8/23/2014</c:v>
                </c:pt>
                <c:pt idx="16187">
                  <c:v>8/24/2014</c:v>
                </c:pt>
                <c:pt idx="16188">
                  <c:v>8/25/2014</c:v>
                </c:pt>
                <c:pt idx="16189">
                  <c:v>8/26/2014</c:v>
                </c:pt>
                <c:pt idx="16190">
                  <c:v>8/27/2014</c:v>
                </c:pt>
                <c:pt idx="16191">
                  <c:v>8/28/2014</c:v>
                </c:pt>
                <c:pt idx="16192">
                  <c:v>8/29/2014</c:v>
                </c:pt>
                <c:pt idx="16193">
                  <c:v>8/30/2014</c:v>
                </c:pt>
                <c:pt idx="16194">
                  <c:v>8/31/2014</c:v>
                </c:pt>
                <c:pt idx="16195">
                  <c:v>9/1/2014</c:v>
                </c:pt>
                <c:pt idx="16196">
                  <c:v>9/2/2014</c:v>
                </c:pt>
                <c:pt idx="16197">
                  <c:v>9/3/2014</c:v>
                </c:pt>
                <c:pt idx="16198">
                  <c:v>9/4/2014</c:v>
                </c:pt>
                <c:pt idx="16199">
                  <c:v>9/5/2014</c:v>
                </c:pt>
                <c:pt idx="16200">
                  <c:v>9/6/2014</c:v>
                </c:pt>
                <c:pt idx="16201">
                  <c:v>9/7/2014</c:v>
                </c:pt>
                <c:pt idx="16202">
                  <c:v>9/8/2014</c:v>
                </c:pt>
                <c:pt idx="16203">
                  <c:v>9/9/2014</c:v>
                </c:pt>
                <c:pt idx="16204">
                  <c:v>9/10/2014</c:v>
                </c:pt>
                <c:pt idx="16205">
                  <c:v>9/11/2014</c:v>
                </c:pt>
                <c:pt idx="16206">
                  <c:v>9/12/2014</c:v>
                </c:pt>
                <c:pt idx="16207">
                  <c:v>9/13/2014</c:v>
                </c:pt>
                <c:pt idx="16208">
                  <c:v>9/14/2014</c:v>
                </c:pt>
                <c:pt idx="16209">
                  <c:v>9/15/2014</c:v>
                </c:pt>
                <c:pt idx="16210">
                  <c:v>9/16/2014</c:v>
                </c:pt>
                <c:pt idx="16211">
                  <c:v>9/17/2014</c:v>
                </c:pt>
                <c:pt idx="16212">
                  <c:v>9/18/2014</c:v>
                </c:pt>
                <c:pt idx="16213">
                  <c:v>9/19/2014</c:v>
                </c:pt>
                <c:pt idx="16214">
                  <c:v>9/20/2014</c:v>
                </c:pt>
                <c:pt idx="16215">
                  <c:v>9/21/2014</c:v>
                </c:pt>
                <c:pt idx="16216">
                  <c:v>9/22/2014</c:v>
                </c:pt>
                <c:pt idx="16217">
                  <c:v>9/23/2014</c:v>
                </c:pt>
                <c:pt idx="16218">
                  <c:v>9/24/2014</c:v>
                </c:pt>
                <c:pt idx="16219">
                  <c:v>9/25/2014</c:v>
                </c:pt>
                <c:pt idx="16220">
                  <c:v>9/26/2014</c:v>
                </c:pt>
                <c:pt idx="16221">
                  <c:v>9/27/2014</c:v>
                </c:pt>
                <c:pt idx="16222">
                  <c:v>9/28/2014</c:v>
                </c:pt>
                <c:pt idx="16223">
                  <c:v>9/29/2014</c:v>
                </c:pt>
                <c:pt idx="16224">
                  <c:v>9/30/2014</c:v>
                </c:pt>
                <c:pt idx="16225">
                  <c:v>10/1/2014</c:v>
                </c:pt>
                <c:pt idx="16226">
                  <c:v>10/2/2014</c:v>
                </c:pt>
                <c:pt idx="16227">
                  <c:v>10/3/2014</c:v>
                </c:pt>
                <c:pt idx="16228">
                  <c:v>10/4/2014</c:v>
                </c:pt>
                <c:pt idx="16229">
                  <c:v>10/5/2014</c:v>
                </c:pt>
                <c:pt idx="16230">
                  <c:v>10/6/2014</c:v>
                </c:pt>
                <c:pt idx="16231">
                  <c:v>10/7/2014</c:v>
                </c:pt>
                <c:pt idx="16232">
                  <c:v>10/8/2014</c:v>
                </c:pt>
                <c:pt idx="16233">
                  <c:v>10/9/2014</c:v>
                </c:pt>
                <c:pt idx="16234">
                  <c:v>10/10/2014</c:v>
                </c:pt>
                <c:pt idx="16235">
                  <c:v>10/11/2014</c:v>
                </c:pt>
                <c:pt idx="16236">
                  <c:v>10/12/2014</c:v>
                </c:pt>
                <c:pt idx="16237">
                  <c:v>10/13/2014</c:v>
                </c:pt>
                <c:pt idx="16238">
                  <c:v>10/14/2014</c:v>
                </c:pt>
                <c:pt idx="16239">
                  <c:v>10/15/2014</c:v>
                </c:pt>
                <c:pt idx="16240">
                  <c:v>10/16/2014</c:v>
                </c:pt>
                <c:pt idx="16241">
                  <c:v>10/17/2014</c:v>
                </c:pt>
                <c:pt idx="16242">
                  <c:v>10/18/2014</c:v>
                </c:pt>
                <c:pt idx="16243">
                  <c:v>10/19/2014</c:v>
                </c:pt>
                <c:pt idx="16244">
                  <c:v>10/20/2014</c:v>
                </c:pt>
                <c:pt idx="16245">
                  <c:v>10/21/2014</c:v>
                </c:pt>
                <c:pt idx="16246">
                  <c:v>10/22/2014</c:v>
                </c:pt>
                <c:pt idx="16247">
                  <c:v>10/23/2014</c:v>
                </c:pt>
                <c:pt idx="16248">
                  <c:v>10/24/2014</c:v>
                </c:pt>
                <c:pt idx="16249">
                  <c:v>10/25/2014</c:v>
                </c:pt>
                <c:pt idx="16250">
                  <c:v>10/26/2014</c:v>
                </c:pt>
                <c:pt idx="16251">
                  <c:v>10/27/2014</c:v>
                </c:pt>
                <c:pt idx="16252">
                  <c:v>10/28/2014</c:v>
                </c:pt>
                <c:pt idx="16253">
                  <c:v>10/29/2014</c:v>
                </c:pt>
                <c:pt idx="16254">
                  <c:v>10/30/2014</c:v>
                </c:pt>
                <c:pt idx="16255">
                  <c:v>10/31/2014</c:v>
                </c:pt>
                <c:pt idx="16256">
                  <c:v>11/1/2014</c:v>
                </c:pt>
                <c:pt idx="16257">
                  <c:v>11/2/2014</c:v>
                </c:pt>
                <c:pt idx="16258">
                  <c:v>11/3/2014</c:v>
                </c:pt>
                <c:pt idx="16259">
                  <c:v>11/4/2014</c:v>
                </c:pt>
                <c:pt idx="16260">
                  <c:v>11/5/2014</c:v>
                </c:pt>
                <c:pt idx="16261">
                  <c:v>11/6/2014</c:v>
                </c:pt>
                <c:pt idx="16262">
                  <c:v>11/7/2014</c:v>
                </c:pt>
                <c:pt idx="16263">
                  <c:v>11/8/2014</c:v>
                </c:pt>
                <c:pt idx="16264">
                  <c:v>11/9/2014</c:v>
                </c:pt>
                <c:pt idx="16265">
                  <c:v>11/10/2014</c:v>
                </c:pt>
                <c:pt idx="16266">
                  <c:v>11/11/2014</c:v>
                </c:pt>
                <c:pt idx="16267">
                  <c:v>11/12/2014</c:v>
                </c:pt>
                <c:pt idx="16268">
                  <c:v>11/13/2014</c:v>
                </c:pt>
                <c:pt idx="16269">
                  <c:v>11/14/2014</c:v>
                </c:pt>
                <c:pt idx="16270">
                  <c:v>11/15/2014</c:v>
                </c:pt>
                <c:pt idx="16271">
                  <c:v>11/16/2014</c:v>
                </c:pt>
                <c:pt idx="16272">
                  <c:v>11/17/2014</c:v>
                </c:pt>
                <c:pt idx="16273">
                  <c:v>11/18/2014</c:v>
                </c:pt>
                <c:pt idx="16274">
                  <c:v>11/19/2014</c:v>
                </c:pt>
                <c:pt idx="16275">
                  <c:v>11/20/2014</c:v>
                </c:pt>
                <c:pt idx="16276">
                  <c:v>11/21/2014</c:v>
                </c:pt>
                <c:pt idx="16277">
                  <c:v>11/22/2014</c:v>
                </c:pt>
                <c:pt idx="16278">
                  <c:v>11/23/2014</c:v>
                </c:pt>
                <c:pt idx="16279">
                  <c:v>11/24/2014</c:v>
                </c:pt>
                <c:pt idx="16280">
                  <c:v>11/25/2014</c:v>
                </c:pt>
                <c:pt idx="16281">
                  <c:v>11/26/2014</c:v>
                </c:pt>
                <c:pt idx="16282">
                  <c:v>11/27/2014</c:v>
                </c:pt>
                <c:pt idx="16283">
                  <c:v>11/28/2014</c:v>
                </c:pt>
                <c:pt idx="16284">
                  <c:v>11/29/2014</c:v>
                </c:pt>
                <c:pt idx="16285">
                  <c:v>11/30/2014</c:v>
                </c:pt>
                <c:pt idx="16286">
                  <c:v>12/1/2014</c:v>
                </c:pt>
                <c:pt idx="16287">
                  <c:v>12/2/2014</c:v>
                </c:pt>
                <c:pt idx="16288">
                  <c:v>12/3/2014</c:v>
                </c:pt>
                <c:pt idx="16289">
                  <c:v>12/4/2014</c:v>
                </c:pt>
                <c:pt idx="16290">
                  <c:v>12/5/2014</c:v>
                </c:pt>
                <c:pt idx="16291">
                  <c:v>12/6/2014</c:v>
                </c:pt>
                <c:pt idx="16292">
                  <c:v>12/7/2014</c:v>
                </c:pt>
                <c:pt idx="16293">
                  <c:v>12/8/2014</c:v>
                </c:pt>
                <c:pt idx="16294">
                  <c:v>12/9/2014</c:v>
                </c:pt>
                <c:pt idx="16295">
                  <c:v>12/10/2014</c:v>
                </c:pt>
                <c:pt idx="16296">
                  <c:v>12/11/2014</c:v>
                </c:pt>
                <c:pt idx="16297">
                  <c:v>12/12/2014</c:v>
                </c:pt>
                <c:pt idx="16298">
                  <c:v>12/13/2014</c:v>
                </c:pt>
                <c:pt idx="16299">
                  <c:v>12/14/2014</c:v>
                </c:pt>
                <c:pt idx="16300">
                  <c:v>12/15/2014</c:v>
                </c:pt>
                <c:pt idx="16301">
                  <c:v>12/16/2014</c:v>
                </c:pt>
                <c:pt idx="16302">
                  <c:v>12/17/2014</c:v>
                </c:pt>
                <c:pt idx="16303">
                  <c:v>12/18/2014</c:v>
                </c:pt>
                <c:pt idx="16304">
                  <c:v>12/19/2014</c:v>
                </c:pt>
                <c:pt idx="16305">
                  <c:v>12/20/2014</c:v>
                </c:pt>
                <c:pt idx="16306">
                  <c:v>12/21/2014</c:v>
                </c:pt>
                <c:pt idx="16307">
                  <c:v>12/22/2014</c:v>
                </c:pt>
                <c:pt idx="16308">
                  <c:v>12/23/2014</c:v>
                </c:pt>
                <c:pt idx="16309">
                  <c:v>12/24/2014</c:v>
                </c:pt>
                <c:pt idx="16310">
                  <c:v>12/25/2014</c:v>
                </c:pt>
                <c:pt idx="16311">
                  <c:v>12/26/2014</c:v>
                </c:pt>
                <c:pt idx="16312">
                  <c:v>12/27/2014</c:v>
                </c:pt>
                <c:pt idx="16313">
                  <c:v>12/28/2014</c:v>
                </c:pt>
                <c:pt idx="16314">
                  <c:v>12/29/2014</c:v>
                </c:pt>
                <c:pt idx="16315">
                  <c:v>12/30/2014</c:v>
                </c:pt>
                <c:pt idx="16316">
                  <c:v>12/31/2014</c:v>
                </c:pt>
                <c:pt idx="16317">
                  <c:v>1/1/2015</c:v>
                </c:pt>
                <c:pt idx="16318">
                  <c:v>1/2/2015</c:v>
                </c:pt>
                <c:pt idx="16319">
                  <c:v>1/3/2015</c:v>
                </c:pt>
                <c:pt idx="16320">
                  <c:v>1/4/2015</c:v>
                </c:pt>
                <c:pt idx="16321">
                  <c:v>1/5/2015</c:v>
                </c:pt>
                <c:pt idx="16322">
                  <c:v>1/6/2015</c:v>
                </c:pt>
                <c:pt idx="16323">
                  <c:v>1/7/2015</c:v>
                </c:pt>
                <c:pt idx="16324">
                  <c:v>1/8/2015</c:v>
                </c:pt>
                <c:pt idx="16325">
                  <c:v>1/9/2015</c:v>
                </c:pt>
                <c:pt idx="16326">
                  <c:v>1/10/2015</c:v>
                </c:pt>
                <c:pt idx="16327">
                  <c:v>1/11/2015</c:v>
                </c:pt>
                <c:pt idx="16328">
                  <c:v>1/12/2015</c:v>
                </c:pt>
                <c:pt idx="16329">
                  <c:v>1/13/2015</c:v>
                </c:pt>
                <c:pt idx="16330">
                  <c:v>1/14/2015</c:v>
                </c:pt>
                <c:pt idx="16331">
                  <c:v>1/15/2015</c:v>
                </c:pt>
                <c:pt idx="16332">
                  <c:v>1/16/2015</c:v>
                </c:pt>
                <c:pt idx="16333">
                  <c:v>1/17/2015</c:v>
                </c:pt>
                <c:pt idx="16334">
                  <c:v>1/18/2015</c:v>
                </c:pt>
                <c:pt idx="16335">
                  <c:v>1/19/2015</c:v>
                </c:pt>
                <c:pt idx="16336">
                  <c:v>1/20/2015</c:v>
                </c:pt>
                <c:pt idx="16337">
                  <c:v>1/21/2015</c:v>
                </c:pt>
                <c:pt idx="16338">
                  <c:v>1/22/2015</c:v>
                </c:pt>
                <c:pt idx="16339">
                  <c:v>1/23/2015</c:v>
                </c:pt>
                <c:pt idx="16340">
                  <c:v>1/24/2015</c:v>
                </c:pt>
                <c:pt idx="16341">
                  <c:v>1/25/2015</c:v>
                </c:pt>
                <c:pt idx="16342">
                  <c:v>1/26/2015</c:v>
                </c:pt>
                <c:pt idx="16343">
                  <c:v>1/27/2015</c:v>
                </c:pt>
                <c:pt idx="16344">
                  <c:v>1/28/2015</c:v>
                </c:pt>
                <c:pt idx="16345">
                  <c:v>1/29/2015</c:v>
                </c:pt>
                <c:pt idx="16346">
                  <c:v>1/30/2015</c:v>
                </c:pt>
                <c:pt idx="16347">
                  <c:v>1/31/2015</c:v>
                </c:pt>
                <c:pt idx="16348">
                  <c:v>2/1/2015</c:v>
                </c:pt>
                <c:pt idx="16349">
                  <c:v>2/2/2015</c:v>
                </c:pt>
                <c:pt idx="16350">
                  <c:v>2/3/2015</c:v>
                </c:pt>
                <c:pt idx="16351">
                  <c:v>2/4/2015</c:v>
                </c:pt>
                <c:pt idx="16352">
                  <c:v>2/5/2015</c:v>
                </c:pt>
                <c:pt idx="16353">
                  <c:v>2/6/2015</c:v>
                </c:pt>
                <c:pt idx="16354">
                  <c:v>2/7/2015</c:v>
                </c:pt>
                <c:pt idx="16355">
                  <c:v>2/8/2015</c:v>
                </c:pt>
                <c:pt idx="16356">
                  <c:v>2/9/2015</c:v>
                </c:pt>
                <c:pt idx="16357">
                  <c:v>2/10/2015</c:v>
                </c:pt>
                <c:pt idx="16358">
                  <c:v>2/11/2015</c:v>
                </c:pt>
                <c:pt idx="16359">
                  <c:v>2/12/2015</c:v>
                </c:pt>
                <c:pt idx="16360">
                  <c:v>2/13/2015</c:v>
                </c:pt>
                <c:pt idx="16361">
                  <c:v>2/14/2015</c:v>
                </c:pt>
                <c:pt idx="16362">
                  <c:v>2/15/2015</c:v>
                </c:pt>
                <c:pt idx="16363">
                  <c:v>2/16/2015</c:v>
                </c:pt>
                <c:pt idx="16364">
                  <c:v>2/17/2015</c:v>
                </c:pt>
                <c:pt idx="16365">
                  <c:v>2/18/2015</c:v>
                </c:pt>
                <c:pt idx="16366">
                  <c:v>2/19/2015</c:v>
                </c:pt>
                <c:pt idx="16367">
                  <c:v>2/20/2015</c:v>
                </c:pt>
                <c:pt idx="16368">
                  <c:v>2/21/2015</c:v>
                </c:pt>
                <c:pt idx="16369">
                  <c:v>2/22/2015</c:v>
                </c:pt>
                <c:pt idx="16370">
                  <c:v>2/23/2015</c:v>
                </c:pt>
                <c:pt idx="16371">
                  <c:v>2/24/2015</c:v>
                </c:pt>
                <c:pt idx="16372">
                  <c:v>2/25/2015</c:v>
                </c:pt>
                <c:pt idx="16373">
                  <c:v>2/26/2015</c:v>
                </c:pt>
                <c:pt idx="16374">
                  <c:v>2/27/2015</c:v>
                </c:pt>
                <c:pt idx="16375">
                  <c:v>2/28/2015</c:v>
                </c:pt>
                <c:pt idx="16376">
                  <c:v>3/1/2015</c:v>
                </c:pt>
                <c:pt idx="16377">
                  <c:v>3/2/2015</c:v>
                </c:pt>
                <c:pt idx="16378">
                  <c:v>3/3/2015</c:v>
                </c:pt>
                <c:pt idx="16379">
                  <c:v>3/4/2015</c:v>
                </c:pt>
                <c:pt idx="16380">
                  <c:v>3/5/2015</c:v>
                </c:pt>
                <c:pt idx="16381">
                  <c:v>3/6/2015</c:v>
                </c:pt>
                <c:pt idx="16382">
                  <c:v>3/7/2015</c:v>
                </c:pt>
                <c:pt idx="16383">
                  <c:v>3/8/2015</c:v>
                </c:pt>
                <c:pt idx="16384">
                  <c:v>3/9/2015</c:v>
                </c:pt>
                <c:pt idx="16385">
                  <c:v>3/10/2015</c:v>
                </c:pt>
                <c:pt idx="16386">
                  <c:v>3/11/2015</c:v>
                </c:pt>
                <c:pt idx="16387">
                  <c:v>3/12/2015</c:v>
                </c:pt>
                <c:pt idx="16388">
                  <c:v>3/13/2015</c:v>
                </c:pt>
                <c:pt idx="16389">
                  <c:v>3/14/2015</c:v>
                </c:pt>
                <c:pt idx="16390">
                  <c:v>3/15/2015</c:v>
                </c:pt>
                <c:pt idx="16391">
                  <c:v>3/16/2015</c:v>
                </c:pt>
                <c:pt idx="16392">
                  <c:v>3/17/2015</c:v>
                </c:pt>
                <c:pt idx="16393">
                  <c:v>3/18/2015</c:v>
                </c:pt>
                <c:pt idx="16394">
                  <c:v>3/19/2015</c:v>
                </c:pt>
                <c:pt idx="16395">
                  <c:v>3/20/2015</c:v>
                </c:pt>
                <c:pt idx="16396">
                  <c:v>3/21/2015</c:v>
                </c:pt>
                <c:pt idx="16397">
                  <c:v>3/22/2015</c:v>
                </c:pt>
                <c:pt idx="16398">
                  <c:v>3/23/2015</c:v>
                </c:pt>
                <c:pt idx="16399">
                  <c:v>3/24/2015</c:v>
                </c:pt>
                <c:pt idx="16400">
                  <c:v>3/25/2015</c:v>
                </c:pt>
                <c:pt idx="16401">
                  <c:v>3/26/2015</c:v>
                </c:pt>
                <c:pt idx="16402">
                  <c:v>3/27/2015</c:v>
                </c:pt>
                <c:pt idx="16403">
                  <c:v>3/28/2015</c:v>
                </c:pt>
                <c:pt idx="16404">
                  <c:v>3/29/2015</c:v>
                </c:pt>
                <c:pt idx="16405">
                  <c:v>3/30/2015</c:v>
                </c:pt>
                <c:pt idx="16406">
                  <c:v>3/31/2015</c:v>
                </c:pt>
                <c:pt idx="16407">
                  <c:v>4/1/2015</c:v>
                </c:pt>
                <c:pt idx="16408">
                  <c:v>4/2/2015</c:v>
                </c:pt>
                <c:pt idx="16409">
                  <c:v>4/3/2015</c:v>
                </c:pt>
                <c:pt idx="16410">
                  <c:v>4/4/2015</c:v>
                </c:pt>
                <c:pt idx="16411">
                  <c:v>4/5/2015</c:v>
                </c:pt>
                <c:pt idx="16412">
                  <c:v>4/6/2015</c:v>
                </c:pt>
                <c:pt idx="16413">
                  <c:v>4/7/2015</c:v>
                </c:pt>
                <c:pt idx="16414">
                  <c:v>4/8/2015</c:v>
                </c:pt>
                <c:pt idx="16415">
                  <c:v>4/9/2015</c:v>
                </c:pt>
                <c:pt idx="16416">
                  <c:v>4/10/2015</c:v>
                </c:pt>
                <c:pt idx="16417">
                  <c:v>4/11/2015</c:v>
                </c:pt>
                <c:pt idx="16418">
                  <c:v>4/12/2015</c:v>
                </c:pt>
                <c:pt idx="16419">
                  <c:v>4/13/2015</c:v>
                </c:pt>
                <c:pt idx="16420">
                  <c:v>4/14/2015</c:v>
                </c:pt>
                <c:pt idx="16421">
                  <c:v>4/15/2015</c:v>
                </c:pt>
                <c:pt idx="16422">
                  <c:v>4/16/2015</c:v>
                </c:pt>
                <c:pt idx="16423">
                  <c:v>4/17/2015</c:v>
                </c:pt>
                <c:pt idx="16424">
                  <c:v>4/18/2015</c:v>
                </c:pt>
                <c:pt idx="16425">
                  <c:v>4/19/2015</c:v>
                </c:pt>
                <c:pt idx="16426">
                  <c:v>4/20/2015</c:v>
                </c:pt>
                <c:pt idx="16427">
                  <c:v>4/21/2015</c:v>
                </c:pt>
                <c:pt idx="16428">
                  <c:v>4/22/2015</c:v>
                </c:pt>
                <c:pt idx="16429">
                  <c:v>4/23/2015</c:v>
                </c:pt>
                <c:pt idx="16430">
                  <c:v>4/24/2015</c:v>
                </c:pt>
                <c:pt idx="16431">
                  <c:v>4/25/2015</c:v>
                </c:pt>
                <c:pt idx="16432">
                  <c:v>4/26/2015</c:v>
                </c:pt>
                <c:pt idx="16433">
                  <c:v>4/27/2015</c:v>
                </c:pt>
                <c:pt idx="16434">
                  <c:v>4/28/2015</c:v>
                </c:pt>
                <c:pt idx="16435">
                  <c:v>4/29/2015</c:v>
                </c:pt>
                <c:pt idx="16436">
                  <c:v>4/30/2015</c:v>
                </c:pt>
                <c:pt idx="16437">
                  <c:v>5/1/2015</c:v>
                </c:pt>
                <c:pt idx="16438">
                  <c:v>5/2/2015</c:v>
                </c:pt>
                <c:pt idx="16439">
                  <c:v>5/3/2015</c:v>
                </c:pt>
                <c:pt idx="16440">
                  <c:v>5/4/2015</c:v>
                </c:pt>
                <c:pt idx="16441">
                  <c:v>5/5/2015</c:v>
                </c:pt>
                <c:pt idx="16442">
                  <c:v>5/6/2015</c:v>
                </c:pt>
                <c:pt idx="16443">
                  <c:v>5/7/2015</c:v>
                </c:pt>
                <c:pt idx="16444">
                  <c:v>5/8/2015</c:v>
                </c:pt>
                <c:pt idx="16445">
                  <c:v>5/9/2015</c:v>
                </c:pt>
                <c:pt idx="16446">
                  <c:v>5/10/2015</c:v>
                </c:pt>
                <c:pt idx="16447">
                  <c:v>5/11/2015</c:v>
                </c:pt>
                <c:pt idx="16448">
                  <c:v>5/12/2015</c:v>
                </c:pt>
                <c:pt idx="16449">
                  <c:v>5/13/2015</c:v>
                </c:pt>
                <c:pt idx="16450">
                  <c:v>5/14/2015</c:v>
                </c:pt>
                <c:pt idx="16451">
                  <c:v>5/15/2015</c:v>
                </c:pt>
                <c:pt idx="16452">
                  <c:v>5/16/2015</c:v>
                </c:pt>
                <c:pt idx="16453">
                  <c:v>5/17/2015</c:v>
                </c:pt>
                <c:pt idx="16454">
                  <c:v>5/18/2015</c:v>
                </c:pt>
                <c:pt idx="16455">
                  <c:v>5/19/2015</c:v>
                </c:pt>
                <c:pt idx="16456">
                  <c:v>5/20/2015</c:v>
                </c:pt>
                <c:pt idx="16457">
                  <c:v>5/21/2015</c:v>
                </c:pt>
                <c:pt idx="16458">
                  <c:v>5/22/2015</c:v>
                </c:pt>
                <c:pt idx="16459">
                  <c:v>5/23/2015</c:v>
                </c:pt>
                <c:pt idx="16460">
                  <c:v>5/24/2015</c:v>
                </c:pt>
                <c:pt idx="16461">
                  <c:v>5/25/2015</c:v>
                </c:pt>
                <c:pt idx="16462">
                  <c:v>5/26/2015</c:v>
                </c:pt>
                <c:pt idx="16463">
                  <c:v>5/27/2015</c:v>
                </c:pt>
                <c:pt idx="16464">
                  <c:v>5/28/2015</c:v>
                </c:pt>
                <c:pt idx="16465">
                  <c:v>5/29/2015</c:v>
                </c:pt>
                <c:pt idx="16466">
                  <c:v>5/30/2015</c:v>
                </c:pt>
                <c:pt idx="16467">
                  <c:v>5/31/2015</c:v>
                </c:pt>
                <c:pt idx="16468">
                  <c:v>6/1/2015</c:v>
                </c:pt>
                <c:pt idx="16469">
                  <c:v>6/2/2015</c:v>
                </c:pt>
                <c:pt idx="16470">
                  <c:v>6/3/2015</c:v>
                </c:pt>
                <c:pt idx="16471">
                  <c:v>6/4/2015</c:v>
                </c:pt>
                <c:pt idx="16472">
                  <c:v>6/5/2015</c:v>
                </c:pt>
                <c:pt idx="16473">
                  <c:v>6/6/2015</c:v>
                </c:pt>
                <c:pt idx="16474">
                  <c:v>6/7/2015</c:v>
                </c:pt>
                <c:pt idx="16475">
                  <c:v>6/8/2015</c:v>
                </c:pt>
                <c:pt idx="16476">
                  <c:v>6/9/2015</c:v>
                </c:pt>
                <c:pt idx="16477">
                  <c:v>6/10/2015</c:v>
                </c:pt>
                <c:pt idx="16478">
                  <c:v>6/11/2015</c:v>
                </c:pt>
                <c:pt idx="16479">
                  <c:v>6/12/2015</c:v>
                </c:pt>
                <c:pt idx="16480">
                  <c:v>6/13/2015</c:v>
                </c:pt>
                <c:pt idx="16481">
                  <c:v>6/14/2015</c:v>
                </c:pt>
                <c:pt idx="16482">
                  <c:v>6/15/2015</c:v>
                </c:pt>
                <c:pt idx="16483">
                  <c:v>6/16/2015</c:v>
                </c:pt>
                <c:pt idx="16484">
                  <c:v>6/17/2015</c:v>
                </c:pt>
                <c:pt idx="16485">
                  <c:v>6/18/2015</c:v>
                </c:pt>
                <c:pt idx="16486">
                  <c:v>6/19/2015</c:v>
                </c:pt>
                <c:pt idx="16487">
                  <c:v>6/20/2015</c:v>
                </c:pt>
                <c:pt idx="16488">
                  <c:v>6/21/2015</c:v>
                </c:pt>
                <c:pt idx="16489">
                  <c:v>6/22/2015</c:v>
                </c:pt>
                <c:pt idx="16490">
                  <c:v>6/23/2015</c:v>
                </c:pt>
                <c:pt idx="16491">
                  <c:v>6/24/2015</c:v>
                </c:pt>
                <c:pt idx="16492">
                  <c:v>6/25/2015</c:v>
                </c:pt>
                <c:pt idx="16493">
                  <c:v>6/26/2015</c:v>
                </c:pt>
                <c:pt idx="16494">
                  <c:v>6/27/2015</c:v>
                </c:pt>
                <c:pt idx="16495">
                  <c:v>6/28/2015</c:v>
                </c:pt>
                <c:pt idx="16496">
                  <c:v>6/29/2015</c:v>
                </c:pt>
                <c:pt idx="16497">
                  <c:v>6/30/2015</c:v>
                </c:pt>
                <c:pt idx="16498">
                  <c:v>7/1/2015</c:v>
                </c:pt>
                <c:pt idx="16499">
                  <c:v>7/2/2015</c:v>
                </c:pt>
                <c:pt idx="16500">
                  <c:v>7/3/2015</c:v>
                </c:pt>
                <c:pt idx="16501">
                  <c:v>7/4/2015</c:v>
                </c:pt>
                <c:pt idx="16502">
                  <c:v>7/5/2015</c:v>
                </c:pt>
                <c:pt idx="16503">
                  <c:v>7/6/2015</c:v>
                </c:pt>
                <c:pt idx="16504">
                  <c:v>7/7/2015</c:v>
                </c:pt>
                <c:pt idx="16505">
                  <c:v>7/8/2015</c:v>
                </c:pt>
                <c:pt idx="16506">
                  <c:v>7/9/2015</c:v>
                </c:pt>
                <c:pt idx="16507">
                  <c:v>7/10/2015</c:v>
                </c:pt>
                <c:pt idx="16508">
                  <c:v>7/11/2015</c:v>
                </c:pt>
                <c:pt idx="16509">
                  <c:v>7/12/2015</c:v>
                </c:pt>
                <c:pt idx="16510">
                  <c:v>7/13/2015</c:v>
                </c:pt>
                <c:pt idx="16511">
                  <c:v>7/14/2015</c:v>
                </c:pt>
                <c:pt idx="16512">
                  <c:v>7/15/2015</c:v>
                </c:pt>
                <c:pt idx="16513">
                  <c:v>7/16/2015</c:v>
                </c:pt>
                <c:pt idx="16514">
                  <c:v>7/17/2015</c:v>
                </c:pt>
                <c:pt idx="16515">
                  <c:v>7/18/2015</c:v>
                </c:pt>
                <c:pt idx="16516">
                  <c:v>7/19/2015</c:v>
                </c:pt>
                <c:pt idx="16517">
                  <c:v>7/20/2015</c:v>
                </c:pt>
                <c:pt idx="16518">
                  <c:v>7/21/2015</c:v>
                </c:pt>
                <c:pt idx="16519">
                  <c:v>7/22/2015</c:v>
                </c:pt>
                <c:pt idx="16520">
                  <c:v>7/23/2015</c:v>
                </c:pt>
                <c:pt idx="16521">
                  <c:v>7/24/2015</c:v>
                </c:pt>
                <c:pt idx="16522">
                  <c:v>7/25/2015</c:v>
                </c:pt>
                <c:pt idx="16523">
                  <c:v>7/26/2015</c:v>
                </c:pt>
                <c:pt idx="16524">
                  <c:v>7/27/2015</c:v>
                </c:pt>
                <c:pt idx="16525">
                  <c:v>7/28/2015</c:v>
                </c:pt>
                <c:pt idx="16526">
                  <c:v>7/29/2015</c:v>
                </c:pt>
                <c:pt idx="16527">
                  <c:v>7/30/2015</c:v>
                </c:pt>
                <c:pt idx="16528">
                  <c:v>7/31/2015</c:v>
                </c:pt>
                <c:pt idx="16529">
                  <c:v>8/1/2015</c:v>
                </c:pt>
                <c:pt idx="16530">
                  <c:v>8/2/2015</c:v>
                </c:pt>
                <c:pt idx="16531">
                  <c:v>8/3/2015</c:v>
                </c:pt>
                <c:pt idx="16532">
                  <c:v>8/4/2015</c:v>
                </c:pt>
                <c:pt idx="16533">
                  <c:v>8/5/2015</c:v>
                </c:pt>
                <c:pt idx="16534">
                  <c:v>8/6/2015</c:v>
                </c:pt>
                <c:pt idx="16535">
                  <c:v>8/7/2015</c:v>
                </c:pt>
                <c:pt idx="16536">
                  <c:v>8/8/2015</c:v>
                </c:pt>
                <c:pt idx="16537">
                  <c:v>8/9/2015</c:v>
                </c:pt>
                <c:pt idx="16538">
                  <c:v>8/10/2015</c:v>
                </c:pt>
                <c:pt idx="16539">
                  <c:v>8/11/2015</c:v>
                </c:pt>
                <c:pt idx="16540">
                  <c:v>8/12/2015</c:v>
                </c:pt>
                <c:pt idx="16541">
                  <c:v>8/13/2015</c:v>
                </c:pt>
                <c:pt idx="16542">
                  <c:v>8/14/2015</c:v>
                </c:pt>
                <c:pt idx="16543">
                  <c:v>8/15/2015</c:v>
                </c:pt>
                <c:pt idx="16544">
                  <c:v>8/16/2015</c:v>
                </c:pt>
                <c:pt idx="16545">
                  <c:v>8/17/2015</c:v>
                </c:pt>
                <c:pt idx="16546">
                  <c:v>8/18/2015</c:v>
                </c:pt>
                <c:pt idx="16547">
                  <c:v>8/19/2015</c:v>
                </c:pt>
                <c:pt idx="16548">
                  <c:v>8/20/2015</c:v>
                </c:pt>
                <c:pt idx="16549">
                  <c:v>8/21/2015</c:v>
                </c:pt>
                <c:pt idx="16550">
                  <c:v>8/22/2015</c:v>
                </c:pt>
                <c:pt idx="16551">
                  <c:v>8/23/2015</c:v>
                </c:pt>
                <c:pt idx="16552">
                  <c:v>8/24/2015</c:v>
                </c:pt>
                <c:pt idx="16553">
                  <c:v>8/25/2015</c:v>
                </c:pt>
                <c:pt idx="16554">
                  <c:v>8/26/2015</c:v>
                </c:pt>
                <c:pt idx="16555">
                  <c:v>8/27/2015</c:v>
                </c:pt>
                <c:pt idx="16556">
                  <c:v>8/28/2015</c:v>
                </c:pt>
                <c:pt idx="16557">
                  <c:v>8/29/2015</c:v>
                </c:pt>
                <c:pt idx="16558">
                  <c:v>8/30/2015</c:v>
                </c:pt>
                <c:pt idx="16559">
                  <c:v>8/31/2015</c:v>
                </c:pt>
                <c:pt idx="16560">
                  <c:v>9/1/2015</c:v>
                </c:pt>
                <c:pt idx="16561">
                  <c:v>9/2/2015</c:v>
                </c:pt>
                <c:pt idx="16562">
                  <c:v>9/3/2015</c:v>
                </c:pt>
                <c:pt idx="16563">
                  <c:v>9/4/2015</c:v>
                </c:pt>
                <c:pt idx="16564">
                  <c:v>9/5/2015</c:v>
                </c:pt>
                <c:pt idx="16565">
                  <c:v>9/6/2015</c:v>
                </c:pt>
                <c:pt idx="16566">
                  <c:v>9/7/2015</c:v>
                </c:pt>
                <c:pt idx="16567">
                  <c:v>9/8/2015</c:v>
                </c:pt>
                <c:pt idx="16568">
                  <c:v>9/9/2015</c:v>
                </c:pt>
                <c:pt idx="16569">
                  <c:v>9/10/2015</c:v>
                </c:pt>
                <c:pt idx="16570">
                  <c:v>9/11/2015</c:v>
                </c:pt>
                <c:pt idx="16571">
                  <c:v>9/12/2015</c:v>
                </c:pt>
                <c:pt idx="16572">
                  <c:v>9/13/2015</c:v>
                </c:pt>
                <c:pt idx="16573">
                  <c:v>9/14/2015</c:v>
                </c:pt>
                <c:pt idx="16574">
                  <c:v>9/15/2015</c:v>
                </c:pt>
                <c:pt idx="16575">
                  <c:v>9/16/2015</c:v>
                </c:pt>
                <c:pt idx="16576">
                  <c:v>9/17/2015</c:v>
                </c:pt>
                <c:pt idx="16577">
                  <c:v>9/18/2015</c:v>
                </c:pt>
                <c:pt idx="16578">
                  <c:v>9/19/2015</c:v>
                </c:pt>
                <c:pt idx="16579">
                  <c:v>9/20/2015</c:v>
                </c:pt>
                <c:pt idx="16580">
                  <c:v>9/21/2015</c:v>
                </c:pt>
                <c:pt idx="16581">
                  <c:v>9/22/2015</c:v>
                </c:pt>
                <c:pt idx="16582">
                  <c:v>9/23/2015</c:v>
                </c:pt>
                <c:pt idx="16583">
                  <c:v>9/24/2015</c:v>
                </c:pt>
                <c:pt idx="16584">
                  <c:v>9/25/2015</c:v>
                </c:pt>
                <c:pt idx="16585">
                  <c:v>9/26/2015</c:v>
                </c:pt>
                <c:pt idx="16586">
                  <c:v>9/27/2015</c:v>
                </c:pt>
                <c:pt idx="16587">
                  <c:v>9/28/2015</c:v>
                </c:pt>
                <c:pt idx="16588">
                  <c:v>9/29/2015</c:v>
                </c:pt>
                <c:pt idx="16589">
                  <c:v>9/30/2015</c:v>
                </c:pt>
                <c:pt idx="16590">
                  <c:v>10/1/2015</c:v>
                </c:pt>
                <c:pt idx="16591">
                  <c:v>10/2/2015</c:v>
                </c:pt>
                <c:pt idx="16592">
                  <c:v>10/3/2015</c:v>
                </c:pt>
                <c:pt idx="16593">
                  <c:v>10/4/2015</c:v>
                </c:pt>
                <c:pt idx="16594">
                  <c:v>10/5/2015</c:v>
                </c:pt>
                <c:pt idx="16595">
                  <c:v>10/6/2015</c:v>
                </c:pt>
                <c:pt idx="16596">
                  <c:v>10/7/2015</c:v>
                </c:pt>
                <c:pt idx="16597">
                  <c:v>10/8/2015</c:v>
                </c:pt>
                <c:pt idx="16598">
                  <c:v>10/9/2015</c:v>
                </c:pt>
                <c:pt idx="16599">
                  <c:v>10/10/2015</c:v>
                </c:pt>
                <c:pt idx="16600">
                  <c:v>10/11/2015</c:v>
                </c:pt>
                <c:pt idx="16601">
                  <c:v>10/12/2015</c:v>
                </c:pt>
                <c:pt idx="16602">
                  <c:v>10/13/2015</c:v>
                </c:pt>
                <c:pt idx="16603">
                  <c:v>10/14/2015</c:v>
                </c:pt>
                <c:pt idx="16604">
                  <c:v>10/15/2015</c:v>
                </c:pt>
                <c:pt idx="16605">
                  <c:v>10/16/2015</c:v>
                </c:pt>
                <c:pt idx="16606">
                  <c:v>10/17/2015</c:v>
                </c:pt>
                <c:pt idx="16607">
                  <c:v>10/18/2015</c:v>
                </c:pt>
                <c:pt idx="16608">
                  <c:v>10/19/2015</c:v>
                </c:pt>
                <c:pt idx="16609">
                  <c:v>10/20/2015</c:v>
                </c:pt>
                <c:pt idx="16610">
                  <c:v>10/21/2015</c:v>
                </c:pt>
                <c:pt idx="16611">
                  <c:v>10/22/2015</c:v>
                </c:pt>
                <c:pt idx="16612">
                  <c:v>10/23/2015</c:v>
                </c:pt>
                <c:pt idx="16613">
                  <c:v>10/24/2015</c:v>
                </c:pt>
                <c:pt idx="16614">
                  <c:v>10/25/2015</c:v>
                </c:pt>
                <c:pt idx="16615">
                  <c:v>10/26/2015</c:v>
                </c:pt>
                <c:pt idx="16616">
                  <c:v>10/27/2015</c:v>
                </c:pt>
                <c:pt idx="16617">
                  <c:v>10/28/2015</c:v>
                </c:pt>
                <c:pt idx="16618">
                  <c:v>10/29/2015</c:v>
                </c:pt>
                <c:pt idx="16619">
                  <c:v>10/30/2015</c:v>
                </c:pt>
                <c:pt idx="16620">
                  <c:v>10/31/2015</c:v>
                </c:pt>
                <c:pt idx="16621">
                  <c:v>11/1/2015</c:v>
                </c:pt>
                <c:pt idx="16622">
                  <c:v>11/2/2015</c:v>
                </c:pt>
                <c:pt idx="16623">
                  <c:v>11/3/2015</c:v>
                </c:pt>
                <c:pt idx="16624">
                  <c:v>11/4/2015</c:v>
                </c:pt>
                <c:pt idx="16625">
                  <c:v>11/5/2015</c:v>
                </c:pt>
                <c:pt idx="16626">
                  <c:v>11/6/2015</c:v>
                </c:pt>
                <c:pt idx="16627">
                  <c:v>11/7/2015</c:v>
                </c:pt>
                <c:pt idx="16628">
                  <c:v>11/8/2015</c:v>
                </c:pt>
                <c:pt idx="16629">
                  <c:v>11/9/2015</c:v>
                </c:pt>
                <c:pt idx="16630">
                  <c:v>11/10/2015</c:v>
                </c:pt>
                <c:pt idx="16631">
                  <c:v>11/11/2015</c:v>
                </c:pt>
                <c:pt idx="16632">
                  <c:v>11/12/2015</c:v>
                </c:pt>
                <c:pt idx="16633">
                  <c:v>11/13/2015</c:v>
                </c:pt>
                <c:pt idx="16634">
                  <c:v>11/14/2015</c:v>
                </c:pt>
                <c:pt idx="16635">
                  <c:v>11/15/2015</c:v>
                </c:pt>
                <c:pt idx="16636">
                  <c:v>11/16/2015</c:v>
                </c:pt>
                <c:pt idx="16637">
                  <c:v>11/17/2015</c:v>
                </c:pt>
                <c:pt idx="16638">
                  <c:v>11/18/2015</c:v>
                </c:pt>
                <c:pt idx="16639">
                  <c:v>11/19/2015</c:v>
                </c:pt>
                <c:pt idx="16640">
                  <c:v>11/20/2015</c:v>
                </c:pt>
                <c:pt idx="16641">
                  <c:v>11/21/2015</c:v>
                </c:pt>
                <c:pt idx="16642">
                  <c:v>11/22/2015</c:v>
                </c:pt>
                <c:pt idx="16643">
                  <c:v>11/23/2015</c:v>
                </c:pt>
                <c:pt idx="16644">
                  <c:v>11/24/2015</c:v>
                </c:pt>
                <c:pt idx="16645">
                  <c:v>11/25/2015</c:v>
                </c:pt>
                <c:pt idx="16646">
                  <c:v>11/26/2015</c:v>
                </c:pt>
                <c:pt idx="16647">
                  <c:v>11/27/2015</c:v>
                </c:pt>
                <c:pt idx="16648">
                  <c:v>11/28/2015</c:v>
                </c:pt>
                <c:pt idx="16649">
                  <c:v>11/29/2015</c:v>
                </c:pt>
                <c:pt idx="16650">
                  <c:v>11/30/2015</c:v>
                </c:pt>
                <c:pt idx="16651">
                  <c:v>12/1/2015</c:v>
                </c:pt>
                <c:pt idx="16652">
                  <c:v>12/2/2015</c:v>
                </c:pt>
                <c:pt idx="16653">
                  <c:v>12/3/2015</c:v>
                </c:pt>
                <c:pt idx="16654">
                  <c:v>12/4/2015</c:v>
                </c:pt>
                <c:pt idx="16655">
                  <c:v>12/5/2015</c:v>
                </c:pt>
                <c:pt idx="16656">
                  <c:v>12/6/2015</c:v>
                </c:pt>
                <c:pt idx="16657">
                  <c:v>12/7/2015</c:v>
                </c:pt>
                <c:pt idx="16658">
                  <c:v>12/8/2015</c:v>
                </c:pt>
                <c:pt idx="16659">
                  <c:v>12/9/2015</c:v>
                </c:pt>
                <c:pt idx="16660">
                  <c:v>12/10/2015</c:v>
                </c:pt>
                <c:pt idx="16661">
                  <c:v>12/11/2015</c:v>
                </c:pt>
                <c:pt idx="16662">
                  <c:v>12/12/2015</c:v>
                </c:pt>
                <c:pt idx="16663">
                  <c:v>12/13/2015</c:v>
                </c:pt>
                <c:pt idx="16664">
                  <c:v>12/14/2015</c:v>
                </c:pt>
                <c:pt idx="16665">
                  <c:v>12/15/2015</c:v>
                </c:pt>
                <c:pt idx="16666">
                  <c:v>12/16/2015</c:v>
                </c:pt>
                <c:pt idx="16667">
                  <c:v>12/17/2015</c:v>
                </c:pt>
                <c:pt idx="16668">
                  <c:v>12/18/2015</c:v>
                </c:pt>
                <c:pt idx="16669">
                  <c:v>12/19/2015</c:v>
                </c:pt>
                <c:pt idx="16670">
                  <c:v>12/20/2015</c:v>
                </c:pt>
                <c:pt idx="16671">
                  <c:v>12/21/2015</c:v>
                </c:pt>
                <c:pt idx="16672">
                  <c:v>12/22/2015</c:v>
                </c:pt>
                <c:pt idx="16673">
                  <c:v>12/23/2015</c:v>
                </c:pt>
                <c:pt idx="16674">
                  <c:v>12/24/2015</c:v>
                </c:pt>
                <c:pt idx="16675">
                  <c:v>12/25/2015</c:v>
                </c:pt>
                <c:pt idx="16676">
                  <c:v>12/26/2015</c:v>
                </c:pt>
                <c:pt idx="16677">
                  <c:v>12/27/2015</c:v>
                </c:pt>
                <c:pt idx="16678">
                  <c:v>12/28/2015</c:v>
                </c:pt>
                <c:pt idx="16679">
                  <c:v>12/29/2015</c:v>
                </c:pt>
                <c:pt idx="16680">
                  <c:v>12/30/2015</c:v>
                </c:pt>
                <c:pt idx="16681">
                  <c:v>12/31/2015</c:v>
                </c:pt>
                <c:pt idx="16682">
                  <c:v>1/1/2016</c:v>
                </c:pt>
                <c:pt idx="16683">
                  <c:v>1/2/2016</c:v>
                </c:pt>
                <c:pt idx="16684">
                  <c:v>1/3/2016</c:v>
                </c:pt>
                <c:pt idx="16685">
                  <c:v>1/4/2016</c:v>
                </c:pt>
                <c:pt idx="16686">
                  <c:v>1/5/2016</c:v>
                </c:pt>
                <c:pt idx="16687">
                  <c:v>1/6/2016</c:v>
                </c:pt>
                <c:pt idx="16688">
                  <c:v>1/7/2016</c:v>
                </c:pt>
                <c:pt idx="16689">
                  <c:v>1/8/2016</c:v>
                </c:pt>
                <c:pt idx="16690">
                  <c:v>1/9/2016</c:v>
                </c:pt>
                <c:pt idx="16691">
                  <c:v>1/10/2016</c:v>
                </c:pt>
                <c:pt idx="16692">
                  <c:v>1/11/2016</c:v>
                </c:pt>
                <c:pt idx="16693">
                  <c:v>1/12/2016</c:v>
                </c:pt>
                <c:pt idx="16694">
                  <c:v>1/13/2016</c:v>
                </c:pt>
                <c:pt idx="16695">
                  <c:v>1/14/2016</c:v>
                </c:pt>
                <c:pt idx="16696">
                  <c:v>1/15/2016</c:v>
                </c:pt>
                <c:pt idx="16697">
                  <c:v>1/16/2016</c:v>
                </c:pt>
                <c:pt idx="16698">
                  <c:v>1/17/2016</c:v>
                </c:pt>
                <c:pt idx="16699">
                  <c:v>1/18/2016</c:v>
                </c:pt>
                <c:pt idx="16700">
                  <c:v>1/19/2016</c:v>
                </c:pt>
                <c:pt idx="16701">
                  <c:v>1/20/2016</c:v>
                </c:pt>
                <c:pt idx="16702">
                  <c:v>1/21/2016</c:v>
                </c:pt>
                <c:pt idx="16703">
                  <c:v>1/22/2016</c:v>
                </c:pt>
                <c:pt idx="16704">
                  <c:v>1/23/2016</c:v>
                </c:pt>
                <c:pt idx="16705">
                  <c:v>1/24/2016</c:v>
                </c:pt>
                <c:pt idx="16706">
                  <c:v>1/25/2016</c:v>
                </c:pt>
                <c:pt idx="16707">
                  <c:v>1/26/2016</c:v>
                </c:pt>
                <c:pt idx="16708">
                  <c:v>1/27/2016</c:v>
                </c:pt>
                <c:pt idx="16709">
                  <c:v>1/28/2016</c:v>
                </c:pt>
                <c:pt idx="16710">
                  <c:v>1/29/2016</c:v>
                </c:pt>
                <c:pt idx="16711">
                  <c:v>1/30/2016</c:v>
                </c:pt>
                <c:pt idx="16712">
                  <c:v>1/31/2016</c:v>
                </c:pt>
                <c:pt idx="16713">
                  <c:v>2/1/2016</c:v>
                </c:pt>
                <c:pt idx="16714">
                  <c:v>2/2/2016</c:v>
                </c:pt>
                <c:pt idx="16715">
                  <c:v>2/3/2016</c:v>
                </c:pt>
                <c:pt idx="16716">
                  <c:v>2/4/2016</c:v>
                </c:pt>
                <c:pt idx="16717">
                  <c:v>2/5/2016</c:v>
                </c:pt>
                <c:pt idx="16718">
                  <c:v>2/6/2016</c:v>
                </c:pt>
                <c:pt idx="16719">
                  <c:v>2/7/2016</c:v>
                </c:pt>
                <c:pt idx="16720">
                  <c:v>2/8/2016</c:v>
                </c:pt>
                <c:pt idx="16721">
                  <c:v>2/9/2016</c:v>
                </c:pt>
                <c:pt idx="16722">
                  <c:v>2/10/2016</c:v>
                </c:pt>
                <c:pt idx="16723">
                  <c:v>2/11/2016</c:v>
                </c:pt>
                <c:pt idx="16724">
                  <c:v>2/12/2016</c:v>
                </c:pt>
                <c:pt idx="16725">
                  <c:v>2/13/2016</c:v>
                </c:pt>
                <c:pt idx="16726">
                  <c:v>2/14/2016</c:v>
                </c:pt>
                <c:pt idx="16727">
                  <c:v>2/15/2016</c:v>
                </c:pt>
                <c:pt idx="16728">
                  <c:v>2/16/2016</c:v>
                </c:pt>
                <c:pt idx="16729">
                  <c:v>2/17/2016</c:v>
                </c:pt>
                <c:pt idx="16730">
                  <c:v>2/18/2016</c:v>
                </c:pt>
                <c:pt idx="16731">
                  <c:v>2/19/2016</c:v>
                </c:pt>
                <c:pt idx="16732">
                  <c:v>2/20/2016</c:v>
                </c:pt>
                <c:pt idx="16733">
                  <c:v>2/21/2016</c:v>
                </c:pt>
                <c:pt idx="16734">
                  <c:v>2/22/2016</c:v>
                </c:pt>
                <c:pt idx="16735">
                  <c:v>2/23/2016</c:v>
                </c:pt>
                <c:pt idx="16736">
                  <c:v>2/24/2016</c:v>
                </c:pt>
                <c:pt idx="16737">
                  <c:v>2/25/2016</c:v>
                </c:pt>
                <c:pt idx="16738">
                  <c:v>2/26/2016</c:v>
                </c:pt>
                <c:pt idx="16739">
                  <c:v>2/27/2016</c:v>
                </c:pt>
                <c:pt idx="16740">
                  <c:v>2/28/2016</c:v>
                </c:pt>
                <c:pt idx="16741">
                  <c:v>2/29/2016</c:v>
                </c:pt>
                <c:pt idx="16742">
                  <c:v>3/1/2016</c:v>
                </c:pt>
                <c:pt idx="16743">
                  <c:v>3/2/2016</c:v>
                </c:pt>
                <c:pt idx="16744">
                  <c:v>3/3/2016</c:v>
                </c:pt>
                <c:pt idx="16745">
                  <c:v>3/4/2016</c:v>
                </c:pt>
                <c:pt idx="16746">
                  <c:v>3/5/2016</c:v>
                </c:pt>
                <c:pt idx="16747">
                  <c:v>3/6/2016</c:v>
                </c:pt>
                <c:pt idx="16748">
                  <c:v>3/7/2016</c:v>
                </c:pt>
                <c:pt idx="16749">
                  <c:v>3/8/2016</c:v>
                </c:pt>
                <c:pt idx="16750">
                  <c:v>3/9/2016</c:v>
                </c:pt>
                <c:pt idx="16751">
                  <c:v>3/10/2016</c:v>
                </c:pt>
                <c:pt idx="16752">
                  <c:v>3/11/2016</c:v>
                </c:pt>
                <c:pt idx="16753">
                  <c:v>3/12/2016</c:v>
                </c:pt>
                <c:pt idx="16754">
                  <c:v>3/13/2016</c:v>
                </c:pt>
                <c:pt idx="16755">
                  <c:v>3/14/2016</c:v>
                </c:pt>
                <c:pt idx="16756">
                  <c:v>3/15/2016</c:v>
                </c:pt>
                <c:pt idx="16757">
                  <c:v>3/16/2016</c:v>
                </c:pt>
                <c:pt idx="16758">
                  <c:v>3/17/2016</c:v>
                </c:pt>
                <c:pt idx="16759">
                  <c:v>3/18/2016</c:v>
                </c:pt>
                <c:pt idx="16760">
                  <c:v>3/19/2016</c:v>
                </c:pt>
                <c:pt idx="16761">
                  <c:v>3/20/2016</c:v>
                </c:pt>
                <c:pt idx="16762">
                  <c:v>3/21/2016</c:v>
                </c:pt>
                <c:pt idx="16763">
                  <c:v>3/22/2016</c:v>
                </c:pt>
                <c:pt idx="16764">
                  <c:v>3/23/2016</c:v>
                </c:pt>
                <c:pt idx="16765">
                  <c:v>3/24/2016</c:v>
                </c:pt>
                <c:pt idx="16766">
                  <c:v>3/25/2016</c:v>
                </c:pt>
                <c:pt idx="16767">
                  <c:v>3/26/2016</c:v>
                </c:pt>
                <c:pt idx="16768">
                  <c:v>3/27/2016</c:v>
                </c:pt>
                <c:pt idx="16769">
                  <c:v>3/28/2016</c:v>
                </c:pt>
                <c:pt idx="16770">
                  <c:v>3/29/2016</c:v>
                </c:pt>
                <c:pt idx="16771">
                  <c:v>3/30/2016</c:v>
                </c:pt>
                <c:pt idx="16772">
                  <c:v>3/31/2016</c:v>
                </c:pt>
                <c:pt idx="16773">
                  <c:v>4/1/2016</c:v>
                </c:pt>
                <c:pt idx="16774">
                  <c:v>4/2/2016</c:v>
                </c:pt>
                <c:pt idx="16775">
                  <c:v>4/3/2016</c:v>
                </c:pt>
                <c:pt idx="16776">
                  <c:v>4/4/2016</c:v>
                </c:pt>
                <c:pt idx="16777">
                  <c:v>4/5/2016</c:v>
                </c:pt>
                <c:pt idx="16778">
                  <c:v>4/6/2016</c:v>
                </c:pt>
                <c:pt idx="16779">
                  <c:v>4/7/2016</c:v>
                </c:pt>
                <c:pt idx="16780">
                  <c:v>4/8/2016</c:v>
                </c:pt>
                <c:pt idx="16781">
                  <c:v>4/9/2016</c:v>
                </c:pt>
                <c:pt idx="16782">
                  <c:v>4/10/2016</c:v>
                </c:pt>
                <c:pt idx="16783">
                  <c:v>4/11/2016</c:v>
                </c:pt>
                <c:pt idx="16784">
                  <c:v>4/12/2016</c:v>
                </c:pt>
                <c:pt idx="16785">
                  <c:v>4/13/2016</c:v>
                </c:pt>
                <c:pt idx="16786">
                  <c:v>4/14/2016</c:v>
                </c:pt>
                <c:pt idx="16787">
                  <c:v>4/15/2016</c:v>
                </c:pt>
                <c:pt idx="16788">
                  <c:v>4/16/2016</c:v>
                </c:pt>
                <c:pt idx="16789">
                  <c:v>4/17/2016</c:v>
                </c:pt>
                <c:pt idx="16790">
                  <c:v>4/18/2016</c:v>
                </c:pt>
                <c:pt idx="16791">
                  <c:v>4/19/2016</c:v>
                </c:pt>
                <c:pt idx="16792">
                  <c:v>4/20/2016</c:v>
                </c:pt>
                <c:pt idx="16793">
                  <c:v>4/21/2016</c:v>
                </c:pt>
                <c:pt idx="16794">
                  <c:v>4/22/2016</c:v>
                </c:pt>
                <c:pt idx="16795">
                  <c:v>4/23/2016</c:v>
                </c:pt>
                <c:pt idx="16796">
                  <c:v>4/24/2016</c:v>
                </c:pt>
                <c:pt idx="16797">
                  <c:v>4/25/2016</c:v>
                </c:pt>
                <c:pt idx="16798">
                  <c:v>4/26/2016</c:v>
                </c:pt>
                <c:pt idx="16799">
                  <c:v>4/27/2016</c:v>
                </c:pt>
                <c:pt idx="16800">
                  <c:v>4/28/2016</c:v>
                </c:pt>
                <c:pt idx="16801">
                  <c:v>4/29/2016</c:v>
                </c:pt>
                <c:pt idx="16802">
                  <c:v>4/30/2016</c:v>
                </c:pt>
                <c:pt idx="16803">
                  <c:v>5/1/2016</c:v>
                </c:pt>
                <c:pt idx="16804">
                  <c:v>5/2/2016</c:v>
                </c:pt>
                <c:pt idx="16805">
                  <c:v>5/3/2016</c:v>
                </c:pt>
                <c:pt idx="16806">
                  <c:v>5/4/2016</c:v>
                </c:pt>
                <c:pt idx="16807">
                  <c:v>5/5/2016</c:v>
                </c:pt>
                <c:pt idx="16808">
                  <c:v>5/6/2016</c:v>
                </c:pt>
                <c:pt idx="16809">
                  <c:v>5/7/2016</c:v>
                </c:pt>
                <c:pt idx="16810">
                  <c:v>5/8/2016</c:v>
                </c:pt>
                <c:pt idx="16811">
                  <c:v>5/9/2016</c:v>
                </c:pt>
                <c:pt idx="16812">
                  <c:v>5/10/2016</c:v>
                </c:pt>
                <c:pt idx="16813">
                  <c:v>5/11/2016</c:v>
                </c:pt>
                <c:pt idx="16814">
                  <c:v>5/12/2016</c:v>
                </c:pt>
                <c:pt idx="16815">
                  <c:v>5/13/2016</c:v>
                </c:pt>
                <c:pt idx="16816">
                  <c:v>5/14/2016</c:v>
                </c:pt>
                <c:pt idx="16817">
                  <c:v>5/15/2016</c:v>
                </c:pt>
                <c:pt idx="16818">
                  <c:v>5/16/2016</c:v>
                </c:pt>
                <c:pt idx="16819">
                  <c:v>5/17/2016</c:v>
                </c:pt>
                <c:pt idx="16820">
                  <c:v>5/18/2016</c:v>
                </c:pt>
                <c:pt idx="16821">
                  <c:v>5/19/2016</c:v>
                </c:pt>
                <c:pt idx="16822">
                  <c:v>5/20/2016</c:v>
                </c:pt>
                <c:pt idx="16823">
                  <c:v>5/21/2016</c:v>
                </c:pt>
                <c:pt idx="16824">
                  <c:v>5/22/2016</c:v>
                </c:pt>
                <c:pt idx="16825">
                  <c:v>5/23/2016</c:v>
                </c:pt>
                <c:pt idx="16826">
                  <c:v>5/24/2016</c:v>
                </c:pt>
                <c:pt idx="16827">
                  <c:v>5/25/2016</c:v>
                </c:pt>
                <c:pt idx="16828">
                  <c:v>5/26/2016</c:v>
                </c:pt>
                <c:pt idx="16829">
                  <c:v>5/27/2016</c:v>
                </c:pt>
                <c:pt idx="16830">
                  <c:v>5/28/2016</c:v>
                </c:pt>
                <c:pt idx="16831">
                  <c:v>5/29/2016</c:v>
                </c:pt>
                <c:pt idx="16832">
                  <c:v>5/30/2016</c:v>
                </c:pt>
                <c:pt idx="16833">
                  <c:v>5/31/2016</c:v>
                </c:pt>
                <c:pt idx="16834">
                  <c:v>6/1/2016</c:v>
                </c:pt>
                <c:pt idx="16835">
                  <c:v>6/2/2016</c:v>
                </c:pt>
                <c:pt idx="16836">
                  <c:v>6/3/2016</c:v>
                </c:pt>
                <c:pt idx="16837">
                  <c:v>6/4/2016</c:v>
                </c:pt>
                <c:pt idx="16838">
                  <c:v>6/5/2016</c:v>
                </c:pt>
                <c:pt idx="16839">
                  <c:v>6/6/2016</c:v>
                </c:pt>
                <c:pt idx="16840">
                  <c:v>6/7/2016</c:v>
                </c:pt>
                <c:pt idx="16841">
                  <c:v>6/8/2016</c:v>
                </c:pt>
                <c:pt idx="16842">
                  <c:v>6/9/2016</c:v>
                </c:pt>
                <c:pt idx="16843">
                  <c:v>6/10/2016</c:v>
                </c:pt>
                <c:pt idx="16844">
                  <c:v>6/11/2016</c:v>
                </c:pt>
                <c:pt idx="16845">
                  <c:v>6/12/2016</c:v>
                </c:pt>
                <c:pt idx="16846">
                  <c:v>6/13/2016</c:v>
                </c:pt>
                <c:pt idx="16847">
                  <c:v>6/14/2016</c:v>
                </c:pt>
                <c:pt idx="16848">
                  <c:v>6/15/2016</c:v>
                </c:pt>
                <c:pt idx="16849">
                  <c:v>6/16/2016</c:v>
                </c:pt>
                <c:pt idx="16850">
                  <c:v>6/17/2016</c:v>
                </c:pt>
                <c:pt idx="16851">
                  <c:v>6/18/2016</c:v>
                </c:pt>
                <c:pt idx="16852">
                  <c:v>6/19/2016</c:v>
                </c:pt>
                <c:pt idx="16853">
                  <c:v>6/20/2016</c:v>
                </c:pt>
                <c:pt idx="16854">
                  <c:v>6/21/2016</c:v>
                </c:pt>
                <c:pt idx="16855">
                  <c:v>6/22/2016</c:v>
                </c:pt>
                <c:pt idx="16856">
                  <c:v>6/23/2016</c:v>
                </c:pt>
                <c:pt idx="16857">
                  <c:v>6/24/2016</c:v>
                </c:pt>
                <c:pt idx="16858">
                  <c:v>6/25/2016</c:v>
                </c:pt>
                <c:pt idx="16859">
                  <c:v>6/26/2016</c:v>
                </c:pt>
                <c:pt idx="16860">
                  <c:v>6/27/2016</c:v>
                </c:pt>
                <c:pt idx="16861">
                  <c:v>6/28/2016</c:v>
                </c:pt>
                <c:pt idx="16862">
                  <c:v>6/29/2016</c:v>
                </c:pt>
                <c:pt idx="16863">
                  <c:v>6/30/2016</c:v>
                </c:pt>
                <c:pt idx="16864">
                  <c:v>7/1/2016</c:v>
                </c:pt>
                <c:pt idx="16865">
                  <c:v>7/2/2016</c:v>
                </c:pt>
                <c:pt idx="16866">
                  <c:v>7/3/2016</c:v>
                </c:pt>
                <c:pt idx="16867">
                  <c:v>7/4/2016</c:v>
                </c:pt>
                <c:pt idx="16868">
                  <c:v>7/5/2016</c:v>
                </c:pt>
                <c:pt idx="16869">
                  <c:v>7/6/2016</c:v>
                </c:pt>
                <c:pt idx="16870">
                  <c:v>7/7/2016</c:v>
                </c:pt>
                <c:pt idx="16871">
                  <c:v>7/8/2016</c:v>
                </c:pt>
                <c:pt idx="16872">
                  <c:v>7/9/2016</c:v>
                </c:pt>
                <c:pt idx="16873">
                  <c:v>7/10/2016</c:v>
                </c:pt>
                <c:pt idx="16874">
                  <c:v>7/11/2016</c:v>
                </c:pt>
                <c:pt idx="16875">
                  <c:v>7/12/2016</c:v>
                </c:pt>
                <c:pt idx="16876">
                  <c:v>7/13/2016</c:v>
                </c:pt>
                <c:pt idx="16877">
                  <c:v>7/14/2016</c:v>
                </c:pt>
                <c:pt idx="16878">
                  <c:v>7/15/2016</c:v>
                </c:pt>
                <c:pt idx="16879">
                  <c:v>7/16/2016</c:v>
                </c:pt>
                <c:pt idx="16880">
                  <c:v>7/17/2016</c:v>
                </c:pt>
                <c:pt idx="16881">
                  <c:v>7/18/2016</c:v>
                </c:pt>
                <c:pt idx="16882">
                  <c:v>7/19/2016</c:v>
                </c:pt>
                <c:pt idx="16883">
                  <c:v>7/20/2016</c:v>
                </c:pt>
                <c:pt idx="16884">
                  <c:v>7/21/2016</c:v>
                </c:pt>
                <c:pt idx="16885">
                  <c:v>7/22/2016</c:v>
                </c:pt>
                <c:pt idx="16886">
                  <c:v>7/23/2016</c:v>
                </c:pt>
                <c:pt idx="16887">
                  <c:v>7/24/2016</c:v>
                </c:pt>
                <c:pt idx="16888">
                  <c:v>7/25/2016</c:v>
                </c:pt>
                <c:pt idx="16889">
                  <c:v>7/26/2016</c:v>
                </c:pt>
                <c:pt idx="16890">
                  <c:v>7/27/2016</c:v>
                </c:pt>
                <c:pt idx="16891">
                  <c:v>7/28/2016</c:v>
                </c:pt>
                <c:pt idx="16892">
                  <c:v>7/29/2016</c:v>
                </c:pt>
                <c:pt idx="16893">
                  <c:v>7/30/2016</c:v>
                </c:pt>
                <c:pt idx="16894">
                  <c:v>7/31/2016</c:v>
                </c:pt>
                <c:pt idx="16895">
                  <c:v>8/1/2016</c:v>
                </c:pt>
                <c:pt idx="16896">
                  <c:v>8/2/2016</c:v>
                </c:pt>
                <c:pt idx="16897">
                  <c:v>8/3/2016</c:v>
                </c:pt>
                <c:pt idx="16898">
                  <c:v>8/4/2016</c:v>
                </c:pt>
                <c:pt idx="16899">
                  <c:v>8/5/2016</c:v>
                </c:pt>
                <c:pt idx="16900">
                  <c:v>8/6/2016</c:v>
                </c:pt>
                <c:pt idx="16901">
                  <c:v>8/7/2016</c:v>
                </c:pt>
                <c:pt idx="16902">
                  <c:v>8/8/2016</c:v>
                </c:pt>
                <c:pt idx="16903">
                  <c:v>8/9/2016</c:v>
                </c:pt>
                <c:pt idx="16904">
                  <c:v>8/10/2016</c:v>
                </c:pt>
                <c:pt idx="16905">
                  <c:v>8/11/2016</c:v>
                </c:pt>
                <c:pt idx="16906">
                  <c:v>8/12/2016</c:v>
                </c:pt>
                <c:pt idx="16907">
                  <c:v>8/13/2016</c:v>
                </c:pt>
                <c:pt idx="16908">
                  <c:v>8/14/2016</c:v>
                </c:pt>
                <c:pt idx="16909">
                  <c:v>8/15/2016</c:v>
                </c:pt>
                <c:pt idx="16910">
                  <c:v>8/16/2016</c:v>
                </c:pt>
                <c:pt idx="16911">
                  <c:v>8/17/2016</c:v>
                </c:pt>
                <c:pt idx="16912">
                  <c:v>8/18/2016</c:v>
                </c:pt>
                <c:pt idx="16913">
                  <c:v>8/19/2016</c:v>
                </c:pt>
                <c:pt idx="16914">
                  <c:v>8/20/2016</c:v>
                </c:pt>
                <c:pt idx="16915">
                  <c:v>8/21/2016</c:v>
                </c:pt>
                <c:pt idx="16916">
                  <c:v>8/22/2016</c:v>
                </c:pt>
                <c:pt idx="16917">
                  <c:v>8/23/2016</c:v>
                </c:pt>
                <c:pt idx="16918">
                  <c:v>8/24/2016</c:v>
                </c:pt>
                <c:pt idx="16919">
                  <c:v>8/25/2016</c:v>
                </c:pt>
                <c:pt idx="16920">
                  <c:v>8/26/2016</c:v>
                </c:pt>
                <c:pt idx="16921">
                  <c:v>8/27/2016</c:v>
                </c:pt>
                <c:pt idx="16922">
                  <c:v>8/28/2016</c:v>
                </c:pt>
                <c:pt idx="16923">
                  <c:v>8/29/2016</c:v>
                </c:pt>
                <c:pt idx="16924">
                  <c:v>8/30/2016</c:v>
                </c:pt>
                <c:pt idx="16925">
                  <c:v>8/31/2016</c:v>
                </c:pt>
                <c:pt idx="16926">
                  <c:v>9/1/2016</c:v>
                </c:pt>
                <c:pt idx="16927">
                  <c:v>9/2/2016</c:v>
                </c:pt>
                <c:pt idx="16928">
                  <c:v>9/3/2016</c:v>
                </c:pt>
                <c:pt idx="16929">
                  <c:v>9/4/2016</c:v>
                </c:pt>
                <c:pt idx="16930">
                  <c:v>9/5/2016</c:v>
                </c:pt>
                <c:pt idx="16931">
                  <c:v>9/6/2016</c:v>
                </c:pt>
                <c:pt idx="16932">
                  <c:v>9/7/2016</c:v>
                </c:pt>
                <c:pt idx="16933">
                  <c:v>9/8/2016</c:v>
                </c:pt>
                <c:pt idx="16934">
                  <c:v>9/9/2016</c:v>
                </c:pt>
                <c:pt idx="16935">
                  <c:v>9/10/2016</c:v>
                </c:pt>
                <c:pt idx="16936">
                  <c:v>9/11/2016</c:v>
                </c:pt>
                <c:pt idx="16937">
                  <c:v>9/12/2016</c:v>
                </c:pt>
                <c:pt idx="16938">
                  <c:v>9/13/2016</c:v>
                </c:pt>
                <c:pt idx="16939">
                  <c:v>9/14/2016</c:v>
                </c:pt>
                <c:pt idx="16940">
                  <c:v>9/15/2016</c:v>
                </c:pt>
                <c:pt idx="16941">
                  <c:v>9/16/2016</c:v>
                </c:pt>
                <c:pt idx="16942">
                  <c:v>9/17/2016</c:v>
                </c:pt>
                <c:pt idx="16943">
                  <c:v>9/18/2016</c:v>
                </c:pt>
                <c:pt idx="16944">
                  <c:v>9/19/2016</c:v>
                </c:pt>
                <c:pt idx="16945">
                  <c:v>9/20/2016</c:v>
                </c:pt>
                <c:pt idx="16946">
                  <c:v>9/21/2016</c:v>
                </c:pt>
                <c:pt idx="16947">
                  <c:v>9/22/2016</c:v>
                </c:pt>
                <c:pt idx="16948">
                  <c:v>9/23/2016</c:v>
                </c:pt>
                <c:pt idx="16949">
                  <c:v>9/24/2016</c:v>
                </c:pt>
                <c:pt idx="16950">
                  <c:v>9/25/2016</c:v>
                </c:pt>
                <c:pt idx="16951">
                  <c:v>9/26/2016</c:v>
                </c:pt>
                <c:pt idx="16952">
                  <c:v>9/27/2016</c:v>
                </c:pt>
                <c:pt idx="16953">
                  <c:v>9/28/2016</c:v>
                </c:pt>
                <c:pt idx="16954">
                  <c:v>9/29/2016</c:v>
                </c:pt>
                <c:pt idx="16955">
                  <c:v>9/30/2016</c:v>
                </c:pt>
                <c:pt idx="16956">
                  <c:v>10/1/2016</c:v>
                </c:pt>
                <c:pt idx="16957">
                  <c:v>10/2/2016</c:v>
                </c:pt>
                <c:pt idx="16958">
                  <c:v>10/3/2016</c:v>
                </c:pt>
                <c:pt idx="16959">
                  <c:v>10/4/2016</c:v>
                </c:pt>
                <c:pt idx="16960">
                  <c:v>10/5/2016</c:v>
                </c:pt>
                <c:pt idx="16961">
                  <c:v>10/6/2016</c:v>
                </c:pt>
                <c:pt idx="16962">
                  <c:v>10/7/2016</c:v>
                </c:pt>
                <c:pt idx="16963">
                  <c:v>10/8/2016</c:v>
                </c:pt>
                <c:pt idx="16964">
                  <c:v>10/9/2016</c:v>
                </c:pt>
                <c:pt idx="16965">
                  <c:v>10/10/2016</c:v>
                </c:pt>
                <c:pt idx="16966">
                  <c:v>10/11/2016</c:v>
                </c:pt>
                <c:pt idx="16967">
                  <c:v>10/12/2016</c:v>
                </c:pt>
                <c:pt idx="16968">
                  <c:v>10/13/2016</c:v>
                </c:pt>
                <c:pt idx="16969">
                  <c:v>10/14/2016</c:v>
                </c:pt>
                <c:pt idx="16970">
                  <c:v>10/15/2016</c:v>
                </c:pt>
                <c:pt idx="16971">
                  <c:v>10/16/2016</c:v>
                </c:pt>
                <c:pt idx="16972">
                  <c:v>10/17/2016</c:v>
                </c:pt>
                <c:pt idx="16973">
                  <c:v>10/18/2016</c:v>
                </c:pt>
                <c:pt idx="16974">
                  <c:v>10/19/2016</c:v>
                </c:pt>
                <c:pt idx="16975">
                  <c:v>10/20/2016</c:v>
                </c:pt>
                <c:pt idx="16976">
                  <c:v>10/21/2016</c:v>
                </c:pt>
                <c:pt idx="16977">
                  <c:v>10/22/2016</c:v>
                </c:pt>
                <c:pt idx="16978">
                  <c:v>10/23/2016</c:v>
                </c:pt>
                <c:pt idx="16979">
                  <c:v>10/24/2016</c:v>
                </c:pt>
                <c:pt idx="16980">
                  <c:v>10/25/2016</c:v>
                </c:pt>
                <c:pt idx="16981">
                  <c:v>10/26/2016</c:v>
                </c:pt>
                <c:pt idx="16982">
                  <c:v>10/27/2016</c:v>
                </c:pt>
                <c:pt idx="16983">
                  <c:v>10/28/2016</c:v>
                </c:pt>
                <c:pt idx="16984">
                  <c:v>10/29/2016</c:v>
                </c:pt>
                <c:pt idx="16985">
                  <c:v>10/30/2016</c:v>
                </c:pt>
                <c:pt idx="16986">
                  <c:v>10/31/2016</c:v>
                </c:pt>
                <c:pt idx="16987">
                  <c:v>11/1/2016</c:v>
                </c:pt>
                <c:pt idx="16988">
                  <c:v>11/2/2016</c:v>
                </c:pt>
                <c:pt idx="16989">
                  <c:v>11/3/2016</c:v>
                </c:pt>
                <c:pt idx="16990">
                  <c:v>11/4/2016</c:v>
                </c:pt>
                <c:pt idx="16991">
                  <c:v>11/5/2016</c:v>
                </c:pt>
                <c:pt idx="16992">
                  <c:v>11/6/2016</c:v>
                </c:pt>
                <c:pt idx="16993">
                  <c:v>11/7/2016</c:v>
                </c:pt>
                <c:pt idx="16994">
                  <c:v>11/8/2016</c:v>
                </c:pt>
                <c:pt idx="16995">
                  <c:v>11/9/2016</c:v>
                </c:pt>
                <c:pt idx="16996">
                  <c:v>11/10/2016</c:v>
                </c:pt>
                <c:pt idx="16997">
                  <c:v>11/11/2016</c:v>
                </c:pt>
                <c:pt idx="16998">
                  <c:v>11/12/2016</c:v>
                </c:pt>
                <c:pt idx="16999">
                  <c:v>11/13/2016</c:v>
                </c:pt>
                <c:pt idx="17000">
                  <c:v>11/14/2016</c:v>
                </c:pt>
                <c:pt idx="17001">
                  <c:v>11/15/2016</c:v>
                </c:pt>
                <c:pt idx="17002">
                  <c:v>11/16/2016</c:v>
                </c:pt>
                <c:pt idx="17003">
                  <c:v>11/17/2016</c:v>
                </c:pt>
                <c:pt idx="17004">
                  <c:v>11/18/2016</c:v>
                </c:pt>
                <c:pt idx="17005">
                  <c:v>11/19/2016</c:v>
                </c:pt>
                <c:pt idx="17006">
                  <c:v>11/20/2016</c:v>
                </c:pt>
                <c:pt idx="17007">
                  <c:v>11/21/2016</c:v>
                </c:pt>
                <c:pt idx="17008">
                  <c:v>11/22/2016</c:v>
                </c:pt>
                <c:pt idx="17009">
                  <c:v>11/23/2016</c:v>
                </c:pt>
                <c:pt idx="17010">
                  <c:v>11/24/2016</c:v>
                </c:pt>
                <c:pt idx="17011">
                  <c:v>11/25/2016</c:v>
                </c:pt>
                <c:pt idx="17012">
                  <c:v>11/26/2016</c:v>
                </c:pt>
                <c:pt idx="17013">
                  <c:v>11/27/2016</c:v>
                </c:pt>
                <c:pt idx="17014">
                  <c:v>11/28/2016</c:v>
                </c:pt>
                <c:pt idx="17015">
                  <c:v>11/29/2016</c:v>
                </c:pt>
                <c:pt idx="17016">
                  <c:v>11/30/2016</c:v>
                </c:pt>
                <c:pt idx="17017">
                  <c:v>12/1/2016</c:v>
                </c:pt>
                <c:pt idx="17018">
                  <c:v>12/2/2016</c:v>
                </c:pt>
                <c:pt idx="17019">
                  <c:v>12/3/2016</c:v>
                </c:pt>
                <c:pt idx="17020">
                  <c:v>12/4/2016</c:v>
                </c:pt>
                <c:pt idx="17021">
                  <c:v>12/5/2016</c:v>
                </c:pt>
                <c:pt idx="17022">
                  <c:v>12/6/2016</c:v>
                </c:pt>
                <c:pt idx="17023">
                  <c:v>12/7/2016</c:v>
                </c:pt>
                <c:pt idx="17024">
                  <c:v>12/8/2016</c:v>
                </c:pt>
                <c:pt idx="17025">
                  <c:v>12/9/2016</c:v>
                </c:pt>
                <c:pt idx="17026">
                  <c:v>12/10/2016</c:v>
                </c:pt>
                <c:pt idx="17027">
                  <c:v>12/11/2016</c:v>
                </c:pt>
                <c:pt idx="17028">
                  <c:v>12/12/2016</c:v>
                </c:pt>
                <c:pt idx="17029">
                  <c:v>12/13/2016</c:v>
                </c:pt>
                <c:pt idx="17030">
                  <c:v>12/14/2016</c:v>
                </c:pt>
                <c:pt idx="17031">
                  <c:v>12/15/2016</c:v>
                </c:pt>
                <c:pt idx="17032">
                  <c:v>12/16/2016</c:v>
                </c:pt>
                <c:pt idx="17033">
                  <c:v>12/17/2016</c:v>
                </c:pt>
                <c:pt idx="17034">
                  <c:v>12/18/2016</c:v>
                </c:pt>
                <c:pt idx="17035">
                  <c:v>12/19/2016</c:v>
                </c:pt>
                <c:pt idx="17036">
                  <c:v>12/20/2016</c:v>
                </c:pt>
                <c:pt idx="17037">
                  <c:v>12/21/2016</c:v>
                </c:pt>
                <c:pt idx="17038">
                  <c:v>12/22/2016</c:v>
                </c:pt>
                <c:pt idx="17039">
                  <c:v>12/23/2016</c:v>
                </c:pt>
                <c:pt idx="17040">
                  <c:v>12/24/2016</c:v>
                </c:pt>
                <c:pt idx="17041">
                  <c:v>12/25/2016</c:v>
                </c:pt>
                <c:pt idx="17042">
                  <c:v>12/26/2016</c:v>
                </c:pt>
                <c:pt idx="17043">
                  <c:v>12/27/2016</c:v>
                </c:pt>
                <c:pt idx="17044">
                  <c:v>12/28/2016</c:v>
                </c:pt>
                <c:pt idx="17045">
                  <c:v>12/29/2016</c:v>
                </c:pt>
                <c:pt idx="17046">
                  <c:v>12/30/2016</c:v>
                </c:pt>
                <c:pt idx="17047">
                  <c:v>12/31/2016</c:v>
                </c:pt>
                <c:pt idx="17048">
                  <c:v>1/1/2017</c:v>
                </c:pt>
                <c:pt idx="17049">
                  <c:v>1/2/2017</c:v>
                </c:pt>
                <c:pt idx="17050">
                  <c:v>1/3/2017</c:v>
                </c:pt>
                <c:pt idx="17051">
                  <c:v>1/4/2017</c:v>
                </c:pt>
                <c:pt idx="17052">
                  <c:v>1/5/2017</c:v>
                </c:pt>
                <c:pt idx="17053">
                  <c:v>1/6/2017</c:v>
                </c:pt>
                <c:pt idx="17054">
                  <c:v>1/7/2017</c:v>
                </c:pt>
                <c:pt idx="17055">
                  <c:v>1/8/2017</c:v>
                </c:pt>
                <c:pt idx="17056">
                  <c:v>1/9/2017</c:v>
                </c:pt>
                <c:pt idx="17057">
                  <c:v>1/10/2017</c:v>
                </c:pt>
                <c:pt idx="17058">
                  <c:v>1/11/2017</c:v>
                </c:pt>
                <c:pt idx="17059">
                  <c:v>1/12/2017</c:v>
                </c:pt>
                <c:pt idx="17060">
                  <c:v>1/13/2017</c:v>
                </c:pt>
                <c:pt idx="17061">
                  <c:v>1/14/2017</c:v>
                </c:pt>
                <c:pt idx="17062">
                  <c:v>1/15/2017</c:v>
                </c:pt>
                <c:pt idx="17063">
                  <c:v>1/16/2017</c:v>
                </c:pt>
                <c:pt idx="17064">
                  <c:v>1/17/2017</c:v>
                </c:pt>
                <c:pt idx="17065">
                  <c:v>1/18/2017</c:v>
                </c:pt>
                <c:pt idx="17066">
                  <c:v>1/19/2017</c:v>
                </c:pt>
                <c:pt idx="17067">
                  <c:v>1/20/2017</c:v>
                </c:pt>
                <c:pt idx="17068">
                  <c:v>1/21/2017</c:v>
                </c:pt>
                <c:pt idx="17069">
                  <c:v>1/22/2017</c:v>
                </c:pt>
                <c:pt idx="17070">
                  <c:v>1/23/2017</c:v>
                </c:pt>
                <c:pt idx="17071">
                  <c:v>1/24/2017</c:v>
                </c:pt>
                <c:pt idx="17072">
                  <c:v>1/25/2017</c:v>
                </c:pt>
                <c:pt idx="17073">
                  <c:v>1/26/2017</c:v>
                </c:pt>
                <c:pt idx="17074">
                  <c:v>1/27/2017</c:v>
                </c:pt>
                <c:pt idx="17075">
                  <c:v>1/28/2017</c:v>
                </c:pt>
                <c:pt idx="17076">
                  <c:v>1/29/2017</c:v>
                </c:pt>
                <c:pt idx="17077">
                  <c:v>1/30/2017</c:v>
                </c:pt>
                <c:pt idx="17078">
                  <c:v>1/31/2017</c:v>
                </c:pt>
                <c:pt idx="17079">
                  <c:v>2/1/2017</c:v>
                </c:pt>
                <c:pt idx="17080">
                  <c:v>2/2/2017</c:v>
                </c:pt>
                <c:pt idx="17081">
                  <c:v>2/3/2017</c:v>
                </c:pt>
                <c:pt idx="17082">
                  <c:v>2/4/2017</c:v>
                </c:pt>
                <c:pt idx="17083">
                  <c:v>2/5/2017</c:v>
                </c:pt>
                <c:pt idx="17084">
                  <c:v>2/6/2017</c:v>
                </c:pt>
                <c:pt idx="17085">
                  <c:v>2/7/2017</c:v>
                </c:pt>
                <c:pt idx="17086">
                  <c:v>2/8/2017</c:v>
                </c:pt>
                <c:pt idx="17087">
                  <c:v>2/9/2017</c:v>
                </c:pt>
                <c:pt idx="17088">
                  <c:v>2/10/2017</c:v>
                </c:pt>
                <c:pt idx="17089">
                  <c:v>2/11/2017</c:v>
                </c:pt>
                <c:pt idx="17090">
                  <c:v>2/12/2017</c:v>
                </c:pt>
                <c:pt idx="17091">
                  <c:v>2/13/2017</c:v>
                </c:pt>
                <c:pt idx="17092">
                  <c:v>2/14/2017</c:v>
                </c:pt>
                <c:pt idx="17093">
                  <c:v>2/15/2017</c:v>
                </c:pt>
                <c:pt idx="17094">
                  <c:v>2/16/2017</c:v>
                </c:pt>
                <c:pt idx="17095">
                  <c:v>2/17/2017</c:v>
                </c:pt>
                <c:pt idx="17096">
                  <c:v>2/18/2017</c:v>
                </c:pt>
                <c:pt idx="17097">
                  <c:v>2/19/2017</c:v>
                </c:pt>
                <c:pt idx="17098">
                  <c:v>2/20/2017</c:v>
                </c:pt>
                <c:pt idx="17099">
                  <c:v>2/21/2017</c:v>
                </c:pt>
                <c:pt idx="17100">
                  <c:v>2/22/2017</c:v>
                </c:pt>
                <c:pt idx="17101">
                  <c:v>2/23/2017</c:v>
                </c:pt>
                <c:pt idx="17102">
                  <c:v>2/24/2017</c:v>
                </c:pt>
                <c:pt idx="17103">
                  <c:v>2/25/2017</c:v>
                </c:pt>
                <c:pt idx="17104">
                  <c:v>2/26/2017</c:v>
                </c:pt>
                <c:pt idx="17105">
                  <c:v>2/27/2017</c:v>
                </c:pt>
                <c:pt idx="17106">
                  <c:v>2/28/2017</c:v>
                </c:pt>
                <c:pt idx="17107">
                  <c:v>3/1/2017</c:v>
                </c:pt>
                <c:pt idx="17108">
                  <c:v>3/2/2017</c:v>
                </c:pt>
                <c:pt idx="17109">
                  <c:v>3/3/2017</c:v>
                </c:pt>
                <c:pt idx="17110">
                  <c:v>3/4/2017</c:v>
                </c:pt>
                <c:pt idx="17111">
                  <c:v>3/5/2017</c:v>
                </c:pt>
                <c:pt idx="17112">
                  <c:v>3/6/2017</c:v>
                </c:pt>
                <c:pt idx="17113">
                  <c:v>3/7/2017</c:v>
                </c:pt>
                <c:pt idx="17114">
                  <c:v>3/8/2017</c:v>
                </c:pt>
                <c:pt idx="17115">
                  <c:v>3/9/2017</c:v>
                </c:pt>
                <c:pt idx="17116">
                  <c:v>3/10/2017</c:v>
                </c:pt>
                <c:pt idx="17117">
                  <c:v>3/11/2017</c:v>
                </c:pt>
                <c:pt idx="17118">
                  <c:v>3/12/2017</c:v>
                </c:pt>
                <c:pt idx="17119">
                  <c:v>3/13/2017</c:v>
                </c:pt>
                <c:pt idx="17120">
                  <c:v>3/14/2017</c:v>
                </c:pt>
                <c:pt idx="17121">
                  <c:v>3/15/2017</c:v>
                </c:pt>
                <c:pt idx="17122">
                  <c:v>3/16/2017</c:v>
                </c:pt>
                <c:pt idx="17123">
                  <c:v>3/17/2017</c:v>
                </c:pt>
                <c:pt idx="17124">
                  <c:v>3/18/2017</c:v>
                </c:pt>
                <c:pt idx="17125">
                  <c:v>3/19/2017</c:v>
                </c:pt>
                <c:pt idx="17126">
                  <c:v>3/20/2017</c:v>
                </c:pt>
                <c:pt idx="17127">
                  <c:v>3/21/2017</c:v>
                </c:pt>
                <c:pt idx="17128">
                  <c:v>3/22/2017</c:v>
                </c:pt>
                <c:pt idx="17129">
                  <c:v>3/23/2017</c:v>
                </c:pt>
                <c:pt idx="17130">
                  <c:v>3/24/2017</c:v>
                </c:pt>
                <c:pt idx="17131">
                  <c:v>3/25/2017</c:v>
                </c:pt>
                <c:pt idx="17132">
                  <c:v>3/26/2017</c:v>
                </c:pt>
                <c:pt idx="17133">
                  <c:v>3/27/2017</c:v>
                </c:pt>
                <c:pt idx="17134">
                  <c:v>3/28/2017</c:v>
                </c:pt>
                <c:pt idx="17135">
                  <c:v>3/29/2017</c:v>
                </c:pt>
                <c:pt idx="17136">
                  <c:v>3/30/2017</c:v>
                </c:pt>
                <c:pt idx="17137">
                  <c:v>3/31/2017</c:v>
                </c:pt>
                <c:pt idx="17138">
                  <c:v>4/1/2017</c:v>
                </c:pt>
                <c:pt idx="17139">
                  <c:v>4/2/2017</c:v>
                </c:pt>
                <c:pt idx="17140">
                  <c:v>4/3/2017</c:v>
                </c:pt>
                <c:pt idx="17141">
                  <c:v>4/4/2017</c:v>
                </c:pt>
                <c:pt idx="17142">
                  <c:v>4/5/2017</c:v>
                </c:pt>
                <c:pt idx="17143">
                  <c:v>4/6/2017</c:v>
                </c:pt>
                <c:pt idx="17144">
                  <c:v>4/7/2017</c:v>
                </c:pt>
                <c:pt idx="17145">
                  <c:v>4/8/2017</c:v>
                </c:pt>
                <c:pt idx="17146">
                  <c:v>4/9/2017</c:v>
                </c:pt>
                <c:pt idx="17147">
                  <c:v>4/10/2017</c:v>
                </c:pt>
                <c:pt idx="17148">
                  <c:v>4/11/2017</c:v>
                </c:pt>
                <c:pt idx="17149">
                  <c:v>4/12/2017</c:v>
                </c:pt>
                <c:pt idx="17150">
                  <c:v>4/13/2017</c:v>
                </c:pt>
                <c:pt idx="17151">
                  <c:v>4/14/2017</c:v>
                </c:pt>
                <c:pt idx="17152">
                  <c:v>4/15/2017</c:v>
                </c:pt>
                <c:pt idx="17153">
                  <c:v>4/16/2017</c:v>
                </c:pt>
                <c:pt idx="17154">
                  <c:v>4/17/2017</c:v>
                </c:pt>
                <c:pt idx="17155">
                  <c:v>4/18/2017</c:v>
                </c:pt>
                <c:pt idx="17156">
                  <c:v>4/19/2017</c:v>
                </c:pt>
                <c:pt idx="17157">
                  <c:v>4/20/2017</c:v>
                </c:pt>
                <c:pt idx="17158">
                  <c:v>4/21/2017</c:v>
                </c:pt>
                <c:pt idx="17159">
                  <c:v>4/22/2017</c:v>
                </c:pt>
                <c:pt idx="17160">
                  <c:v>4/23/2017</c:v>
                </c:pt>
                <c:pt idx="17161">
                  <c:v>4/24/2017</c:v>
                </c:pt>
                <c:pt idx="17162">
                  <c:v>4/25/2017</c:v>
                </c:pt>
                <c:pt idx="17163">
                  <c:v>4/26/2017</c:v>
                </c:pt>
                <c:pt idx="17164">
                  <c:v>4/27/2017</c:v>
                </c:pt>
                <c:pt idx="17165">
                  <c:v>4/28/2017</c:v>
                </c:pt>
                <c:pt idx="17166">
                  <c:v>4/29/2017</c:v>
                </c:pt>
                <c:pt idx="17167">
                  <c:v>4/30/2017</c:v>
                </c:pt>
                <c:pt idx="17168">
                  <c:v>5/1/2017</c:v>
                </c:pt>
                <c:pt idx="17169">
                  <c:v>5/2/2017</c:v>
                </c:pt>
                <c:pt idx="17170">
                  <c:v>5/3/2017</c:v>
                </c:pt>
                <c:pt idx="17171">
                  <c:v>5/4/2017</c:v>
                </c:pt>
                <c:pt idx="17172">
                  <c:v>5/5/2017</c:v>
                </c:pt>
                <c:pt idx="17173">
                  <c:v>5/6/2017</c:v>
                </c:pt>
                <c:pt idx="17174">
                  <c:v>5/7/2017</c:v>
                </c:pt>
                <c:pt idx="17175">
                  <c:v>5/8/2017</c:v>
                </c:pt>
                <c:pt idx="17176">
                  <c:v>5/9/2017</c:v>
                </c:pt>
                <c:pt idx="17177">
                  <c:v>5/10/2017</c:v>
                </c:pt>
                <c:pt idx="17178">
                  <c:v>5/11/2017</c:v>
                </c:pt>
                <c:pt idx="17179">
                  <c:v>5/12/2017</c:v>
                </c:pt>
                <c:pt idx="17180">
                  <c:v>5/13/2017</c:v>
                </c:pt>
                <c:pt idx="17181">
                  <c:v>5/14/2017</c:v>
                </c:pt>
                <c:pt idx="17182">
                  <c:v>5/15/2017</c:v>
                </c:pt>
                <c:pt idx="17183">
                  <c:v>5/16/2017</c:v>
                </c:pt>
                <c:pt idx="17184">
                  <c:v>5/17/2017</c:v>
                </c:pt>
                <c:pt idx="17185">
                  <c:v>5/18/2017</c:v>
                </c:pt>
                <c:pt idx="17186">
                  <c:v>5/19/2017</c:v>
                </c:pt>
                <c:pt idx="17187">
                  <c:v>5/20/2017</c:v>
                </c:pt>
                <c:pt idx="17188">
                  <c:v>5/21/2017</c:v>
                </c:pt>
                <c:pt idx="17189">
                  <c:v>5/22/2017</c:v>
                </c:pt>
                <c:pt idx="17190">
                  <c:v>5/23/2017</c:v>
                </c:pt>
                <c:pt idx="17191">
                  <c:v>5/24/2017</c:v>
                </c:pt>
                <c:pt idx="17192">
                  <c:v>5/25/2017</c:v>
                </c:pt>
                <c:pt idx="17193">
                  <c:v>5/26/2017</c:v>
                </c:pt>
                <c:pt idx="17194">
                  <c:v>5/27/2017</c:v>
                </c:pt>
                <c:pt idx="17195">
                  <c:v>5/28/2017</c:v>
                </c:pt>
                <c:pt idx="17196">
                  <c:v>5/29/2017</c:v>
                </c:pt>
                <c:pt idx="17197">
                  <c:v>5/30/2017</c:v>
                </c:pt>
                <c:pt idx="17198">
                  <c:v>5/31/2017</c:v>
                </c:pt>
                <c:pt idx="17199">
                  <c:v>6/1/2017</c:v>
                </c:pt>
                <c:pt idx="17200">
                  <c:v>6/2/2017</c:v>
                </c:pt>
                <c:pt idx="17201">
                  <c:v>6/3/2017</c:v>
                </c:pt>
                <c:pt idx="17202">
                  <c:v>6/4/2017</c:v>
                </c:pt>
                <c:pt idx="17203">
                  <c:v>6/5/2017</c:v>
                </c:pt>
                <c:pt idx="17204">
                  <c:v>6/6/2017</c:v>
                </c:pt>
                <c:pt idx="17205">
                  <c:v>6/7/2017</c:v>
                </c:pt>
                <c:pt idx="17206">
                  <c:v>6/8/2017</c:v>
                </c:pt>
                <c:pt idx="17207">
                  <c:v>6/9/2017</c:v>
                </c:pt>
                <c:pt idx="17208">
                  <c:v>6/10/2017</c:v>
                </c:pt>
                <c:pt idx="17209">
                  <c:v>6/11/2017</c:v>
                </c:pt>
                <c:pt idx="17210">
                  <c:v>6/12/2017</c:v>
                </c:pt>
                <c:pt idx="17211">
                  <c:v>6/13/2017</c:v>
                </c:pt>
                <c:pt idx="17212">
                  <c:v>6/14/2017</c:v>
                </c:pt>
                <c:pt idx="17213">
                  <c:v>6/15/2017</c:v>
                </c:pt>
                <c:pt idx="17214">
                  <c:v>6/16/2017</c:v>
                </c:pt>
                <c:pt idx="17215">
                  <c:v>6/17/2017</c:v>
                </c:pt>
                <c:pt idx="17216">
                  <c:v>6/18/2017</c:v>
                </c:pt>
                <c:pt idx="17217">
                  <c:v>6/19/2017</c:v>
                </c:pt>
                <c:pt idx="17218">
                  <c:v>6/20/2017</c:v>
                </c:pt>
                <c:pt idx="17219">
                  <c:v>6/21/2017</c:v>
                </c:pt>
                <c:pt idx="17220">
                  <c:v>6/22/2017</c:v>
                </c:pt>
                <c:pt idx="17221">
                  <c:v>6/23/2017</c:v>
                </c:pt>
                <c:pt idx="17222">
                  <c:v>6/24/2017</c:v>
                </c:pt>
                <c:pt idx="17223">
                  <c:v>6/25/2017</c:v>
                </c:pt>
                <c:pt idx="17224">
                  <c:v>6/26/2017</c:v>
                </c:pt>
                <c:pt idx="17225">
                  <c:v>6/27/2017</c:v>
                </c:pt>
                <c:pt idx="17226">
                  <c:v>6/28/2017</c:v>
                </c:pt>
                <c:pt idx="17227">
                  <c:v>6/29/2017</c:v>
                </c:pt>
                <c:pt idx="17228">
                  <c:v>6/30/2017</c:v>
                </c:pt>
                <c:pt idx="17229">
                  <c:v>7/1/2017</c:v>
                </c:pt>
                <c:pt idx="17230">
                  <c:v>7/2/2017</c:v>
                </c:pt>
                <c:pt idx="17231">
                  <c:v>7/3/2017</c:v>
                </c:pt>
                <c:pt idx="17232">
                  <c:v>7/4/2017</c:v>
                </c:pt>
                <c:pt idx="17233">
                  <c:v>7/5/2017</c:v>
                </c:pt>
                <c:pt idx="17234">
                  <c:v>7/6/2017</c:v>
                </c:pt>
                <c:pt idx="17235">
                  <c:v>7/7/2017</c:v>
                </c:pt>
                <c:pt idx="17236">
                  <c:v>7/8/2017</c:v>
                </c:pt>
                <c:pt idx="17237">
                  <c:v>7/9/2017</c:v>
                </c:pt>
                <c:pt idx="17238">
                  <c:v>7/10/2017</c:v>
                </c:pt>
                <c:pt idx="17239">
                  <c:v>7/11/2017</c:v>
                </c:pt>
                <c:pt idx="17240">
                  <c:v>7/12/2017</c:v>
                </c:pt>
                <c:pt idx="17241">
                  <c:v>7/13/2017</c:v>
                </c:pt>
                <c:pt idx="17242">
                  <c:v>7/14/2017</c:v>
                </c:pt>
                <c:pt idx="17243">
                  <c:v>7/15/2017</c:v>
                </c:pt>
                <c:pt idx="17244">
                  <c:v>7/16/2017</c:v>
                </c:pt>
                <c:pt idx="17245">
                  <c:v>7/17/2017</c:v>
                </c:pt>
                <c:pt idx="17246">
                  <c:v>7/18/2017</c:v>
                </c:pt>
                <c:pt idx="17247">
                  <c:v>7/19/2017</c:v>
                </c:pt>
                <c:pt idx="17248">
                  <c:v>7/20/2017</c:v>
                </c:pt>
                <c:pt idx="17249">
                  <c:v>7/21/2017</c:v>
                </c:pt>
                <c:pt idx="17250">
                  <c:v>7/22/2017</c:v>
                </c:pt>
                <c:pt idx="17251">
                  <c:v>7/23/2017</c:v>
                </c:pt>
                <c:pt idx="17252">
                  <c:v>7/24/2017</c:v>
                </c:pt>
                <c:pt idx="17253">
                  <c:v>7/25/2017</c:v>
                </c:pt>
                <c:pt idx="17254">
                  <c:v>7/26/2017</c:v>
                </c:pt>
                <c:pt idx="17255">
                  <c:v>7/27/2017</c:v>
                </c:pt>
                <c:pt idx="17256">
                  <c:v>7/28/2017</c:v>
                </c:pt>
                <c:pt idx="17257">
                  <c:v>7/29/2017</c:v>
                </c:pt>
                <c:pt idx="17258">
                  <c:v>7/30/2017</c:v>
                </c:pt>
                <c:pt idx="17259">
                  <c:v>7/31/2017</c:v>
                </c:pt>
                <c:pt idx="17260">
                  <c:v>8/1/2017</c:v>
                </c:pt>
                <c:pt idx="17261">
                  <c:v>8/2/2017</c:v>
                </c:pt>
                <c:pt idx="17262">
                  <c:v>8/3/2017</c:v>
                </c:pt>
                <c:pt idx="17263">
                  <c:v>8/4/2017</c:v>
                </c:pt>
                <c:pt idx="17264">
                  <c:v>8/5/2017</c:v>
                </c:pt>
                <c:pt idx="17265">
                  <c:v>8/6/2017</c:v>
                </c:pt>
                <c:pt idx="17266">
                  <c:v>8/7/2017</c:v>
                </c:pt>
                <c:pt idx="17267">
                  <c:v>8/8/2017</c:v>
                </c:pt>
                <c:pt idx="17268">
                  <c:v>8/9/2017</c:v>
                </c:pt>
                <c:pt idx="17269">
                  <c:v>8/10/2017</c:v>
                </c:pt>
                <c:pt idx="17270">
                  <c:v>8/11/2017</c:v>
                </c:pt>
                <c:pt idx="17271">
                  <c:v>8/12/2017</c:v>
                </c:pt>
                <c:pt idx="17272">
                  <c:v>8/13/2017</c:v>
                </c:pt>
                <c:pt idx="17273">
                  <c:v>8/14/2017</c:v>
                </c:pt>
                <c:pt idx="17274">
                  <c:v>8/15/2017</c:v>
                </c:pt>
                <c:pt idx="17275">
                  <c:v>8/16/2017</c:v>
                </c:pt>
                <c:pt idx="17276">
                  <c:v>8/17/2017</c:v>
                </c:pt>
                <c:pt idx="17277">
                  <c:v>8/18/2017</c:v>
                </c:pt>
                <c:pt idx="17278">
                  <c:v>8/19/2017</c:v>
                </c:pt>
                <c:pt idx="17279">
                  <c:v>8/20/2017</c:v>
                </c:pt>
                <c:pt idx="17280">
                  <c:v>8/21/2017</c:v>
                </c:pt>
                <c:pt idx="17281">
                  <c:v>8/22/2017</c:v>
                </c:pt>
                <c:pt idx="17282">
                  <c:v>8/23/2017</c:v>
                </c:pt>
                <c:pt idx="17283">
                  <c:v>8/24/2017</c:v>
                </c:pt>
                <c:pt idx="17284">
                  <c:v>8/25/2017</c:v>
                </c:pt>
                <c:pt idx="17285">
                  <c:v>8/26/2017</c:v>
                </c:pt>
                <c:pt idx="17286">
                  <c:v>8/27/2017</c:v>
                </c:pt>
                <c:pt idx="17287">
                  <c:v>8/28/2017</c:v>
                </c:pt>
                <c:pt idx="17288">
                  <c:v>8/29/2017</c:v>
                </c:pt>
                <c:pt idx="17289">
                  <c:v>8/30/2017</c:v>
                </c:pt>
                <c:pt idx="17290">
                  <c:v>8/31/2017</c:v>
                </c:pt>
                <c:pt idx="17291">
                  <c:v>9/1/2017</c:v>
                </c:pt>
                <c:pt idx="17292">
                  <c:v>9/2/2017</c:v>
                </c:pt>
                <c:pt idx="17293">
                  <c:v>9/3/2017</c:v>
                </c:pt>
                <c:pt idx="17294">
                  <c:v>9/4/2017</c:v>
                </c:pt>
                <c:pt idx="17295">
                  <c:v>9/5/2017</c:v>
                </c:pt>
                <c:pt idx="17296">
                  <c:v>9/6/2017</c:v>
                </c:pt>
                <c:pt idx="17297">
                  <c:v>9/7/2017</c:v>
                </c:pt>
                <c:pt idx="17298">
                  <c:v>9/8/2017</c:v>
                </c:pt>
                <c:pt idx="17299">
                  <c:v>9/9/2017</c:v>
                </c:pt>
                <c:pt idx="17300">
                  <c:v>9/10/2017</c:v>
                </c:pt>
                <c:pt idx="17301">
                  <c:v>9/11/2017</c:v>
                </c:pt>
                <c:pt idx="17302">
                  <c:v>9/12/2017</c:v>
                </c:pt>
                <c:pt idx="17303">
                  <c:v>9/13/2017</c:v>
                </c:pt>
                <c:pt idx="17304">
                  <c:v>9/14/2017</c:v>
                </c:pt>
                <c:pt idx="17305">
                  <c:v>9/15/2017</c:v>
                </c:pt>
                <c:pt idx="17306">
                  <c:v>9/16/2017</c:v>
                </c:pt>
                <c:pt idx="17307">
                  <c:v>9/17/2017</c:v>
                </c:pt>
                <c:pt idx="17308">
                  <c:v>9/18/2017</c:v>
                </c:pt>
                <c:pt idx="17309">
                  <c:v>9/19/2017</c:v>
                </c:pt>
                <c:pt idx="17310">
                  <c:v>9/20/2017</c:v>
                </c:pt>
                <c:pt idx="17311">
                  <c:v>9/21/2017</c:v>
                </c:pt>
                <c:pt idx="17312">
                  <c:v>9/22/2017</c:v>
                </c:pt>
                <c:pt idx="17313">
                  <c:v>9/23/2017</c:v>
                </c:pt>
                <c:pt idx="17314">
                  <c:v>9/24/2017</c:v>
                </c:pt>
                <c:pt idx="17315">
                  <c:v>9/25/2017</c:v>
                </c:pt>
                <c:pt idx="17316">
                  <c:v>9/26/2017</c:v>
                </c:pt>
                <c:pt idx="17317">
                  <c:v>9/27/2017</c:v>
                </c:pt>
                <c:pt idx="17318">
                  <c:v>9/28/2017</c:v>
                </c:pt>
                <c:pt idx="17319">
                  <c:v>9/29/2017</c:v>
                </c:pt>
                <c:pt idx="17320">
                  <c:v>9/30/2017</c:v>
                </c:pt>
                <c:pt idx="17321">
                  <c:v>10/1/2017</c:v>
                </c:pt>
                <c:pt idx="17322">
                  <c:v>10/2/2017</c:v>
                </c:pt>
                <c:pt idx="17323">
                  <c:v>10/3/2017</c:v>
                </c:pt>
                <c:pt idx="17324">
                  <c:v>10/4/2017</c:v>
                </c:pt>
                <c:pt idx="17325">
                  <c:v>10/5/2017</c:v>
                </c:pt>
                <c:pt idx="17326">
                  <c:v>10/6/2017</c:v>
                </c:pt>
                <c:pt idx="17327">
                  <c:v>10/7/2017</c:v>
                </c:pt>
                <c:pt idx="17328">
                  <c:v>10/8/2017</c:v>
                </c:pt>
                <c:pt idx="17329">
                  <c:v>10/9/2017</c:v>
                </c:pt>
                <c:pt idx="17330">
                  <c:v>10/10/2017</c:v>
                </c:pt>
                <c:pt idx="17331">
                  <c:v>10/11/2017</c:v>
                </c:pt>
                <c:pt idx="17332">
                  <c:v>10/12/2017</c:v>
                </c:pt>
                <c:pt idx="17333">
                  <c:v>10/13/2017</c:v>
                </c:pt>
                <c:pt idx="17334">
                  <c:v>10/14/2017</c:v>
                </c:pt>
                <c:pt idx="17335">
                  <c:v>10/15/2017</c:v>
                </c:pt>
                <c:pt idx="17336">
                  <c:v>10/16/2017</c:v>
                </c:pt>
                <c:pt idx="17337">
                  <c:v>10/17/2017</c:v>
                </c:pt>
                <c:pt idx="17338">
                  <c:v>10/18/2017</c:v>
                </c:pt>
                <c:pt idx="17339">
                  <c:v>10/19/2017</c:v>
                </c:pt>
                <c:pt idx="17340">
                  <c:v>10/20/2017</c:v>
                </c:pt>
                <c:pt idx="17341">
                  <c:v>10/21/2017</c:v>
                </c:pt>
                <c:pt idx="17342">
                  <c:v>10/22/2017</c:v>
                </c:pt>
                <c:pt idx="17343">
                  <c:v>10/23/2017</c:v>
                </c:pt>
                <c:pt idx="17344">
                  <c:v>10/24/2017</c:v>
                </c:pt>
                <c:pt idx="17345">
                  <c:v>10/25/2017</c:v>
                </c:pt>
                <c:pt idx="17346">
                  <c:v>10/26/2017</c:v>
                </c:pt>
                <c:pt idx="17347">
                  <c:v>10/27/2017</c:v>
                </c:pt>
                <c:pt idx="17348">
                  <c:v>10/28/2017</c:v>
                </c:pt>
                <c:pt idx="17349">
                  <c:v>10/29/2017</c:v>
                </c:pt>
                <c:pt idx="17350">
                  <c:v>10/30/2017</c:v>
                </c:pt>
                <c:pt idx="17351">
                  <c:v>10/31/2017</c:v>
                </c:pt>
                <c:pt idx="17352">
                  <c:v>11/1/2017</c:v>
                </c:pt>
                <c:pt idx="17353">
                  <c:v>11/2/2017</c:v>
                </c:pt>
                <c:pt idx="17354">
                  <c:v>11/3/2017</c:v>
                </c:pt>
                <c:pt idx="17355">
                  <c:v>11/4/2017</c:v>
                </c:pt>
                <c:pt idx="17356">
                  <c:v>11/5/2017</c:v>
                </c:pt>
                <c:pt idx="17357">
                  <c:v>11/6/2017</c:v>
                </c:pt>
                <c:pt idx="17358">
                  <c:v>11/7/2017</c:v>
                </c:pt>
                <c:pt idx="17359">
                  <c:v>11/8/2017</c:v>
                </c:pt>
                <c:pt idx="17360">
                  <c:v>11/9/2017</c:v>
                </c:pt>
                <c:pt idx="17361">
                  <c:v>11/10/2017</c:v>
                </c:pt>
                <c:pt idx="17362">
                  <c:v>11/11/2017</c:v>
                </c:pt>
                <c:pt idx="17363">
                  <c:v>11/12/2017</c:v>
                </c:pt>
                <c:pt idx="17364">
                  <c:v>11/13/2017</c:v>
                </c:pt>
                <c:pt idx="17365">
                  <c:v>11/14/2017</c:v>
                </c:pt>
                <c:pt idx="17366">
                  <c:v>11/15/2017</c:v>
                </c:pt>
                <c:pt idx="17367">
                  <c:v>11/16/2017</c:v>
                </c:pt>
                <c:pt idx="17368">
                  <c:v>11/17/2017</c:v>
                </c:pt>
                <c:pt idx="17369">
                  <c:v>11/18/2017</c:v>
                </c:pt>
                <c:pt idx="17370">
                  <c:v>11/19/2017</c:v>
                </c:pt>
                <c:pt idx="17371">
                  <c:v>11/20/2017</c:v>
                </c:pt>
                <c:pt idx="17372">
                  <c:v>11/21/2017</c:v>
                </c:pt>
                <c:pt idx="17373">
                  <c:v>11/22/2017</c:v>
                </c:pt>
                <c:pt idx="17374">
                  <c:v>11/23/2017</c:v>
                </c:pt>
                <c:pt idx="17375">
                  <c:v>11/24/2017</c:v>
                </c:pt>
                <c:pt idx="17376">
                  <c:v>11/25/2017</c:v>
                </c:pt>
                <c:pt idx="17377">
                  <c:v>11/26/2017</c:v>
                </c:pt>
                <c:pt idx="17378">
                  <c:v>11/27/2017</c:v>
                </c:pt>
                <c:pt idx="17379">
                  <c:v>11/28/2017</c:v>
                </c:pt>
                <c:pt idx="17380">
                  <c:v>11/29/2017</c:v>
                </c:pt>
                <c:pt idx="17381">
                  <c:v>11/30/2017</c:v>
                </c:pt>
                <c:pt idx="17382">
                  <c:v>12/1/2017</c:v>
                </c:pt>
                <c:pt idx="17383">
                  <c:v>12/2/2017</c:v>
                </c:pt>
                <c:pt idx="17384">
                  <c:v>12/3/2017</c:v>
                </c:pt>
                <c:pt idx="17385">
                  <c:v>12/4/2017</c:v>
                </c:pt>
                <c:pt idx="17386">
                  <c:v>12/5/2017</c:v>
                </c:pt>
                <c:pt idx="17387">
                  <c:v>12/6/2017</c:v>
                </c:pt>
                <c:pt idx="17388">
                  <c:v>12/7/2017</c:v>
                </c:pt>
                <c:pt idx="17389">
                  <c:v>12/8/2017</c:v>
                </c:pt>
                <c:pt idx="17390">
                  <c:v>12/9/2017</c:v>
                </c:pt>
                <c:pt idx="17391">
                  <c:v>12/10/2017</c:v>
                </c:pt>
                <c:pt idx="17392">
                  <c:v>12/11/2017</c:v>
                </c:pt>
                <c:pt idx="17393">
                  <c:v>12/12/2017</c:v>
                </c:pt>
                <c:pt idx="17394">
                  <c:v>12/13/2017</c:v>
                </c:pt>
                <c:pt idx="17395">
                  <c:v>12/14/2017</c:v>
                </c:pt>
                <c:pt idx="17396">
                  <c:v>12/15/2017</c:v>
                </c:pt>
                <c:pt idx="17397">
                  <c:v>12/16/2017</c:v>
                </c:pt>
                <c:pt idx="17398">
                  <c:v>12/17/2017</c:v>
                </c:pt>
                <c:pt idx="17399">
                  <c:v>12/18/2017</c:v>
                </c:pt>
                <c:pt idx="17400">
                  <c:v>12/19/2017</c:v>
                </c:pt>
                <c:pt idx="17401">
                  <c:v>12/20/2017</c:v>
                </c:pt>
                <c:pt idx="17402">
                  <c:v>12/21/2017</c:v>
                </c:pt>
                <c:pt idx="17403">
                  <c:v>12/22/2017</c:v>
                </c:pt>
                <c:pt idx="17404">
                  <c:v>12/23/2017</c:v>
                </c:pt>
                <c:pt idx="17405">
                  <c:v>12/24/2017</c:v>
                </c:pt>
                <c:pt idx="17406">
                  <c:v>12/25/2017</c:v>
                </c:pt>
                <c:pt idx="17407">
                  <c:v>12/26/2017</c:v>
                </c:pt>
                <c:pt idx="17408">
                  <c:v>12/27/2017</c:v>
                </c:pt>
                <c:pt idx="17409">
                  <c:v>12/28/2017</c:v>
                </c:pt>
                <c:pt idx="17410">
                  <c:v>12/29/2017</c:v>
                </c:pt>
                <c:pt idx="17411">
                  <c:v>12/30/2017</c:v>
                </c:pt>
                <c:pt idx="17412">
                  <c:v>12/31/2017</c:v>
                </c:pt>
                <c:pt idx="17413">
                  <c:v>1/1/2018</c:v>
                </c:pt>
                <c:pt idx="17414">
                  <c:v>1/2/2018</c:v>
                </c:pt>
                <c:pt idx="17415">
                  <c:v>1/3/2018</c:v>
                </c:pt>
                <c:pt idx="17416">
                  <c:v>1/4/2018</c:v>
                </c:pt>
                <c:pt idx="17417">
                  <c:v>1/5/2018</c:v>
                </c:pt>
                <c:pt idx="17418">
                  <c:v>1/6/2018</c:v>
                </c:pt>
                <c:pt idx="17419">
                  <c:v>1/7/2018</c:v>
                </c:pt>
                <c:pt idx="17420">
                  <c:v>1/8/2018</c:v>
                </c:pt>
                <c:pt idx="17421">
                  <c:v>1/9/2018</c:v>
                </c:pt>
                <c:pt idx="17422">
                  <c:v>1/10/2018</c:v>
                </c:pt>
                <c:pt idx="17423">
                  <c:v>1/11/2018</c:v>
                </c:pt>
                <c:pt idx="17424">
                  <c:v>1/12/2018</c:v>
                </c:pt>
                <c:pt idx="17425">
                  <c:v>1/13/2018</c:v>
                </c:pt>
                <c:pt idx="17426">
                  <c:v>1/14/2018</c:v>
                </c:pt>
                <c:pt idx="17427">
                  <c:v>1/15/2018</c:v>
                </c:pt>
                <c:pt idx="17428">
                  <c:v>1/16/2018</c:v>
                </c:pt>
                <c:pt idx="17429">
                  <c:v>1/17/2018</c:v>
                </c:pt>
                <c:pt idx="17430">
                  <c:v>1/18/2018</c:v>
                </c:pt>
                <c:pt idx="17431">
                  <c:v>1/19/2018</c:v>
                </c:pt>
                <c:pt idx="17432">
                  <c:v>1/20/2018</c:v>
                </c:pt>
                <c:pt idx="17433">
                  <c:v>1/21/2018</c:v>
                </c:pt>
                <c:pt idx="17434">
                  <c:v>1/22/2018</c:v>
                </c:pt>
                <c:pt idx="17435">
                  <c:v>1/23/2018</c:v>
                </c:pt>
                <c:pt idx="17436">
                  <c:v>1/24/2018</c:v>
                </c:pt>
                <c:pt idx="17437">
                  <c:v>1/25/2018</c:v>
                </c:pt>
                <c:pt idx="17438">
                  <c:v>1/26/2018</c:v>
                </c:pt>
                <c:pt idx="17439">
                  <c:v>1/27/2018</c:v>
                </c:pt>
                <c:pt idx="17440">
                  <c:v>1/28/2018</c:v>
                </c:pt>
                <c:pt idx="17441">
                  <c:v>1/29/2018</c:v>
                </c:pt>
                <c:pt idx="17442">
                  <c:v>1/30/2018</c:v>
                </c:pt>
                <c:pt idx="17443">
                  <c:v>1/31/2018</c:v>
                </c:pt>
                <c:pt idx="17444">
                  <c:v>2/1/2018</c:v>
                </c:pt>
                <c:pt idx="17445">
                  <c:v>2/2/2018</c:v>
                </c:pt>
                <c:pt idx="17446">
                  <c:v>2/3/2018</c:v>
                </c:pt>
                <c:pt idx="17447">
                  <c:v>2/4/2018</c:v>
                </c:pt>
                <c:pt idx="17448">
                  <c:v>2/5/2018</c:v>
                </c:pt>
                <c:pt idx="17449">
                  <c:v>2/6/2018</c:v>
                </c:pt>
                <c:pt idx="17450">
                  <c:v>2/7/2018</c:v>
                </c:pt>
                <c:pt idx="17451">
                  <c:v>2/8/2018</c:v>
                </c:pt>
                <c:pt idx="17452">
                  <c:v>2/9/2018</c:v>
                </c:pt>
                <c:pt idx="17453">
                  <c:v>2/10/2018</c:v>
                </c:pt>
                <c:pt idx="17454">
                  <c:v>2/11/2018</c:v>
                </c:pt>
                <c:pt idx="17455">
                  <c:v>2/12/2018</c:v>
                </c:pt>
                <c:pt idx="17456">
                  <c:v>2/13/2018</c:v>
                </c:pt>
                <c:pt idx="17457">
                  <c:v>2/14/2018</c:v>
                </c:pt>
                <c:pt idx="17458">
                  <c:v>2/15/2018</c:v>
                </c:pt>
                <c:pt idx="17459">
                  <c:v>2/16/2018</c:v>
                </c:pt>
                <c:pt idx="17460">
                  <c:v>2/17/2018</c:v>
                </c:pt>
                <c:pt idx="17461">
                  <c:v>2/18/2018</c:v>
                </c:pt>
                <c:pt idx="17462">
                  <c:v>2/19/2018</c:v>
                </c:pt>
                <c:pt idx="17463">
                  <c:v>2/20/2018</c:v>
                </c:pt>
                <c:pt idx="17464">
                  <c:v>2/21/2018</c:v>
                </c:pt>
                <c:pt idx="17465">
                  <c:v>2/22/2018</c:v>
                </c:pt>
                <c:pt idx="17466">
                  <c:v>2/23/2018</c:v>
                </c:pt>
                <c:pt idx="17467">
                  <c:v>2/24/2018</c:v>
                </c:pt>
                <c:pt idx="17468">
                  <c:v>2/25/2018</c:v>
                </c:pt>
                <c:pt idx="17469">
                  <c:v>2/26/2018</c:v>
                </c:pt>
                <c:pt idx="17470">
                  <c:v>2/27/2018</c:v>
                </c:pt>
                <c:pt idx="17471">
                  <c:v>2/28/2018</c:v>
                </c:pt>
                <c:pt idx="17472">
                  <c:v>3/1/2018</c:v>
                </c:pt>
                <c:pt idx="17473">
                  <c:v>3/2/2018</c:v>
                </c:pt>
                <c:pt idx="17474">
                  <c:v>3/3/2018</c:v>
                </c:pt>
                <c:pt idx="17475">
                  <c:v>3/4/2018</c:v>
                </c:pt>
                <c:pt idx="17476">
                  <c:v>3/5/2018</c:v>
                </c:pt>
                <c:pt idx="17477">
                  <c:v>3/6/2018</c:v>
                </c:pt>
                <c:pt idx="17478">
                  <c:v>3/7/2018</c:v>
                </c:pt>
                <c:pt idx="17479">
                  <c:v>3/8/2018</c:v>
                </c:pt>
                <c:pt idx="17480">
                  <c:v>3/9/2018</c:v>
                </c:pt>
                <c:pt idx="17481">
                  <c:v>3/10/2018</c:v>
                </c:pt>
                <c:pt idx="17482">
                  <c:v>3/11/2018</c:v>
                </c:pt>
                <c:pt idx="17483">
                  <c:v>3/12/2018</c:v>
                </c:pt>
                <c:pt idx="17484">
                  <c:v>3/13/2018</c:v>
                </c:pt>
                <c:pt idx="17485">
                  <c:v>3/14/2018</c:v>
                </c:pt>
                <c:pt idx="17486">
                  <c:v>3/15/2018</c:v>
                </c:pt>
                <c:pt idx="17487">
                  <c:v>3/16/2018</c:v>
                </c:pt>
                <c:pt idx="17488">
                  <c:v>3/17/2018</c:v>
                </c:pt>
                <c:pt idx="17489">
                  <c:v>3/18/2018</c:v>
                </c:pt>
                <c:pt idx="17490">
                  <c:v>3/19/2018</c:v>
                </c:pt>
                <c:pt idx="17491">
                  <c:v>3/20/2018</c:v>
                </c:pt>
                <c:pt idx="17492">
                  <c:v>3/21/2018</c:v>
                </c:pt>
                <c:pt idx="17493">
                  <c:v>3/22/2018</c:v>
                </c:pt>
                <c:pt idx="17494">
                  <c:v>3/23/2018</c:v>
                </c:pt>
                <c:pt idx="17495">
                  <c:v>3/24/2018</c:v>
                </c:pt>
                <c:pt idx="17496">
                  <c:v>3/25/2018</c:v>
                </c:pt>
                <c:pt idx="17497">
                  <c:v>3/26/2018</c:v>
                </c:pt>
                <c:pt idx="17498">
                  <c:v>3/27/2018</c:v>
                </c:pt>
                <c:pt idx="17499">
                  <c:v>3/28/2018</c:v>
                </c:pt>
                <c:pt idx="17500">
                  <c:v>3/29/2018</c:v>
                </c:pt>
                <c:pt idx="17501">
                  <c:v>3/30/2018</c:v>
                </c:pt>
                <c:pt idx="17502">
                  <c:v>3/31/2018</c:v>
                </c:pt>
                <c:pt idx="17503">
                  <c:v>4/1/2018</c:v>
                </c:pt>
                <c:pt idx="17504">
                  <c:v>4/2/2018</c:v>
                </c:pt>
                <c:pt idx="17505">
                  <c:v>4/3/2018</c:v>
                </c:pt>
                <c:pt idx="17506">
                  <c:v>4/4/2018</c:v>
                </c:pt>
                <c:pt idx="17507">
                  <c:v>4/5/2018</c:v>
                </c:pt>
                <c:pt idx="17508">
                  <c:v>4/6/2018</c:v>
                </c:pt>
                <c:pt idx="17509">
                  <c:v>4/7/2018</c:v>
                </c:pt>
                <c:pt idx="17510">
                  <c:v>4/8/2018</c:v>
                </c:pt>
                <c:pt idx="17511">
                  <c:v>4/9/2018</c:v>
                </c:pt>
                <c:pt idx="17512">
                  <c:v>4/10/2018</c:v>
                </c:pt>
                <c:pt idx="17513">
                  <c:v>4/11/2018</c:v>
                </c:pt>
                <c:pt idx="17514">
                  <c:v>4/12/2018</c:v>
                </c:pt>
                <c:pt idx="17515">
                  <c:v>4/13/2018</c:v>
                </c:pt>
                <c:pt idx="17516">
                  <c:v>4/14/2018</c:v>
                </c:pt>
                <c:pt idx="17517">
                  <c:v>4/15/2018</c:v>
                </c:pt>
                <c:pt idx="17518">
                  <c:v>4/16/2018</c:v>
                </c:pt>
                <c:pt idx="17519">
                  <c:v>4/17/2018</c:v>
                </c:pt>
                <c:pt idx="17520">
                  <c:v>4/18/2018</c:v>
                </c:pt>
                <c:pt idx="17521">
                  <c:v>4/19/2018</c:v>
                </c:pt>
                <c:pt idx="17522">
                  <c:v>4/20/2018</c:v>
                </c:pt>
                <c:pt idx="17523">
                  <c:v>4/21/2018</c:v>
                </c:pt>
                <c:pt idx="17524">
                  <c:v>4/22/2018</c:v>
                </c:pt>
                <c:pt idx="17525">
                  <c:v>4/23/2018</c:v>
                </c:pt>
                <c:pt idx="17526">
                  <c:v>4/24/2018</c:v>
                </c:pt>
                <c:pt idx="17527">
                  <c:v>4/25/2018</c:v>
                </c:pt>
                <c:pt idx="17528">
                  <c:v>4/26/2018</c:v>
                </c:pt>
                <c:pt idx="17529">
                  <c:v>4/27/2018</c:v>
                </c:pt>
                <c:pt idx="17530">
                  <c:v>4/28/2018</c:v>
                </c:pt>
                <c:pt idx="17531">
                  <c:v>4/29/2018</c:v>
                </c:pt>
                <c:pt idx="17532">
                  <c:v>4/30/2018</c:v>
                </c:pt>
                <c:pt idx="17533">
                  <c:v>5/1/2018</c:v>
                </c:pt>
                <c:pt idx="17534">
                  <c:v>5/2/2018</c:v>
                </c:pt>
                <c:pt idx="17535">
                  <c:v>5/3/2018</c:v>
                </c:pt>
                <c:pt idx="17536">
                  <c:v>5/4/2018</c:v>
                </c:pt>
                <c:pt idx="17537">
                  <c:v>5/5/2018</c:v>
                </c:pt>
                <c:pt idx="17538">
                  <c:v>5/6/2018</c:v>
                </c:pt>
                <c:pt idx="17539">
                  <c:v>5/7/2018</c:v>
                </c:pt>
                <c:pt idx="17540">
                  <c:v>5/8/2018</c:v>
                </c:pt>
                <c:pt idx="17541">
                  <c:v>5/9/2018</c:v>
                </c:pt>
                <c:pt idx="17542">
                  <c:v>5/10/2018</c:v>
                </c:pt>
                <c:pt idx="17543">
                  <c:v>5/11/2018</c:v>
                </c:pt>
                <c:pt idx="17544">
                  <c:v>5/12/2018</c:v>
                </c:pt>
                <c:pt idx="17545">
                  <c:v>5/13/2018</c:v>
                </c:pt>
                <c:pt idx="17546">
                  <c:v>5/14/2018</c:v>
                </c:pt>
                <c:pt idx="17547">
                  <c:v>5/15/2018</c:v>
                </c:pt>
                <c:pt idx="17548">
                  <c:v>5/16/2018</c:v>
                </c:pt>
                <c:pt idx="17549">
                  <c:v>5/17/2018</c:v>
                </c:pt>
                <c:pt idx="17550">
                  <c:v>5/18/2018</c:v>
                </c:pt>
                <c:pt idx="17551">
                  <c:v>5/19/2018</c:v>
                </c:pt>
                <c:pt idx="17552">
                  <c:v>5/20/2018</c:v>
                </c:pt>
                <c:pt idx="17553">
                  <c:v>5/21/2018</c:v>
                </c:pt>
                <c:pt idx="17554">
                  <c:v>5/22/2018</c:v>
                </c:pt>
                <c:pt idx="17555">
                  <c:v>5/23/2018</c:v>
                </c:pt>
                <c:pt idx="17556">
                  <c:v>5/24/2018</c:v>
                </c:pt>
                <c:pt idx="17557">
                  <c:v>5/25/2018</c:v>
                </c:pt>
                <c:pt idx="17558">
                  <c:v>5/26/2018</c:v>
                </c:pt>
                <c:pt idx="17559">
                  <c:v>5/27/2018</c:v>
                </c:pt>
                <c:pt idx="17560">
                  <c:v>5/28/2018</c:v>
                </c:pt>
                <c:pt idx="17561">
                  <c:v>5/29/2018</c:v>
                </c:pt>
                <c:pt idx="17562">
                  <c:v>5/30/2018</c:v>
                </c:pt>
                <c:pt idx="17563">
                  <c:v>5/31/2018</c:v>
                </c:pt>
                <c:pt idx="17564">
                  <c:v>6/1/2018</c:v>
                </c:pt>
                <c:pt idx="17565">
                  <c:v>6/2/2018</c:v>
                </c:pt>
                <c:pt idx="17566">
                  <c:v>6/3/2018</c:v>
                </c:pt>
                <c:pt idx="17567">
                  <c:v>6/4/2018</c:v>
                </c:pt>
                <c:pt idx="17568">
                  <c:v>6/5/2018</c:v>
                </c:pt>
                <c:pt idx="17569">
                  <c:v>6/6/2018</c:v>
                </c:pt>
                <c:pt idx="17570">
                  <c:v>6/7/2018</c:v>
                </c:pt>
                <c:pt idx="17571">
                  <c:v>6/8/2018</c:v>
                </c:pt>
                <c:pt idx="17572">
                  <c:v>6/9/2018</c:v>
                </c:pt>
                <c:pt idx="17573">
                  <c:v>6/10/2018</c:v>
                </c:pt>
                <c:pt idx="17574">
                  <c:v>6/11/2018</c:v>
                </c:pt>
                <c:pt idx="17575">
                  <c:v>6/12/2018</c:v>
                </c:pt>
                <c:pt idx="17576">
                  <c:v>6/13/2018</c:v>
                </c:pt>
                <c:pt idx="17577">
                  <c:v>6/14/2018</c:v>
                </c:pt>
                <c:pt idx="17578">
                  <c:v>6/15/2018</c:v>
                </c:pt>
                <c:pt idx="17579">
                  <c:v>6/16/2018</c:v>
                </c:pt>
                <c:pt idx="17580">
                  <c:v>6/17/2018</c:v>
                </c:pt>
                <c:pt idx="17581">
                  <c:v>6/18/2018</c:v>
                </c:pt>
                <c:pt idx="17582">
                  <c:v>6/19/2018</c:v>
                </c:pt>
                <c:pt idx="17583">
                  <c:v>6/20/2018</c:v>
                </c:pt>
                <c:pt idx="17584">
                  <c:v>6/21/2018</c:v>
                </c:pt>
                <c:pt idx="17585">
                  <c:v>6/22/2018</c:v>
                </c:pt>
                <c:pt idx="17586">
                  <c:v>6/23/2018</c:v>
                </c:pt>
                <c:pt idx="17587">
                  <c:v>6/24/2018</c:v>
                </c:pt>
                <c:pt idx="17588">
                  <c:v>6/25/2018</c:v>
                </c:pt>
                <c:pt idx="17589">
                  <c:v>6/26/2018</c:v>
                </c:pt>
                <c:pt idx="17590">
                  <c:v>6/27/2018</c:v>
                </c:pt>
                <c:pt idx="17591">
                  <c:v>6/28/2018</c:v>
                </c:pt>
                <c:pt idx="17592">
                  <c:v>6/29/2018</c:v>
                </c:pt>
                <c:pt idx="17593">
                  <c:v>6/30/2018</c:v>
                </c:pt>
                <c:pt idx="17594">
                  <c:v>7/1/2018</c:v>
                </c:pt>
                <c:pt idx="17595">
                  <c:v>7/2/2018</c:v>
                </c:pt>
                <c:pt idx="17596">
                  <c:v>7/3/2018</c:v>
                </c:pt>
                <c:pt idx="17597">
                  <c:v>7/4/2018</c:v>
                </c:pt>
                <c:pt idx="17598">
                  <c:v>7/5/2018</c:v>
                </c:pt>
                <c:pt idx="17599">
                  <c:v>7/6/2018</c:v>
                </c:pt>
                <c:pt idx="17600">
                  <c:v>7/7/2018</c:v>
                </c:pt>
                <c:pt idx="17601">
                  <c:v>7/8/2018</c:v>
                </c:pt>
                <c:pt idx="17602">
                  <c:v>7/9/2018</c:v>
                </c:pt>
                <c:pt idx="17603">
                  <c:v>7/10/2018</c:v>
                </c:pt>
                <c:pt idx="17604">
                  <c:v>7/11/2018</c:v>
                </c:pt>
                <c:pt idx="17605">
                  <c:v>7/12/2018</c:v>
                </c:pt>
                <c:pt idx="17606">
                  <c:v>7/13/2018</c:v>
                </c:pt>
                <c:pt idx="17607">
                  <c:v>7/14/2018</c:v>
                </c:pt>
                <c:pt idx="17608">
                  <c:v>7/15/2018</c:v>
                </c:pt>
                <c:pt idx="17609">
                  <c:v>7/16/2018</c:v>
                </c:pt>
                <c:pt idx="17610">
                  <c:v>7/17/2018</c:v>
                </c:pt>
                <c:pt idx="17611">
                  <c:v>7/18/2018</c:v>
                </c:pt>
                <c:pt idx="17612">
                  <c:v>7/19/2018</c:v>
                </c:pt>
                <c:pt idx="17613">
                  <c:v>7/20/2018</c:v>
                </c:pt>
                <c:pt idx="17614">
                  <c:v>7/21/2018</c:v>
                </c:pt>
                <c:pt idx="17615">
                  <c:v>7/22/2018</c:v>
                </c:pt>
                <c:pt idx="17616">
                  <c:v>7/23/2018</c:v>
                </c:pt>
                <c:pt idx="17617">
                  <c:v>7/24/2018</c:v>
                </c:pt>
                <c:pt idx="17618">
                  <c:v>7/25/2018</c:v>
                </c:pt>
                <c:pt idx="17619">
                  <c:v>7/26/2018</c:v>
                </c:pt>
                <c:pt idx="17620">
                  <c:v>7/27/2018</c:v>
                </c:pt>
                <c:pt idx="17621">
                  <c:v>7/28/2018</c:v>
                </c:pt>
                <c:pt idx="17622">
                  <c:v>7/29/2018</c:v>
                </c:pt>
                <c:pt idx="17623">
                  <c:v>7/30/2018</c:v>
                </c:pt>
                <c:pt idx="17624">
                  <c:v>7/31/2018</c:v>
                </c:pt>
                <c:pt idx="17625">
                  <c:v>8/1/2018</c:v>
                </c:pt>
                <c:pt idx="17626">
                  <c:v>8/2/2018</c:v>
                </c:pt>
                <c:pt idx="17627">
                  <c:v>8/3/2018</c:v>
                </c:pt>
                <c:pt idx="17628">
                  <c:v>8/4/2018</c:v>
                </c:pt>
                <c:pt idx="17629">
                  <c:v>8/5/2018</c:v>
                </c:pt>
                <c:pt idx="17630">
                  <c:v>8/6/2018</c:v>
                </c:pt>
                <c:pt idx="17631">
                  <c:v>8/7/2018</c:v>
                </c:pt>
                <c:pt idx="17632">
                  <c:v>8/8/2018</c:v>
                </c:pt>
                <c:pt idx="17633">
                  <c:v>8/9/2018</c:v>
                </c:pt>
                <c:pt idx="17634">
                  <c:v>8/10/2018</c:v>
                </c:pt>
                <c:pt idx="17635">
                  <c:v>8/11/2018</c:v>
                </c:pt>
                <c:pt idx="17636">
                  <c:v>8/12/2018</c:v>
                </c:pt>
                <c:pt idx="17637">
                  <c:v>8/13/2018</c:v>
                </c:pt>
                <c:pt idx="17638">
                  <c:v>8/14/2018</c:v>
                </c:pt>
                <c:pt idx="17639">
                  <c:v>8/15/2018</c:v>
                </c:pt>
                <c:pt idx="17640">
                  <c:v>8/16/2018</c:v>
                </c:pt>
                <c:pt idx="17641">
                  <c:v>8/17/2018</c:v>
                </c:pt>
                <c:pt idx="17642">
                  <c:v>8/18/2018</c:v>
                </c:pt>
                <c:pt idx="17643">
                  <c:v>8/19/2018</c:v>
                </c:pt>
                <c:pt idx="17644">
                  <c:v>8/20/2018</c:v>
                </c:pt>
                <c:pt idx="17645">
                  <c:v>8/21/2018</c:v>
                </c:pt>
                <c:pt idx="17646">
                  <c:v>8/22/2018</c:v>
                </c:pt>
                <c:pt idx="17647">
                  <c:v>8/23/2018</c:v>
                </c:pt>
                <c:pt idx="17648">
                  <c:v>8/24/2018</c:v>
                </c:pt>
                <c:pt idx="17649">
                  <c:v>8/25/2018</c:v>
                </c:pt>
                <c:pt idx="17650">
                  <c:v>8/26/2018</c:v>
                </c:pt>
                <c:pt idx="17651">
                  <c:v>8/27/2018</c:v>
                </c:pt>
                <c:pt idx="17652">
                  <c:v>8/28/2018</c:v>
                </c:pt>
                <c:pt idx="17653">
                  <c:v>8/29/2018</c:v>
                </c:pt>
                <c:pt idx="17654">
                  <c:v>8/30/2018</c:v>
                </c:pt>
                <c:pt idx="17655">
                  <c:v>8/31/2018</c:v>
                </c:pt>
                <c:pt idx="17656">
                  <c:v>9/1/2018</c:v>
                </c:pt>
                <c:pt idx="17657">
                  <c:v>9/2/2018</c:v>
                </c:pt>
                <c:pt idx="17658">
                  <c:v>9/3/2018</c:v>
                </c:pt>
                <c:pt idx="17659">
                  <c:v>9/4/2018</c:v>
                </c:pt>
                <c:pt idx="17660">
                  <c:v>9/5/2018</c:v>
                </c:pt>
                <c:pt idx="17661">
                  <c:v>9/6/2018</c:v>
                </c:pt>
                <c:pt idx="17662">
                  <c:v>9/7/2018</c:v>
                </c:pt>
                <c:pt idx="17663">
                  <c:v>9/8/2018</c:v>
                </c:pt>
                <c:pt idx="17664">
                  <c:v>9/9/2018</c:v>
                </c:pt>
                <c:pt idx="17665">
                  <c:v>9/10/2018</c:v>
                </c:pt>
                <c:pt idx="17666">
                  <c:v>9/11/2018</c:v>
                </c:pt>
                <c:pt idx="17667">
                  <c:v>9/12/2018</c:v>
                </c:pt>
                <c:pt idx="17668">
                  <c:v>9/13/2018</c:v>
                </c:pt>
                <c:pt idx="17669">
                  <c:v>9/14/2018</c:v>
                </c:pt>
                <c:pt idx="17670">
                  <c:v>9/15/2018</c:v>
                </c:pt>
                <c:pt idx="17671">
                  <c:v>9/16/2018</c:v>
                </c:pt>
                <c:pt idx="17672">
                  <c:v>9/17/2018</c:v>
                </c:pt>
                <c:pt idx="17673">
                  <c:v>9/18/2018</c:v>
                </c:pt>
                <c:pt idx="17674">
                  <c:v>9/19/2018</c:v>
                </c:pt>
                <c:pt idx="17675">
                  <c:v>9/20/2018</c:v>
                </c:pt>
                <c:pt idx="17676">
                  <c:v>9/21/2018</c:v>
                </c:pt>
                <c:pt idx="17677">
                  <c:v>9/22/2018</c:v>
                </c:pt>
                <c:pt idx="17678">
                  <c:v>9/23/2018</c:v>
                </c:pt>
                <c:pt idx="17679">
                  <c:v>9/24/2018</c:v>
                </c:pt>
                <c:pt idx="17680">
                  <c:v>9/25/2018</c:v>
                </c:pt>
                <c:pt idx="17681">
                  <c:v>9/26/2018</c:v>
                </c:pt>
                <c:pt idx="17682">
                  <c:v>9/27/2018</c:v>
                </c:pt>
                <c:pt idx="17683">
                  <c:v>9/28/2018</c:v>
                </c:pt>
                <c:pt idx="17684">
                  <c:v>9/29/2018</c:v>
                </c:pt>
                <c:pt idx="17685">
                  <c:v>9/30/2018</c:v>
                </c:pt>
                <c:pt idx="17686">
                  <c:v>10/1/2018</c:v>
                </c:pt>
                <c:pt idx="17687">
                  <c:v>10/2/2018</c:v>
                </c:pt>
                <c:pt idx="17688">
                  <c:v>10/3/2018</c:v>
                </c:pt>
                <c:pt idx="17689">
                  <c:v>10/4/2018</c:v>
                </c:pt>
                <c:pt idx="17690">
                  <c:v>10/5/2018</c:v>
                </c:pt>
                <c:pt idx="17691">
                  <c:v>10/6/2018</c:v>
                </c:pt>
                <c:pt idx="17692">
                  <c:v>10/7/2018</c:v>
                </c:pt>
                <c:pt idx="17693">
                  <c:v>10/8/2018</c:v>
                </c:pt>
                <c:pt idx="17694">
                  <c:v>10/9/2018</c:v>
                </c:pt>
                <c:pt idx="17695">
                  <c:v>10/10/2018</c:v>
                </c:pt>
                <c:pt idx="17696">
                  <c:v>10/11/2018</c:v>
                </c:pt>
                <c:pt idx="17697">
                  <c:v>10/12/2018</c:v>
                </c:pt>
                <c:pt idx="17698">
                  <c:v>10/13/2018</c:v>
                </c:pt>
                <c:pt idx="17699">
                  <c:v>10/14/2018</c:v>
                </c:pt>
                <c:pt idx="17700">
                  <c:v>10/15/2018</c:v>
                </c:pt>
                <c:pt idx="17701">
                  <c:v>10/16/2018</c:v>
                </c:pt>
                <c:pt idx="17702">
                  <c:v>10/17/2018</c:v>
                </c:pt>
                <c:pt idx="17703">
                  <c:v>10/18/2018</c:v>
                </c:pt>
                <c:pt idx="17704">
                  <c:v>10/19/2018</c:v>
                </c:pt>
                <c:pt idx="17705">
                  <c:v>10/20/2018</c:v>
                </c:pt>
                <c:pt idx="17706">
                  <c:v>10/21/2018</c:v>
                </c:pt>
                <c:pt idx="17707">
                  <c:v>10/22/2018</c:v>
                </c:pt>
                <c:pt idx="17708">
                  <c:v>10/23/2018</c:v>
                </c:pt>
                <c:pt idx="17709">
                  <c:v>10/24/2018</c:v>
                </c:pt>
                <c:pt idx="17710">
                  <c:v>10/25/2018</c:v>
                </c:pt>
                <c:pt idx="17711">
                  <c:v>10/26/2018</c:v>
                </c:pt>
                <c:pt idx="17712">
                  <c:v>10/27/2018</c:v>
                </c:pt>
                <c:pt idx="17713">
                  <c:v>10/28/2018</c:v>
                </c:pt>
                <c:pt idx="17714">
                  <c:v>10/29/2018</c:v>
                </c:pt>
                <c:pt idx="17715">
                  <c:v>10/30/2018</c:v>
                </c:pt>
                <c:pt idx="17716">
                  <c:v>10/31/2018</c:v>
                </c:pt>
                <c:pt idx="17717">
                  <c:v>11/1/2018</c:v>
                </c:pt>
                <c:pt idx="17718">
                  <c:v>11/2/2018</c:v>
                </c:pt>
                <c:pt idx="17719">
                  <c:v>11/3/2018</c:v>
                </c:pt>
                <c:pt idx="17720">
                  <c:v>11/4/2018</c:v>
                </c:pt>
                <c:pt idx="17721">
                  <c:v>11/5/2018</c:v>
                </c:pt>
                <c:pt idx="17722">
                  <c:v>11/6/2018</c:v>
                </c:pt>
                <c:pt idx="17723">
                  <c:v>11/7/2018</c:v>
                </c:pt>
                <c:pt idx="17724">
                  <c:v>11/8/2018</c:v>
                </c:pt>
                <c:pt idx="17725">
                  <c:v>11/9/2018</c:v>
                </c:pt>
                <c:pt idx="17726">
                  <c:v>11/10/2018</c:v>
                </c:pt>
                <c:pt idx="17727">
                  <c:v>11/11/2018</c:v>
                </c:pt>
                <c:pt idx="17728">
                  <c:v>11/12/2018</c:v>
                </c:pt>
                <c:pt idx="17729">
                  <c:v>11/13/2018</c:v>
                </c:pt>
                <c:pt idx="17730">
                  <c:v>11/14/2018</c:v>
                </c:pt>
                <c:pt idx="17731">
                  <c:v>11/15/2018</c:v>
                </c:pt>
                <c:pt idx="17732">
                  <c:v>11/16/2018</c:v>
                </c:pt>
                <c:pt idx="17733">
                  <c:v>11/17/2018</c:v>
                </c:pt>
                <c:pt idx="17734">
                  <c:v>11/18/2018</c:v>
                </c:pt>
                <c:pt idx="17735">
                  <c:v>11/19/2018</c:v>
                </c:pt>
                <c:pt idx="17736">
                  <c:v>11/20/2018</c:v>
                </c:pt>
                <c:pt idx="17737">
                  <c:v>11/21/2018</c:v>
                </c:pt>
                <c:pt idx="17738">
                  <c:v>11/22/2018</c:v>
                </c:pt>
                <c:pt idx="17739">
                  <c:v>11/23/2018</c:v>
                </c:pt>
                <c:pt idx="17740">
                  <c:v>11/24/2018</c:v>
                </c:pt>
                <c:pt idx="17741">
                  <c:v>11/25/2018</c:v>
                </c:pt>
                <c:pt idx="17742">
                  <c:v>11/26/2018</c:v>
                </c:pt>
                <c:pt idx="17743">
                  <c:v>11/27/2018</c:v>
                </c:pt>
                <c:pt idx="17744">
                  <c:v>11/28/2018</c:v>
                </c:pt>
                <c:pt idx="17745">
                  <c:v>11/29/2018</c:v>
                </c:pt>
                <c:pt idx="17746">
                  <c:v>11/30/2018</c:v>
                </c:pt>
                <c:pt idx="17747">
                  <c:v>12/1/2018</c:v>
                </c:pt>
                <c:pt idx="17748">
                  <c:v>12/2/2018</c:v>
                </c:pt>
                <c:pt idx="17749">
                  <c:v>12/3/2018</c:v>
                </c:pt>
                <c:pt idx="17750">
                  <c:v>12/4/2018</c:v>
                </c:pt>
                <c:pt idx="17751">
                  <c:v>12/5/2018</c:v>
                </c:pt>
                <c:pt idx="17752">
                  <c:v>12/6/2018</c:v>
                </c:pt>
                <c:pt idx="17753">
                  <c:v>12/7/2018</c:v>
                </c:pt>
                <c:pt idx="17754">
                  <c:v>12/8/2018</c:v>
                </c:pt>
                <c:pt idx="17755">
                  <c:v>12/9/2018</c:v>
                </c:pt>
                <c:pt idx="17756">
                  <c:v>12/10/2018</c:v>
                </c:pt>
                <c:pt idx="17757">
                  <c:v>12/11/2018</c:v>
                </c:pt>
                <c:pt idx="17758">
                  <c:v>12/12/2018</c:v>
                </c:pt>
                <c:pt idx="17759">
                  <c:v>12/13/2018</c:v>
                </c:pt>
                <c:pt idx="17760">
                  <c:v>12/14/2018</c:v>
                </c:pt>
                <c:pt idx="17761">
                  <c:v>12/15/2018</c:v>
                </c:pt>
                <c:pt idx="17762">
                  <c:v>12/16/2018</c:v>
                </c:pt>
                <c:pt idx="17763">
                  <c:v>12/17/2018</c:v>
                </c:pt>
                <c:pt idx="17764">
                  <c:v>12/18/2018</c:v>
                </c:pt>
                <c:pt idx="17765">
                  <c:v>12/19/2018</c:v>
                </c:pt>
                <c:pt idx="17766">
                  <c:v>12/20/2018</c:v>
                </c:pt>
                <c:pt idx="17767">
                  <c:v>12/21/2018</c:v>
                </c:pt>
                <c:pt idx="17768">
                  <c:v>12/22/2018</c:v>
                </c:pt>
                <c:pt idx="17769">
                  <c:v>12/23/2018</c:v>
                </c:pt>
                <c:pt idx="17770">
                  <c:v>12/24/2018</c:v>
                </c:pt>
                <c:pt idx="17771">
                  <c:v>12/25/2018</c:v>
                </c:pt>
                <c:pt idx="17772">
                  <c:v>12/26/2018</c:v>
                </c:pt>
                <c:pt idx="17773">
                  <c:v>12/27/2018</c:v>
                </c:pt>
                <c:pt idx="17774">
                  <c:v>12/28/2018</c:v>
                </c:pt>
                <c:pt idx="17775">
                  <c:v>12/29/2018</c:v>
                </c:pt>
                <c:pt idx="17776">
                  <c:v>12/30/2018</c:v>
                </c:pt>
                <c:pt idx="17777">
                  <c:v>12/31/2018</c:v>
                </c:pt>
                <c:pt idx="17778">
                  <c:v>1/1/2019</c:v>
                </c:pt>
                <c:pt idx="17779">
                  <c:v>1/2/2019</c:v>
                </c:pt>
                <c:pt idx="17780">
                  <c:v>1/3/2019</c:v>
                </c:pt>
                <c:pt idx="17781">
                  <c:v>1/4/2019</c:v>
                </c:pt>
                <c:pt idx="17782">
                  <c:v>1/5/2019</c:v>
                </c:pt>
                <c:pt idx="17783">
                  <c:v>1/6/2019</c:v>
                </c:pt>
                <c:pt idx="17784">
                  <c:v>1/7/2019</c:v>
                </c:pt>
                <c:pt idx="17785">
                  <c:v>1/8/2019</c:v>
                </c:pt>
                <c:pt idx="17786">
                  <c:v>1/9/2019</c:v>
                </c:pt>
                <c:pt idx="17787">
                  <c:v>1/10/2019</c:v>
                </c:pt>
                <c:pt idx="17788">
                  <c:v>1/11/2019</c:v>
                </c:pt>
                <c:pt idx="17789">
                  <c:v>1/12/2019</c:v>
                </c:pt>
                <c:pt idx="17790">
                  <c:v>1/13/2019</c:v>
                </c:pt>
                <c:pt idx="17791">
                  <c:v>1/14/2019</c:v>
                </c:pt>
                <c:pt idx="17792">
                  <c:v>1/15/2019</c:v>
                </c:pt>
                <c:pt idx="17793">
                  <c:v>1/16/2019</c:v>
                </c:pt>
                <c:pt idx="17794">
                  <c:v>1/17/2019</c:v>
                </c:pt>
                <c:pt idx="17795">
                  <c:v>1/18/2019</c:v>
                </c:pt>
                <c:pt idx="17796">
                  <c:v>1/19/2019</c:v>
                </c:pt>
                <c:pt idx="17797">
                  <c:v>1/20/2019</c:v>
                </c:pt>
                <c:pt idx="17798">
                  <c:v>1/21/2019</c:v>
                </c:pt>
                <c:pt idx="17799">
                  <c:v>1/22/2019</c:v>
                </c:pt>
                <c:pt idx="17800">
                  <c:v>1/23/2019</c:v>
                </c:pt>
                <c:pt idx="17801">
                  <c:v>1/24/2019</c:v>
                </c:pt>
                <c:pt idx="17802">
                  <c:v>1/25/2019</c:v>
                </c:pt>
                <c:pt idx="17803">
                  <c:v>1/26/2019</c:v>
                </c:pt>
                <c:pt idx="17804">
                  <c:v>1/27/2019</c:v>
                </c:pt>
                <c:pt idx="17805">
                  <c:v>1/28/2019</c:v>
                </c:pt>
                <c:pt idx="17806">
                  <c:v>1/29/2019</c:v>
                </c:pt>
                <c:pt idx="17807">
                  <c:v>1/30/2019</c:v>
                </c:pt>
                <c:pt idx="17808">
                  <c:v>1/31/2019</c:v>
                </c:pt>
                <c:pt idx="17809">
                  <c:v>2/1/2019</c:v>
                </c:pt>
                <c:pt idx="17810">
                  <c:v>2/2/2019</c:v>
                </c:pt>
                <c:pt idx="17811">
                  <c:v>2/3/2019</c:v>
                </c:pt>
                <c:pt idx="17812">
                  <c:v>2/4/2019</c:v>
                </c:pt>
                <c:pt idx="17813">
                  <c:v>2/5/2019</c:v>
                </c:pt>
                <c:pt idx="17814">
                  <c:v>2/6/2019</c:v>
                </c:pt>
                <c:pt idx="17815">
                  <c:v>2/7/2019</c:v>
                </c:pt>
                <c:pt idx="17816">
                  <c:v>2/8/2019</c:v>
                </c:pt>
                <c:pt idx="17817">
                  <c:v>2/9/2019</c:v>
                </c:pt>
                <c:pt idx="17818">
                  <c:v>2/10/2019</c:v>
                </c:pt>
                <c:pt idx="17819">
                  <c:v>2/11/2019</c:v>
                </c:pt>
                <c:pt idx="17820">
                  <c:v>2/12/2019</c:v>
                </c:pt>
                <c:pt idx="17821">
                  <c:v>2/13/2019</c:v>
                </c:pt>
                <c:pt idx="17822">
                  <c:v>2/14/2019</c:v>
                </c:pt>
                <c:pt idx="17823">
                  <c:v>2/15/2019</c:v>
                </c:pt>
                <c:pt idx="17824">
                  <c:v>2/16/2019</c:v>
                </c:pt>
                <c:pt idx="17825">
                  <c:v>2/17/2019</c:v>
                </c:pt>
                <c:pt idx="17826">
                  <c:v>2/18/2019</c:v>
                </c:pt>
                <c:pt idx="17827">
                  <c:v>2/19/2019</c:v>
                </c:pt>
                <c:pt idx="17828">
                  <c:v>2/20/2019</c:v>
                </c:pt>
                <c:pt idx="17829">
                  <c:v>2/21/2019</c:v>
                </c:pt>
                <c:pt idx="17830">
                  <c:v>2/22/2019</c:v>
                </c:pt>
                <c:pt idx="17831">
                  <c:v>2/23/2019</c:v>
                </c:pt>
                <c:pt idx="17832">
                  <c:v>2/24/2019</c:v>
                </c:pt>
                <c:pt idx="17833">
                  <c:v>2/25/2019</c:v>
                </c:pt>
                <c:pt idx="17834">
                  <c:v>2/26/2019</c:v>
                </c:pt>
                <c:pt idx="17835">
                  <c:v>2/27/2019</c:v>
                </c:pt>
                <c:pt idx="17836">
                  <c:v>2/28/2019</c:v>
                </c:pt>
                <c:pt idx="17837">
                  <c:v>3/1/2019</c:v>
                </c:pt>
                <c:pt idx="17838">
                  <c:v>3/2/2019</c:v>
                </c:pt>
                <c:pt idx="17839">
                  <c:v>3/3/2019</c:v>
                </c:pt>
                <c:pt idx="17840">
                  <c:v>3/4/2019</c:v>
                </c:pt>
                <c:pt idx="17841">
                  <c:v>3/5/2019</c:v>
                </c:pt>
                <c:pt idx="17842">
                  <c:v>3/6/2019</c:v>
                </c:pt>
                <c:pt idx="17843">
                  <c:v>3/7/2019</c:v>
                </c:pt>
                <c:pt idx="17844">
                  <c:v>3/8/2019</c:v>
                </c:pt>
                <c:pt idx="17845">
                  <c:v>3/9/2019</c:v>
                </c:pt>
                <c:pt idx="17846">
                  <c:v>3/10/2019</c:v>
                </c:pt>
                <c:pt idx="17847">
                  <c:v>3/11/2019</c:v>
                </c:pt>
                <c:pt idx="17848">
                  <c:v>3/12/2019</c:v>
                </c:pt>
                <c:pt idx="17849">
                  <c:v>3/13/2019</c:v>
                </c:pt>
                <c:pt idx="17850">
                  <c:v>3/14/2019</c:v>
                </c:pt>
                <c:pt idx="17851">
                  <c:v>3/15/2019</c:v>
                </c:pt>
                <c:pt idx="17852">
                  <c:v>3/16/2019</c:v>
                </c:pt>
                <c:pt idx="17853">
                  <c:v>3/17/2019</c:v>
                </c:pt>
                <c:pt idx="17854">
                  <c:v>3/18/2019</c:v>
                </c:pt>
                <c:pt idx="17855">
                  <c:v>3/19/2019</c:v>
                </c:pt>
                <c:pt idx="17856">
                  <c:v>3/20/2019</c:v>
                </c:pt>
                <c:pt idx="17857">
                  <c:v>3/21/2019</c:v>
                </c:pt>
                <c:pt idx="17858">
                  <c:v>3/22/2019</c:v>
                </c:pt>
                <c:pt idx="17859">
                  <c:v>3/23/2019</c:v>
                </c:pt>
                <c:pt idx="17860">
                  <c:v>3/24/2019</c:v>
                </c:pt>
                <c:pt idx="17861">
                  <c:v>3/25/2019</c:v>
                </c:pt>
                <c:pt idx="17862">
                  <c:v>3/26/2019</c:v>
                </c:pt>
                <c:pt idx="17863">
                  <c:v>3/27/2019</c:v>
                </c:pt>
                <c:pt idx="17864">
                  <c:v>3/28/2019</c:v>
                </c:pt>
                <c:pt idx="17865">
                  <c:v>3/29/2019</c:v>
                </c:pt>
                <c:pt idx="17866">
                  <c:v>3/30/2019</c:v>
                </c:pt>
                <c:pt idx="17867">
                  <c:v>3/31/2019</c:v>
                </c:pt>
                <c:pt idx="17868">
                  <c:v>4/1/2019</c:v>
                </c:pt>
                <c:pt idx="17869">
                  <c:v>4/2/2019</c:v>
                </c:pt>
                <c:pt idx="17870">
                  <c:v>4/3/2019</c:v>
                </c:pt>
                <c:pt idx="17871">
                  <c:v>4/4/2019</c:v>
                </c:pt>
                <c:pt idx="17872">
                  <c:v>4/5/2019</c:v>
                </c:pt>
                <c:pt idx="17873">
                  <c:v>4/6/2019</c:v>
                </c:pt>
                <c:pt idx="17874">
                  <c:v>4/7/2019</c:v>
                </c:pt>
                <c:pt idx="17875">
                  <c:v>4/8/2019</c:v>
                </c:pt>
                <c:pt idx="17876">
                  <c:v>4/9/2019</c:v>
                </c:pt>
                <c:pt idx="17877">
                  <c:v>4/10/2019</c:v>
                </c:pt>
                <c:pt idx="17878">
                  <c:v>4/11/2019</c:v>
                </c:pt>
                <c:pt idx="17879">
                  <c:v>4/12/2019</c:v>
                </c:pt>
                <c:pt idx="17880">
                  <c:v>4/13/2019</c:v>
                </c:pt>
                <c:pt idx="17881">
                  <c:v>4/14/2019</c:v>
                </c:pt>
                <c:pt idx="17882">
                  <c:v>4/15/2019</c:v>
                </c:pt>
                <c:pt idx="17883">
                  <c:v>4/16/2019</c:v>
                </c:pt>
                <c:pt idx="17884">
                  <c:v>4/17/2019</c:v>
                </c:pt>
                <c:pt idx="17885">
                  <c:v>4/18/2019</c:v>
                </c:pt>
                <c:pt idx="17886">
                  <c:v>4/19/2019</c:v>
                </c:pt>
                <c:pt idx="17887">
                  <c:v>4/20/2019</c:v>
                </c:pt>
                <c:pt idx="17888">
                  <c:v>4/21/2019</c:v>
                </c:pt>
                <c:pt idx="17889">
                  <c:v>4/22/2019</c:v>
                </c:pt>
                <c:pt idx="17890">
                  <c:v>4/23/2019</c:v>
                </c:pt>
                <c:pt idx="17891">
                  <c:v>4/24/2019</c:v>
                </c:pt>
                <c:pt idx="17892">
                  <c:v>4/25/2019</c:v>
                </c:pt>
                <c:pt idx="17893">
                  <c:v>4/26/2019</c:v>
                </c:pt>
                <c:pt idx="17894">
                  <c:v>4/27/2019</c:v>
                </c:pt>
                <c:pt idx="17895">
                  <c:v>4/28/2019</c:v>
                </c:pt>
                <c:pt idx="17896">
                  <c:v>4/29/2019</c:v>
                </c:pt>
                <c:pt idx="17897">
                  <c:v>4/30/2019</c:v>
                </c:pt>
                <c:pt idx="17898">
                  <c:v>5/1/2019</c:v>
                </c:pt>
                <c:pt idx="17899">
                  <c:v>5/2/2019</c:v>
                </c:pt>
                <c:pt idx="17900">
                  <c:v>5/3/2019</c:v>
                </c:pt>
                <c:pt idx="17901">
                  <c:v>5/4/2019</c:v>
                </c:pt>
                <c:pt idx="17902">
                  <c:v>5/5/2019</c:v>
                </c:pt>
                <c:pt idx="17903">
                  <c:v>5/6/2019</c:v>
                </c:pt>
                <c:pt idx="17904">
                  <c:v>5/7/2019</c:v>
                </c:pt>
                <c:pt idx="17905">
                  <c:v>5/8/2019</c:v>
                </c:pt>
                <c:pt idx="17906">
                  <c:v>5/9/2019</c:v>
                </c:pt>
                <c:pt idx="17907">
                  <c:v>5/10/2019</c:v>
                </c:pt>
                <c:pt idx="17908">
                  <c:v>5/11/2019</c:v>
                </c:pt>
                <c:pt idx="17909">
                  <c:v>5/12/2019</c:v>
                </c:pt>
                <c:pt idx="17910">
                  <c:v>5/13/2019</c:v>
                </c:pt>
                <c:pt idx="17911">
                  <c:v>5/14/2019</c:v>
                </c:pt>
                <c:pt idx="17912">
                  <c:v>5/15/2019</c:v>
                </c:pt>
                <c:pt idx="17913">
                  <c:v>5/16/2019</c:v>
                </c:pt>
                <c:pt idx="17914">
                  <c:v>5/17/2019</c:v>
                </c:pt>
                <c:pt idx="17915">
                  <c:v>5/18/2019</c:v>
                </c:pt>
                <c:pt idx="17916">
                  <c:v>5/19/2019</c:v>
                </c:pt>
                <c:pt idx="17917">
                  <c:v>5/20/2019</c:v>
                </c:pt>
                <c:pt idx="17918">
                  <c:v>5/21/2019</c:v>
                </c:pt>
                <c:pt idx="17919">
                  <c:v>5/22/2019</c:v>
                </c:pt>
                <c:pt idx="17920">
                  <c:v>5/23/2019</c:v>
                </c:pt>
                <c:pt idx="17921">
                  <c:v>5/24/2019</c:v>
                </c:pt>
                <c:pt idx="17922">
                  <c:v>5/25/2019</c:v>
                </c:pt>
                <c:pt idx="17923">
                  <c:v>5/26/2019</c:v>
                </c:pt>
                <c:pt idx="17924">
                  <c:v>5/27/2019</c:v>
                </c:pt>
                <c:pt idx="17925">
                  <c:v>5/28/2019</c:v>
                </c:pt>
                <c:pt idx="17926">
                  <c:v>5/29/2019</c:v>
                </c:pt>
                <c:pt idx="17927">
                  <c:v>5/30/2019</c:v>
                </c:pt>
                <c:pt idx="17928">
                  <c:v>5/31/2019</c:v>
                </c:pt>
                <c:pt idx="17929">
                  <c:v>6/1/2019</c:v>
                </c:pt>
                <c:pt idx="17930">
                  <c:v>6/2/2019</c:v>
                </c:pt>
                <c:pt idx="17931">
                  <c:v>6/3/2019</c:v>
                </c:pt>
                <c:pt idx="17932">
                  <c:v>6/4/2019</c:v>
                </c:pt>
                <c:pt idx="17933">
                  <c:v>6/5/2019</c:v>
                </c:pt>
                <c:pt idx="17934">
                  <c:v>6/6/2019</c:v>
                </c:pt>
                <c:pt idx="17935">
                  <c:v>6/7/2019</c:v>
                </c:pt>
                <c:pt idx="17936">
                  <c:v>6/8/2019</c:v>
                </c:pt>
                <c:pt idx="17937">
                  <c:v>6/9/2019</c:v>
                </c:pt>
                <c:pt idx="17938">
                  <c:v>6/10/2019</c:v>
                </c:pt>
                <c:pt idx="17939">
                  <c:v>6/11/2019</c:v>
                </c:pt>
                <c:pt idx="17940">
                  <c:v>6/12/2019</c:v>
                </c:pt>
                <c:pt idx="17941">
                  <c:v>6/13/2019</c:v>
                </c:pt>
                <c:pt idx="17942">
                  <c:v>6/14/2019</c:v>
                </c:pt>
                <c:pt idx="17943">
                  <c:v>6/15/2019</c:v>
                </c:pt>
                <c:pt idx="17944">
                  <c:v>6/16/2019</c:v>
                </c:pt>
                <c:pt idx="17945">
                  <c:v>6/17/2019</c:v>
                </c:pt>
                <c:pt idx="17946">
                  <c:v>6/18/2019</c:v>
                </c:pt>
                <c:pt idx="17947">
                  <c:v>6/19/2019</c:v>
                </c:pt>
                <c:pt idx="17948">
                  <c:v>6/20/2019</c:v>
                </c:pt>
                <c:pt idx="17949">
                  <c:v>6/21/2019</c:v>
                </c:pt>
                <c:pt idx="17950">
                  <c:v>6/22/2019</c:v>
                </c:pt>
                <c:pt idx="17951">
                  <c:v>6/23/2019</c:v>
                </c:pt>
                <c:pt idx="17952">
                  <c:v>6/24/2019</c:v>
                </c:pt>
                <c:pt idx="17953">
                  <c:v>6/25/2019</c:v>
                </c:pt>
                <c:pt idx="17954">
                  <c:v>6/26/2019</c:v>
                </c:pt>
                <c:pt idx="17955">
                  <c:v>6/27/2019</c:v>
                </c:pt>
                <c:pt idx="17956">
                  <c:v>6/28/2019</c:v>
                </c:pt>
                <c:pt idx="17957">
                  <c:v>6/29/2019</c:v>
                </c:pt>
                <c:pt idx="17958">
                  <c:v>6/30/2019</c:v>
                </c:pt>
                <c:pt idx="17959">
                  <c:v>7/1/2019</c:v>
                </c:pt>
                <c:pt idx="17960">
                  <c:v>7/2/2019</c:v>
                </c:pt>
                <c:pt idx="17961">
                  <c:v>7/3/2019</c:v>
                </c:pt>
                <c:pt idx="17962">
                  <c:v>7/4/2019</c:v>
                </c:pt>
                <c:pt idx="17963">
                  <c:v>7/5/2019</c:v>
                </c:pt>
                <c:pt idx="17964">
                  <c:v>7/6/2019</c:v>
                </c:pt>
                <c:pt idx="17965">
                  <c:v>7/7/2019</c:v>
                </c:pt>
                <c:pt idx="17966">
                  <c:v>7/8/2019</c:v>
                </c:pt>
                <c:pt idx="17967">
                  <c:v>7/9/2019</c:v>
                </c:pt>
                <c:pt idx="17968">
                  <c:v>7/10/2019</c:v>
                </c:pt>
                <c:pt idx="17969">
                  <c:v>7/11/2019</c:v>
                </c:pt>
                <c:pt idx="17970">
                  <c:v>7/12/2019</c:v>
                </c:pt>
                <c:pt idx="17971">
                  <c:v>7/13/2019</c:v>
                </c:pt>
                <c:pt idx="17972">
                  <c:v>7/14/2019</c:v>
                </c:pt>
                <c:pt idx="17973">
                  <c:v>7/15/2019</c:v>
                </c:pt>
                <c:pt idx="17974">
                  <c:v>7/16/2019</c:v>
                </c:pt>
                <c:pt idx="17975">
                  <c:v>7/17/2019</c:v>
                </c:pt>
                <c:pt idx="17976">
                  <c:v>7/18/2019</c:v>
                </c:pt>
                <c:pt idx="17977">
                  <c:v>7/19/2019</c:v>
                </c:pt>
                <c:pt idx="17978">
                  <c:v>7/20/2019</c:v>
                </c:pt>
                <c:pt idx="17979">
                  <c:v>7/21/2019</c:v>
                </c:pt>
                <c:pt idx="17980">
                  <c:v>7/22/2019</c:v>
                </c:pt>
                <c:pt idx="17981">
                  <c:v>7/23/2019</c:v>
                </c:pt>
                <c:pt idx="17982">
                  <c:v>7/24/2019</c:v>
                </c:pt>
                <c:pt idx="17983">
                  <c:v>7/25/2019</c:v>
                </c:pt>
                <c:pt idx="17984">
                  <c:v>7/26/2019</c:v>
                </c:pt>
                <c:pt idx="17985">
                  <c:v>7/27/2019</c:v>
                </c:pt>
                <c:pt idx="17986">
                  <c:v>7/28/2019</c:v>
                </c:pt>
                <c:pt idx="17987">
                  <c:v>7/29/2019</c:v>
                </c:pt>
                <c:pt idx="17988">
                  <c:v>7/30/2019</c:v>
                </c:pt>
                <c:pt idx="17989">
                  <c:v>7/31/2019</c:v>
                </c:pt>
                <c:pt idx="17990">
                  <c:v>8/1/2019</c:v>
                </c:pt>
                <c:pt idx="17991">
                  <c:v>8/2/2019</c:v>
                </c:pt>
                <c:pt idx="17992">
                  <c:v>8/3/2019</c:v>
                </c:pt>
                <c:pt idx="17993">
                  <c:v>8/4/2019</c:v>
                </c:pt>
                <c:pt idx="17994">
                  <c:v>8/5/2019</c:v>
                </c:pt>
                <c:pt idx="17995">
                  <c:v>8/6/2019</c:v>
                </c:pt>
                <c:pt idx="17996">
                  <c:v>8/7/2019</c:v>
                </c:pt>
                <c:pt idx="17997">
                  <c:v>8/8/2019</c:v>
                </c:pt>
                <c:pt idx="17998">
                  <c:v>8/9/2019</c:v>
                </c:pt>
                <c:pt idx="17999">
                  <c:v>8/10/2019</c:v>
                </c:pt>
                <c:pt idx="18000">
                  <c:v>8/11/2019</c:v>
                </c:pt>
                <c:pt idx="18001">
                  <c:v>8/12/2019</c:v>
                </c:pt>
                <c:pt idx="18002">
                  <c:v>8/13/2019</c:v>
                </c:pt>
                <c:pt idx="18003">
                  <c:v>8/14/2019</c:v>
                </c:pt>
                <c:pt idx="18004">
                  <c:v>8/15/2019</c:v>
                </c:pt>
                <c:pt idx="18005">
                  <c:v>8/16/2019</c:v>
                </c:pt>
                <c:pt idx="18006">
                  <c:v>8/17/2019</c:v>
                </c:pt>
                <c:pt idx="18007">
                  <c:v>8/18/2019</c:v>
                </c:pt>
                <c:pt idx="18008">
                  <c:v>8/19/2019</c:v>
                </c:pt>
                <c:pt idx="18009">
                  <c:v>8/20/2019</c:v>
                </c:pt>
                <c:pt idx="18010">
                  <c:v>8/21/2019</c:v>
                </c:pt>
                <c:pt idx="18011">
                  <c:v>8/22/2019</c:v>
                </c:pt>
                <c:pt idx="18012">
                  <c:v>8/23/2019</c:v>
                </c:pt>
                <c:pt idx="18013">
                  <c:v>8/24/2019</c:v>
                </c:pt>
                <c:pt idx="18014">
                  <c:v>8/25/2019</c:v>
                </c:pt>
                <c:pt idx="18015">
                  <c:v>8/26/2019</c:v>
                </c:pt>
                <c:pt idx="18016">
                  <c:v>8/27/2019</c:v>
                </c:pt>
                <c:pt idx="18017">
                  <c:v>8/28/2019</c:v>
                </c:pt>
                <c:pt idx="18018">
                  <c:v>8/29/2019</c:v>
                </c:pt>
                <c:pt idx="18019">
                  <c:v>8/30/2019</c:v>
                </c:pt>
                <c:pt idx="18020">
                  <c:v>8/31/2019</c:v>
                </c:pt>
                <c:pt idx="18021">
                  <c:v>9/1/2019</c:v>
                </c:pt>
                <c:pt idx="18022">
                  <c:v>9/2/2019</c:v>
                </c:pt>
                <c:pt idx="18023">
                  <c:v>9/3/2019</c:v>
                </c:pt>
                <c:pt idx="18024">
                  <c:v>9/4/2019</c:v>
                </c:pt>
                <c:pt idx="18025">
                  <c:v>9/5/2019</c:v>
                </c:pt>
                <c:pt idx="18026">
                  <c:v>9/6/2019</c:v>
                </c:pt>
                <c:pt idx="18027">
                  <c:v>9/7/2019</c:v>
                </c:pt>
                <c:pt idx="18028">
                  <c:v>9/8/2019</c:v>
                </c:pt>
                <c:pt idx="18029">
                  <c:v>9/9/2019</c:v>
                </c:pt>
                <c:pt idx="18030">
                  <c:v>9/10/2019</c:v>
                </c:pt>
                <c:pt idx="18031">
                  <c:v>9/11/2019</c:v>
                </c:pt>
                <c:pt idx="18032">
                  <c:v>9/12/2019</c:v>
                </c:pt>
                <c:pt idx="18033">
                  <c:v>9/13/2019</c:v>
                </c:pt>
                <c:pt idx="18034">
                  <c:v>9/14/2019</c:v>
                </c:pt>
                <c:pt idx="18035">
                  <c:v>9/15/2019</c:v>
                </c:pt>
                <c:pt idx="18036">
                  <c:v>9/16/2019</c:v>
                </c:pt>
                <c:pt idx="18037">
                  <c:v>9/17/2019</c:v>
                </c:pt>
                <c:pt idx="18038">
                  <c:v>9/18/2019</c:v>
                </c:pt>
                <c:pt idx="18039">
                  <c:v>9/19/2019</c:v>
                </c:pt>
                <c:pt idx="18040">
                  <c:v>9/20/2019</c:v>
                </c:pt>
                <c:pt idx="18041">
                  <c:v>9/21/2019</c:v>
                </c:pt>
                <c:pt idx="18042">
                  <c:v>9/22/2019</c:v>
                </c:pt>
                <c:pt idx="18043">
                  <c:v>9/23/2019</c:v>
                </c:pt>
                <c:pt idx="18044">
                  <c:v>9/24/2019</c:v>
                </c:pt>
                <c:pt idx="18045">
                  <c:v>9/25/2019</c:v>
                </c:pt>
                <c:pt idx="18046">
                  <c:v>9/26/2019</c:v>
                </c:pt>
                <c:pt idx="18047">
                  <c:v>9/27/2019</c:v>
                </c:pt>
                <c:pt idx="18048">
                  <c:v>9/28/2019</c:v>
                </c:pt>
                <c:pt idx="18049">
                  <c:v>9/29/2019</c:v>
                </c:pt>
                <c:pt idx="18050">
                  <c:v>9/30/2019</c:v>
                </c:pt>
                <c:pt idx="18051">
                  <c:v>10/1/2019</c:v>
                </c:pt>
                <c:pt idx="18052">
                  <c:v>10/2/2019</c:v>
                </c:pt>
                <c:pt idx="18053">
                  <c:v>10/3/2019</c:v>
                </c:pt>
                <c:pt idx="18054">
                  <c:v>10/4/2019</c:v>
                </c:pt>
                <c:pt idx="18055">
                  <c:v>10/5/2019</c:v>
                </c:pt>
                <c:pt idx="18056">
                  <c:v>10/6/2019</c:v>
                </c:pt>
                <c:pt idx="18057">
                  <c:v>10/7/2019</c:v>
                </c:pt>
                <c:pt idx="18058">
                  <c:v>10/8/2019</c:v>
                </c:pt>
                <c:pt idx="18059">
                  <c:v>10/9/2019</c:v>
                </c:pt>
                <c:pt idx="18060">
                  <c:v>10/10/2019</c:v>
                </c:pt>
                <c:pt idx="18061">
                  <c:v>10/11/2019</c:v>
                </c:pt>
                <c:pt idx="18062">
                  <c:v>10/12/2019</c:v>
                </c:pt>
                <c:pt idx="18063">
                  <c:v>10/13/2019</c:v>
                </c:pt>
                <c:pt idx="18064">
                  <c:v>10/14/2019</c:v>
                </c:pt>
                <c:pt idx="18065">
                  <c:v>10/15/2019</c:v>
                </c:pt>
                <c:pt idx="18066">
                  <c:v>10/16/2019</c:v>
                </c:pt>
                <c:pt idx="18067">
                  <c:v>10/17/2019</c:v>
                </c:pt>
                <c:pt idx="18068">
                  <c:v>10/18/2019</c:v>
                </c:pt>
                <c:pt idx="18069">
                  <c:v>10/19/2019</c:v>
                </c:pt>
                <c:pt idx="18070">
                  <c:v>10/20/2019</c:v>
                </c:pt>
                <c:pt idx="18071">
                  <c:v>10/21/2019</c:v>
                </c:pt>
                <c:pt idx="18072">
                  <c:v>10/22/2019</c:v>
                </c:pt>
                <c:pt idx="18073">
                  <c:v>10/23/2019</c:v>
                </c:pt>
                <c:pt idx="18074">
                  <c:v>10/24/2019</c:v>
                </c:pt>
                <c:pt idx="18075">
                  <c:v>10/25/2019</c:v>
                </c:pt>
                <c:pt idx="18076">
                  <c:v>10/26/2019</c:v>
                </c:pt>
                <c:pt idx="18077">
                  <c:v>10/27/2019</c:v>
                </c:pt>
                <c:pt idx="18078">
                  <c:v>10/28/2019</c:v>
                </c:pt>
                <c:pt idx="18079">
                  <c:v>10/29/2019</c:v>
                </c:pt>
                <c:pt idx="18080">
                  <c:v>10/30/2019</c:v>
                </c:pt>
                <c:pt idx="18081">
                  <c:v>10/31/2019</c:v>
                </c:pt>
                <c:pt idx="18082">
                  <c:v>11/1/2019</c:v>
                </c:pt>
                <c:pt idx="18083">
                  <c:v>11/2/2019</c:v>
                </c:pt>
                <c:pt idx="18084">
                  <c:v>11/3/2019</c:v>
                </c:pt>
                <c:pt idx="18085">
                  <c:v>11/4/2019</c:v>
                </c:pt>
                <c:pt idx="18086">
                  <c:v>11/5/2019</c:v>
                </c:pt>
                <c:pt idx="18087">
                  <c:v>11/6/2019</c:v>
                </c:pt>
                <c:pt idx="18088">
                  <c:v>11/7/2019</c:v>
                </c:pt>
                <c:pt idx="18089">
                  <c:v>11/8/2019</c:v>
                </c:pt>
                <c:pt idx="18090">
                  <c:v>11/9/2019</c:v>
                </c:pt>
                <c:pt idx="18091">
                  <c:v>11/10/2019</c:v>
                </c:pt>
                <c:pt idx="18092">
                  <c:v>11/11/2019</c:v>
                </c:pt>
                <c:pt idx="18093">
                  <c:v>11/12/2019</c:v>
                </c:pt>
                <c:pt idx="18094">
                  <c:v>11/13/2019</c:v>
                </c:pt>
                <c:pt idx="18095">
                  <c:v>11/14/2019</c:v>
                </c:pt>
                <c:pt idx="18096">
                  <c:v>11/15/2019</c:v>
                </c:pt>
                <c:pt idx="18097">
                  <c:v>11/16/2019</c:v>
                </c:pt>
                <c:pt idx="18098">
                  <c:v>11/17/2019</c:v>
                </c:pt>
                <c:pt idx="18099">
                  <c:v>11/18/2019</c:v>
                </c:pt>
                <c:pt idx="18100">
                  <c:v>11/19/2019</c:v>
                </c:pt>
                <c:pt idx="18101">
                  <c:v>11/20/2019</c:v>
                </c:pt>
                <c:pt idx="18102">
                  <c:v>11/21/2019</c:v>
                </c:pt>
                <c:pt idx="18103">
                  <c:v>11/22/2019</c:v>
                </c:pt>
                <c:pt idx="18104">
                  <c:v>11/23/2019</c:v>
                </c:pt>
                <c:pt idx="18105">
                  <c:v>11/24/2019</c:v>
                </c:pt>
                <c:pt idx="18106">
                  <c:v>11/25/2019</c:v>
                </c:pt>
                <c:pt idx="18107">
                  <c:v>11/26/2019</c:v>
                </c:pt>
                <c:pt idx="18108">
                  <c:v>11/27/2019</c:v>
                </c:pt>
                <c:pt idx="18109">
                  <c:v>11/28/2019</c:v>
                </c:pt>
                <c:pt idx="18110">
                  <c:v>11/29/2019</c:v>
                </c:pt>
                <c:pt idx="18111">
                  <c:v>11/30/2019</c:v>
                </c:pt>
                <c:pt idx="18112">
                  <c:v>12/1/2019</c:v>
                </c:pt>
                <c:pt idx="18113">
                  <c:v>12/2/2019</c:v>
                </c:pt>
                <c:pt idx="18114">
                  <c:v>12/3/2019</c:v>
                </c:pt>
                <c:pt idx="18115">
                  <c:v>12/4/2019</c:v>
                </c:pt>
                <c:pt idx="18116">
                  <c:v>12/5/2019</c:v>
                </c:pt>
                <c:pt idx="18117">
                  <c:v>12/6/2019</c:v>
                </c:pt>
                <c:pt idx="18118">
                  <c:v>12/7/2019</c:v>
                </c:pt>
                <c:pt idx="18119">
                  <c:v>12/8/2019</c:v>
                </c:pt>
                <c:pt idx="18120">
                  <c:v>12/9/2019</c:v>
                </c:pt>
                <c:pt idx="18121">
                  <c:v>12/10/2019</c:v>
                </c:pt>
                <c:pt idx="18122">
                  <c:v>12/11/2019</c:v>
                </c:pt>
                <c:pt idx="18123">
                  <c:v>12/12/2019</c:v>
                </c:pt>
                <c:pt idx="18124">
                  <c:v>12/13/2019</c:v>
                </c:pt>
                <c:pt idx="18125">
                  <c:v>12/14/2019</c:v>
                </c:pt>
                <c:pt idx="18126">
                  <c:v>12/15/2019</c:v>
                </c:pt>
                <c:pt idx="18127">
                  <c:v>12/16/2019</c:v>
                </c:pt>
                <c:pt idx="18128">
                  <c:v>12/17/2019</c:v>
                </c:pt>
                <c:pt idx="18129">
                  <c:v>12/18/2019</c:v>
                </c:pt>
                <c:pt idx="18130">
                  <c:v>12/19/2019</c:v>
                </c:pt>
                <c:pt idx="18131">
                  <c:v>12/20/2019</c:v>
                </c:pt>
                <c:pt idx="18132">
                  <c:v>12/21/2019</c:v>
                </c:pt>
                <c:pt idx="18133">
                  <c:v>12/22/2019</c:v>
                </c:pt>
                <c:pt idx="18134">
                  <c:v>12/23/2019</c:v>
                </c:pt>
                <c:pt idx="18135">
                  <c:v>12/24/2019</c:v>
                </c:pt>
                <c:pt idx="18136">
                  <c:v>12/25/2019</c:v>
                </c:pt>
                <c:pt idx="18137">
                  <c:v>12/26/2019</c:v>
                </c:pt>
                <c:pt idx="18138">
                  <c:v>12/27/2019</c:v>
                </c:pt>
                <c:pt idx="18139">
                  <c:v>12/28/2019</c:v>
                </c:pt>
                <c:pt idx="18140">
                  <c:v>12/29/2019</c:v>
                </c:pt>
                <c:pt idx="18141">
                  <c:v>12/30/2019</c:v>
                </c:pt>
                <c:pt idx="18142">
                  <c:v>12/31/2019</c:v>
                </c:pt>
                <c:pt idx="18143">
                  <c:v>1/1/2020</c:v>
                </c:pt>
                <c:pt idx="18144">
                  <c:v>1/2/2020</c:v>
                </c:pt>
                <c:pt idx="18145">
                  <c:v>1/3/2020</c:v>
                </c:pt>
                <c:pt idx="18146">
                  <c:v>1/4/2020</c:v>
                </c:pt>
                <c:pt idx="18147">
                  <c:v>1/5/2020</c:v>
                </c:pt>
                <c:pt idx="18148">
                  <c:v>1/6/2020</c:v>
                </c:pt>
                <c:pt idx="18149">
                  <c:v>1/7/2020</c:v>
                </c:pt>
                <c:pt idx="18150">
                  <c:v>1/8/2020</c:v>
                </c:pt>
                <c:pt idx="18151">
                  <c:v>1/9/2020</c:v>
                </c:pt>
                <c:pt idx="18152">
                  <c:v>1/10/2020</c:v>
                </c:pt>
                <c:pt idx="18153">
                  <c:v>1/11/2020</c:v>
                </c:pt>
                <c:pt idx="18154">
                  <c:v>1/12/2020</c:v>
                </c:pt>
                <c:pt idx="18155">
                  <c:v>1/13/2020</c:v>
                </c:pt>
                <c:pt idx="18156">
                  <c:v>1/14/2020</c:v>
                </c:pt>
                <c:pt idx="18157">
                  <c:v>1/15/2020</c:v>
                </c:pt>
                <c:pt idx="18158">
                  <c:v>1/16/2020</c:v>
                </c:pt>
                <c:pt idx="18159">
                  <c:v>1/17/2020</c:v>
                </c:pt>
                <c:pt idx="18160">
                  <c:v>1/18/2020</c:v>
                </c:pt>
                <c:pt idx="18161">
                  <c:v>1/19/2020</c:v>
                </c:pt>
                <c:pt idx="18162">
                  <c:v>1/20/2020</c:v>
                </c:pt>
                <c:pt idx="18163">
                  <c:v>1/21/2020</c:v>
                </c:pt>
                <c:pt idx="18164">
                  <c:v>1/22/2020</c:v>
                </c:pt>
                <c:pt idx="18165">
                  <c:v>1/23/2020</c:v>
                </c:pt>
                <c:pt idx="18166">
                  <c:v>1/24/2020</c:v>
                </c:pt>
                <c:pt idx="18167">
                  <c:v>1/25/2020</c:v>
                </c:pt>
                <c:pt idx="18168">
                  <c:v>1/26/2020</c:v>
                </c:pt>
                <c:pt idx="18169">
                  <c:v>1/27/2020</c:v>
                </c:pt>
                <c:pt idx="18170">
                  <c:v>1/28/2020</c:v>
                </c:pt>
                <c:pt idx="18171">
                  <c:v>1/29/2020</c:v>
                </c:pt>
                <c:pt idx="18172">
                  <c:v>1/30/2020</c:v>
                </c:pt>
                <c:pt idx="18173">
                  <c:v>1/31/2020</c:v>
                </c:pt>
                <c:pt idx="18174">
                  <c:v>2/1/2020</c:v>
                </c:pt>
                <c:pt idx="18175">
                  <c:v>2/2/2020</c:v>
                </c:pt>
                <c:pt idx="18176">
                  <c:v>2/3/2020</c:v>
                </c:pt>
                <c:pt idx="18177">
                  <c:v>2/4/2020</c:v>
                </c:pt>
                <c:pt idx="18178">
                  <c:v>2/5/2020</c:v>
                </c:pt>
                <c:pt idx="18179">
                  <c:v>2/6/2020</c:v>
                </c:pt>
                <c:pt idx="18180">
                  <c:v>2/7/2020</c:v>
                </c:pt>
                <c:pt idx="18181">
                  <c:v>2/8/2020</c:v>
                </c:pt>
                <c:pt idx="18182">
                  <c:v>2/9/2020</c:v>
                </c:pt>
                <c:pt idx="18183">
                  <c:v>2/10/2020</c:v>
                </c:pt>
                <c:pt idx="18184">
                  <c:v>2/11/2020</c:v>
                </c:pt>
                <c:pt idx="18185">
                  <c:v>2/12/2020</c:v>
                </c:pt>
                <c:pt idx="18186">
                  <c:v>2/13/2020</c:v>
                </c:pt>
                <c:pt idx="18187">
                  <c:v>2/14/2020</c:v>
                </c:pt>
                <c:pt idx="18188">
                  <c:v>2/15/2020</c:v>
                </c:pt>
                <c:pt idx="18189">
                  <c:v>2/16/2020</c:v>
                </c:pt>
                <c:pt idx="18190">
                  <c:v>2/17/2020</c:v>
                </c:pt>
                <c:pt idx="18191">
                  <c:v>2/18/2020</c:v>
                </c:pt>
                <c:pt idx="18192">
                  <c:v>2/19/2020</c:v>
                </c:pt>
                <c:pt idx="18193">
                  <c:v>2/20/2020</c:v>
                </c:pt>
                <c:pt idx="18194">
                  <c:v>2/21/2020</c:v>
                </c:pt>
                <c:pt idx="18195">
                  <c:v>2/22/2020</c:v>
                </c:pt>
                <c:pt idx="18196">
                  <c:v>2/23/2020</c:v>
                </c:pt>
                <c:pt idx="18197">
                  <c:v>2/24/2020</c:v>
                </c:pt>
                <c:pt idx="18198">
                  <c:v>2/25/2020</c:v>
                </c:pt>
                <c:pt idx="18199">
                  <c:v>2/26/2020</c:v>
                </c:pt>
                <c:pt idx="18200">
                  <c:v>2/27/2020</c:v>
                </c:pt>
                <c:pt idx="18201">
                  <c:v>2/28/2020</c:v>
                </c:pt>
                <c:pt idx="18202">
                  <c:v>2/29/2020</c:v>
                </c:pt>
                <c:pt idx="18203">
                  <c:v>3/1/2020</c:v>
                </c:pt>
                <c:pt idx="18204">
                  <c:v>3/2/2020</c:v>
                </c:pt>
                <c:pt idx="18205">
                  <c:v>3/3/2020</c:v>
                </c:pt>
                <c:pt idx="18206">
                  <c:v>3/4/2020</c:v>
                </c:pt>
                <c:pt idx="18207">
                  <c:v>3/5/2020</c:v>
                </c:pt>
                <c:pt idx="18208">
                  <c:v>3/6/2020</c:v>
                </c:pt>
                <c:pt idx="18209">
                  <c:v>3/7/2020</c:v>
                </c:pt>
                <c:pt idx="18210">
                  <c:v>3/8/2020</c:v>
                </c:pt>
                <c:pt idx="18211">
                  <c:v>3/9/2020</c:v>
                </c:pt>
                <c:pt idx="18212">
                  <c:v>3/10/2020</c:v>
                </c:pt>
                <c:pt idx="18213">
                  <c:v>3/11/2020</c:v>
                </c:pt>
                <c:pt idx="18214">
                  <c:v>3/12/2020</c:v>
                </c:pt>
                <c:pt idx="18215">
                  <c:v>3/13/2020</c:v>
                </c:pt>
                <c:pt idx="18216">
                  <c:v>3/14/2020</c:v>
                </c:pt>
                <c:pt idx="18217">
                  <c:v>3/15/2020</c:v>
                </c:pt>
                <c:pt idx="18218">
                  <c:v>3/16/2020</c:v>
                </c:pt>
                <c:pt idx="18219">
                  <c:v>3/17/2020</c:v>
                </c:pt>
                <c:pt idx="18220">
                  <c:v>3/18/2020</c:v>
                </c:pt>
                <c:pt idx="18221">
                  <c:v>3/19/2020</c:v>
                </c:pt>
                <c:pt idx="18222">
                  <c:v>3/20/2020</c:v>
                </c:pt>
                <c:pt idx="18223">
                  <c:v>3/21/2020</c:v>
                </c:pt>
                <c:pt idx="18224">
                  <c:v>3/22/2020</c:v>
                </c:pt>
                <c:pt idx="18225">
                  <c:v>3/23/2020</c:v>
                </c:pt>
                <c:pt idx="18226">
                  <c:v>3/24/2020</c:v>
                </c:pt>
                <c:pt idx="18227">
                  <c:v>3/25/2020</c:v>
                </c:pt>
                <c:pt idx="18228">
                  <c:v>3/26/2020</c:v>
                </c:pt>
                <c:pt idx="18229">
                  <c:v>3/27/2020</c:v>
                </c:pt>
                <c:pt idx="18230">
                  <c:v>3/28/2020</c:v>
                </c:pt>
                <c:pt idx="18231">
                  <c:v>3/29/2020</c:v>
                </c:pt>
                <c:pt idx="18232">
                  <c:v>3/30/2020</c:v>
                </c:pt>
                <c:pt idx="18233">
                  <c:v>3/31/2020</c:v>
                </c:pt>
                <c:pt idx="18234">
                  <c:v>4/1/2020</c:v>
                </c:pt>
                <c:pt idx="18235">
                  <c:v>4/2/2020</c:v>
                </c:pt>
                <c:pt idx="18236">
                  <c:v>4/3/2020</c:v>
                </c:pt>
                <c:pt idx="18237">
                  <c:v>4/4/2020</c:v>
                </c:pt>
                <c:pt idx="18238">
                  <c:v>4/5/2020</c:v>
                </c:pt>
                <c:pt idx="18239">
                  <c:v>4/6/2020</c:v>
                </c:pt>
                <c:pt idx="18240">
                  <c:v>4/7/2020</c:v>
                </c:pt>
                <c:pt idx="18241">
                  <c:v>4/8/2020</c:v>
                </c:pt>
                <c:pt idx="18242">
                  <c:v>4/9/2020</c:v>
                </c:pt>
                <c:pt idx="18243">
                  <c:v>4/10/2020</c:v>
                </c:pt>
                <c:pt idx="18244">
                  <c:v>4/11/2020</c:v>
                </c:pt>
                <c:pt idx="18245">
                  <c:v>4/12/2020</c:v>
                </c:pt>
                <c:pt idx="18246">
                  <c:v>4/13/2020</c:v>
                </c:pt>
                <c:pt idx="18247">
                  <c:v>4/14/2020</c:v>
                </c:pt>
                <c:pt idx="18248">
                  <c:v>4/15/2020</c:v>
                </c:pt>
                <c:pt idx="18249">
                  <c:v>4/16/2020</c:v>
                </c:pt>
                <c:pt idx="18250">
                  <c:v>4/17/2020</c:v>
                </c:pt>
                <c:pt idx="18251">
                  <c:v>4/18/2020</c:v>
                </c:pt>
                <c:pt idx="18252">
                  <c:v>4/19/2020</c:v>
                </c:pt>
                <c:pt idx="18253">
                  <c:v>4/20/2020</c:v>
                </c:pt>
                <c:pt idx="18254">
                  <c:v>4/21/2020</c:v>
                </c:pt>
                <c:pt idx="18255">
                  <c:v>4/22/2020</c:v>
                </c:pt>
                <c:pt idx="18256">
                  <c:v>4/23/2020</c:v>
                </c:pt>
                <c:pt idx="18257">
                  <c:v>4/24/2020</c:v>
                </c:pt>
                <c:pt idx="18258">
                  <c:v>4/25/2020</c:v>
                </c:pt>
                <c:pt idx="18259">
                  <c:v>4/26/2020</c:v>
                </c:pt>
                <c:pt idx="18260">
                  <c:v>4/27/2020</c:v>
                </c:pt>
                <c:pt idx="18261">
                  <c:v>4/28/2020</c:v>
                </c:pt>
                <c:pt idx="18262">
                  <c:v>4/29/2020</c:v>
                </c:pt>
                <c:pt idx="18263">
                  <c:v>4/30/2020</c:v>
                </c:pt>
                <c:pt idx="18264">
                  <c:v>5/1/2020</c:v>
                </c:pt>
                <c:pt idx="18265">
                  <c:v>5/2/2020</c:v>
                </c:pt>
                <c:pt idx="18266">
                  <c:v>5/3/2020</c:v>
                </c:pt>
                <c:pt idx="18267">
                  <c:v>5/4/2020</c:v>
                </c:pt>
                <c:pt idx="18268">
                  <c:v>5/5/2020</c:v>
                </c:pt>
                <c:pt idx="18269">
                  <c:v>5/6/2020</c:v>
                </c:pt>
                <c:pt idx="18270">
                  <c:v>5/7/2020</c:v>
                </c:pt>
                <c:pt idx="18271">
                  <c:v>5/8/2020</c:v>
                </c:pt>
                <c:pt idx="18272">
                  <c:v>5/9/2020</c:v>
                </c:pt>
                <c:pt idx="18273">
                  <c:v>5/10/2020</c:v>
                </c:pt>
                <c:pt idx="18274">
                  <c:v>5/11/2020</c:v>
                </c:pt>
                <c:pt idx="18275">
                  <c:v>5/12/2020</c:v>
                </c:pt>
                <c:pt idx="18276">
                  <c:v>5/13/2020</c:v>
                </c:pt>
                <c:pt idx="18277">
                  <c:v>5/14/2020</c:v>
                </c:pt>
                <c:pt idx="18278">
                  <c:v>5/15/2020</c:v>
                </c:pt>
                <c:pt idx="18279">
                  <c:v>5/16/2020</c:v>
                </c:pt>
                <c:pt idx="18280">
                  <c:v>5/17/2020</c:v>
                </c:pt>
                <c:pt idx="18281">
                  <c:v>5/18/2020</c:v>
                </c:pt>
                <c:pt idx="18282">
                  <c:v>5/19/2020</c:v>
                </c:pt>
                <c:pt idx="18283">
                  <c:v>5/20/2020</c:v>
                </c:pt>
                <c:pt idx="18284">
                  <c:v>5/21/2020</c:v>
                </c:pt>
                <c:pt idx="18285">
                  <c:v>5/22/2020</c:v>
                </c:pt>
                <c:pt idx="18286">
                  <c:v>5/23/2020</c:v>
                </c:pt>
                <c:pt idx="18287">
                  <c:v>5/24/2020</c:v>
                </c:pt>
                <c:pt idx="18288">
                  <c:v>5/25/2020</c:v>
                </c:pt>
                <c:pt idx="18289">
                  <c:v>5/26/2020</c:v>
                </c:pt>
                <c:pt idx="18290">
                  <c:v>5/27/2020</c:v>
                </c:pt>
                <c:pt idx="18291">
                  <c:v>5/28/2020</c:v>
                </c:pt>
                <c:pt idx="18292">
                  <c:v>5/29/2020</c:v>
                </c:pt>
                <c:pt idx="18293">
                  <c:v>5/30/2020</c:v>
                </c:pt>
                <c:pt idx="18294">
                  <c:v>5/31/2020</c:v>
                </c:pt>
              </c:strCache>
            </c:strRef>
          </c:cat>
          <c:val>
            <c:numRef>
              <c:f>'D. Bull &amp; Bear Mkts'!$C$2:$C$18310</c:f>
              <c:numCache>
                <c:formatCode>General</c:formatCode>
                <c:ptCount val="18309"/>
                <c:pt idx="1006" formatCode="#,##0">
                  <c:v>18000</c:v>
                </c:pt>
                <c:pt idx="1007" formatCode="#,##0">
                  <c:v>18000</c:v>
                </c:pt>
                <c:pt idx="1008" formatCode="#,##0">
                  <c:v>18000</c:v>
                </c:pt>
                <c:pt idx="1009" formatCode="#,##0">
                  <c:v>18000</c:v>
                </c:pt>
                <c:pt idx="1010" formatCode="#,##0">
                  <c:v>18000</c:v>
                </c:pt>
                <c:pt idx="1011" formatCode="#,##0">
                  <c:v>18000</c:v>
                </c:pt>
                <c:pt idx="1012" formatCode="#,##0">
                  <c:v>18000</c:v>
                </c:pt>
                <c:pt idx="1013" formatCode="#,##0">
                  <c:v>18000</c:v>
                </c:pt>
                <c:pt idx="1014" formatCode="#,##0">
                  <c:v>18000</c:v>
                </c:pt>
                <c:pt idx="1015" formatCode="#,##0">
                  <c:v>18000</c:v>
                </c:pt>
                <c:pt idx="1016" formatCode="#,##0">
                  <c:v>18000</c:v>
                </c:pt>
                <c:pt idx="1017" formatCode="#,##0">
                  <c:v>18000</c:v>
                </c:pt>
                <c:pt idx="1018" formatCode="#,##0">
                  <c:v>18000</c:v>
                </c:pt>
                <c:pt idx="1019" formatCode="#,##0">
                  <c:v>18000</c:v>
                </c:pt>
                <c:pt idx="1020" formatCode="#,##0">
                  <c:v>18000</c:v>
                </c:pt>
                <c:pt idx="1021" formatCode="#,##0">
                  <c:v>18000</c:v>
                </c:pt>
                <c:pt idx="1022" formatCode="#,##0">
                  <c:v>18000</c:v>
                </c:pt>
                <c:pt idx="1023" formatCode="#,##0">
                  <c:v>18000</c:v>
                </c:pt>
                <c:pt idx="1024" formatCode="#,##0">
                  <c:v>18000</c:v>
                </c:pt>
                <c:pt idx="1025" formatCode="#,##0">
                  <c:v>18000</c:v>
                </c:pt>
                <c:pt idx="1026" formatCode="#,##0">
                  <c:v>18000</c:v>
                </c:pt>
                <c:pt idx="1027" formatCode="#,##0">
                  <c:v>18000</c:v>
                </c:pt>
                <c:pt idx="1028" formatCode="#,##0">
                  <c:v>18000</c:v>
                </c:pt>
                <c:pt idx="1029" formatCode="#,##0">
                  <c:v>18000</c:v>
                </c:pt>
                <c:pt idx="1030" formatCode="#,##0">
                  <c:v>18000</c:v>
                </c:pt>
                <c:pt idx="1031" formatCode="#,##0">
                  <c:v>18000</c:v>
                </c:pt>
                <c:pt idx="1032" formatCode="#,##0">
                  <c:v>18000</c:v>
                </c:pt>
                <c:pt idx="1033" formatCode="#,##0">
                  <c:v>18000</c:v>
                </c:pt>
                <c:pt idx="1034" formatCode="#,##0">
                  <c:v>18000</c:v>
                </c:pt>
                <c:pt idx="1035" formatCode="#,##0">
                  <c:v>18000</c:v>
                </c:pt>
                <c:pt idx="1036" formatCode="#,##0">
                  <c:v>18000</c:v>
                </c:pt>
                <c:pt idx="1037" formatCode="#,##0">
                  <c:v>18000</c:v>
                </c:pt>
                <c:pt idx="1038" formatCode="#,##0">
                  <c:v>18000</c:v>
                </c:pt>
                <c:pt idx="1039" formatCode="#,##0">
                  <c:v>18000</c:v>
                </c:pt>
                <c:pt idx="1040" formatCode="#,##0">
                  <c:v>18000</c:v>
                </c:pt>
                <c:pt idx="1041" formatCode="#,##0">
                  <c:v>18000</c:v>
                </c:pt>
                <c:pt idx="1042" formatCode="#,##0">
                  <c:v>18000</c:v>
                </c:pt>
                <c:pt idx="1043" formatCode="#,##0">
                  <c:v>18000</c:v>
                </c:pt>
                <c:pt idx="1044" formatCode="#,##0">
                  <c:v>18000</c:v>
                </c:pt>
                <c:pt idx="1045" formatCode="#,##0">
                  <c:v>18000</c:v>
                </c:pt>
                <c:pt idx="1046" formatCode="#,##0">
                  <c:v>18000</c:v>
                </c:pt>
                <c:pt idx="1047" formatCode="#,##0">
                  <c:v>18000</c:v>
                </c:pt>
                <c:pt idx="1048" formatCode="#,##0">
                  <c:v>18000</c:v>
                </c:pt>
                <c:pt idx="1049" formatCode="#,##0">
                  <c:v>18000</c:v>
                </c:pt>
                <c:pt idx="1050" formatCode="#,##0">
                  <c:v>18000</c:v>
                </c:pt>
                <c:pt idx="1051" formatCode="#,##0">
                  <c:v>18000</c:v>
                </c:pt>
                <c:pt idx="1052" formatCode="#,##0">
                  <c:v>18000</c:v>
                </c:pt>
                <c:pt idx="1053" formatCode="#,##0">
                  <c:v>18000</c:v>
                </c:pt>
                <c:pt idx="1054" formatCode="#,##0">
                  <c:v>18000</c:v>
                </c:pt>
                <c:pt idx="1055" formatCode="#,##0">
                  <c:v>18000</c:v>
                </c:pt>
                <c:pt idx="1056" formatCode="#,##0">
                  <c:v>18000</c:v>
                </c:pt>
                <c:pt idx="1057" formatCode="#,##0">
                  <c:v>18000</c:v>
                </c:pt>
                <c:pt idx="1058" formatCode="#,##0">
                  <c:v>18000</c:v>
                </c:pt>
                <c:pt idx="1059" formatCode="#,##0">
                  <c:v>18000</c:v>
                </c:pt>
                <c:pt idx="1060" formatCode="#,##0">
                  <c:v>18000</c:v>
                </c:pt>
                <c:pt idx="1061" formatCode="#,##0">
                  <c:v>18000</c:v>
                </c:pt>
                <c:pt idx="1062" formatCode="#,##0">
                  <c:v>18000</c:v>
                </c:pt>
                <c:pt idx="1063" formatCode="#,##0">
                  <c:v>18000</c:v>
                </c:pt>
                <c:pt idx="1064" formatCode="#,##0">
                  <c:v>18000</c:v>
                </c:pt>
                <c:pt idx="1065" formatCode="#,##0">
                  <c:v>18000</c:v>
                </c:pt>
                <c:pt idx="1066" formatCode="#,##0">
                  <c:v>18000</c:v>
                </c:pt>
                <c:pt idx="1067" formatCode="#,##0">
                  <c:v>18000</c:v>
                </c:pt>
                <c:pt idx="1068" formatCode="#,##0">
                  <c:v>18000</c:v>
                </c:pt>
                <c:pt idx="1069" formatCode="#,##0">
                  <c:v>18000</c:v>
                </c:pt>
                <c:pt idx="1070" formatCode="#,##0">
                  <c:v>18000</c:v>
                </c:pt>
                <c:pt idx="1071" formatCode="#,##0">
                  <c:v>18000</c:v>
                </c:pt>
                <c:pt idx="1072" formatCode="#,##0">
                  <c:v>18000</c:v>
                </c:pt>
                <c:pt idx="1073" formatCode="#,##0">
                  <c:v>18000</c:v>
                </c:pt>
                <c:pt idx="1074" formatCode="#,##0">
                  <c:v>18000</c:v>
                </c:pt>
                <c:pt idx="1075" formatCode="#,##0">
                  <c:v>18000</c:v>
                </c:pt>
                <c:pt idx="1076" formatCode="#,##0">
                  <c:v>18000</c:v>
                </c:pt>
                <c:pt idx="1077" formatCode="#,##0">
                  <c:v>18000</c:v>
                </c:pt>
                <c:pt idx="1078" formatCode="#,##0">
                  <c:v>18000</c:v>
                </c:pt>
                <c:pt idx="1079" formatCode="#,##0">
                  <c:v>18000</c:v>
                </c:pt>
                <c:pt idx="1080" formatCode="#,##0">
                  <c:v>18000</c:v>
                </c:pt>
                <c:pt idx="1081" formatCode="#,##0">
                  <c:v>18000</c:v>
                </c:pt>
                <c:pt idx="1082" formatCode="#,##0">
                  <c:v>18000</c:v>
                </c:pt>
                <c:pt idx="1083" formatCode="#,##0">
                  <c:v>18000</c:v>
                </c:pt>
                <c:pt idx="1084" formatCode="#,##0">
                  <c:v>18000</c:v>
                </c:pt>
                <c:pt idx="1085" formatCode="#,##0">
                  <c:v>18000</c:v>
                </c:pt>
                <c:pt idx="1086" formatCode="#,##0">
                  <c:v>18000</c:v>
                </c:pt>
                <c:pt idx="1087" formatCode="#,##0">
                  <c:v>18000</c:v>
                </c:pt>
                <c:pt idx="1088" formatCode="#,##0">
                  <c:v>18000</c:v>
                </c:pt>
                <c:pt idx="1089" formatCode="#,##0">
                  <c:v>18000</c:v>
                </c:pt>
                <c:pt idx="1090" formatCode="#,##0">
                  <c:v>18000</c:v>
                </c:pt>
                <c:pt idx="1091" formatCode="#,##0">
                  <c:v>18000</c:v>
                </c:pt>
                <c:pt idx="1092" formatCode="#,##0">
                  <c:v>18000</c:v>
                </c:pt>
                <c:pt idx="1093" formatCode="#,##0">
                  <c:v>18000</c:v>
                </c:pt>
                <c:pt idx="1094" formatCode="#,##0">
                  <c:v>18000</c:v>
                </c:pt>
                <c:pt idx="1095" formatCode="#,##0">
                  <c:v>18000</c:v>
                </c:pt>
                <c:pt idx="1096" formatCode="#,##0">
                  <c:v>18000</c:v>
                </c:pt>
                <c:pt idx="1097" formatCode="#,##0">
                  <c:v>18000</c:v>
                </c:pt>
                <c:pt idx="1098" formatCode="#,##0">
                  <c:v>18000</c:v>
                </c:pt>
                <c:pt idx="1099" formatCode="#,##0">
                  <c:v>18000</c:v>
                </c:pt>
                <c:pt idx="1100" formatCode="#,##0">
                  <c:v>18000</c:v>
                </c:pt>
                <c:pt idx="1101" formatCode="#,##0">
                  <c:v>18000</c:v>
                </c:pt>
                <c:pt idx="1102" formatCode="#,##0">
                  <c:v>18000</c:v>
                </c:pt>
                <c:pt idx="1103" formatCode="#,##0">
                  <c:v>18000</c:v>
                </c:pt>
                <c:pt idx="1104" formatCode="#,##0">
                  <c:v>18000</c:v>
                </c:pt>
                <c:pt idx="1105" formatCode="#,##0">
                  <c:v>18000</c:v>
                </c:pt>
                <c:pt idx="1106" formatCode="#,##0">
                  <c:v>18000</c:v>
                </c:pt>
                <c:pt idx="1107" formatCode="#,##0">
                  <c:v>18000</c:v>
                </c:pt>
                <c:pt idx="1108" formatCode="#,##0">
                  <c:v>18000</c:v>
                </c:pt>
                <c:pt idx="1109" formatCode="#,##0">
                  <c:v>18000</c:v>
                </c:pt>
                <c:pt idx="1110" formatCode="#,##0">
                  <c:v>18000</c:v>
                </c:pt>
                <c:pt idx="1111" formatCode="#,##0">
                  <c:v>18000</c:v>
                </c:pt>
                <c:pt idx="1112" formatCode="#,##0">
                  <c:v>18000</c:v>
                </c:pt>
                <c:pt idx="1113" formatCode="#,##0">
                  <c:v>18000</c:v>
                </c:pt>
                <c:pt idx="1114" formatCode="#,##0">
                  <c:v>18000</c:v>
                </c:pt>
                <c:pt idx="1115" formatCode="#,##0">
                  <c:v>18000</c:v>
                </c:pt>
                <c:pt idx="1116" formatCode="#,##0">
                  <c:v>18000</c:v>
                </c:pt>
                <c:pt idx="1117" formatCode="#,##0">
                  <c:v>18000</c:v>
                </c:pt>
                <c:pt idx="1118" formatCode="#,##0">
                  <c:v>18000</c:v>
                </c:pt>
                <c:pt idx="1119" formatCode="#,##0">
                  <c:v>18000</c:v>
                </c:pt>
                <c:pt idx="1120" formatCode="#,##0">
                  <c:v>18000</c:v>
                </c:pt>
                <c:pt idx="1121" formatCode="#,##0">
                  <c:v>18000</c:v>
                </c:pt>
                <c:pt idx="1122" formatCode="#,##0">
                  <c:v>18000</c:v>
                </c:pt>
                <c:pt idx="1123" formatCode="#,##0">
                  <c:v>18000</c:v>
                </c:pt>
                <c:pt idx="1124" formatCode="#,##0">
                  <c:v>18000</c:v>
                </c:pt>
                <c:pt idx="1125" formatCode="#,##0">
                  <c:v>18000</c:v>
                </c:pt>
                <c:pt idx="1126" formatCode="#,##0">
                  <c:v>18000</c:v>
                </c:pt>
                <c:pt idx="1127" formatCode="#,##0">
                  <c:v>18000</c:v>
                </c:pt>
                <c:pt idx="1128" formatCode="#,##0">
                  <c:v>18000</c:v>
                </c:pt>
                <c:pt idx="1129" formatCode="#,##0">
                  <c:v>18000</c:v>
                </c:pt>
                <c:pt idx="1130" formatCode="#,##0">
                  <c:v>18000</c:v>
                </c:pt>
                <c:pt idx="1131" formatCode="#,##0">
                  <c:v>18000</c:v>
                </c:pt>
                <c:pt idx="1132" formatCode="#,##0">
                  <c:v>18000</c:v>
                </c:pt>
                <c:pt idx="1133" formatCode="#,##0">
                  <c:v>18000</c:v>
                </c:pt>
                <c:pt idx="1134" formatCode="#,##0">
                  <c:v>18000</c:v>
                </c:pt>
                <c:pt idx="1135" formatCode="#,##0">
                  <c:v>18000</c:v>
                </c:pt>
                <c:pt idx="1136" formatCode="#,##0">
                  <c:v>18000</c:v>
                </c:pt>
                <c:pt idx="1137" formatCode="#,##0">
                  <c:v>18000</c:v>
                </c:pt>
                <c:pt idx="1138" formatCode="#,##0">
                  <c:v>18000</c:v>
                </c:pt>
                <c:pt idx="1139" formatCode="#,##0">
                  <c:v>18000</c:v>
                </c:pt>
                <c:pt idx="1140" formatCode="#,##0">
                  <c:v>18000</c:v>
                </c:pt>
                <c:pt idx="1141" formatCode="#,##0">
                  <c:v>18000</c:v>
                </c:pt>
                <c:pt idx="1142" formatCode="#,##0">
                  <c:v>18000</c:v>
                </c:pt>
                <c:pt idx="1143" formatCode="#,##0">
                  <c:v>18000</c:v>
                </c:pt>
                <c:pt idx="1144" formatCode="#,##0">
                  <c:v>18000</c:v>
                </c:pt>
                <c:pt idx="1145" formatCode="#,##0">
                  <c:v>18000</c:v>
                </c:pt>
                <c:pt idx="1146" formatCode="#,##0">
                  <c:v>18000</c:v>
                </c:pt>
                <c:pt idx="1147" formatCode="#,##0">
                  <c:v>18000</c:v>
                </c:pt>
                <c:pt idx="1148" formatCode="#,##0">
                  <c:v>18000</c:v>
                </c:pt>
                <c:pt idx="1149" formatCode="#,##0">
                  <c:v>18000</c:v>
                </c:pt>
                <c:pt idx="1150" formatCode="#,##0">
                  <c:v>18000</c:v>
                </c:pt>
                <c:pt idx="1151" formatCode="#,##0">
                  <c:v>18000</c:v>
                </c:pt>
                <c:pt idx="1152" formatCode="#,##0">
                  <c:v>18000</c:v>
                </c:pt>
                <c:pt idx="1153" formatCode="#,##0">
                  <c:v>18000</c:v>
                </c:pt>
                <c:pt idx="1154" formatCode="#,##0">
                  <c:v>18000</c:v>
                </c:pt>
                <c:pt idx="1155" formatCode="#,##0">
                  <c:v>18000</c:v>
                </c:pt>
                <c:pt idx="1156" formatCode="#,##0">
                  <c:v>18000</c:v>
                </c:pt>
                <c:pt idx="1157" formatCode="#,##0">
                  <c:v>18000</c:v>
                </c:pt>
                <c:pt idx="1158" formatCode="#,##0">
                  <c:v>18000</c:v>
                </c:pt>
                <c:pt idx="1159" formatCode="#,##0">
                  <c:v>18000</c:v>
                </c:pt>
                <c:pt idx="1160" formatCode="#,##0">
                  <c:v>18000</c:v>
                </c:pt>
                <c:pt idx="1161" formatCode="#,##0">
                  <c:v>18000</c:v>
                </c:pt>
                <c:pt idx="1162" formatCode="#,##0">
                  <c:v>18000</c:v>
                </c:pt>
                <c:pt idx="1163" formatCode="#,##0">
                  <c:v>18000</c:v>
                </c:pt>
                <c:pt idx="1164" formatCode="#,##0">
                  <c:v>18000</c:v>
                </c:pt>
                <c:pt idx="1165" formatCode="#,##0">
                  <c:v>18000</c:v>
                </c:pt>
                <c:pt idx="1166" formatCode="#,##0">
                  <c:v>18000</c:v>
                </c:pt>
                <c:pt idx="1167" formatCode="#,##0">
                  <c:v>18000</c:v>
                </c:pt>
                <c:pt idx="1168" formatCode="#,##0">
                  <c:v>18000</c:v>
                </c:pt>
                <c:pt idx="1169" formatCode="#,##0">
                  <c:v>18000</c:v>
                </c:pt>
                <c:pt idx="1170" formatCode="#,##0">
                  <c:v>18000</c:v>
                </c:pt>
                <c:pt idx="1171" formatCode="#,##0">
                  <c:v>18000</c:v>
                </c:pt>
                <c:pt idx="1172" formatCode="#,##0">
                  <c:v>18000</c:v>
                </c:pt>
                <c:pt idx="1173" formatCode="#,##0">
                  <c:v>18000</c:v>
                </c:pt>
                <c:pt idx="1174" formatCode="#,##0">
                  <c:v>18000</c:v>
                </c:pt>
                <c:pt idx="1175" formatCode="#,##0">
                  <c:v>18000</c:v>
                </c:pt>
                <c:pt idx="1176" formatCode="#,##0">
                  <c:v>18000</c:v>
                </c:pt>
                <c:pt idx="1177" formatCode="#,##0">
                  <c:v>18000</c:v>
                </c:pt>
                <c:pt idx="1178" formatCode="#,##0">
                  <c:v>18000</c:v>
                </c:pt>
                <c:pt idx="1179" formatCode="#,##0">
                  <c:v>18000</c:v>
                </c:pt>
                <c:pt idx="1180" formatCode="#,##0">
                  <c:v>18000</c:v>
                </c:pt>
                <c:pt idx="1181" formatCode="#,##0">
                  <c:v>18000</c:v>
                </c:pt>
                <c:pt idx="1182" formatCode="#,##0">
                  <c:v>18000</c:v>
                </c:pt>
                <c:pt idx="1183" formatCode="#,##0">
                  <c:v>18000</c:v>
                </c:pt>
                <c:pt idx="1184" formatCode="#,##0">
                  <c:v>18000</c:v>
                </c:pt>
                <c:pt idx="1185" formatCode="#,##0">
                  <c:v>18000</c:v>
                </c:pt>
                <c:pt idx="1186" formatCode="#,##0">
                  <c:v>18000</c:v>
                </c:pt>
                <c:pt idx="1187" formatCode="#,##0">
                  <c:v>18000</c:v>
                </c:pt>
                <c:pt idx="1188" formatCode="#,##0">
                  <c:v>18000</c:v>
                </c:pt>
                <c:pt idx="1189" formatCode="#,##0">
                  <c:v>18000</c:v>
                </c:pt>
                <c:pt idx="1190" formatCode="#,##0">
                  <c:v>18000</c:v>
                </c:pt>
                <c:pt idx="1191" formatCode="#,##0">
                  <c:v>18000</c:v>
                </c:pt>
                <c:pt idx="1192" formatCode="#,##0">
                  <c:v>18000</c:v>
                </c:pt>
                <c:pt idx="1193" formatCode="#,##0">
                  <c:v>18000</c:v>
                </c:pt>
                <c:pt idx="1194" formatCode="#,##0">
                  <c:v>18000</c:v>
                </c:pt>
                <c:pt idx="1195" formatCode="#,##0">
                  <c:v>18000</c:v>
                </c:pt>
                <c:pt idx="1196" formatCode="#,##0">
                  <c:v>18000</c:v>
                </c:pt>
                <c:pt idx="1197" formatCode="#,##0">
                  <c:v>18000</c:v>
                </c:pt>
                <c:pt idx="1198" formatCode="#,##0">
                  <c:v>18000</c:v>
                </c:pt>
                <c:pt idx="1199" formatCode="#,##0">
                  <c:v>18000</c:v>
                </c:pt>
                <c:pt idx="1200" formatCode="#,##0">
                  <c:v>18000</c:v>
                </c:pt>
                <c:pt idx="1201" formatCode="#,##0">
                  <c:v>18000</c:v>
                </c:pt>
                <c:pt idx="1202" formatCode="#,##0">
                  <c:v>18000</c:v>
                </c:pt>
                <c:pt idx="1203" formatCode="#,##0">
                  <c:v>18000</c:v>
                </c:pt>
                <c:pt idx="1204" formatCode="#,##0">
                  <c:v>18000</c:v>
                </c:pt>
                <c:pt idx="1205" formatCode="#,##0">
                  <c:v>18000</c:v>
                </c:pt>
                <c:pt idx="1206" formatCode="#,##0">
                  <c:v>18000</c:v>
                </c:pt>
                <c:pt idx="1207" formatCode="#,##0">
                  <c:v>18000</c:v>
                </c:pt>
                <c:pt idx="1208" formatCode="#,##0">
                  <c:v>18000</c:v>
                </c:pt>
                <c:pt idx="1209" formatCode="#,##0">
                  <c:v>18000</c:v>
                </c:pt>
                <c:pt idx="1210" formatCode="#,##0">
                  <c:v>18000</c:v>
                </c:pt>
                <c:pt idx="1211" formatCode="#,##0">
                  <c:v>18000</c:v>
                </c:pt>
                <c:pt idx="1212" formatCode="#,##0">
                  <c:v>18000</c:v>
                </c:pt>
                <c:pt idx="1213" formatCode="#,##0">
                  <c:v>18000</c:v>
                </c:pt>
                <c:pt idx="1214" formatCode="#,##0">
                  <c:v>18000</c:v>
                </c:pt>
                <c:pt idx="1215" formatCode="#,##0">
                  <c:v>18000</c:v>
                </c:pt>
                <c:pt idx="1216" formatCode="#,##0">
                  <c:v>18000</c:v>
                </c:pt>
                <c:pt idx="1217" formatCode="#,##0">
                  <c:v>18000</c:v>
                </c:pt>
                <c:pt idx="1218" formatCode="#,##0">
                  <c:v>18000</c:v>
                </c:pt>
                <c:pt idx="1219" formatCode="#,##0">
                  <c:v>18000</c:v>
                </c:pt>
                <c:pt idx="1220" formatCode="#,##0">
                  <c:v>18000</c:v>
                </c:pt>
                <c:pt idx="1221" formatCode="#,##0">
                  <c:v>18000</c:v>
                </c:pt>
                <c:pt idx="1222" formatCode="#,##0">
                  <c:v>18000</c:v>
                </c:pt>
                <c:pt idx="1223" formatCode="#,##0">
                  <c:v>18000</c:v>
                </c:pt>
                <c:pt idx="1224" formatCode="#,##0">
                  <c:v>18000</c:v>
                </c:pt>
                <c:pt idx="1225" formatCode="#,##0">
                  <c:v>18000</c:v>
                </c:pt>
                <c:pt idx="1226" formatCode="#,##0">
                  <c:v>18000</c:v>
                </c:pt>
                <c:pt idx="1227" formatCode="#,##0">
                  <c:v>18000</c:v>
                </c:pt>
                <c:pt idx="1228" formatCode="#,##0">
                  <c:v>18000</c:v>
                </c:pt>
                <c:pt idx="1229" formatCode="#,##0">
                  <c:v>18000</c:v>
                </c:pt>
                <c:pt idx="1230" formatCode="#,##0">
                  <c:v>18000</c:v>
                </c:pt>
                <c:pt idx="1231" formatCode="#,##0">
                  <c:v>18000</c:v>
                </c:pt>
                <c:pt idx="1232" formatCode="#,##0">
                  <c:v>18000</c:v>
                </c:pt>
                <c:pt idx="1233" formatCode="#,##0">
                  <c:v>18000</c:v>
                </c:pt>
                <c:pt idx="1234" formatCode="#,##0">
                  <c:v>18000</c:v>
                </c:pt>
                <c:pt idx="1235" formatCode="#,##0">
                  <c:v>18000</c:v>
                </c:pt>
                <c:pt idx="1236" formatCode="#,##0">
                  <c:v>18000</c:v>
                </c:pt>
                <c:pt idx="1237" formatCode="#,##0">
                  <c:v>18000</c:v>
                </c:pt>
                <c:pt idx="1238" formatCode="#,##0">
                  <c:v>18000</c:v>
                </c:pt>
                <c:pt idx="1239" formatCode="#,##0">
                  <c:v>18000</c:v>
                </c:pt>
                <c:pt idx="1240" formatCode="#,##0">
                  <c:v>18000</c:v>
                </c:pt>
                <c:pt idx="1241" formatCode="#,##0">
                  <c:v>18000</c:v>
                </c:pt>
                <c:pt idx="1242" formatCode="#,##0">
                  <c:v>18000</c:v>
                </c:pt>
                <c:pt idx="1243" formatCode="#,##0">
                  <c:v>18000</c:v>
                </c:pt>
                <c:pt idx="1244" formatCode="#,##0">
                  <c:v>18000</c:v>
                </c:pt>
                <c:pt idx="1245" formatCode="#,##0">
                  <c:v>18000</c:v>
                </c:pt>
                <c:pt idx="1246" formatCode="#,##0">
                  <c:v>18000</c:v>
                </c:pt>
                <c:pt idx="1247" formatCode="#,##0">
                  <c:v>18000</c:v>
                </c:pt>
                <c:pt idx="1248" formatCode="#,##0">
                  <c:v>18000</c:v>
                </c:pt>
                <c:pt idx="1249" formatCode="#,##0">
                  <c:v>18000</c:v>
                </c:pt>
                <c:pt idx="1250" formatCode="#,##0">
                  <c:v>18000</c:v>
                </c:pt>
                <c:pt idx="1251" formatCode="#,##0">
                  <c:v>18000</c:v>
                </c:pt>
                <c:pt idx="1252" formatCode="#,##0">
                  <c:v>18000</c:v>
                </c:pt>
                <c:pt idx="1253" formatCode="#,##0">
                  <c:v>18000</c:v>
                </c:pt>
                <c:pt idx="1254" formatCode="#,##0">
                  <c:v>18000</c:v>
                </c:pt>
                <c:pt idx="1255" formatCode="#,##0">
                  <c:v>18000</c:v>
                </c:pt>
                <c:pt idx="1256" formatCode="#,##0">
                  <c:v>18000</c:v>
                </c:pt>
                <c:pt idx="1257" formatCode="#,##0">
                  <c:v>18000</c:v>
                </c:pt>
                <c:pt idx="1258" formatCode="#,##0">
                  <c:v>18000</c:v>
                </c:pt>
                <c:pt idx="1259" formatCode="#,##0">
                  <c:v>18000</c:v>
                </c:pt>
                <c:pt idx="1260" formatCode="#,##0">
                  <c:v>18000</c:v>
                </c:pt>
                <c:pt idx="1261" formatCode="#,##0">
                  <c:v>18000</c:v>
                </c:pt>
                <c:pt idx="1262" formatCode="#,##0">
                  <c:v>18000</c:v>
                </c:pt>
                <c:pt idx="1263" formatCode="#,##0">
                  <c:v>18000</c:v>
                </c:pt>
                <c:pt idx="1264" formatCode="#,##0">
                  <c:v>18000</c:v>
                </c:pt>
                <c:pt idx="1265" formatCode="#,##0">
                  <c:v>18000</c:v>
                </c:pt>
                <c:pt idx="1266" formatCode="#,##0">
                  <c:v>18000</c:v>
                </c:pt>
                <c:pt idx="1267" formatCode="#,##0">
                  <c:v>18000</c:v>
                </c:pt>
                <c:pt idx="1268" formatCode="#,##0">
                  <c:v>18000</c:v>
                </c:pt>
                <c:pt idx="1269" formatCode="#,##0">
                  <c:v>18000</c:v>
                </c:pt>
                <c:pt idx="1270" formatCode="#,##0">
                  <c:v>18000</c:v>
                </c:pt>
                <c:pt idx="1271" formatCode="#,##0">
                  <c:v>18000</c:v>
                </c:pt>
                <c:pt idx="1272" formatCode="#,##0">
                  <c:v>18000</c:v>
                </c:pt>
                <c:pt idx="1273" formatCode="#,##0">
                  <c:v>18000</c:v>
                </c:pt>
                <c:pt idx="1274" formatCode="#,##0">
                  <c:v>18000</c:v>
                </c:pt>
                <c:pt idx="1275" formatCode="#,##0">
                  <c:v>18000</c:v>
                </c:pt>
                <c:pt idx="1276" formatCode="#,##0">
                  <c:v>18000</c:v>
                </c:pt>
                <c:pt idx="1277" formatCode="#,##0">
                  <c:v>18000</c:v>
                </c:pt>
                <c:pt idx="1278" formatCode="#,##0">
                  <c:v>18000</c:v>
                </c:pt>
                <c:pt idx="1279" formatCode="#,##0">
                  <c:v>18000</c:v>
                </c:pt>
                <c:pt idx="1280" formatCode="#,##0">
                  <c:v>18000</c:v>
                </c:pt>
                <c:pt idx="1281" formatCode="#,##0">
                  <c:v>18000</c:v>
                </c:pt>
                <c:pt idx="1282" formatCode="#,##0">
                  <c:v>18000</c:v>
                </c:pt>
                <c:pt idx="1283" formatCode="#,##0">
                  <c:v>18000</c:v>
                </c:pt>
                <c:pt idx="1284" formatCode="#,##0">
                  <c:v>18000</c:v>
                </c:pt>
                <c:pt idx="1285" formatCode="#,##0">
                  <c:v>18000</c:v>
                </c:pt>
                <c:pt idx="1286" formatCode="#,##0">
                  <c:v>18000</c:v>
                </c:pt>
                <c:pt idx="1287" formatCode="#,##0">
                  <c:v>18000</c:v>
                </c:pt>
                <c:pt idx="1288" formatCode="#,##0">
                  <c:v>18000</c:v>
                </c:pt>
                <c:pt idx="1289" formatCode="#,##0">
                  <c:v>18000</c:v>
                </c:pt>
                <c:pt idx="1290" formatCode="#,##0">
                  <c:v>18000</c:v>
                </c:pt>
                <c:pt idx="1291" formatCode="#,##0">
                  <c:v>18000</c:v>
                </c:pt>
                <c:pt idx="1292" formatCode="#,##0">
                  <c:v>18000</c:v>
                </c:pt>
                <c:pt idx="1293" formatCode="#,##0">
                  <c:v>18000</c:v>
                </c:pt>
                <c:pt idx="1294" formatCode="#,##0">
                  <c:v>18000</c:v>
                </c:pt>
                <c:pt idx="1295" formatCode="#,##0">
                  <c:v>18000</c:v>
                </c:pt>
                <c:pt idx="1296" formatCode="#,##0">
                  <c:v>18000</c:v>
                </c:pt>
                <c:pt idx="1297" formatCode="#,##0">
                  <c:v>18000</c:v>
                </c:pt>
                <c:pt idx="1298" formatCode="#,##0">
                  <c:v>18000</c:v>
                </c:pt>
                <c:pt idx="1299" formatCode="#,##0">
                  <c:v>18000</c:v>
                </c:pt>
                <c:pt idx="1300" formatCode="#,##0">
                  <c:v>18000</c:v>
                </c:pt>
                <c:pt idx="1301" formatCode="#,##0">
                  <c:v>18000</c:v>
                </c:pt>
                <c:pt idx="1302" formatCode="#,##0">
                  <c:v>18000</c:v>
                </c:pt>
                <c:pt idx="1303" formatCode="#,##0">
                  <c:v>18000</c:v>
                </c:pt>
                <c:pt idx="1304" formatCode="#,##0">
                  <c:v>18000</c:v>
                </c:pt>
                <c:pt idx="1305" formatCode="#,##0">
                  <c:v>18000</c:v>
                </c:pt>
                <c:pt idx="1306" formatCode="#,##0">
                  <c:v>18000</c:v>
                </c:pt>
                <c:pt idx="1307" formatCode="#,##0">
                  <c:v>18000</c:v>
                </c:pt>
                <c:pt idx="1308" formatCode="#,##0">
                  <c:v>18000</c:v>
                </c:pt>
                <c:pt idx="1309" formatCode="#,##0">
                  <c:v>18000</c:v>
                </c:pt>
                <c:pt idx="1310" formatCode="#,##0">
                  <c:v>18000</c:v>
                </c:pt>
                <c:pt idx="1311" formatCode="#,##0">
                  <c:v>18000</c:v>
                </c:pt>
                <c:pt idx="1312" formatCode="#,##0">
                  <c:v>18000</c:v>
                </c:pt>
                <c:pt idx="1313" formatCode="#,##0">
                  <c:v>18000</c:v>
                </c:pt>
                <c:pt idx="1314" formatCode="#,##0">
                  <c:v>18000</c:v>
                </c:pt>
                <c:pt idx="1315" formatCode="#,##0">
                  <c:v>18000</c:v>
                </c:pt>
                <c:pt idx="1316" formatCode="#,##0">
                  <c:v>18000</c:v>
                </c:pt>
                <c:pt idx="1317" formatCode="#,##0">
                  <c:v>18000</c:v>
                </c:pt>
                <c:pt idx="1318" formatCode="#,##0">
                  <c:v>18000</c:v>
                </c:pt>
                <c:pt idx="1319" formatCode="#,##0">
                  <c:v>18000</c:v>
                </c:pt>
                <c:pt idx="1320" formatCode="#,##0">
                  <c:v>18000</c:v>
                </c:pt>
                <c:pt idx="1321" formatCode="#,##0">
                  <c:v>18000</c:v>
                </c:pt>
                <c:pt idx="1322" formatCode="#,##0">
                  <c:v>18000</c:v>
                </c:pt>
                <c:pt idx="1323" formatCode="#,##0">
                  <c:v>18000</c:v>
                </c:pt>
                <c:pt idx="1324" formatCode="#,##0">
                  <c:v>18000</c:v>
                </c:pt>
                <c:pt idx="1325" formatCode="#,##0">
                  <c:v>18000</c:v>
                </c:pt>
                <c:pt idx="1326" formatCode="#,##0">
                  <c:v>18000</c:v>
                </c:pt>
                <c:pt idx="1327" formatCode="#,##0">
                  <c:v>18000</c:v>
                </c:pt>
                <c:pt idx="1328" formatCode="#,##0">
                  <c:v>18000</c:v>
                </c:pt>
                <c:pt idx="1329" formatCode="#,##0">
                  <c:v>18000</c:v>
                </c:pt>
                <c:pt idx="1330" formatCode="#,##0">
                  <c:v>18000</c:v>
                </c:pt>
                <c:pt idx="1331" formatCode="#,##0">
                  <c:v>18000</c:v>
                </c:pt>
                <c:pt idx="1332" formatCode="#,##0">
                  <c:v>18000</c:v>
                </c:pt>
                <c:pt idx="1333" formatCode="#,##0">
                  <c:v>18000</c:v>
                </c:pt>
                <c:pt idx="1334" formatCode="#,##0">
                  <c:v>18000</c:v>
                </c:pt>
                <c:pt idx="1335" formatCode="#,##0">
                  <c:v>18000</c:v>
                </c:pt>
                <c:pt idx="1336" formatCode="#,##0">
                  <c:v>18000</c:v>
                </c:pt>
                <c:pt idx="1337" formatCode="#,##0">
                  <c:v>18000</c:v>
                </c:pt>
                <c:pt idx="1338" formatCode="#,##0">
                  <c:v>18000</c:v>
                </c:pt>
                <c:pt idx="1339" formatCode="#,##0">
                  <c:v>18000</c:v>
                </c:pt>
                <c:pt idx="1340" formatCode="#,##0">
                  <c:v>18000</c:v>
                </c:pt>
                <c:pt idx="1341" formatCode="#,##0">
                  <c:v>18000</c:v>
                </c:pt>
                <c:pt idx="1342" formatCode="#,##0">
                  <c:v>18000</c:v>
                </c:pt>
                <c:pt idx="1343" formatCode="#,##0">
                  <c:v>18000</c:v>
                </c:pt>
                <c:pt idx="1344" formatCode="#,##0">
                  <c:v>18000</c:v>
                </c:pt>
                <c:pt idx="1345" formatCode="#,##0">
                  <c:v>18000</c:v>
                </c:pt>
                <c:pt idx="1346" formatCode="#,##0">
                  <c:v>18000</c:v>
                </c:pt>
                <c:pt idx="1347" formatCode="#,##0">
                  <c:v>18000</c:v>
                </c:pt>
                <c:pt idx="1348" formatCode="#,##0">
                  <c:v>18000</c:v>
                </c:pt>
                <c:pt idx="1349" formatCode="#,##0">
                  <c:v>18000</c:v>
                </c:pt>
                <c:pt idx="1350" formatCode="#,##0">
                  <c:v>18000</c:v>
                </c:pt>
                <c:pt idx="1351" formatCode="#,##0">
                  <c:v>18000</c:v>
                </c:pt>
                <c:pt idx="1352" formatCode="#,##0">
                  <c:v>18000</c:v>
                </c:pt>
                <c:pt idx="1353" formatCode="#,##0">
                  <c:v>18000</c:v>
                </c:pt>
                <c:pt idx="1354" formatCode="#,##0">
                  <c:v>18000</c:v>
                </c:pt>
                <c:pt idx="1355" formatCode="#,##0">
                  <c:v>18000</c:v>
                </c:pt>
                <c:pt idx="1356" formatCode="#,##0">
                  <c:v>18000</c:v>
                </c:pt>
                <c:pt idx="1357" formatCode="#,##0">
                  <c:v>18000</c:v>
                </c:pt>
                <c:pt idx="1358" formatCode="#,##0">
                  <c:v>18000</c:v>
                </c:pt>
                <c:pt idx="1359" formatCode="#,##0">
                  <c:v>18000</c:v>
                </c:pt>
                <c:pt idx="1360" formatCode="#,##0">
                  <c:v>18000</c:v>
                </c:pt>
                <c:pt idx="1361" formatCode="#,##0">
                  <c:v>18000</c:v>
                </c:pt>
                <c:pt idx="1362" formatCode="#,##0">
                  <c:v>18000</c:v>
                </c:pt>
                <c:pt idx="1363" formatCode="#,##0">
                  <c:v>18000</c:v>
                </c:pt>
                <c:pt idx="1364" formatCode="#,##0">
                  <c:v>18000</c:v>
                </c:pt>
                <c:pt idx="1365" formatCode="#,##0">
                  <c:v>18000</c:v>
                </c:pt>
                <c:pt idx="1366" formatCode="#,##0">
                  <c:v>18000</c:v>
                </c:pt>
                <c:pt idx="1367" formatCode="#,##0">
                  <c:v>18000</c:v>
                </c:pt>
                <c:pt idx="1368" formatCode="#,##0">
                  <c:v>18000</c:v>
                </c:pt>
                <c:pt idx="1369" formatCode="#,##0">
                  <c:v>18000</c:v>
                </c:pt>
                <c:pt idx="1370" formatCode="#,##0">
                  <c:v>18000</c:v>
                </c:pt>
                <c:pt idx="1371" formatCode="#,##0">
                  <c:v>18000</c:v>
                </c:pt>
                <c:pt idx="1372" formatCode="#,##0">
                  <c:v>18000</c:v>
                </c:pt>
                <c:pt idx="1373" formatCode="#,##0">
                  <c:v>18000</c:v>
                </c:pt>
                <c:pt idx="1374" formatCode="#,##0">
                  <c:v>18000</c:v>
                </c:pt>
                <c:pt idx="1375" formatCode="#,##0">
                  <c:v>18000</c:v>
                </c:pt>
                <c:pt idx="1376" formatCode="#,##0">
                  <c:v>18000</c:v>
                </c:pt>
                <c:pt idx="1377" formatCode="#,##0">
                  <c:v>18000</c:v>
                </c:pt>
                <c:pt idx="1378" formatCode="#,##0">
                  <c:v>18000</c:v>
                </c:pt>
                <c:pt idx="1379" formatCode="#,##0">
                  <c:v>18000</c:v>
                </c:pt>
                <c:pt idx="1380" formatCode="#,##0">
                  <c:v>18000</c:v>
                </c:pt>
                <c:pt idx="1381" formatCode="#,##0">
                  <c:v>18000</c:v>
                </c:pt>
                <c:pt idx="1382" formatCode="#,##0">
                  <c:v>18000</c:v>
                </c:pt>
                <c:pt idx="1383" formatCode="#,##0">
                  <c:v>18000</c:v>
                </c:pt>
                <c:pt idx="1384" formatCode="#,##0">
                  <c:v>18000</c:v>
                </c:pt>
                <c:pt idx="1385" formatCode="#,##0">
                  <c:v>18000</c:v>
                </c:pt>
                <c:pt idx="1386" formatCode="#,##0">
                  <c:v>18000</c:v>
                </c:pt>
                <c:pt idx="1387" formatCode="#,##0">
                  <c:v>18000</c:v>
                </c:pt>
                <c:pt idx="1388" formatCode="#,##0">
                  <c:v>18000</c:v>
                </c:pt>
                <c:pt idx="1389" formatCode="#,##0">
                  <c:v>18000</c:v>
                </c:pt>
                <c:pt idx="1390" formatCode="#,##0">
                  <c:v>18000</c:v>
                </c:pt>
                <c:pt idx="1391" formatCode="#,##0">
                  <c:v>18000</c:v>
                </c:pt>
                <c:pt idx="1392" formatCode="#,##0">
                  <c:v>18000</c:v>
                </c:pt>
                <c:pt idx="1393" formatCode="#,##0">
                  <c:v>18000</c:v>
                </c:pt>
                <c:pt idx="1394" formatCode="#,##0">
                  <c:v>18000</c:v>
                </c:pt>
                <c:pt idx="1395" formatCode="#,##0">
                  <c:v>18000</c:v>
                </c:pt>
                <c:pt idx="1396" formatCode="#,##0">
                  <c:v>18000</c:v>
                </c:pt>
                <c:pt idx="1397" formatCode="#,##0">
                  <c:v>18000</c:v>
                </c:pt>
                <c:pt idx="1398" formatCode="#,##0">
                  <c:v>18000</c:v>
                </c:pt>
                <c:pt idx="1399" formatCode="#,##0">
                  <c:v>18000</c:v>
                </c:pt>
                <c:pt idx="1400" formatCode="#,##0">
                  <c:v>18000</c:v>
                </c:pt>
                <c:pt idx="1401" formatCode="#,##0">
                  <c:v>18000</c:v>
                </c:pt>
                <c:pt idx="1402" formatCode="#,##0">
                  <c:v>18000</c:v>
                </c:pt>
                <c:pt idx="1403" formatCode="#,##0">
                  <c:v>18000</c:v>
                </c:pt>
                <c:pt idx="1404" formatCode="#,##0">
                  <c:v>18000</c:v>
                </c:pt>
                <c:pt idx="1405" formatCode="#,##0">
                  <c:v>18000</c:v>
                </c:pt>
                <c:pt idx="1406" formatCode="#,##0">
                  <c:v>18000</c:v>
                </c:pt>
                <c:pt idx="1407" formatCode="#,##0">
                  <c:v>18000</c:v>
                </c:pt>
                <c:pt idx="1408" formatCode="#,##0">
                  <c:v>18000</c:v>
                </c:pt>
                <c:pt idx="1409" formatCode="#,##0">
                  <c:v>18000</c:v>
                </c:pt>
                <c:pt idx="1410" formatCode="#,##0">
                  <c:v>18000</c:v>
                </c:pt>
                <c:pt idx="1411" formatCode="#,##0">
                  <c:v>18000</c:v>
                </c:pt>
                <c:pt idx="1412" formatCode="#,##0">
                  <c:v>18000</c:v>
                </c:pt>
                <c:pt idx="1413" formatCode="#,##0">
                  <c:v>18000</c:v>
                </c:pt>
                <c:pt idx="1414" formatCode="#,##0">
                  <c:v>18000</c:v>
                </c:pt>
                <c:pt idx="1415" formatCode="#,##0">
                  <c:v>18000</c:v>
                </c:pt>
                <c:pt idx="1416" formatCode="#,##0">
                  <c:v>18000</c:v>
                </c:pt>
                <c:pt idx="1417" formatCode="#,##0">
                  <c:v>18000</c:v>
                </c:pt>
                <c:pt idx="1418" formatCode="#,##0">
                  <c:v>18000</c:v>
                </c:pt>
                <c:pt idx="1419" formatCode="#,##0">
                  <c:v>18000</c:v>
                </c:pt>
                <c:pt idx="1420" formatCode="#,##0">
                  <c:v>18000</c:v>
                </c:pt>
                <c:pt idx="1421" formatCode="#,##0">
                  <c:v>18000</c:v>
                </c:pt>
                <c:pt idx="1422" formatCode="#,##0">
                  <c:v>18000</c:v>
                </c:pt>
                <c:pt idx="1423" formatCode="#,##0">
                  <c:v>18000</c:v>
                </c:pt>
                <c:pt idx="1424" formatCode="#,##0">
                  <c:v>18000</c:v>
                </c:pt>
                <c:pt idx="1425" formatCode="#,##0">
                  <c:v>18000</c:v>
                </c:pt>
                <c:pt idx="1426" formatCode="#,##0">
                  <c:v>18000</c:v>
                </c:pt>
                <c:pt idx="1427" formatCode="#,##0">
                  <c:v>18000</c:v>
                </c:pt>
                <c:pt idx="1428" formatCode="#,##0">
                  <c:v>18000</c:v>
                </c:pt>
                <c:pt idx="1429" formatCode="#,##0">
                  <c:v>18000</c:v>
                </c:pt>
                <c:pt idx="1430" formatCode="#,##0">
                  <c:v>18000</c:v>
                </c:pt>
                <c:pt idx="1431" formatCode="#,##0">
                  <c:v>18000</c:v>
                </c:pt>
                <c:pt idx="1432" formatCode="#,##0">
                  <c:v>18000</c:v>
                </c:pt>
                <c:pt idx="1433" formatCode="#,##0">
                  <c:v>18000</c:v>
                </c:pt>
                <c:pt idx="1434" formatCode="#,##0">
                  <c:v>18000</c:v>
                </c:pt>
                <c:pt idx="1435" formatCode="#,##0">
                  <c:v>18000</c:v>
                </c:pt>
                <c:pt idx="1436" formatCode="#,##0">
                  <c:v>18000</c:v>
                </c:pt>
                <c:pt idx="1437" formatCode="#,##0">
                  <c:v>18000</c:v>
                </c:pt>
                <c:pt idx="1438" formatCode="#,##0">
                  <c:v>18000</c:v>
                </c:pt>
                <c:pt idx="1439" formatCode="#,##0">
                  <c:v>18000</c:v>
                </c:pt>
                <c:pt idx="1440" formatCode="#,##0">
                  <c:v>18000</c:v>
                </c:pt>
                <c:pt idx="1441" formatCode="#,##0">
                  <c:v>18000</c:v>
                </c:pt>
                <c:pt idx="1442" formatCode="#,##0">
                  <c:v>18000</c:v>
                </c:pt>
                <c:pt idx="1443" formatCode="#,##0">
                  <c:v>18000</c:v>
                </c:pt>
                <c:pt idx="1444" formatCode="#,##0">
                  <c:v>18000</c:v>
                </c:pt>
                <c:pt idx="1445" formatCode="#,##0">
                  <c:v>18000</c:v>
                </c:pt>
                <c:pt idx="1446" formatCode="#,##0">
                  <c:v>18000</c:v>
                </c:pt>
                <c:pt idx="1447" formatCode="#,##0">
                  <c:v>18000</c:v>
                </c:pt>
                <c:pt idx="1448" formatCode="#,##0">
                  <c:v>18000</c:v>
                </c:pt>
                <c:pt idx="1449" formatCode="#,##0">
                  <c:v>18000</c:v>
                </c:pt>
                <c:pt idx="1450" formatCode="#,##0">
                  <c:v>18000</c:v>
                </c:pt>
                <c:pt idx="1451" formatCode="#,##0">
                  <c:v>18000</c:v>
                </c:pt>
                <c:pt idx="1452" formatCode="#,##0">
                  <c:v>18000</c:v>
                </c:pt>
                <c:pt idx="1453" formatCode="#,##0">
                  <c:v>18000</c:v>
                </c:pt>
                <c:pt idx="1454" formatCode="#,##0">
                  <c:v>18000</c:v>
                </c:pt>
                <c:pt idx="1455" formatCode="#,##0">
                  <c:v>18000</c:v>
                </c:pt>
                <c:pt idx="1456" formatCode="#,##0">
                  <c:v>18000</c:v>
                </c:pt>
                <c:pt idx="1457" formatCode="#,##0">
                  <c:v>18000</c:v>
                </c:pt>
                <c:pt idx="1458" formatCode="#,##0">
                  <c:v>18000</c:v>
                </c:pt>
                <c:pt idx="1459" formatCode="#,##0">
                  <c:v>18000</c:v>
                </c:pt>
                <c:pt idx="1460" formatCode="#,##0">
                  <c:v>18000</c:v>
                </c:pt>
                <c:pt idx="1461" formatCode="#,##0">
                  <c:v>18000</c:v>
                </c:pt>
                <c:pt idx="1462" formatCode="#,##0">
                  <c:v>18000</c:v>
                </c:pt>
                <c:pt idx="1463" formatCode="#,##0">
                  <c:v>18000</c:v>
                </c:pt>
                <c:pt idx="1464" formatCode="#,##0">
                  <c:v>18000</c:v>
                </c:pt>
                <c:pt idx="1465" formatCode="#,##0">
                  <c:v>18000</c:v>
                </c:pt>
                <c:pt idx="1466" formatCode="#,##0">
                  <c:v>18000</c:v>
                </c:pt>
                <c:pt idx="1467" formatCode="#,##0">
                  <c:v>18000</c:v>
                </c:pt>
                <c:pt idx="1468" formatCode="#,##0">
                  <c:v>18000</c:v>
                </c:pt>
                <c:pt idx="1469" formatCode="#,##0">
                  <c:v>18000</c:v>
                </c:pt>
                <c:pt idx="1470" formatCode="#,##0">
                  <c:v>18000</c:v>
                </c:pt>
                <c:pt idx="1471" formatCode="#,##0">
                  <c:v>18000</c:v>
                </c:pt>
                <c:pt idx="1472" formatCode="#,##0">
                  <c:v>18000</c:v>
                </c:pt>
                <c:pt idx="1473" formatCode="#,##0">
                  <c:v>18000</c:v>
                </c:pt>
                <c:pt idx="1474" formatCode="#,##0">
                  <c:v>18000</c:v>
                </c:pt>
                <c:pt idx="1475" formatCode="#,##0">
                  <c:v>18000</c:v>
                </c:pt>
                <c:pt idx="1476" formatCode="#,##0">
                  <c:v>18000</c:v>
                </c:pt>
                <c:pt idx="1477" formatCode="#,##0">
                  <c:v>18000</c:v>
                </c:pt>
                <c:pt idx="1478" formatCode="#,##0">
                  <c:v>18000</c:v>
                </c:pt>
                <c:pt idx="1479" formatCode="#,##0">
                  <c:v>18000</c:v>
                </c:pt>
                <c:pt idx="1480" formatCode="#,##0">
                  <c:v>18000</c:v>
                </c:pt>
                <c:pt idx="1481" formatCode="#,##0">
                  <c:v>18000</c:v>
                </c:pt>
                <c:pt idx="1482" formatCode="#,##0">
                  <c:v>18000</c:v>
                </c:pt>
                <c:pt idx="1483" formatCode="#,##0">
                  <c:v>18000</c:v>
                </c:pt>
                <c:pt idx="1484" formatCode="#,##0">
                  <c:v>18000</c:v>
                </c:pt>
                <c:pt idx="1485" formatCode="#,##0">
                  <c:v>18000</c:v>
                </c:pt>
                <c:pt idx="1486" formatCode="#,##0">
                  <c:v>18000</c:v>
                </c:pt>
                <c:pt idx="1487" formatCode="#,##0">
                  <c:v>18000</c:v>
                </c:pt>
                <c:pt idx="1488" formatCode="#,##0">
                  <c:v>18000</c:v>
                </c:pt>
                <c:pt idx="1489" formatCode="#,##0">
                  <c:v>18000</c:v>
                </c:pt>
                <c:pt idx="1490" formatCode="#,##0">
                  <c:v>18000</c:v>
                </c:pt>
                <c:pt idx="1491" formatCode="#,##0">
                  <c:v>18000</c:v>
                </c:pt>
                <c:pt idx="1492" formatCode="#,##0">
                  <c:v>18000</c:v>
                </c:pt>
                <c:pt idx="1493" formatCode="#,##0">
                  <c:v>18000</c:v>
                </c:pt>
                <c:pt idx="1494" formatCode="#,##0">
                  <c:v>18000</c:v>
                </c:pt>
                <c:pt idx="1495" formatCode="#,##0">
                  <c:v>18000</c:v>
                </c:pt>
                <c:pt idx="1496" formatCode="#,##0">
                  <c:v>18000</c:v>
                </c:pt>
                <c:pt idx="1497" formatCode="#,##0">
                  <c:v>18000</c:v>
                </c:pt>
                <c:pt idx="1498" formatCode="#,##0">
                  <c:v>18000</c:v>
                </c:pt>
                <c:pt idx="1499" formatCode="#,##0">
                  <c:v>18000</c:v>
                </c:pt>
                <c:pt idx="1500" formatCode="#,##0">
                  <c:v>18000</c:v>
                </c:pt>
                <c:pt idx="1501" formatCode="#,##0">
                  <c:v>18000</c:v>
                </c:pt>
                <c:pt idx="1502" formatCode="#,##0">
                  <c:v>18000</c:v>
                </c:pt>
                <c:pt idx="1503" formatCode="#,##0">
                  <c:v>18000</c:v>
                </c:pt>
                <c:pt idx="1504" formatCode="#,##0">
                  <c:v>18000</c:v>
                </c:pt>
                <c:pt idx="1505" formatCode="#,##0">
                  <c:v>18000</c:v>
                </c:pt>
                <c:pt idx="1506" formatCode="#,##0">
                  <c:v>18000</c:v>
                </c:pt>
                <c:pt idx="1507" formatCode="#,##0">
                  <c:v>18000</c:v>
                </c:pt>
                <c:pt idx="1508" formatCode="#,##0">
                  <c:v>18000</c:v>
                </c:pt>
                <c:pt idx="1509" formatCode="#,##0">
                  <c:v>18000</c:v>
                </c:pt>
                <c:pt idx="1510" formatCode="#,##0">
                  <c:v>18000</c:v>
                </c:pt>
                <c:pt idx="1511" formatCode="#,##0">
                  <c:v>18000</c:v>
                </c:pt>
                <c:pt idx="1512" formatCode="#,##0">
                  <c:v>18000</c:v>
                </c:pt>
                <c:pt idx="1513" formatCode="#,##0">
                  <c:v>18000</c:v>
                </c:pt>
                <c:pt idx="1514" formatCode="#,##0">
                  <c:v>18000</c:v>
                </c:pt>
                <c:pt idx="1515" formatCode="#,##0">
                  <c:v>18000</c:v>
                </c:pt>
                <c:pt idx="1516" formatCode="#,##0">
                  <c:v>18000</c:v>
                </c:pt>
                <c:pt idx="1517" formatCode="#,##0">
                  <c:v>18000</c:v>
                </c:pt>
                <c:pt idx="1518" formatCode="#,##0">
                  <c:v>18000</c:v>
                </c:pt>
                <c:pt idx="1519" formatCode="#,##0">
                  <c:v>18000</c:v>
                </c:pt>
                <c:pt idx="1520" formatCode="#,##0">
                  <c:v>18000</c:v>
                </c:pt>
                <c:pt idx="1521" formatCode="#,##0">
                  <c:v>18000</c:v>
                </c:pt>
                <c:pt idx="1522" formatCode="#,##0">
                  <c:v>18000</c:v>
                </c:pt>
                <c:pt idx="1523" formatCode="#,##0">
                  <c:v>18000</c:v>
                </c:pt>
                <c:pt idx="1524" formatCode="#,##0">
                  <c:v>18000</c:v>
                </c:pt>
                <c:pt idx="1525" formatCode="#,##0">
                  <c:v>18000</c:v>
                </c:pt>
                <c:pt idx="1526" formatCode="#,##0">
                  <c:v>18000</c:v>
                </c:pt>
                <c:pt idx="1527" formatCode="#,##0">
                  <c:v>18000</c:v>
                </c:pt>
                <c:pt idx="1528" formatCode="#,##0">
                  <c:v>18000</c:v>
                </c:pt>
                <c:pt idx="1529" formatCode="#,##0">
                  <c:v>18000</c:v>
                </c:pt>
                <c:pt idx="1530" formatCode="#,##0">
                  <c:v>18000</c:v>
                </c:pt>
                <c:pt idx="1531" formatCode="#,##0">
                  <c:v>18000</c:v>
                </c:pt>
                <c:pt idx="1532" formatCode="#,##0">
                  <c:v>18000</c:v>
                </c:pt>
                <c:pt idx="1533" formatCode="#,##0">
                  <c:v>18000</c:v>
                </c:pt>
                <c:pt idx="1534" formatCode="#,##0">
                  <c:v>18000</c:v>
                </c:pt>
                <c:pt idx="1535" formatCode="#,##0">
                  <c:v>18000</c:v>
                </c:pt>
                <c:pt idx="1536" formatCode="#,##0">
                  <c:v>18000</c:v>
                </c:pt>
                <c:pt idx="1537" formatCode="#,##0">
                  <c:v>18000</c:v>
                </c:pt>
                <c:pt idx="1538" formatCode="#,##0">
                  <c:v>18000</c:v>
                </c:pt>
                <c:pt idx="1539" formatCode="#,##0">
                  <c:v>18000</c:v>
                </c:pt>
                <c:pt idx="1540" formatCode="#,##0">
                  <c:v>18000</c:v>
                </c:pt>
                <c:pt idx="1541" formatCode="#,##0">
                  <c:v>18000</c:v>
                </c:pt>
                <c:pt idx="1542" formatCode="#,##0">
                  <c:v>18000</c:v>
                </c:pt>
                <c:pt idx="1543" formatCode="#,##0">
                  <c:v>18000</c:v>
                </c:pt>
                <c:pt idx="1544" formatCode="#,##0">
                  <c:v>18000</c:v>
                </c:pt>
                <c:pt idx="1545" formatCode="#,##0">
                  <c:v>18000</c:v>
                </c:pt>
                <c:pt idx="1546" formatCode="#,##0">
                  <c:v>18000</c:v>
                </c:pt>
                <c:pt idx="1547" formatCode="#,##0">
                  <c:v>18000</c:v>
                </c:pt>
                <c:pt idx="1548" formatCode="#,##0">
                  <c:v>18000</c:v>
                </c:pt>
                <c:pt idx="1549" formatCode="#,##0">
                  <c:v>18000</c:v>
                </c:pt>
                <c:pt idx="1550" formatCode="#,##0">
                  <c:v>18000</c:v>
                </c:pt>
                <c:pt idx="1551" formatCode="#,##0">
                  <c:v>18000</c:v>
                </c:pt>
                <c:pt idx="1552" formatCode="#,##0">
                  <c:v>18000</c:v>
                </c:pt>
                <c:pt idx="1553" formatCode="#,##0">
                  <c:v>18000</c:v>
                </c:pt>
                <c:pt idx="1554" formatCode="#,##0">
                  <c:v>18000</c:v>
                </c:pt>
                <c:pt idx="1555" formatCode="#,##0">
                  <c:v>18000</c:v>
                </c:pt>
                <c:pt idx="1556" formatCode="#,##0">
                  <c:v>18000</c:v>
                </c:pt>
                <c:pt idx="1557" formatCode="#,##0">
                  <c:v>18000</c:v>
                </c:pt>
                <c:pt idx="1558" formatCode="#,##0">
                  <c:v>18000</c:v>
                </c:pt>
                <c:pt idx="1559" formatCode="#,##0">
                  <c:v>18000</c:v>
                </c:pt>
                <c:pt idx="1560" formatCode="#,##0">
                  <c:v>18000</c:v>
                </c:pt>
                <c:pt idx="1561" formatCode="#,##0">
                  <c:v>18000</c:v>
                </c:pt>
                <c:pt idx="1562" formatCode="#,##0">
                  <c:v>18000</c:v>
                </c:pt>
                <c:pt idx="1563" formatCode="#,##0">
                  <c:v>18000</c:v>
                </c:pt>
                <c:pt idx="1564" formatCode="#,##0">
                  <c:v>18000</c:v>
                </c:pt>
                <c:pt idx="1565" formatCode="#,##0">
                  <c:v>18000</c:v>
                </c:pt>
                <c:pt idx="1566" formatCode="#,##0">
                  <c:v>18000</c:v>
                </c:pt>
                <c:pt idx="1567" formatCode="#,##0">
                  <c:v>18000</c:v>
                </c:pt>
                <c:pt idx="1568" formatCode="#,##0">
                  <c:v>18000</c:v>
                </c:pt>
                <c:pt idx="1569" formatCode="#,##0">
                  <c:v>18000</c:v>
                </c:pt>
                <c:pt idx="1570" formatCode="#,##0">
                  <c:v>18000</c:v>
                </c:pt>
                <c:pt idx="1571" formatCode="#,##0">
                  <c:v>18000</c:v>
                </c:pt>
                <c:pt idx="1572" formatCode="#,##0">
                  <c:v>18000</c:v>
                </c:pt>
                <c:pt idx="1573" formatCode="#,##0">
                  <c:v>18000</c:v>
                </c:pt>
                <c:pt idx="1574" formatCode="#,##0">
                  <c:v>18000</c:v>
                </c:pt>
                <c:pt idx="1575" formatCode="#,##0">
                  <c:v>18000</c:v>
                </c:pt>
                <c:pt idx="1576" formatCode="#,##0">
                  <c:v>18000</c:v>
                </c:pt>
                <c:pt idx="1577" formatCode="#,##0">
                  <c:v>18000</c:v>
                </c:pt>
                <c:pt idx="1578" formatCode="#,##0">
                  <c:v>18000</c:v>
                </c:pt>
                <c:pt idx="1579" formatCode="#,##0">
                  <c:v>18000</c:v>
                </c:pt>
                <c:pt idx="1580" formatCode="#,##0">
                  <c:v>18000</c:v>
                </c:pt>
                <c:pt idx="1581" formatCode="#,##0">
                  <c:v>18000</c:v>
                </c:pt>
                <c:pt idx="1582" formatCode="#,##0">
                  <c:v>18000</c:v>
                </c:pt>
                <c:pt idx="1583" formatCode="#,##0">
                  <c:v>18000</c:v>
                </c:pt>
                <c:pt idx="1584" formatCode="#,##0">
                  <c:v>18000</c:v>
                </c:pt>
                <c:pt idx="1585" formatCode="#,##0">
                  <c:v>18000</c:v>
                </c:pt>
                <c:pt idx="1586" formatCode="#,##0">
                  <c:v>18000</c:v>
                </c:pt>
                <c:pt idx="1587" formatCode="#,##0">
                  <c:v>18000</c:v>
                </c:pt>
                <c:pt idx="1588" formatCode="#,##0">
                  <c:v>18000</c:v>
                </c:pt>
                <c:pt idx="1589" formatCode="#,##0">
                  <c:v>18000</c:v>
                </c:pt>
                <c:pt idx="1590" formatCode="#,##0">
                  <c:v>18000</c:v>
                </c:pt>
                <c:pt idx="1591" formatCode="#,##0">
                  <c:v>18000</c:v>
                </c:pt>
                <c:pt idx="1592" formatCode="#,##0">
                  <c:v>18000</c:v>
                </c:pt>
                <c:pt idx="1593" formatCode="#,##0">
                  <c:v>18000</c:v>
                </c:pt>
                <c:pt idx="1594" formatCode="#,##0">
                  <c:v>18000</c:v>
                </c:pt>
                <c:pt idx="1595" formatCode="#,##0">
                  <c:v>18000</c:v>
                </c:pt>
                <c:pt idx="1596" formatCode="#,##0">
                  <c:v>18000</c:v>
                </c:pt>
                <c:pt idx="1597" formatCode="#,##0">
                  <c:v>18000</c:v>
                </c:pt>
                <c:pt idx="1598" formatCode="#,##0">
                  <c:v>18000</c:v>
                </c:pt>
                <c:pt idx="1599" formatCode="#,##0">
                  <c:v>18000</c:v>
                </c:pt>
                <c:pt idx="1600" formatCode="#,##0">
                  <c:v>18000</c:v>
                </c:pt>
                <c:pt idx="1601" formatCode="#,##0">
                  <c:v>18000</c:v>
                </c:pt>
                <c:pt idx="1602" formatCode="#,##0">
                  <c:v>18000</c:v>
                </c:pt>
                <c:pt idx="1603" formatCode="#,##0">
                  <c:v>18000</c:v>
                </c:pt>
                <c:pt idx="1604" formatCode="#,##0">
                  <c:v>18000</c:v>
                </c:pt>
                <c:pt idx="1605" formatCode="#,##0">
                  <c:v>18000</c:v>
                </c:pt>
                <c:pt idx="1606" formatCode="#,##0">
                  <c:v>18000</c:v>
                </c:pt>
                <c:pt idx="1607" formatCode="#,##0">
                  <c:v>18000</c:v>
                </c:pt>
                <c:pt idx="1608" formatCode="#,##0">
                  <c:v>18000</c:v>
                </c:pt>
                <c:pt idx="1609" formatCode="#,##0">
                  <c:v>18000</c:v>
                </c:pt>
                <c:pt idx="1610" formatCode="#,##0">
                  <c:v>18000</c:v>
                </c:pt>
                <c:pt idx="1611" formatCode="#,##0">
                  <c:v>18000</c:v>
                </c:pt>
                <c:pt idx="1612" formatCode="#,##0">
                  <c:v>18000</c:v>
                </c:pt>
                <c:pt idx="1613" formatCode="#,##0">
                  <c:v>18000</c:v>
                </c:pt>
                <c:pt idx="1614" formatCode="#,##0">
                  <c:v>18000</c:v>
                </c:pt>
                <c:pt idx="6361" formatCode="#,##0">
                  <c:v>18000</c:v>
                </c:pt>
                <c:pt idx="6362" formatCode="#,##0">
                  <c:v>18000</c:v>
                </c:pt>
                <c:pt idx="6363" formatCode="#,##0">
                  <c:v>18000</c:v>
                </c:pt>
                <c:pt idx="6364" formatCode="#,##0">
                  <c:v>18000</c:v>
                </c:pt>
                <c:pt idx="6365" formatCode="#,##0">
                  <c:v>18000</c:v>
                </c:pt>
                <c:pt idx="6366" formatCode="#,##0">
                  <c:v>18000</c:v>
                </c:pt>
                <c:pt idx="6367" formatCode="#,##0">
                  <c:v>18000</c:v>
                </c:pt>
                <c:pt idx="6368" formatCode="#,##0">
                  <c:v>18000</c:v>
                </c:pt>
                <c:pt idx="6369" formatCode="#,##0">
                  <c:v>18000</c:v>
                </c:pt>
                <c:pt idx="6370" formatCode="#,##0">
                  <c:v>18000</c:v>
                </c:pt>
                <c:pt idx="6371" formatCode="#,##0">
                  <c:v>18000</c:v>
                </c:pt>
                <c:pt idx="6372" formatCode="#,##0">
                  <c:v>18000</c:v>
                </c:pt>
                <c:pt idx="6373" formatCode="#,##0">
                  <c:v>18000</c:v>
                </c:pt>
                <c:pt idx="6374" formatCode="#,##0">
                  <c:v>18000</c:v>
                </c:pt>
                <c:pt idx="6375" formatCode="#,##0">
                  <c:v>18000</c:v>
                </c:pt>
                <c:pt idx="6376" formatCode="#,##0">
                  <c:v>18000</c:v>
                </c:pt>
                <c:pt idx="6377" formatCode="#,##0">
                  <c:v>18000</c:v>
                </c:pt>
                <c:pt idx="6378" formatCode="#,##0">
                  <c:v>18000</c:v>
                </c:pt>
                <c:pt idx="6379" formatCode="#,##0">
                  <c:v>18000</c:v>
                </c:pt>
                <c:pt idx="6380" formatCode="#,##0">
                  <c:v>18000</c:v>
                </c:pt>
                <c:pt idx="6381" formatCode="#,##0">
                  <c:v>18000</c:v>
                </c:pt>
                <c:pt idx="6382" formatCode="#,##0">
                  <c:v>18000</c:v>
                </c:pt>
                <c:pt idx="6383" formatCode="#,##0">
                  <c:v>18000</c:v>
                </c:pt>
                <c:pt idx="6384" formatCode="#,##0">
                  <c:v>18000</c:v>
                </c:pt>
                <c:pt idx="6385" formatCode="#,##0">
                  <c:v>18000</c:v>
                </c:pt>
                <c:pt idx="6386" formatCode="#,##0">
                  <c:v>18000</c:v>
                </c:pt>
                <c:pt idx="6387" formatCode="#,##0">
                  <c:v>18000</c:v>
                </c:pt>
                <c:pt idx="6388" formatCode="#,##0">
                  <c:v>18000</c:v>
                </c:pt>
                <c:pt idx="6389" formatCode="#,##0">
                  <c:v>18000</c:v>
                </c:pt>
                <c:pt idx="6390" formatCode="#,##0">
                  <c:v>18000</c:v>
                </c:pt>
                <c:pt idx="6391" formatCode="#,##0">
                  <c:v>18000</c:v>
                </c:pt>
                <c:pt idx="6392" formatCode="#,##0">
                  <c:v>18000</c:v>
                </c:pt>
                <c:pt idx="6393" formatCode="#,##0">
                  <c:v>18000</c:v>
                </c:pt>
                <c:pt idx="6394" formatCode="#,##0">
                  <c:v>18000</c:v>
                </c:pt>
                <c:pt idx="6395" formatCode="#,##0">
                  <c:v>18000</c:v>
                </c:pt>
                <c:pt idx="6396" formatCode="#,##0">
                  <c:v>18000</c:v>
                </c:pt>
                <c:pt idx="6397" formatCode="#,##0">
                  <c:v>18000</c:v>
                </c:pt>
                <c:pt idx="6398" formatCode="#,##0">
                  <c:v>18000</c:v>
                </c:pt>
                <c:pt idx="6399" formatCode="#,##0">
                  <c:v>18000</c:v>
                </c:pt>
                <c:pt idx="6400" formatCode="#,##0">
                  <c:v>18000</c:v>
                </c:pt>
                <c:pt idx="6401" formatCode="#,##0">
                  <c:v>18000</c:v>
                </c:pt>
                <c:pt idx="6402" formatCode="#,##0">
                  <c:v>18000</c:v>
                </c:pt>
                <c:pt idx="6403" formatCode="#,##0">
                  <c:v>18000</c:v>
                </c:pt>
                <c:pt idx="6404" formatCode="#,##0">
                  <c:v>18000</c:v>
                </c:pt>
                <c:pt idx="6405" formatCode="#,##0">
                  <c:v>18000</c:v>
                </c:pt>
                <c:pt idx="6406" formatCode="#,##0">
                  <c:v>18000</c:v>
                </c:pt>
                <c:pt idx="6407" formatCode="#,##0">
                  <c:v>18000</c:v>
                </c:pt>
                <c:pt idx="6408" formatCode="#,##0">
                  <c:v>18000</c:v>
                </c:pt>
                <c:pt idx="6409" formatCode="#,##0">
                  <c:v>18000</c:v>
                </c:pt>
                <c:pt idx="6410" formatCode="#,##0">
                  <c:v>18000</c:v>
                </c:pt>
                <c:pt idx="6411" formatCode="#,##0">
                  <c:v>18000</c:v>
                </c:pt>
                <c:pt idx="6412" formatCode="#,##0">
                  <c:v>18000</c:v>
                </c:pt>
                <c:pt idx="6413" formatCode="#,##0">
                  <c:v>18000</c:v>
                </c:pt>
                <c:pt idx="6414" formatCode="#,##0">
                  <c:v>18000</c:v>
                </c:pt>
                <c:pt idx="6415" formatCode="#,##0">
                  <c:v>18000</c:v>
                </c:pt>
                <c:pt idx="6416" formatCode="#,##0">
                  <c:v>18000</c:v>
                </c:pt>
                <c:pt idx="6417" formatCode="#,##0">
                  <c:v>18000</c:v>
                </c:pt>
                <c:pt idx="6418" formatCode="#,##0">
                  <c:v>18000</c:v>
                </c:pt>
                <c:pt idx="6419" formatCode="#,##0">
                  <c:v>18000</c:v>
                </c:pt>
                <c:pt idx="6420" formatCode="#,##0">
                  <c:v>18000</c:v>
                </c:pt>
                <c:pt idx="6421" formatCode="#,##0">
                  <c:v>18000</c:v>
                </c:pt>
                <c:pt idx="6422" formatCode="#,##0">
                  <c:v>18000</c:v>
                </c:pt>
                <c:pt idx="6423" formatCode="#,##0">
                  <c:v>18000</c:v>
                </c:pt>
                <c:pt idx="11085">
                  <c:v>18000</c:v>
                </c:pt>
                <c:pt idx="11086">
                  <c:v>18000</c:v>
                </c:pt>
                <c:pt idx="11087">
                  <c:v>18000</c:v>
                </c:pt>
                <c:pt idx="11088">
                  <c:v>18000</c:v>
                </c:pt>
                <c:pt idx="11089">
                  <c:v>18000</c:v>
                </c:pt>
                <c:pt idx="11090">
                  <c:v>18000</c:v>
                </c:pt>
                <c:pt idx="11091">
                  <c:v>18000</c:v>
                </c:pt>
                <c:pt idx="11092">
                  <c:v>18000</c:v>
                </c:pt>
                <c:pt idx="11093">
                  <c:v>18000</c:v>
                </c:pt>
                <c:pt idx="11094">
                  <c:v>18000</c:v>
                </c:pt>
                <c:pt idx="11095">
                  <c:v>18000</c:v>
                </c:pt>
                <c:pt idx="11096">
                  <c:v>18000</c:v>
                </c:pt>
                <c:pt idx="11097">
                  <c:v>18000</c:v>
                </c:pt>
                <c:pt idx="11098">
                  <c:v>18000</c:v>
                </c:pt>
                <c:pt idx="11099">
                  <c:v>18000</c:v>
                </c:pt>
                <c:pt idx="11100">
                  <c:v>18000</c:v>
                </c:pt>
                <c:pt idx="11101">
                  <c:v>18000</c:v>
                </c:pt>
                <c:pt idx="11102">
                  <c:v>18000</c:v>
                </c:pt>
                <c:pt idx="11103">
                  <c:v>18000</c:v>
                </c:pt>
                <c:pt idx="11104">
                  <c:v>18000</c:v>
                </c:pt>
                <c:pt idx="11105">
                  <c:v>18000</c:v>
                </c:pt>
                <c:pt idx="11106">
                  <c:v>18000</c:v>
                </c:pt>
                <c:pt idx="11107">
                  <c:v>18000</c:v>
                </c:pt>
                <c:pt idx="11108">
                  <c:v>18000</c:v>
                </c:pt>
                <c:pt idx="11109">
                  <c:v>18000</c:v>
                </c:pt>
                <c:pt idx="11110">
                  <c:v>18000</c:v>
                </c:pt>
                <c:pt idx="11111">
                  <c:v>18000</c:v>
                </c:pt>
                <c:pt idx="11112">
                  <c:v>18000</c:v>
                </c:pt>
                <c:pt idx="11113">
                  <c:v>18000</c:v>
                </c:pt>
                <c:pt idx="11114">
                  <c:v>18000</c:v>
                </c:pt>
                <c:pt idx="11115">
                  <c:v>18000</c:v>
                </c:pt>
                <c:pt idx="11116">
                  <c:v>18000</c:v>
                </c:pt>
                <c:pt idx="11117">
                  <c:v>18000</c:v>
                </c:pt>
                <c:pt idx="11118">
                  <c:v>18000</c:v>
                </c:pt>
                <c:pt idx="11119">
                  <c:v>18000</c:v>
                </c:pt>
                <c:pt idx="11120">
                  <c:v>18000</c:v>
                </c:pt>
                <c:pt idx="11121">
                  <c:v>18000</c:v>
                </c:pt>
                <c:pt idx="11122">
                  <c:v>18000</c:v>
                </c:pt>
                <c:pt idx="11123">
                  <c:v>18000</c:v>
                </c:pt>
                <c:pt idx="11124">
                  <c:v>18000</c:v>
                </c:pt>
                <c:pt idx="11125">
                  <c:v>18000</c:v>
                </c:pt>
                <c:pt idx="11126">
                  <c:v>18000</c:v>
                </c:pt>
                <c:pt idx="11127">
                  <c:v>18000</c:v>
                </c:pt>
                <c:pt idx="11128">
                  <c:v>18000</c:v>
                </c:pt>
                <c:pt idx="11129">
                  <c:v>18000</c:v>
                </c:pt>
                <c:pt idx="11130">
                  <c:v>18000</c:v>
                </c:pt>
                <c:pt idx="11131">
                  <c:v>18000</c:v>
                </c:pt>
                <c:pt idx="11132">
                  <c:v>18000</c:v>
                </c:pt>
                <c:pt idx="11133">
                  <c:v>18000</c:v>
                </c:pt>
                <c:pt idx="11134">
                  <c:v>18000</c:v>
                </c:pt>
                <c:pt idx="11135">
                  <c:v>18000</c:v>
                </c:pt>
                <c:pt idx="11136">
                  <c:v>18000</c:v>
                </c:pt>
                <c:pt idx="11137">
                  <c:v>18000</c:v>
                </c:pt>
                <c:pt idx="11138">
                  <c:v>18000</c:v>
                </c:pt>
                <c:pt idx="11139">
                  <c:v>18000</c:v>
                </c:pt>
                <c:pt idx="11140">
                  <c:v>18000</c:v>
                </c:pt>
                <c:pt idx="11141">
                  <c:v>18000</c:v>
                </c:pt>
                <c:pt idx="11142">
                  <c:v>18000</c:v>
                </c:pt>
                <c:pt idx="11143">
                  <c:v>18000</c:v>
                </c:pt>
                <c:pt idx="11144">
                  <c:v>18000</c:v>
                </c:pt>
                <c:pt idx="11145">
                  <c:v>18000</c:v>
                </c:pt>
                <c:pt idx="11146">
                  <c:v>18000</c:v>
                </c:pt>
                <c:pt idx="11147">
                  <c:v>18000</c:v>
                </c:pt>
                <c:pt idx="11148">
                  <c:v>18000</c:v>
                </c:pt>
                <c:pt idx="11149">
                  <c:v>18000</c:v>
                </c:pt>
                <c:pt idx="11150">
                  <c:v>18000</c:v>
                </c:pt>
                <c:pt idx="11151">
                  <c:v>18000</c:v>
                </c:pt>
                <c:pt idx="11152">
                  <c:v>18000</c:v>
                </c:pt>
                <c:pt idx="11153">
                  <c:v>18000</c:v>
                </c:pt>
                <c:pt idx="11154">
                  <c:v>18000</c:v>
                </c:pt>
                <c:pt idx="11155">
                  <c:v>18000</c:v>
                </c:pt>
                <c:pt idx="11156">
                  <c:v>18000</c:v>
                </c:pt>
                <c:pt idx="11157">
                  <c:v>18000</c:v>
                </c:pt>
                <c:pt idx="11158">
                  <c:v>18000</c:v>
                </c:pt>
                <c:pt idx="11159">
                  <c:v>18000</c:v>
                </c:pt>
                <c:pt idx="11160">
                  <c:v>18000</c:v>
                </c:pt>
                <c:pt idx="11161">
                  <c:v>18000</c:v>
                </c:pt>
                <c:pt idx="11162">
                  <c:v>18000</c:v>
                </c:pt>
                <c:pt idx="11163">
                  <c:v>18000</c:v>
                </c:pt>
                <c:pt idx="11164">
                  <c:v>18000</c:v>
                </c:pt>
                <c:pt idx="11165">
                  <c:v>18000</c:v>
                </c:pt>
                <c:pt idx="11166">
                  <c:v>18000</c:v>
                </c:pt>
                <c:pt idx="11167">
                  <c:v>18000</c:v>
                </c:pt>
                <c:pt idx="11168">
                  <c:v>18000</c:v>
                </c:pt>
                <c:pt idx="11169">
                  <c:v>18000</c:v>
                </c:pt>
                <c:pt idx="11170">
                  <c:v>18000</c:v>
                </c:pt>
                <c:pt idx="11171">
                  <c:v>18000</c:v>
                </c:pt>
                <c:pt idx="11172">
                  <c:v>18000</c:v>
                </c:pt>
                <c:pt idx="11173">
                  <c:v>18000</c:v>
                </c:pt>
                <c:pt idx="11174">
                  <c:v>18000</c:v>
                </c:pt>
                <c:pt idx="11175">
                  <c:v>18000</c:v>
                </c:pt>
                <c:pt idx="11176">
                  <c:v>18000</c:v>
                </c:pt>
                <c:pt idx="11177">
                  <c:v>18000</c:v>
                </c:pt>
                <c:pt idx="11178">
                  <c:v>18000</c:v>
                </c:pt>
                <c:pt idx="11179">
                  <c:v>18000</c:v>
                </c:pt>
                <c:pt idx="11180">
                  <c:v>18000</c:v>
                </c:pt>
                <c:pt idx="11181">
                  <c:v>18000</c:v>
                </c:pt>
                <c:pt idx="11182">
                  <c:v>18000</c:v>
                </c:pt>
                <c:pt idx="11183">
                  <c:v>18000</c:v>
                </c:pt>
                <c:pt idx="11184">
                  <c:v>18000</c:v>
                </c:pt>
                <c:pt idx="11185">
                  <c:v>18000</c:v>
                </c:pt>
                <c:pt idx="11186">
                  <c:v>18000</c:v>
                </c:pt>
                <c:pt idx="11187">
                  <c:v>18000</c:v>
                </c:pt>
                <c:pt idx="11188">
                  <c:v>18000</c:v>
                </c:pt>
                <c:pt idx="11189">
                  <c:v>18000</c:v>
                </c:pt>
                <c:pt idx="11190">
                  <c:v>18000</c:v>
                </c:pt>
                <c:pt idx="11191">
                  <c:v>18000</c:v>
                </c:pt>
                <c:pt idx="11192">
                  <c:v>18000</c:v>
                </c:pt>
                <c:pt idx="11193">
                  <c:v>18000</c:v>
                </c:pt>
                <c:pt idx="11194">
                  <c:v>18000</c:v>
                </c:pt>
                <c:pt idx="11195">
                  <c:v>18000</c:v>
                </c:pt>
                <c:pt idx="11196">
                  <c:v>18000</c:v>
                </c:pt>
                <c:pt idx="11197">
                  <c:v>18000</c:v>
                </c:pt>
                <c:pt idx="11198">
                  <c:v>18000</c:v>
                </c:pt>
                <c:pt idx="11199">
                  <c:v>18000</c:v>
                </c:pt>
                <c:pt idx="11200">
                  <c:v>18000</c:v>
                </c:pt>
                <c:pt idx="11201">
                  <c:v>18000</c:v>
                </c:pt>
                <c:pt idx="11202">
                  <c:v>18000</c:v>
                </c:pt>
                <c:pt idx="11203">
                  <c:v>18000</c:v>
                </c:pt>
                <c:pt idx="11204">
                  <c:v>18000</c:v>
                </c:pt>
                <c:pt idx="11205">
                  <c:v>18000</c:v>
                </c:pt>
                <c:pt idx="11206">
                  <c:v>18000</c:v>
                </c:pt>
                <c:pt idx="11207">
                  <c:v>18000</c:v>
                </c:pt>
                <c:pt idx="11208">
                  <c:v>18000</c:v>
                </c:pt>
                <c:pt idx="11209">
                  <c:v>18000</c:v>
                </c:pt>
                <c:pt idx="11210">
                  <c:v>18000</c:v>
                </c:pt>
                <c:pt idx="11211">
                  <c:v>18000</c:v>
                </c:pt>
                <c:pt idx="11212">
                  <c:v>18000</c:v>
                </c:pt>
                <c:pt idx="11213">
                  <c:v>18000</c:v>
                </c:pt>
                <c:pt idx="11214">
                  <c:v>18000</c:v>
                </c:pt>
                <c:pt idx="11215">
                  <c:v>18000</c:v>
                </c:pt>
                <c:pt idx="11216">
                  <c:v>18000</c:v>
                </c:pt>
                <c:pt idx="11217">
                  <c:v>18000</c:v>
                </c:pt>
                <c:pt idx="11218">
                  <c:v>18000</c:v>
                </c:pt>
                <c:pt idx="11219">
                  <c:v>18000</c:v>
                </c:pt>
                <c:pt idx="11220">
                  <c:v>18000</c:v>
                </c:pt>
                <c:pt idx="11221">
                  <c:v>18000</c:v>
                </c:pt>
                <c:pt idx="11222">
                  <c:v>18000</c:v>
                </c:pt>
                <c:pt idx="11223">
                  <c:v>18000</c:v>
                </c:pt>
                <c:pt idx="11224">
                  <c:v>18000</c:v>
                </c:pt>
                <c:pt idx="11225">
                  <c:v>18000</c:v>
                </c:pt>
                <c:pt idx="11226">
                  <c:v>18000</c:v>
                </c:pt>
                <c:pt idx="11227">
                  <c:v>18000</c:v>
                </c:pt>
                <c:pt idx="11228">
                  <c:v>18000</c:v>
                </c:pt>
                <c:pt idx="11229">
                  <c:v>18000</c:v>
                </c:pt>
                <c:pt idx="11230">
                  <c:v>18000</c:v>
                </c:pt>
                <c:pt idx="11231">
                  <c:v>18000</c:v>
                </c:pt>
                <c:pt idx="11232">
                  <c:v>18000</c:v>
                </c:pt>
                <c:pt idx="11233">
                  <c:v>18000</c:v>
                </c:pt>
                <c:pt idx="11234">
                  <c:v>18000</c:v>
                </c:pt>
                <c:pt idx="11235">
                  <c:v>18000</c:v>
                </c:pt>
                <c:pt idx="11236">
                  <c:v>18000</c:v>
                </c:pt>
                <c:pt idx="11237">
                  <c:v>18000</c:v>
                </c:pt>
                <c:pt idx="11238">
                  <c:v>18000</c:v>
                </c:pt>
                <c:pt idx="11239">
                  <c:v>18000</c:v>
                </c:pt>
                <c:pt idx="11240">
                  <c:v>18000</c:v>
                </c:pt>
                <c:pt idx="11241">
                  <c:v>18000</c:v>
                </c:pt>
                <c:pt idx="11242">
                  <c:v>18000</c:v>
                </c:pt>
                <c:pt idx="11243">
                  <c:v>18000</c:v>
                </c:pt>
                <c:pt idx="11244">
                  <c:v>18000</c:v>
                </c:pt>
                <c:pt idx="11245">
                  <c:v>18000</c:v>
                </c:pt>
                <c:pt idx="11246">
                  <c:v>18000</c:v>
                </c:pt>
                <c:pt idx="11247">
                  <c:v>18000</c:v>
                </c:pt>
                <c:pt idx="11248">
                  <c:v>18000</c:v>
                </c:pt>
                <c:pt idx="11249">
                  <c:v>18000</c:v>
                </c:pt>
                <c:pt idx="11250">
                  <c:v>18000</c:v>
                </c:pt>
                <c:pt idx="11251">
                  <c:v>18000</c:v>
                </c:pt>
                <c:pt idx="11252">
                  <c:v>18000</c:v>
                </c:pt>
                <c:pt idx="11253">
                  <c:v>18000</c:v>
                </c:pt>
                <c:pt idx="11254">
                  <c:v>18000</c:v>
                </c:pt>
                <c:pt idx="11255">
                  <c:v>18000</c:v>
                </c:pt>
                <c:pt idx="11256">
                  <c:v>18000</c:v>
                </c:pt>
                <c:pt idx="11257">
                  <c:v>18000</c:v>
                </c:pt>
                <c:pt idx="11258">
                  <c:v>18000</c:v>
                </c:pt>
                <c:pt idx="11259">
                  <c:v>18000</c:v>
                </c:pt>
                <c:pt idx="11260">
                  <c:v>18000</c:v>
                </c:pt>
                <c:pt idx="11261">
                  <c:v>18000</c:v>
                </c:pt>
                <c:pt idx="11262">
                  <c:v>18000</c:v>
                </c:pt>
                <c:pt idx="11263">
                  <c:v>18000</c:v>
                </c:pt>
                <c:pt idx="11264">
                  <c:v>18000</c:v>
                </c:pt>
                <c:pt idx="11265">
                  <c:v>18000</c:v>
                </c:pt>
                <c:pt idx="11266">
                  <c:v>18000</c:v>
                </c:pt>
                <c:pt idx="11267">
                  <c:v>18000</c:v>
                </c:pt>
                <c:pt idx="11268">
                  <c:v>18000</c:v>
                </c:pt>
                <c:pt idx="11269">
                  <c:v>18000</c:v>
                </c:pt>
                <c:pt idx="11270">
                  <c:v>18000</c:v>
                </c:pt>
                <c:pt idx="11271">
                  <c:v>18000</c:v>
                </c:pt>
                <c:pt idx="11272">
                  <c:v>18000</c:v>
                </c:pt>
                <c:pt idx="11273">
                  <c:v>18000</c:v>
                </c:pt>
                <c:pt idx="11274">
                  <c:v>18000</c:v>
                </c:pt>
                <c:pt idx="11275">
                  <c:v>18000</c:v>
                </c:pt>
                <c:pt idx="11276">
                  <c:v>18000</c:v>
                </c:pt>
                <c:pt idx="11277">
                  <c:v>18000</c:v>
                </c:pt>
                <c:pt idx="11278">
                  <c:v>18000</c:v>
                </c:pt>
                <c:pt idx="11279">
                  <c:v>18000</c:v>
                </c:pt>
                <c:pt idx="11280">
                  <c:v>18000</c:v>
                </c:pt>
                <c:pt idx="11281">
                  <c:v>18000</c:v>
                </c:pt>
                <c:pt idx="11282">
                  <c:v>18000</c:v>
                </c:pt>
                <c:pt idx="11283">
                  <c:v>18000</c:v>
                </c:pt>
                <c:pt idx="11284">
                  <c:v>18000</c:v>
                </c:pt>
                <c:pt idx="11285">
                  <c:v>18000</c:v>
                </c:pt>
                <c:pt idx="11286">
                  <c:v>18000</c:v>
                </c:pt>
                <c:pt idx="11287">
                  <c:v>18000</c:v>
                </c:pt>
                <c:pt idx="11288">
                  <c:v>18000</c:v>
                </c:pt>
                <c:pt idx="11289">
                  <c:v>18000</c:v>
                </c:pt>
                <c:pt idx="11290">
                  <c:v>18000</c:v>
                </c:pt>
                <c:pt idx="11291">
                  <c:v>18000</c:v>
                </c:pt>
                <c:pt idx="11292">
                  <c:v>18000</c:v>
                </c:pt>
                <c:pt idx="11293">
                  <c:v>18000</c:v>
                </c:pt>
                <c:pt idx="11294">
                  <c:v>18000</c:v>
                </c:pt>
                <c:pt idx="11295">
                  <c:v>18000</c:v>
                </c:pt>
                <c:pt idx="11296">
                  <c:v>18000</c:v>
                </c:pt>
                <c:pt idx="11297">
                  <c:v>18000</c:v>
                </c:pt>
                <c:pt idx="11298">
                  <c:v>18000</c:v>
                </c:pt>
                <c:pt idx="11299">
                  <c:v>18000</c:v>
                </c:pt>
                <c:pt idx="11300">
                  <c:v>18000</c:v>
                </c:pt>
                <c:pt idx="11301">
                  <c:v>18000</c:v>
                </c:pt>
                <c:pt idx="11302">
                  <c:v>18000</c:v>
                </c:pt>
                <c:pt idx="11303">
                  <c:v>18000</c:v>
                </c:pt>
                <c:pt idx="11304">
                  <c:v>18000</c:v>
                </c:pt>
                <c:pt idx="11305">
                  <c:v>18000</c:v>
                </c:pt>
                <c:pt idx="11306">
                  <c:v>18000</c:v>
                </c:pt>
                <c:pt idx="11307">
                  <c:v>18000</c:v>
                </c:pt>
                <c:pt idx="11308">
                  <c:v>18000</c:v>
                </c:pt>
                <c:pt idx="11309">
                  <c:v>18000</c:v>
                </c:pt>
                <c:pt idx="11310">
                  <c:v>18000</c:v>
                </c:pt>
                <c:pt idx="11311">
                  <c:v>18000</c:v>
                </c:pt>
                <c:pt idx="11312">
                  <c:v>18000</c:v>
                </c:pt>
                <c:pt idx="11313">
                  <c:v>18000</c:v>
                </c:pt>
                <c:pt idx="11314">
                  <c:v>18000</c:v>
                </c:pt>
                <c:pt idx="11315">
                  <c:v>18000</c:v>
                </c:pt>
                <c:pt idx="11316">
                  <c:v>18000</c:v>
                </c:pt>
                <c:pt idx="11317">
                  <c:v>18000</c:v>
                </c:pt>
                <c:pt idx="11318">
                  <c:v>18000</c:v>
                </c:pt>
                <c:pt idx="11319">
                  <c:v>18000</c:v>
                </c:pt>
                <c:pt idx="11320">
                  <c:v>18000</c:v>
                </c:pt>
                <c:pt idx="11321">
                  <c:v>18000</c:v>
                </c:pt>
                <c:pt idx="11322">
                  <c:v>18000</c:v>
                </c:pt>
                <c:pt idx="11323">
                  <c:v>18000</c:v>
                </c:pt>
                <c:pt idx="11324">
                  <c:v>18000</c:v>
                </c:pt>
                <c:pt idx="11325">
                  <c:v>18000</c:v>
                </c:pt>
                <c:pt idx="11326">
                  <c:v>18000</c:v>
                </c:pt>
                <c:pt idx="11327">
                  <c:v>18000</c:v>
                </c:pt>
                <c:pt idx="11328">
                  <c:v>18000</c:v>
                </c:pt>
                <c:pt idx="11329">
                  <c:v>18000</c:v>
                </c:pt>
                <c:pt idx="11330">
                  <c:v>18000</c:v>
                </c:pt>
                <c:pt idx="11331">
                  <c:v>18000</c:v>
                </c:pt>
                <c:pt idx="11332">
                  <c:v>18000</c:v>
                </c:pt>
                <c:pt idx="11333">
                  <c:v>18000</c:v>
                </c:pt>
                <c:pt idx="11334">
                  <c:v>18000</c:v>
                </c:pt>
                <c:pt idx="11335">
                  <c:v>18000</c:v>
                </c:pt>
                <c:pt idx="11336">
                  <c:v>18000</c:v>
                </c:pt>
                <c:pt idx="11337">
                  <c:v>18000</c:v>
                </c:pt>
                <c:pt idx="11338">
                  <c:v>18000</c:v>
                </c:pt>
                <c:pt idx="11339">
                  <c:v>18000</c:v>
                </c:pt>
                <c:pt idx="11340">
                  <c:v>18000</c:v>
                </c:pt>
                <c:pt idx="11341">
                  <c:v>18000</c:v>
                </c:pt>
                <c:pt idx="11342">
                  <c:v>18000</c:v>
                </c:pt>
                <c:pt idx="11343">
                  <c:v>18000</c:v>
                </c:pt>
                <c:pt idx="11344">
                  <c:v>18000</c:v>
                </c:pt>
                <c:pt idx="11345">
                  <c:v>18000</c:v>
                </c:pt>
                <c:pt idx="11346">
                  <c:v>18000</c:v>
                </c:pt>
                <c:pt idx="11347">
                  <c:v>18000</c:v>
                </c:pt>
                <c:pt idx="11348">
                  <c:v>18000</c:v>
                </c:pt>
                <c:pt idx="11349">
                  <c:v>18000</c:v>
                </c:pt>
                <c:pt idx="11350">
                  <c:v>18000</c:v>
                </c:pt>
                <c:pt idx="11351">
                  <c:v>18000</c:v>
                </c:pt>
                <c:pt idx="11352">
                  <c:v>18000</c:v>
                </c:pt>
                <c:pt idx="11353">
                  <c:v>18000</c:v>
                </c:pt>
                <c:pt idx="11354">
                  <c:v>18000</c:v>
                </c:pt>
                <c:pt idx="11355">
                  <c:v>18000</c:v>
                </c:pt>
                <c:pt idx="11356">
                  <c:v>18000</c:v>
                </c:pt>
                <c:pt idx="11357">
                  <c:v>18000</c:v>
                </c:pt>
                <c:pt idx="11358">
                  <c:v>18000</c:v>
                </c:pt>
                <c:pt idx="11359">
                  <c:v>18000</c:v>
                </c:pt>
                <c:pt idx="11360">
                  <c:v>18000</c:v>
                </c:pt>
                <c:pt idx="11361">
                  <c:v>18000</c:v>
                </c:pt>
                <c:pt idx="11362">
                  <c:v>18000</c:v>
                </c:pt>
                <c:pt idx="11363">
                  <c:v>18000</c:v>
                </c:pt>
                <c:pt idx="11364">
                  <c:v>18000</c:v>
                </c:pt>
                <c:pt idx="11365">
                  <c:v>18000</c:v>
                </c:pt>
                <c:pt idx="11366">
                  <c:v>18000</c:v>
                </c:pt>
                <c:pt idx="11367">
                  <c:v>18000</c:v>
                </c:pt>
                <c:pt idx="11368">
                  <c:v>18000</c:v>
                </c:pt>
                <c:pt idx="11369">
                  <c:v>18000</c:v>
                </c:pt>
                <c:pt idx="11370">
                  <c:v>18000</c:v>
                </c:pt>
                <c:pt idx="11371">
                  <c:v>18000</c:v>
                </c:pt>
                <c:pt idx="11372">
                  <c:v>18000</c:v>
                </c:pt>
                <c:pt idx="11373">
                  <c:v>18000</c:v>
                </c:pt>
                <c:pt idx="11374">
                  <c:v>18000</c:v>
                </c:pt>
                <c:pt idx="11375">
                  <c:v>18000</c:v>
                </c:pt>
                <c:pt idx="11376">
                  <c:v>18000</c:v>
                </c:pt>
                <c:pt idx="11377">
                  <c:v>18000</c:v>
                </c:pt>
                <c:pt idx="11378">
                  <c:v>18000</c:v>
                </c:pt>
                <c:pt idx="11379">
                  <c:v>18000</c:v>
                </c:pt>
                <c:pt idx="11380">
                  <c:v>18000</c:v>
                </c:pt>
                <c:pt idx="11381">
                  <c:v>18000</c:v>
                </c:pt>
                <c:pt idx="11382">
                  <c:v>18000</c:v>
                </c:pt>
                <c:pt idx="11383">
                  <c:v>18000</c:v>
                </c:pt>
                <c:pt idx="11384">
                  <c:v>18000</c:v>
                </c:pt>
                <c:pt idx="11385">
                  <c:v>18000</c:v>
                </c:pt>
                <c:pt idx="11386">
                  <c:v>18000</c:v>
                </c:pt>
                <c:pt idx="11387">
                  <c:v>18000</c:v>
                </c:pt>
                <c:pt idx="11388">
                  <c:v>18000</c:v>
                </c:pt>
                <c:pt idx="11389">
                  <c:v>18000</c:v>
                </c:pt>
                <c:pt idx="11390">
                  <c:v>18000</c:v>
                </c:pt>
                <c:pt idx="11391">
                  <c:v>18000</c:v>
                </c:pt>
                <c:pt idx="11392">
                  <c:v>18000</c:v>
                </c:pt>
                <c:pt idx="11393">
                  <c:v>18000</c:v>
                </c:pt>
                <c:pt idx="11394">
                  <c:v>18000</c:v>
                </c:pt>
                <c:pt idx="11395">
                  <c:v>18000</c:v>
                </c:pt>
                <c:pt idx="11396">
                  <c:v>18000</c:v>
                </c:pt>
                <c:pt idx="11397">
                  <c:v>18000</c:v>
                </c:pt>
                <c:pt idx="11398">
                  <c:v>18000</c:v>
                </c:pt>
                <c:pt idx="11399">
                  <c:v>18000</c:v>
                </c:pt>
                <c:pt idx="11400">
                  <c:v>18000</c:v>
                </c:pt>
                <c:pt idx="11401">
                  <c:v>18000</c:v>
                </c:pt>
                <c:pt idx="11402">
                  <c:v>18000</c:v>
                </c:pt>
                <c:pt idx="11403">
                  <c:v>18000</c:v>
                </c:pt>
                <c:pt idx="11404">
                  <c:v>18000</c:v>
                </c:pt>
                <c:pt idx="11405">
                  <c:v>18000</c:v>
                </c:pt>
                <c:pt idx="11406">
                  <c:v>18000</c:v>
                </c:pt>
                <c:pt idx="11407">
                  <c:v>18000</c:v>
                </c:pt>
                <c:pt idx="11408">
                  <c:v>18000</c:v>
                </c:pt>
                <c:pt idx="11409">
                  <c:v>18000</c:v>
                </c:pt>
                <c:pt idx="11410">
                  <c:v>18000</c:v>
                </c:pt>
                <c:pt idx="11411">
                  <c:v>18000</c:v>
                </c:pt>
                <c:pt idx="11412">
                  <c:v>18000</c:v>
                </c:pt>
                <c:pt idx="11413">
                  <c:v>18000</c:v>
                </c:pt>
                <c:pt idx="11414">
                  <c:v>18000</c:v>
                </c:pt>
                <c:pt idx="11415">
                  <c:v>18000</c:v>
                </c:pt>
                <c:pt idx="11416">
                  <c:v>18000</c:v>
                </c:pt>
                <c:pt idx="11417">
                  <c:v>18000</c:v>
                </c:pt>
                <c:pt idx="11418">
                  <c:v>18000</c:v>
                </c:pt>
                <c:pt idx="11419">
                  <c:v>18000</c:v>
                </c:pt>
                <c:pt idx="11420">
                  <c:v>18000</c:v>
                </c:pt>
                <c:pt idx="11421">
                  <c:v>18000</c:v>
                </c:pt>
                <c:pt idx="11422">
                  <c:v>18000</c:v>
                </c:pt>
                <c:pt idx="11423">
                  <c:v>18000</c:v>
                </c:pt>
                <c:pt idx="11424">
                  <c:v>18000</c:v>
                </c:pt>
                <c:pt idx="11425">
                  <c:v>18000</c:v>
                </c:pt>
                <c:pt idx="11426">
                  <c:v>18000</c:v>
                </c:pt>
                <c:pt idx="11427">
                  <c:v>18000</c:v>
                </c:pt>
                <c:pt idx="11428">
                  <c:v>18000</c:v>
                </c:pt>
                <c:pt idx="11429">
                  <c:v>18000</c:v>
                </c:pt>
                <c:pt idx="11430">
                  <c:v>18000</c:v>
                </c:pt>
                <c:pt idx="11431">
                  <c:v>18000</c:v>
                </c:pt>
                <c:pt idx="11432">
                  <c:v>18000</c:v>
                </c:pt>
                <c:pt idx="11433">
                  <c:v>18000</c:v>
                </c:pt>
                <c:pt idx="11434">
                  <c:v>18000</c:v>
                </c:pt>
                <c:pt idx="11435">
                  <c:v>18000</c:v>
                </c:pt>
                <c:pt idx="11436">
                  <c:v>18000</c:v>
                </c:pt>
                <c:pt idx="11437">
                  <c:v>18000</c:v>
                </c:pt>
                <c:pt idx="11438">
                  <c:v>18000</c:v>
                </c:pt>
                <c:pt idx="11439">
                  <c:v>18000</c:v>
                </c:pt>
                <c:pt idx="11440">
                  <c:v>18000</c:v>
                </c:pt>
                <c:pt idx="11441">
                  <c:v>18000</c:v>
                </c:pt>
                <c:pt idx="11442">
                  <c:v>18000</c:v>
                </c:pt>
                <c:pt idx="11443">
                  <c:v>18000</c:v>
                </c:pt>
                <c:pt idx="11444">
                  <c:v>18000</c:v>
                </c:pt>
                <c:pt idx="11445">
                  <c:v>18000</c:v>
                </c:pt>
                <c:pt idx="11446">
                  <c:v>18000</c:v>
                </c:pt>
                <c:pt idx="11447">
                  <c:v>18000</c:v>
                </c:pt>
                <c:pt idx="11448">
                  <c:v>18000</c:v>
                </c:pt>
                <c:pt idx="11449">
                  <c:v>18000</c:v>
                </c:pt>
                <c:pt idx="11450">
                  <c:v>18000</c:v>
                </c:pt>
                <c:pt idx="11451">
                  <c:v>18000</c:v>
                </c:pt>
                <c:pt idx="11452">
                  <c:v>18000</c:v>
                </c:pt>
                <c:pt idx="11453">
                  <c:v>18000</c:v>
                </c:pt>
                <c:pt idx="11454">
                  <c:v>18000</c:v>
                </c:pt>
                <c:pt idx="11455">
                  <c:v>18000</c:v>
                </c:pt>
                <c:pt idx="11456">
                  <c:v>18000</c:v>
                </c:pt>
                <c:pt idx="11457">
                  <c:v>18000</c:v>
                </c:pt>
                <c:pt idx="11458">
                  <c:v>18000</c:v>
                </c:pt>
                <c:pt idx="11459">
                  <c:v>18000</c:v>
                </c:pt>
                <c:pt idx="11460">
                  <c:v>18000</c:v>
                </c:pt>
                <c:pt idx="11461">
                  <c:v>18000</c:v>
                </c:pt>
                <c:pt idx="11462">
                  <c:v>18000</c:v>
                </c:pt>
                <c:pt idx="11463">
                  <c:v>18000</c:v>
                </c:pt>
                <c:pt idx="11464">
                  <c:v>18000</c:v>
                </c:pt>
                <c:pt idx="11465">
                  <c:v>18000</c:v>
                </c:pt>
                <c:pt idx="11466">
                  <c:v>18000</c:v>
                </c:pt>
                <c:pt idx="11467">
                  <c:v>18000</c:v>
                </c:pt>
                <c:pt idx="11468">
                  <c:v>18000</c:v>
                </c:pt>
                <c:pt idx="11469">
                  <c:v>18000</c:v>
                </c:pt>
                <c:pt idx="11470">
                  <c:v>18000</c:v>
                </c:pt>
                <c:pt idx="11471">
                  <c:v>18000</c:v>
                </c:pt>
                <c:pt idx="11472">
                  <c:v>18000</c:v>
                </c:pt>
                <c:pt idx="11473">
                  <c:v>18000</c:v>
                </c:pt>
                <c:pt idx="11474">
                  <c:v>18000</c:v>
                </c:pt>
                <c:pt idx="11475">
                  <c:v>18000</c:v>
                </c:pt>
                <c:pt idx="11476">
                  <c:v>18000</c:v>
                </c:pt>
                <c:pt idx="11477">
                  <c:v>18000</c:v>
                </c:pt>
                <c:pt idx="11478">
                  <c:v>18000</c:v>
                </c:pt>
                <c:pt idx="11479">
                  <c:v>18000</c:v>
                </c:pt>
                <c:pt idx="11480">
                  <c:v>18000</c:v>
                </c:pt>
                <c:pt idx="11481">
                  <c:v>18000</c:v>
                </c:pt>
                <c:pt idx="11482">
                  <c:v>18000</c:v>
                </c:pt>
                <c:pt idx="11483">
                  <c:v>18000</c:v>
                </c:pt>
                <c:pt idx="11484">
                  <c:v>18000</c:v>
                </c:pt>
                <c:pt idx="11485">
                  <c:v>18000</c:v>
                </c:pt>
                <c:pt idx="11486">
                  <c:v>18000</c:v>
                </c:pt>
                <c:pt idx="11487">
                  <c:v>18000</c:v>
                </c:pt>
                <c:pt idx="11488">
                  <c:v>18000</c:v>
                </c:pt>
                <c:pt idx="11489">
                  <c:v>18000</c:v>
                </c:pt>
                <c:pt idx="11490">
                  <c:v>18000</c:v>
                </c:pt>
                <c:pt idx="11491">
                  <c:v>18000</c:v>
                </c:pt>
                <c:pt idx="11492">
                  <c:v>18000</c:v>
                </c:pt>
                <c:pt idx="11493">
                  <c:v>18000</c:v>
                </c:pt>
                <c:pt idx="11494">
                  <c:v>18000</c:v>
                </c:pt>
                <c:pt idx="11495">
                  <c:v>18000</c:v>
                </c:pt>
                <c:pt idx="11496">
                  <c:v>18000</c:v>
                </c:pt>
                <c:pt idx="11497">
                  <c:v>18000</c:v>
                </c:pt>
                <c:pt idx="11498">
                  <c:v>18000</c:v>
                </c:pt>
                <c:pt idx="11499">
                  <c:v>18000</c:v>
                </c:pt>
                <c:pt idx="11500">
                  <c:v>18000</c:v>
                </c:pt>
                <c:pt idx="11501">
                  <c:v>18000</c:v>
                </c:pt>
                <c:pt idx="11502">
                  <c:v>18000</c:v>
                </c:pt>
                <c:pt idx="11503">
                  <c:v>18000</c:v>
                </c:pt>
                <c:pt idx="11504">
                  <c:v>18000</c:v>
                </c:pt>
                <c:pt idx="11505">
                  <c:v>18000</c:v>
                </c:pt>
                <c:pt idx="11506">
                  <c:v>18000</c:v>
                </c:pt>
                <c:pt idx="11507">
                  <c:v>18000</c:v>
                </c:pt>
                <c:pt idx="11508">
                  <c:v>18000</c:v>
                </c:pt>
                <c:pt idx="11509">
                  <c:v>18000</c:v>
                </c:pt>
                <c:pt idx="11510">
                  <c:v>18000</c:v>
                </c:pt>
                <c:pt idx="11511">
                  <c:v>18000</c:v>
                </c:pt>
                <c:pt idx="11512">
                  <c:v>18000</c:v>
                </c:pt>
                <c:pt idx="11513">
                  <c:v>18000</c:v>
                </c:pt>
                <c:pt idx="11514">
                  <c:v>18000</c:v>
                </c:pt>
                <c:pt idx="11515">
                  <c:v>18000</c:v>
                </c:pt>
                <c:pt idx="11516">
                  <c:v>18000</c:v>
                </c:pt>
                <c:pt idx="11517">
                  <c:v>18000</c:v>
                </c:pt>
                <c:pt idx="11518">
                  <c:v>18000</c:v>
                </c:pt>
                <c:pt idx="11519">
                  <c:v>18000</c:v>
                </c:pt>
                <c:pt idx="11520">
                  <c:v>18000</c:v>
                </c:pt>
                <c:pt idx="11521">
                  <c:v>18000</c:v>
                </c:pt>
                <c:pt idx="11522">
                  <c:v>18000</c:v>
                </c:pt>
                <c:pt idx="11523">
                  <c:v>18000</c:v>
                </c:pt>
                <c:pt idx="11524">
                  <c:v>18000</c:v>
                </c:pt>
                <c:pt idx="11525">
                  <c:v>18000</c:v>
                </c:pt>
                <c:pt idx="11526">
                  <c:v>18000</c:v>
                </c:pt>
                <c:pt idx="11527">
                  <c:v>18000</c:v>
                </c:pt>
                <c:pt idx="11528">
                  <c:v>18000</c:v>
                </c:pt>
                <c:pt idx="11529">
                  <c:v>18000</c:v>
                </c:pt>
                <c:pt idx="11530">
                  <c:v>18000</c:v>
                </c:pt>
                <c:pt idx="11531">
                  <c:v>18000</c:v>
                </c:pt>
                <c:pt idx="11532">
                  <c:v>18000</c:v>
                </c:pt>
                <c:pt idx="11533">
                  <c:v>18000</c:v>
                </c:pt>
                <c:pt idx="11534">
                  <c:v>18000</c:v>
                </c:pt>
                <c:pt idx="11535">
                  <c:v>18000</c:v>
                </c:pt>
                <c:pt idx="11536">
                  <c:v>18000</c:v>
                </c:pt>
                <c:pt idx="11537">
                  <c:v>18000</c:v>
                </c:pt>
                <c:pt idx="11538">
                  <c:v>18000</c:v>
                </c:pt>
                <c:pt idx="11539">
                  <c:v>18000</c:v>
                </c:pt>
                <c:pt idx="11540">
                  <c:v>18000</c:v>
                </c:pt>
                <c:pt idx="11541">
                  <c:v>18000</c:v>
                </c:pt>
                <c:pt idx="11542">
                  <c:v>18000</c:v>
                </c:pt>
                <c:pt idx="11543">
                  <c:v>18000</c:v>
                </c:pt>
                <c:pt idx="11544">
                  <c:v>18000</c:v>
                </c:pt>
                <c:pt idx="11545">
                  <c:v>18000</c:v>
                </c:pt>
                <c:pt idx="11546">
                  <c:v>18000</c:v>
                </c:pt>
                <c:pt idx="11547">
                  <c:v>18000</c:v>
                </c:pt>
                <c:pt idx="11548">
                  <c:v>18000</c:v>
                </c:pt>
                <c:pt idx="11549">
                  <c:v>18000</c:v>
                </c:pt>
                <c:pt idx="11550">
                  <c:v>18000</c:v>
                </c:pt>
                <c:pt idx="11551">
                  <c:v>18000</c:v>
                </c:pt>
                <c:pt idx="11552">
                  <c:v>18000</c:v>
                </c:pt>
                <c:pt idx="11553">
                  <c:v>18000</c:v>
                </c:pt>
                <c:pt idx="11554">
                  <c:v>18000</c:v>
                </c:pt>
                <c:pt idx="11555">
                  <c:v>18000</c:v>
                </c:pt>
                <c:pt idx="11556">
                  <c:v>18000</c:v>
                </c:pt>
                <c:pt idx="11557">
                  <c:v>18000</c:v>
                </c:pt>
                <c:pt idx="11558">
                  <c:v>18000</c:v>
                </c:pt>
                <c:pt idx="11559">
                  <c:v>18000</c:v>
                </c:pt>
                <c:pt idx="11560">
                  <c:v>18000</c:v>
                </c:pt>
                <c:pt idx="11561">
                  <c:v>18000</c:v>
                </c:pt>
                <c:pt idx="11562">
                  <c:v>18000</c:v>
                </c:pt>
                <c:pt idx="11563">
                  <c:v>18000</c:v>
                </c:pt>
                <c:pt idx="11564">
                  <c:v>18000</c:v>
                </c:pt>
                <c:pt idx="11565">
                  <c:v>18000</c:v>
                </c:pt>
                <c:pt idx="11566">
                  <c:v>18000</c:v>
                </c:pt>
                <c:pt idx="11567">
                  <c:v>18000</c:v>
                </c:pt>
                <c:pt idx="11568">
                  <c:v>18000</c:v>
                </c:pt>
                <c:pt idx="11569">
                  <c:v>18000</c:v>
                </c:pt>
                <c:pt idx="11570">
                  <c:v>18000</c:v>
                </c:pt>
                <c:pt idx="11571">
                  <c:v>18000</c:v>
                </c:pt>
                <c:pt idx="11572">
                  <c:v>18000</c:v>
                </c:pt>
                <c:pt idx="11573">
                  <c:v>18000</c:v>
                </c:pt>
                <c:pt idx="11574">
                  <c:v>18000</c:v>
                </c:pt>
                <c:pt idx="11575">
                  <c:v>18000</c:v>
                </c:pt>
                <c:pt idx="11576">
                  <c:v>18000</c:v>
                </c:pt>
                <c:pt idx="11577">
                  <c:v>18000</c:v>
                </c:pt>
                <c:pt idx="11578">
                  <c:v>18000</c:v>
                </c:pt>
                <c:pt idx="11579">
                  <c:v>18000</c:v>
                </c:pt>
                <c:pt idx="11580">
                  <c:v>18000</c:v>
                </c:pt>
                <c:pt idx="11581">
                  <c:v>18000</c:v>
                </c:pt>
                <c:pt idx="11582">
                  <c:v>18000</c:v>
                </c:pt>
                <c:pt idx="11583">
                  <c:v>18000</c:v>
                </c:pt>
                <c:pt idx="11584">
                  <c:v>18000</c:v>
                </c:pt>
                <c:pt idx="11585">
                  <c:v>18000</c:v>
                </c:pt>
                <c:pt idx="11586">
                  <c:v>18000</c:v>
                </c:pt>
                <c:pt idx="11587">
                  <c:v>18000</c:v>
                </c:pt>
                <c:pt idx="11588">
                  <c:v>18000</c:v>
                </c:pt>
                <c:pt idx="11589">
                  <c:v>18000</c:v>
                </c:pt>
                <c:pt idx="11590">
                  <c:v>18000</c:v>
                </c:pt>
                <c:pt idx="11591">
                  <c:v>18000</c:v>
                </c:pt>
                <c:pt idx="11592">
                  <c:v>18000</c:v>
                </c:pt>
                <c:pt idx="11593">
                  <c:v>18000</c:v>
                </c:pt>
                <c:pt idx="11594">
                  <c:v>18000</c:v>
                </c:pt>
                <c:pt idx="11595">
                  <c:v>18000</c:v>
                </c:pt>
                <c:pt idx="11596">
                  <c:v>18000</c:v>
                </c:pt>
                <c:pt idx="11597">
                  <c:v>18000</c:v>
                </c:pt>
                <c:pt idx="11598">
                  <c:v>18000</c:v>
                </c:pt>
                <c:pt idx="11599">
                  <c:v>18000</c:v>
                </c:pt>
                <c:pt idx="11600">
                  <c:v>18000</c:v>
                </c:pt>
                <c:pt idx="11601">
                  <c:v>18000</c:v>
                </c:pt>
                <c:pt idx="11602">
                  <c:v>18000</c:v>
                </c:pt>
                <c:pt idx="11603">
                  <c:v>18000</c:v>
                </c:pt>
                <c:pt idx="11604">
                  <c:v>18000</c:v>
                </c:pt>
                <c:pt idx="11605">
                  <c:v>18000</c:v>
                </c:pt>
                <c:pt idx="11606">
                  <c:v>18000</c:v>
                </c:pt>
                <c:pt idx="11607">
                  <c:v>18000</c:v>
                </c:pt>
                <c:pt idx="11608">
                  <c:v>18000</c:v>
                </c:pt>
                <c:pt idx="11609">
                  <c:v>18000</c:v>
                </c:pt>
                <c:pt idx="11610">
                  <c:v>18000</c:v>
                </c:pt>
                <c:pt idx="11611">
                  <c:v>18000</c:v>
                </c:pt>
                <c:pt idx="11612">
                  <c:v>18000</c:v>
                </c:pt>
                <c:pt idx="11613">
                  <c:v>18000</c:v>
                </c:pt>
                <c:pt idx="11614">
                  <c:v>18000</c:v>
                </c:pt>
                <c:pt idx="11615">
                  <c:v>18000</c:v>
                </c:pt>
                <c:pt idx="11616">
                  <c:v>18000</c:v>
                </c:pt>
                <c:pt idx="11617">
                  <c:v>18000</c:v>
                </c:pt>
                <c:pt idx="11618">
                  <c:v>18000</c:v>
                </c:pt>
                <c:pt idx="11619">
                  <c:v>18000</c:v>
                </c:pt>
                <c:pt idx="11620">
                  <c:v>18000</c:v>
                </c:pt>
                <c:pt idx="11621">
                  <c:v>18000</c:v>
                </c:pt>
                <c:pt idx="11622">
                  <c:v>18000</c:v>
                </c:pt>
                <c:pt idx="11623">
                  <c:v>18000</c:v>
                </c:pt>
                <c:pt idx="11624">
                  <c:v>18000</c:v>
                </c:pt>
                <c:pt idx="11625">
                  <c:v>18000</c:v>
                </c:pt>
                <c:pt idx="11626">
                  <c:v>18000</c:v>
                </c:pt>
                <c:pt idx="11627">
                  <c:v>18000</c:v>
                </c:pt>
                <c:pt idx="11628">
                  <c:v>18000</c:v>
                </c:pt>
                <c:pt idx="11629">
                  <c:v>18000</c:v>
                </c:pt>
                <c:pt idx="11630">
                  <c:v>18000</c:v>
                </c:pt>
                <c:pt idx="11631">
                  <c:v>18000</c:v>
                </c:pt>
                <c:pt idx="11632">
                  <c:v>18000</c:v>
                </c:pt>
                <c:pt idx="11633">
                  <c:v>18000</c:v>
                </c:pt>
                <c:pt idx="11634">
                  <c:v>18000</c:v>
                </c:pt>
                <c:pt idx="11635">
                  <c:v>18000</c:v>
                </c:pt>
                <c:pt idx="11636">
                  <c:v>18000</c:v>
                </c:pt>
                <c:pt idx="11637">
                  <c:v>18000</c:v>
                </c:pt>
                <c:pt idx="11638">
                  <c:v>18000</c:v>
                </c:pt>
                <c:pt idx="11639">
                  <c:v>18000</c:v>
                </c:pt>
                <c:pt idx="11640">
                  <c:v>18000</c:v>
                </c:pt>
                <c:pt idx="11641">
                  <c:v>18000</c:v>
                </c:pt>
                <c:pt idx="11642">
                  <c:v>18000</c:v>
                </c:pt>
                <c:pt idx="11643">
                  <c:v>18000</c:v>
                </c:pt>
                <c:pt idx="11644">
                  <c:v>18000</c:v>
                </c:pt>
                <c:pt idx="11645">
                  <c:v>18000</c:v>
                </c:pt>
                <c:pt idx="11646">
                  <c:v>18000</c:v>
                </c:pt>
                <c:pt idx="11647">
                  <c:v>18000</c:v>
                </c:pt>
                <c:pt idx="11648">
                  <c:v>18000</c:v>
                </c:pt>
                <c:pt idx="11649">
                  <c:v>18000</c:v>
                </c:pt>
                <c:pt idx="11650">
                  <c:v>18000</c:v>
                </c:pt>
                <c:pt idx="11651">
                  <c:v>18000</c:v>
                </c:pt>
                <c:pt idx="11652">
                  <c:v>18000</c:v>
                </c:pt>
                <c:pt idx="11653">
                  <c:v>18000</c:v>
                </c:pt>
                <c:pt idx="11654">
                  <c:v>18000</c:v>
                </c:pt>
                <c:pt idx="11655">
                  <c:v>18000</c:v>
                </c:pt>
                <c:pt idx="11656">
                  <c:v>18000</c:v>
                </c:pt>
                <c:pt idx="11657">
                  <c:v>18000</c:v>
                </c:pt>
                <c:pt idx="11658">
                  <c:v>18000</c:v>
                </c:pt>
                <c:pt idx="11659">
                  <c:v>18000</c:v>
                </c:pt>
                <c:pt idx="11660">
                  <c:v>18000</c:v>
                </c:pt>
                <c:pt idx="11661">
                  <c:v>18000</c:v>
                </c:pt>
                <c:pt idx="11662">
                  <c:v>18000</c:v>
                </c:pt>
                <c:pt idx="11663">
                  <c:v>18000</c:v>
                </c:pt>
                <c:pt idx="11664">
                  <c:v>18000</c:v>
                </c:pt>
                <c:pt idx="11665">
                  <c:v>18000</c:v>
                </c:pt>
                <c:pt idx="11666">
                  <c:v>18000</c:v>
                </c:pt>
                <c:pt idx="11667">
                  <c:v>18000</c:v>
                </c:pt>
                <c:pt idx="11668">
                  <c:v>18000</c:v>
                </c:pt>
                <c:pt idx="11669">
                  <c:v>18000</c:v>
                </c:pt>
                <c:pt idx="11670">
                  <c:v>18000</c:v>
                </c:pt>
                <c:pt idx="11671">
                  <c:v>18000</c:v>
                </c:pt>
                <c:pt idx="11672">
                  <c:v>18000</c:v>
                </c:pt>
                <c:pt idx="11673">
                  <c:v>18000</c:v>
                </c:pt>
                <c:pt idx="11674">
                  <c:v>18000</c:v>
                </c:pt>
                <c:pt idx="11675">
                  <c:v>18000</c:v>
                </c:pt>
                <c:pt idx="11676">
                  <c:v>18000</c:v>
                </c:pt>
                <c:pt idx="11677">
                  <c:v>18000</c:v>
                </c:pt>
                <c:pt idx="11678">
                  <c:v>18000</c:v>
                </c:pt>
                <c:pt idx="11679">
                  <c:v>18000</c:v>
                </c:pt>
                <c:pt idx="11680">
                  <c:v>18000</c:v>
                </c:pt>
                <c:pt idx="11681">
                  <c:v>18000</c:v>
                </c:pt>
                <c:pt idx="11682">
                  <c:v>18000</c:v>
                </c:pt>
                <c:pt idx="11683">
                  <c:v>18000</c:v>
                </c:pt>
                <c:pt idx="11684">
                  <c:v>18000</c:v>
                </c:pt>
                <c:pt idx="11685">
                  <c:v>18000</c:v>
                </c:pt>
                <c:pt idx="11686">
                  <c:v>18000</c:v>
                </c:pt>
                <c:pt idx="11687">
                  <c:v>18000</c:v>
                </c:pt>
                <c:pt idx="11688">
                  <c:v>18000</c:v>
                </c:pt>
                <c:pt idx="11689">
                  <c:v>18000</c:v>
                </c:pt>
                <c:pt idx="11690">
                  <c:v>18000</c:v>
                </c:pt>
                <c:pt idx="11691">
                  <c:v>18000</c:v>
                </c:pt>
                <c:pt idx="11692">
                  <c:v>18000</c:v>
                </c:pt>
                <c:pt idx="11693">
                  <c:v>18000</c:v>
                </c:pt>
                <c:pt idx="11694">
                  <c:v>18000</c:v>
                </c:pt>
                <c:pt idx="11695">
                  <c:v>18000</c:v>
                </c:pt>
                <c:pt idx="11696">
                  <c:v>18000</c:v>
                </c:pt>
                <c:pt idx="11697">
                  <c:v>18000</c:v>
                </c:pt>
                <c:pt idx="11698">
                  <c:v>18000</c:v>
                </c:pt>
                <c:pt idx="11699">
                  <c:v>18000</c:v>
                </c:pt>
                <c:pt idx="11700">
                  <c:v>18000</c:v>
                </c:pt>
                <c:pt idx="11701">
                  <c:v>18000</c:v>
                </c:pt>
                <c:pt idx="11702">
                  <c:v>18000</c:v>
                </c:pt>
                <c:pt idx="11703">
                  <c:v>18000</c:v>
                </c:pt>
                <c:pt idx="11704">
                  <c:v>18000</c:v>
                </c:pt>
                <c:pt idx="11705">
                  <c:v>18000</c:v>
                </c:pt>
                <c:pt idx="11706">
                  <c:v>18000</c:v>
                </c:pt>
                <c:pt idx="11707">
                  <c:v>18000</c:v>
                </c:pt>
                <c:pt idx="11708">
                  <c:v>18000</c:v>
                </c:pt>
                <c:pt idx="11709">
                  <c:v>18000</c:v>
                </c:pt>
                <c:pt idx="11710">
                  <c:v>18000</c:v>
                </c:pt>
                <c:pt idx="11711">
                  <c:v>18000</c:v>
                </c:pt>
                <c:pt idx="11712">
                  <c:v>18000</c:v>
                </c:pt>
                <c:pt idx="11713">
                  <c:v>18000</c:v>
                </c:pt>
                <c:pt idx="11714">
                  <c:v>18000</c:v>
                </c:pt>
                <c:pt idx="11715">
                  <c:v>18000</c:v>
                </c:pt>
                <c:pt idx="11716">
                  <c:v>18000</c:v>
                </c:pt>
                <c:pt idx="11717">
                  <c:v>18000</c:v>
                </c:pt>
                <c:pt idx="11718">
                  <c:v>18000</c:v>
                </c:pt>
                <c:pt idx="11719">
                  <c:v>18000</c:v>
                </c:pt>
                <c:pt idx="11720">
                  <c:v>18000</c:v>
                </c:pt>
                <c:pt idx="11721">
                  <c:v>18000</c:v>
                </c:pt>
                <c:pt idx="11722">
                  <c:v>18000</c:v>
                </c:pt>
                <c:pt idx="11723">
                  <c:v>18000</c:v>
                </c:pt>
                <c:pt idx="11724">
                  <c:v>18000</c:v>
                </c:pt>
                <c:pt idx="11725">
                  <c:v>18000</c:v>
                </c:pt>
                <c:pt idx="11726">
                  <c:v>18000</c:v>
                </c:pt>
                <c:pt idx="11727">
                  <c:v>18000</c:v>
                </c:pt>
                <c:pt idx="11728">
                  <c:v>18000</c:v>
                </c:pt>
                <c:pt idx="11729">
                  <c:v>18000</c:v>
                </c:pt>
                <c:pt idx="11730">
                  <c:v>18000</c:v>
                </c:pt>
                <c:pt idx="11731">
                  <c:v>18000</c:v>
                </c:pt>
                <c:pt idx="11732">
                  <c:v>18000</c:v>
                </c:pt>
                <c:pt idx="11733">
                  <c:v>18000</c:v>
                </c:pt>
                <c:pt idx="11734">
                  <c:v>18000</c:v>
                </c:pt>
                <c:pt idx="11735">
                  <c:v>18000</c:v>
                </c:pt>
                <c:pt idx="11736">
                  <c:v>18000</c:v>
                </c:pt>
                <c:pt idx="11737">
                  <c:v>18000</c:v>
                </c:pt>
                <c:pt idx="11738">
                  <c:v>18000</c:v>
                </c:pt>
                <c:pt idx="11739">
                  <c:v>18000</c:v>
                </c:pt>
                <c:pt idx="11740">
                  <c:v>18000</c:v>
                </c:pt>
                <c:pt idx="11741">
                  <c:v>18000</c:v>
                </c:pt>
                <c:pt idx="11742">
                  <c:v>18000</c:v>
                </c:pt>
                <c:pt idx="11743">
                  <c:v>18000</c:v>
                </c:pt>
                <c:pt idx="11744">
                  <c:v>18000</c:v>
                </c:pt>
                <c:pt idx="11745">
                  <c:v>18000</c:v>
                </c:pt>
                <c:pt idx="11746">
                  <c:v>18000</c:v>
                </c:pt>
                <c:pt idx="11747">
                  <c:v>18000</c:v>
                </c:pt>
                <c:pt idx="11748">
                  <c:v>18000</c:v>
                </c:pt>
                <c:pt idx="11749">
                  <c:v>18000</c:v>
                </c:pt>
                <c:pt idx="11750">
                  <c:v>18000</c:v>
                </c:pt>
                <c:pt idx="11751">
                  <c:v>18000</c:v>
                </c:pt>
                <c:pt idx="11752">
                  <c:v>18000</c:v>
                </c:pt>
                <c:pt idx="11753">
                  <c:v>18000</c:v>
                </c:pt>
                <c:pt idx="11754">
                  <c:v>18000</c:v>
                </c:pt>
                <c:pt idx="11755">
                  <c:v>18000</c:v>
                </c:pt>
                <c:pt idx="11756">
                  <c:v>18000</c:v>
                </c:pt>
                <c:pt idx="11757">
                  <c:v>18000</c:v>
                </c:pt>
                <c:pt idx="11758">
                  <c:v>18000</c:v>
                </c:pt>
                <c:pt idx="11759">
                  <c:v>18000</c:v>
                </c:pt>
                <c:pt idx="11760">
                  <c:v>18000</c:v>
                </c:pt>
                <c:pt idx="11761">
                  <c:v>18000</c:v>
                </c:pt>
                <c:pt idx="11762">
                  <c:v>18000</c:v>
                </c:pt>
                <c:pt idx="11763">
                  <c:v>18000</c:v>
                </c:pt>
                <c:pt idx="11764">
                  <c:v>18000</c:v>
                </c:pt>
                <c:pt idx="11765">
                  <c:v>18000</c:v>
                </c:pt>
                <c:pt idx="11766">
                  <c:v>18000</c:v>
                </c:pt>
                <c:pt idx="11767">
                  <c:v>18000</c:v>
                </c:pt>
                <c:pt idx="11768">
                  <c:v>18000</c:v>
                </c:pt>
                <c:pt idx="11769">
                  <c:v>18000</c:v>
                </c:pt>
                <c:pt idx="11770">
                  <c:v>18000</c:v>
                </c:pt>
                <c:pt idx="11771">
                  <c:v>18000</c:v>
                </c:pt>
                <c:pt idx="11772">
                  <c:v>18000</c:v>
                </c:pt>
                <c:pt idx="11773">
                  <c:v>18000</c:v>
                </c:pt>
                <c:pt idx="11774">
                  <c:v>18000</c:v>
                </c:pt>
                <c:pt idx="11775">
                  <c:v>18000</c:v>
                </c:pt>
                <c:pt idx="11776">
                  <c:v>18000</c:v>
                </c:pt>
                <c:pt idx="11777">
                  <c:v>18000</c:v>
                </c:pt>
                <c:pt idx="11778">
                  <c:v>18000</c:v>
                </c:pt>
                <c:pt idx="11779">
                  <c:v>18000</c:v>
                </c:pt>
                <c:pt idx="11780">
                  <c:v>18000</c:v>
                </c:pt>
                <c:pt idx="11781">
                  <c:v>18000</c:v>
                </c:pt>
                <c:pt idx="11782">
                  <c:v>18000</c:v>
                </c:pt>
                <c:pt idx="11783">
                  <c:v>18000</c:v>
                </c:pt>
                <c:pt idx="11784">
                  <c:v>18000</c:v>
                </c:pt>
                <c:pt idx="11785">
                  <c:v>18000</c:v>
                </c:pt>
                <c:pt idx="11786">
                  <c:v>18000</c:v>
                </c:pt>
                <c:pt idx="11787">
                  <c:v>18000</c:v>
                </c:pt>
                <c:pt idx="11788">
                  <c:v>18000</c:v>
                </c:pt>
                <c:pt idx="11789">
                  <c:v>18000</c:v>
                </c:pt>
                <c:pt idx="11790">
                  <c:v>18000</c:v>
                </c:pt>
                <c:pt idx="11791">
                  <c:v>18000</c:v>
                </c:pt>
                <c:pt idx="11792">
                  <c:v>18000</c:v>
                </c:pt>
                <c:pt idx="11793">
                  <c:v>18000</c:v>
                </c:pt>
                <c:pt idx="11794">
                  <c:v>18000</c:v>
                </c:pt>
                <c:pt idx="11795">
                  <c:v>18000</c:v>
                </c:pt>
                <c:pt idx="11796">
                  <c:v>18000</c:v>
                </c:pt>
                <c:pt idx="11797">
                  <c:v>18000</c:v>
                </c:pt>
                <c:pt idx="11798">
                  <c:v>18000</c:v>
                </c:pt>
                <c:pt idx="11799">
                  <c:v>18000</c:v>
                </c:pt>
                <c:pt idx="11800">
                  <c:v>18000</c:v>
                </c:pt>
                <c:pt idx="11801">
                  <c:v>18000</c:v>
                </c:pt>
                <c:pt idx="11802">
                  <c:v>18000</c:v>
                </c:pt>
                <c:pt idx="11803">
                  <c:v>18000</c:v>
                </c:pt>
                <c:pt idx="11804">
                  <c:v>18000</c:v>
                </c:pt>
                <c:pt idx="11805">
                  <c:v>18000</c:v>
                </c:pt>
                <c:pt idx="11806">
                  <c:v>18000</c:v>
                </c:pt>
                <c:pt idx="11807">
                  <c:v>18000</c:v>
                </c:pt>
                <c:pt idx="11808">
                  <c:v>18000</c:v>
                </c:pt>
                <c:pt idx="11809">
                  <c:v>18000</c:v>
                </c:pt>
                <c:pt idx="11810">
                  <c:v>18000</c:v>
                </c:pt>
                <c:pt idx="11811">
                  <c:v>18000</c:v>
                </c:pt>
                <c:pt idx="11812">
                  <c:v>18000</c:v>
                </c:pt>
                <c:pt idx="11813">
                  <c:v>18000</c:v>
                </c:pt>
                <c:pt idx="11814">
                  <c:v>18000</c:v>
                </c:pt>
                <c:pt idx="11815">
                  <c:v>18000</c:v>
                </c:pt>
                <c:pt idx="11816">
                  <c:v>18000</c:v>
                </c:pt>
                <c:pt idx="11817">
                  <c:v>18000</c:v>
                </c:pt>
                <c:pt idx="11818">
                  <c:v>18000</c:v>
                </c:pt>
                <c:pt idx="11819">
                  <c:v>18000</c:v>
                </c:pt>
                <c:pt idx="11820">
                  <c:v>18000</c:v>
                </c:pt>
                <c:pt idx="11821">
                  <c:v>18000</c:v>
                </c:pt>
                <c:pt idx="11822">
                  <c:v>18000</c:v>
                </c:pt>
                <c:pt idx="11823">
                  <c:v>18000</c:v>
                </c:pt>
                <c:pt idx="11824">
                  <c:v>18000</c:v>
                </c:pt>
                <c:pt idx="11825">
                  <c:v>18000</c:v>
                </c:pt>
                <c:pt idx="11826">
                  <c:v>18000</c:v>
                </c:pt>
                <c:pt idx="11827">
                  <c:v>18000</c:v>
                </c:pt>
                <c:pt idx="11828">
                  <c:v>18000</c:v>
                </c:pt>
                <c:pt idx="11829">
                  <c:v>18000</c:v>
                </c:pt>
                <c:pt idx="11830">
                  <c:v>18000</c:v>
                </c:pt>
                <c:pt idx="11831">
                  <c:v>18000</c:v>
                </c:pt>
                <c:pt idx="11832">
                  <c:v>18000</c:v>
                </c:pt>
                <c:pt idx="11833">
                  <c:v>18000</c:v>
                </c:pt>
                <c:pt idx="11834">
                  <c:v>18000</c:v>
                </c:pt>
                <c:pt idx="11835">
                  <c:v>18000</c:v>
                </c:pt>
                <c:pt idx="11836">
                  <c:v>18000</c:v>
                </c:pt>
                <c:pt idx="11837">
                  <c:v>18000</c:v>
                </c:pt>
                <c:pt idx="11838">
                  <c:v>18000</c:v>
                </c:pt>
                <c:pt idx="11839">
                  <c:v>18000</c:v>
                </c:pt>
                <c:pt idx="11840">
                  <c:v>18000</c:v>
                </c:pt>
                <c:pt idx="11841">
                  <c:v>18000</c:v>
                </c:pt>
                <c:pt idx="11842">
                  <c:v>18000</c:v>
                </c:pt>
                <c:pt idx="11843">
                  <c:v>18000</c:v>
                </c:pt>
                <c:pt idx="11844">
                  <c:v>18000</c:v>
                </c:pt>
                <c:pt idx="11845">
                  <c:v>18000</c:v>
                </c:pt>
                <c:pt idx="11846">
                  <c:v>18000</c:v>
                </c:pt>
                <c:pt idx="11847">
                  <c:v>18000</c:v>
                </c:pt>
                <c:pt idx="11848">
                  <c:v>18000</c:v>
                </c:pt>
                <c:pt idx="11849">
                  <c:v>18000</c:v>
                </c:pt>
                <c:pt idx="11850">
                  <c:v>18000</c:v>
                </c:pt>
                <c:pt idx="13676">
                  <c:v>18000</c:v>
                </c:pt>
                <c:pt idx="13677">
                  <c:v>18000</c:v>
                </c:pt>
                <c:pt idx="13678">
                  <c:v>18000</c:v>
                </c:pt>
                <c:pt idx="13679">
                  <c:v>18000</c:v>
                </c:pt>
                <c:pt idx="13680">
                  <c:v>18000</c:v>
                </c:pt>
                <c:pt idx="13681">
                  <c:v>18000</c:v>
                </c:pt>
                <c:pt idx="13682">
                  <c:v>18000</c:v>
                </c:pt>
                <c:pt idx="13683">
                  <c:v>18000</c:v>
                </c:pt>
                <c:pt idx="13684">
                  <c:v>18000</c:v>
                </c:pt>
                <c:pt idx="13685">
                  <c:v>18000</c:v>
                </c:pt>
                <c:pt idx="13686">
                  <c:v>18000</c:v>
                </c:pt>
                <c:pt idx="13687">
                  <c:v>18000</c:v>
                </c:pt>
                <c:pt idx="13688">
                  <c:v>18000</c:v>
                </c:pt>
                <c:pt idx="13689">
                  <c:v>18000</c:v>
                </c:pt>
                <c:pt idx="13690">
                  <c:v>18000</c:v>
                </c:pt>
                <c:pt idx="13691">
                  <c:v>18000</c:v>
                </c:pt>
                <c:pt idx="13692">
                  <c:v>18000</c:v>
                </c:pt>
                <c:pt idx="13693">
                  <c:v>18000</c:v>
                </c:pt>
                <c:pt idx="13694">
                  <c:v>18000</c:v>
                </c:pt>
                <c:pt idx="13695">
                  <c:v>18000</c:v>
                </c:pt>
                <c:pt idx="13696">
                  <c:v>18000</c:v>
                </c:pt>
                <c:pt idx="13697">
                  <c:v>18000</c:v>
                </c:pt>
                <c:pt idx="13698">
                  <c:v>18000</c:v>
                </c:pt>
                <c:pt idx="13699">
                  <c:v>18000</c:v>
                </c:pt>
                <c:pt idx="13700">
                  <c:v>18000</c:v>
                </c:pt>
                <c:pt idx="13701">
                  <c:v>18000</c:v>
                </c:pt>
                <c:pt idx="13702">
                  <c:v>18000</c:v>
                </c:pt>
                <c:pt idx="13703">
                  <c:v>18000</c:v>
                </c:pt>
                <c:pt idx="13704">
                  <c:v>18000</c:v>
                </c:pt>
                <c:pt idx="13705">
                  <c:v>18000</c:v>
                </c:pt>
                <c:pt idx="13706">
                  <c:v>18000</c:v>
                </c:pt>
                <c:pt idx="13707">
                  <c:v>18000</c:v>
                </c:pt>
                <c:pt idx="13708">
                  <c:v>18000</c:v>
                </c:pt>
                <c:pt idx="13709">
                  <c:v>18000</c:v>
                </c:pt>
                <c:pt idx="13710">
                  <c:v>18000</c:v>
                </c:pt>
                <c:pt idx="13711">
                  <c:v>18000</c:v>
                </c:pt>
                <c:pt idx="13712">
                  <c:v>18000</c:v>
                </c:pt>
                <c:pt idx="13713">
                  <c:v>18000</c:v>
                </c:pt>
                <c:pt idx="13714">
                  <c:v>18000</c:v>
                </c:pt>
                <c:pt idx="13715">
                  <c:v>18000</c:v>
                </c:pt>
                <c:pt idx="13716">
                  <c:v>18000</c:v>
                </c:pt>
                <c:pt idx="13717">
                  <c:v>18000</c:v>
                </c:pt>
                <c:pt idx="13718">
                  <c:v>18000</c:v>
                </c:pt>
                <c:pt idx="13719">
                  <c:v>18000</c:v>
                </c:pt>
                <c:pt idx="13720">
                  <c:v>18000</c:v>
                </c:pt>
                <c:pt idx="13721">
                  <c:v>18000</c:v>
                </c:pt>
                <c:pt idx="13722">
                  <c:v>18000</c:v>
                </c:pt>
                <c:pt idx="13723">
                  <c:v>18000</c:v>
                </c:pt>
                <c:pt idx="13724">
                  <c:v>18000</c:v>
                </c:pt>
                <c:pt idx="13725">
                  <c:v>18000</c:v>
                </c:pt>
                <c:pt idx="13726">
                  <c:v>18000</c:v>
                </c:pt>
                <c:pt idx="13727">
                  <c:v>18000</c:v>
                </c:pt>
                <c:pt idx="13728">
                  <c:v>18000</c:v>
                </c:pt>
                <c:pt idx="13729">
                  <c:v>18000</c:v>
                </c:pt>
                <c:pt idx="13730">
                  <c:v>18000</c:v>
                </c:pt>
                <c:pt idx="13731">
                  <c:v>18000</c:v>
                </c:pt>
                <c:pt idx="13732">
                  <c:v>18000</c:v>
                </c:pt>
                <c:pt idx="13733">
                  <c:v>18000</c:v>
                </c:pt>
                <c:pt idx="13734">
                  <c:v>18000</c:v>
                </c:pt>
                <c:pt idx="13735">
                  <c:v>18000</c:v>
                </c:pt>
                <c:pt idx="13736">
                  <c:v>18000</c:v>
                </c:pt>
                <c:pt idx="13737">
                  <c:v>18000</c:v>
                </c:pt>
                <c:pt idx="13738">
                  <c:v>18000</c:v>
                </c:pt>
                <c:pt idx="13739">
                  <c:v>18000</c:v>
                </c:pt>
                <c:pt idx="13740">
                  <c:v>18000</c:v>
                </c:pt>
                <c:pt idx="13741">
                  <c:v>18000</c:v>
                </c:pt>
                <c:pt idx="13742">
                  <c:v>18000</c:v>
                </c:pt>
                <c:pt idx="13743">
                  <c:v>18000</c:v>
                </c:pt>
                <c:pt idx="13744">
                  <c:v>18000</c:v>
                </c:pt>
                <c:pt idx="13745">
                  <c:v>18000</c:v>
                </c:pt>
                <c:pt idx="13746">
                  <c:v>18000</c:v>
                </c:pt>
                <c:pt idx="13747">
                  <c:v>18000</c:v>
                </c:pt>
                <c:pt idx="13748">
                  <c:v>18000</c:v>
                </c:pt>
                <c:pt idx="13749">
                  <c:v>18000</c:v>
                </c:pt>
                <c:pt idx="13750">
                  <c:v>18000</c:v>
                </c:pt>
                <c:pt idx="13751">
                  <c:v>18000</c:v>
                </c:pt>
                <c:pt idx="13752">
                  <c:v>18000</c:v>
                </c:pt>
                <c:pt idx="13753">
                  <c:v>18000</c:v>
                </c:pt>
                <c:pt idx="13754">
                  <c:v>18000</c:v>
                </c:pt>
                <c:pt idx="13755">
                  <c:v>18000</c:v>
                </c:pt>
                <c:pt idx="13756">
                  <c:v>18000</c:v>
                </c:pt>
                <c:pt idx="13757">
                  <c:v>18000</c:v>
                </c:pt>
                <c:pt idx="13758">
                  <c:v>18000</c:v>
                </c:pt>
                <c:pt idx="13759">
                  <c:v>18000</c:v>
                </c:pt>
                <c:pt idx="13760">
                  <c:v>18000</c:v>
                </c:pt>
                <c:pt idx="13761">
                  <c:v>18000</c:v>
                </c:pt>
                <c:pt idx="13762">
                  <c:v>18000</c:v>
                </c:pt>
                <c:pt idx="13763">
                  <c:v>18000</c:v>
                </c:pt>
                <c:pt idx="13764">
                  <c:v>18000</c:v>
                </c:pt>
                <c:pt idx="13765">
                  <c:v>18000</c:v>
                </c:pt>
                <c:pt idx="13766">
                  <c:v>18000</c:v>
                </c:pt>
                <c:pt idx="13767">
                  <c:v>18000</c:v>
                </c:pt>
                <c:pt idx="13768">
                  <c:v>18000</c:v>
                </c:pt>
                <c:pt idx="13769">
                  <c:v>18000</c:v>
                </c:pt>
                <c:pt idx="13770">
                  <c:v>18000</c:v>
                </c:pt>
                <c:pt idx="13771">
                  <c:v>18000</c:v>
                </c:pt>
                <c:pt idx="13772">
                  <c:v>18000</c:v>
                </c:pt>
                <c:pt idx="13773">
                  <c:v>18000</c:v>
                </c:pt>
                <c:pt idx="13774">
                  <c:v>18000</c:v>
                </c:pt>
                <c:pt idx="13775">
                  <c:v>18000</c:v>
                </c:pt>
                <c:pt idx="13776">
                  <c:v>18000</c:v>
                </c:pt>
                <c:pt idx="13777">
                  <c:v>18000</c:v>
                </c:pt>
                <c:pt idx="13778">
                  <c:v>18000</c:v>
                </c:pt>
                <c:pt idx="13779">
                  <c:v>18000</c:v>
                </c:pt>
                <c:pt idx="13780">
                  <c:v>18000</c:v>
                </c:pt>
                <c:pt idx="13781">
                  <c:v>18000</c:v>
                </c:pt>
                <c:pt idx="13782">
                  <c:v>18000</c:v>
                </c:pt>
                <c:pt idx="13783">
                  <c:v>18000</c:v>
                </c:pt>
                <c:pt idx="13784">
                  <c:v>18000</c:v>
                </c:pt>
                <c:pt idx="13785">
                  <c:v>18000</c:v>
                </c:pt>
                <c:pt idx="13786">
                  <c:v>18000</c:v>
                </c:pt>
                <c:pt idx="13787">
                  <c:v>18000</c:v>
                </c:pt>
                <c:pt idx="13788">
                  <c:v>18000</c:v>
                </c:pt>
                <c:pt idx="13789">
                  <c:v>18000</c:v>
                </c:pt>
                <c:pt idx="13790">
                  <c:v>18000</c:v>
                </c:pt>
                <c:pt idx="13791">
                  <c:v>18000</c:v>
                </c:pt>
                <c:pt idx="13792">
                  <c:v>18000</c:v>
                </c:pt>
                <c:pt idx="13793">
                  <c:v>18000</c:v>
                </c:pt>
                <c:pt idx="13794">
                  <c:v>18000</c:v>
                </c:pt>
                <c:pt idx="13795">
                  <c:v>18000</c:v>
                </c:pt>
                <c:pt idx="13796">
                  <c:v>18000</c:v>
                </c:pt>
                <c:pt idx="13797">
                  <c:v>18000</c:v>
                </c:pt>
                <c:pt idx="13798">
                  <c:v>18000</c:v>
                </c:pt>
                <c:pt idx="13799">
                  <c:v>18000</c:v>
                </c:pt>
                <c:pt idx="13800">
                  <c:v>18000</c:v>
                </c:pt>
                <c:pt idx="13801">
                  <c:v>18000</c:v>
                </c:pt>
                <c:pt idx="13802">
                  <c:v>18000</c:v>
                </c:pt>
                <c:pt idx="13803">
                  <c:v>18000</c:v>
                </c:pt>
                <c:pt idx="13804">
                  <c:v>18000</c:v>
                </c:pt>
                <c:pt idx="13805">
                  <c:v>18000</c:v>
                </c:pt>
                <c:pt idx="13806">
                  <c:v>18000</c:v>
                </c:pt>
                <c:pt idx="13807">
                  <c:v>18000</c:v>
                </c:pt>
                <c:pt idx="13808">
                  <c:v>18000</c:v>
                </c:pt>
                <c:pt idx="13809">
                  <c:v>18000</c:v>
                </c:pt>
                <c:pt idx="13810">
                  <c:v>18000</c:v>
                </c:pt>
                <c:pt idx="13811">
                  <c:v>18000</c:v>
                </c:pt>
                <c:pt idx="13812">
                  <c:v>18000</c:v>
                </c:pt>
                <c:pt idx="13813">
                  <c:v>18000</c:v>
                </c:pt>
                <c:pt idx="13814">
                  <c:v>18000</c:v>
                </c:pt>
                <c:pt idx="13815">
                  <c:v>18000</c:v>
                </c:pt>
                <c:pt idx="13816">
                  <c:v>18000</c:v>
                </c:pt>
                <c:pt idx="13817">
                  <c:v>18000</c:v>
                </c:pt>
                <c:pt idx="13818">
                  <c:v>18000</c:v>
                </c:pt>
                <c:pt idx="13819">
                  <c:v>18000</c:v>
                </c:pt>
                <c:pt idx="13820">
                  <c:v>18000</c:v>
                </c:pt>
                <c:pt idx="13821">
                  <c:v>18000</c:v>
                </c:pt>
                <c:pt idx="13822">
                  <c:v>18000</c:v>
                </c:pt>
                <c:pt idx="13823">
                  <c:v>18000</c:v>
                </c:pt>
                <c:pt idx="13824">
                  <c:v>18000</c:v>
                </c:pt>
                <c:pt idx="13825">
                  <c:v>18000</c:v>
                </c:pt>
                <c:pt idx="13826">
                  <c:v>18000</c:v>
                </c:pt>
                <c:pt idx="13827">
                  <c:v>18000</c:v>
                </c:pt>
                <c:pt idx="13828">
                  <c:v>18000</c:v>
                </c:pt>
                <c:pt idx="13829">
                  <c:v>18000</c:v>
                </c:pt>
                <c:pt idx="13830">
                  <c:v>18000</c:v>
                </c:pt>
                <c:pt idx="13831">
                  <c:v>18000</c:v>
                </c:pt>
                <c:pt idx="13832">
                  <c:v>18000</c:v>
                </c:pt>
                <c:pt idx="13833">
                  <c:v>18000</c:v>
                </c:pt>
                <c:pt idx="13834">
                  <c:v>18000</c:v>
                </c:pt>
                <c:pt idx="13835">
                  <c:v>18000</c:v>
                </c:pt>
                <c:pt idx="13836">
                  <c:v>18000</c:v>
                </c:pt>
                <c:pt idx="13837">
                  <c:v>18000</c:v>
                </c:pt>
                <c:pt idx="13838">
                  <c:v>18000</c:v>
                </c:pt>
                <c:pt idx="13839">
                  <c:v>18000</c:v>
                </c:pt>
                <c:pt idx="13840">
                  <c:v>18000</c:v>
                </c:pt>
                <c:pt idx="13841">
                  <c:v>18000</c:v>
                </c:pt>
                <c:pt idx="13842">
                  <c:v>18000</c:v>
                </c:pt>
                <c:pt idx="13843">
                  <c:v>18000</c:v>
                </c:pt>
                <c:pt idx="13844">
                  <c:v>18000</c:v>
                </c:pt>
                <c:pt idx="13845">
                  <c:v>18000</c:v>
                </c:pt>
                <c:pt idx="13846">
                  <c:v>18000</c:v>
                </c:pt>
                <c:pt idx="13847">
                  <c:v>18000</c:v>
                </c:pt>
                <c:pt idx="13848">
                  <c:v>18000</c:v>
                </c:pt>
                <c:pt idx="13849">
                  <c:v>18000</c:v>
                </c:pt>
                <c:pt idx="13850">
                  <c:v>18000</c:v>
                </c:pt>
                <c:pt idx="13851">
                  <c:v>18000</c:v>
                </c:pt>
                <c:pt idx="13852">
                  <c:v>18000</c:v>
                </c:pt>
                <c:pt idx="13853">
                  <c:v>18000</c:v>
                </c:pt>
                <c:pt idx="13854">
                  <c:v>18000</c:v>
                </c:pt>
                <c:pt idx="13855">
                  <c:v>18000</c:v>
                </c:pt>
                <c:pt idx="13856">
                  <c:v>18000</c:v>
                </c:pt>
                <c:pt idx="13857">
                  <c:v>18000</c:v>
                </c:pt>
                <c:pt idx="13858">
                  <c:v>18000</c:v>
                </c:pt>
                <c:pt idx="13859">
                  <c:v>18000</c:v>
                </c:pt>
                <c:pt idx="13860">
                  <c:v>18000</c:v>
                </c:pt>
                <c:pt idx="13861">
                  <c:v>18000</c:v>
                </c:pt>
                <c:pt idx="13862">
                  <c:v>18000</c:v>
                </c:pt>
                <c:pt idx="13863">
                  <c:v>18000</c:v>
                </c:pt>
                <c:pt idx="13864">
                  <c:v>18000</c:v>
                </c:pt>
                <c:pt idx="13865">
                  <c:v>18000</c:v>
                </c:pt>
                <c:pt idx="13866">
                  <c:v>18000</c:v>
                </c:pt>
                <c:pt idx="13867">
                  <c:v>18000</c:v>
                </c:pt>
                <c:pt idx="13868">
                  <c:v>18000</c:v>
                </c:pt>
                <c:pt idx="13869">
                  <c:v>18000</c:v>
                </c:pt>
                <c:pt idx="13870">
                  <c:v>18000</c:v>
                </c:pt>
                <c:pt idx="13871">
                  <c:v>18000</c:v>
                </c:pt>
                <c:pt idx="13872">
                  <c:v>18000</c:v>
                </c:pt>
                <c:pt idx="13873">
                  <c:v>18000</c:v>
                </c:pt>
                <c:pt idx="13874">
                  <c:v>18000</c:v>
                </c:pt>
                <c:pt idx="13875">
                  <c:v>18000</c:v>
                </c:pt>
                <c:pt idx="13876">
                  <c:v>18000</c:v>
                </c:pt>
                <c:pt idx="13877">
                  <c:v>18000</c:v>
                </c:pt>
                <c:pt idx="13878">
                  <c:v>18000</c:v>
                </c:pt>
                <c:pt idx="13879">
                  <c:v>18000</c:v>
                </c:pt>
                <c:pt idx="13880">
                  <c:v>18000</c:v>
                </c:pt>
                <c:pt idx="13881">
                  <c:v>18000</c:v>
                </c:pt>
                <c:pt idx="13882">
                  <c:v>18000</c:v>
                </c:pt>
                <c:pt idx="13883">
                  <c:v>18000</c:v>
                </c:pt>
                <c:pt idx="13884">
                  <c:v>18000</c:v>
                </c:pt>
                <c:pt idx="13885">
                  <c:v>18000</c:v>
                </c:pt>
                <c:pt idx="13886">
                  <c:v>18000</c:v>
                </c:pt>
                <c:pt idx="13887">
                  <c:v>18000</c:v>
                </c:pt>
                <c:pt idx="13888">
                  <c:v>18000</c:v>
                </c:pt>
                <c:pt idx="13889">
                  <c:v>18000</c:v>
                </c:pt>
                <c:pt idx="13890">
                  <c:v>18000</c:v>
                </c:pt>
                <c:pt idx="13891">
                  <c:v>18000</c:v>
                </c:pt>
                <c:pt idx="13892">
                  <c:v>18000</c:v>
                </c:pt>
                <c:pt idx="13893">
                  <c:v>18000</c:v>
                </c:pt>
                <c:pt idx="13894">
                  <c:v>18000</c:v>
                </c:pt>
                <c:pt idx="13895">
                  <c:v>18000</c:v>
                </c:pt>
                <c:pt idx="13896">
                  <c:v>18000</c:v>
                </c:pt>
                <c:pt idx="13897">
                  <c:v>18000</c:v>
                </c:pt>
                <c:pt idx="13898">
                  <c:v>18000</c:v>
                </c:pt>
                <c:pt idx="13899">
                  <c:v>18000</c:v>
                </c:pt>
                <c:pt idx="13900">
                  <c:v>18000</c:v>
                </c:pt>
                <c:pt idx="13901">
                  <c:v>18000</c:v>
                </c:pt>
                <c:pt idx="13902">
                  <c:v>18000</c:v>
                </c:pt>
                <c:pt idx="13903">
                  <c:v>18000</c:v>
                </c:pt>
                <c:pt idx="13904">
                  <c:v>18000</c:v>
                </c:pt>
                <c:pt idx="13905">
                  <c:v>18000</c:v>
                </c:pt>
                <c:pt idx="13906">
                  <c:v>18000</c:v>
                </c:pt>
                <c:pt idx="13907">
                  <c:v>18000</c:v>
                </c:pt>
                <c:pt idx="13908">
                  <c:v>18000</c:v>
                </c:pt>
                <c:pt idx="13909">
                  <c:v>18000</c:v>
                </c:pt>
                <c:pt idx="13910">
                  <c:v>18000</c:v>
                </c:pt>
                <c:pt idx="13911">
                  <c:v>18000</c:v>
                </c:pt>
                <c:pt idx="13912">
                  <c:v>18000</c:v>
                </c:pt>
                <c:pt idx="13913">
                  <c:v>18000</c:v>
                </c:pt>
                <c:pt idx="13914">
                  <c:v>18000</c:v>
                </c:pt>
                <c:pt idx="13915">
                  <c:v>18000</c:v>
                </c:pt>
                <c:pt idx="13916">
                  <c:v>18000</c:v>
                </c:pt>
                <c:pt idx="13917">
                  <c:v>18000</c:v>
                </c:pt>
                <c:pt idx="13918">
                  <c:v>18000</c:v>
                </c:pt>
                <c:pt idx="13919">
                  <c:v>18000</c:v>
                </c:pt>
                <c:pt idx="13920">
                  <c:v>18000</c:v>
                </c:pt>
                <c:pt idx="13921">
                  <c:v>18000</c:v>
                </c:pt>
                <c:pt idx="13922">
                  <c:v>18000</c:v>
                </c:pt>
                <c:pt idx="13923">
                  <c:v>18000</c:v>
                </c:pt>
                <c:pt idx="13924">
                  <c:v>18000</c:v>
                </c:pt>
                <c:pt idx="13925">
                  <c:v>18000</c:v>
                </c:pt>
                <c:pt idx="13926">
                  <c:v>18000</c:v>
                </c:pt>
                <c:pt idx="13927">
                  <c:v>18000</c:v>
                </c:pt>
                <c:pt idx="13928">
                  <c:v>18000</c:v>
                </c:pt>
                <c:pt idx="13929">
                  <c:v>18000</c:v>
                </c:pt>
                <c:pt idx="13930">
                  <c:v>18000</c:v>
                </c:pt>
                <c:pt idx="13931">
                  <c:v>18000</c:v>
                </c:pt>
                <c:pt idx="13932">
                  <c:v>18000</c:v>
                </c:pt>
                <c:pt idx="13933">
                  <c:v>18000</c:v>
                </c:pt>
                <c:pt idx="13934">
                  <c:v>18000</c:v>
                </c:pt>
                <c:pt idx="13935">
                  <c:v>18000</c:v>
                </c:pt>
                <c:pt idx="13936">
                  <c:v>18000</c:v>
                </c:pt>
                <c:pt idx="13937">
                  <c:v>18000</c:v>
                </c:pt>
                <c:pt idx="13938">
                  <c:v>18000</c:v>
                </c:pt>
                <c:pt idx="13939">
                  <c:v>18000</c:v>
                </c:pt>
                <c:pt idx="13940">
                  <c:v>18000</c:v>
                </c:pt>
                <c:pt idx="13941">
                  <c:v>18000</c:v>
                </c:pt>
                <c:pt idx="13942">
                  <c:v>18000</c:v>
                </c:pt>
                <c:pt idx="13943">
                  <c:v>18000</c:v>
                </c:pt>
                <c:pt idx="13944">
                  <c:v>18000</c:v>
                </c:pt>
                <c:pt idx="13945">
                  <c:v>18000</c:v>
                </c:pt>
                <c:pt idx="13946">
                  <c:v>18000</c:v>
                </c:pt>
                <c:pt idx="13947">
                  <c:v>18000</c:v>
                </c:pt>
                <c:pt idx="13948">
                  <c:v>18000</c:v>
                </c:pt>
                <c:pt idx="13949">
                  <c:v>18000</c:v>
                </c:pt>
                <c:pt idx="13950">
                  <c:v>18000</c:v>
                </c:pt>
                <c:pt idx="13951">
                  <c:v>18000</c:v>
                </c:pt>
                <c:pt idx="13952">
                  <c:v>18000</c:v>
                </c:pt>
                <c:pt idx="13953">
                  <c:v>18000</c:v>
                </c:pt>
                <c:pt idx="13954">
                  <c:v>18000</c:v>
                </c:pt>
                <c:pt idx="13955">
                  <c:v>18000</c:v>
                </c:pt>
                <c:pt idx="13956">
                  <c:v>18000</c:v>
                </c:pt>
                <c:pt idx="13957">
                  <c:v>18000</c:v>
                </c:pt>
                <c:pt idx="13958">
                  <c:v>18000</c:v>
                </c:pt>
                <c:pt idx="13959">
                  <c:v>18000</c:v>
                </c:pt>
                <c:pt idx="13960">
                  <c:v>18000</c:v>
                </c:pt>
                <c:pt idx="13961">
                  <c:v>18000</c:v>
                </c:pt>
                <c:pt idx="13962">
                  <c:v>18000</c:v>
                </c:pt>
                <c:pt idx="13963">
                  <c:v>18000</c:v>
                </c:pt>
                <c:pt idx="13964">
                  <c:v>18000</c:v>
                </c:pt>
                <c:pt idx="13965">
                  <c:v>18000</c:v>
                </c:pt>
                <c:pt idx="13966">
                  <c:v>18000</c:v>
                </c:pt>
                <c:pt idx="13967">
                  <c:v>18000</c:v>
                </c:pt>
                <c:pt idx="13968">
                  <c:v>18000</c:v>
                </c:pt>
                <c:pt idx="13969">
                  <c:v>18000</c:v>
                </c:pt>
                <c:pt idx="13970">
                  <c:v>18000</c:v>
                </c:pt>
                <c:pt idx="13971">
                  <c:v>18000</c:v>
                </c:pt>
                <c:pt idx="13972">
                  <c:v>18000</c:v>
                </c:pt>
                <c:pt idx="13973">
                  <c:v>18000</c:v>
                </c:pt>
                <c:pt idx="13974">
                  <c:v>18000</c:v>
                </c:pt>
                <c:pt idx="13975">
                  <c:v>18000</c:v>
                </c:pt>
                <c:pt idx="13976">
                  <c:v>18000</c:v>
                </c:pt>
                <c:pt idx="13977">
                  <c:v>18000</c:v>
                </c:pt>
                <c:pt idx="13978">
                  <c:v>18000</c:v>
                </c:pt>
                <c:pt idx="13979">
                  <c:v>18000</c:v>
                </c:pt>
                <c:pt idx="13980">
                  <c:v>18000</c:v>
                </c:pt>
                <c:pt idx="13981">
                  <c:v>18000</c:v>
                </c:pt>
                <c:pt idx="13982">
                  <c:v>18000</c:v>
                </c:pt>
                <c:pt idx="13983">
                  <c:v>18000</c:v>
                </c:pt>
                <c:pt idx="13984">
                  <c:v>18000</c:v>
                </c:pt>
                <c:pt idx="13985">
                  <c:v>18000</c:v>
                </c:pt>
                <c:pt idx="13986">
                  <c:v>18000</c:v>
                </c:pt>
                <c:pt idx="13987">
                  <c:v>18000</c:v>
                </c:pt>
                <c:pt idx="13988">
                  <c:v>18000</c:v>
                </c:pt>
                <c:pt idx="13989">
                  <c:v>18000</c:v>
                </c:pt>
                <c:pt idx="13990">
                  <c:v>18000</c:v>
                </c:pt>
                <c:pt idx="13991">
                  <c:v>18000</c:v>
                </c:pt>
                <c:pt idx="13992">
                  <c:v>18000</c:v>
                </c:pt>
                <c:pt idx="13993">
                  <c:v>18000</c:v>
                </c:pt>
                <c:pt idx="13994">
                  <c:v>18000</c:v>
                </c:pt>
                <c:pt idx="13995">
                  <c:v>18000</c:v>
                </c:pt>
                <c:pt idx="13996">
                  <c:v>18000</c:v>
                </c:pt>
                <c:pt idx="13997">
                  <c:v>18000</c:v>
                </c:pt>
                <c:pt idx="13998">
                  <c:v>18000</c:v>
                </c:pt>
                <c:pt idx="13999">
                  <c:v>18000</c:v>
                </c:pt>
                <c:pt idx="14000">
                  <c:v>18000</c:v>
                </c:pt>
                <c:pt idx="14001">
                  <c:v>18000</c:v>
                </c:pt>
                <c:pt idx="14002">
                  <c:v>18000</c:v>
                </c:pt>
                <c:pt idx="14003">
                  <c:v>18000</c:v>
                </c:pt>
                <c:pt idx="14004">
                  <c:v>18000</c:v>
                </c:pt>
                <c:pt idx="14005">
                  <c:v>18000</c:v>
                </c:pt>
                <c:pt idx="14006">
                  <c:v>18000</c:v>
                </c:pt>
                <c:pt idx="14007">
                  <c:v>18000</c:v>
                </c:pt>
                <c:pt idx="14008">
                  <c:v>18000</c:v>
                </c:pt>
                <c:pt idx="14009">
                  <c:v>18000</c:v>
                </c:pt>
                <c:pt idx="14010">
                  <c:v>18000</c:v>
                </c:pt>
                <c:pt idx="14011">
                  <c:v>18000</c:v>
                </c:pt>
                <c:pt idx="14012">
                  <c:v>18000</c:v>
                </c:pt>
                <c:pt idx="14013">
                  <c:v>18000</c:v>
                </c:pt>
                <c:pt idx="14014">
                  <c:v>18000</c:v>
                </c:pt>
                <c:pt idx="14015">
                  <c:v>18000</c:v>
                </c:pt>
                <c:pt idx="14016">
                  <c:v>18000</c:v>
                </c:pt>
                <c:pt idx="14017">
                  <c:v>18000</c:v>
                </c:pt>
                <c:pt idx="14018">
                  <c:v>18000</c:v>
                </c:pt>
                <c:pt idx="14019">
                  <c:v>18000</c:v>
                </c:pt>
                <c:pt idx="14020">
                  <c:v>18000</c:v>
                </c:pt>
                <c:pt idx="14021">
                  <c:v>18000</c:v>
                </c:pt>
                <c:pt idx="14022">
                  <c:v>18000</c:v>
                </c:pt>
                <c:pt idx="14023">
                  <c:v>18000</c:v>
                </c:pt>
                <c:pt idx="14024">
                  <c:v>18000</c:v>
                </c:pt>
                <c:pt idx="14025">
                  <c:v>18000</c:v>
                </c:pt>
                <c:pt idx="14026">
                  <c:v>18000</c:v>
                </c:pt>
                <c:pt idx="14027">
                  <c:v>18000</c:v>
                </c:pt>
                <c:pt idx="14028">
                  <c:v>18000</c:v>
                </c:pt>
                <c:pt idx="14029">
                  <c:v>18000</c:v>
                </c:pt>
                <c:pt idx="14030">
                  <c:v>18000</c:v>
                </c:pt>
                <c:pt idx="14031">
                  <c:v>18000</c:v>
                </c:pt>
                <c:pt idx="14032">
                  <c:v>18000</c:v>
                </c:pt>
                <c:pt idx="14033">
                  <c:v>18000</c:v>
                </c:pt>
                <c:pt idx="14034">
                  <c:v>18000</c:v>
                </c:pt>
                <c:pt idx="14035">
                  <c:v>18000</c:v>
                </c:pt>
                <c:pt idx="14036">
                  <c:v>18000</c:v>
                </c:pt>
                <c:pt idx="14037">
                  <c:v>18000</c:v>
                </c:pt>
                <c:pt idx="14038">
                  <c:v>18000</c:v>
                </c:pt>
                <c:pt idx="14039">
                  <c:v>18000</c:v>
                </c:pt>
                <c:pt idx="14040">
                  <c:v>18000</c:v>
                </c:pt>
                <c:pt idx="14041">
                  <c:v>18000</c:v>
                </c:pt>
                <c:pt idx="14042">
                  <c:v>18000</c:v>
                </c:pt>
                <c:pt idx="14043">
                  <c:v>18000</c:v>
                </c:pt>
                <c:pt idx="14044">
                  <c:v>18000</c:v>
                </c:pt>
                <c:pt idx="14045">
                  <c:v>18000</c:v>
                </c:pt>
                <c:pt idx="14046">
                  <c:v>18000</c:v>
                </c:pt>
                <c:pt idx="14047">
                  <c:v>18000</c:v>
                </c:pt>
                <c:pt idx="14048">
                  <c:v>18000</c:v>
                </c:pt>
                <c:pt idx="14049">
                  <c:v>18000</c:v>
                </c:pt>
                <c:pt idx="14050">
                  <c:v>18000</c:v>
                </c:pt>
                <c:pt idx="14051">
                  <c:v>18000</c:v>
                </c:pt>
                <c:pt idx="14052">
                  <c:v>18000</c:v>
                </c:pt>
                <c:pt idx="14053">
                  <c:v>18000</c:v>
                </c:pt>
                <c:pt idx="14054">
                  <c:v>18000</c:v>
                </c:pt>
                <c:pt idx="14055">
                  <c:v>18000</c:v>
                </c:pt>
                <c:pt idx="14056">
                  <c:v>18000</c:v>
                </c:pt>
                <c:pt idx="14057">
                  <c:v>18000</c:v>
                </c:pt>
                <c:pt idx="14058">
                  <c:v>18000</c:v>
                </c:pt>
                <c:pt idx="14059">
                  <c:v>18000</c:v>
                </c:pt>
                <c:pt idx="14060">
                  <c:v>18000</c:v>
                </c:pt>
                <c:pt idx="14061">
                  <c:v>18000</c:v>
                </c:pt>
                <c:pt idx="14062">
                  <c:v>18000</c:v>
                </c:pt>
                <c:pt idx="14063">
                  <c:v>18000</c:v>
                </c:pt>
                <c:pt idx="14064">
                  <c:v>18000</c:v>
                </c:pt>
                <c:pt idx="14065">
                  <c:v>18000</c:v>
                </c:pt>
                <c:pt idx="14066">
                  <c:v>18000</c:v>
                </c:pt>
                <c:pt idx="14067">
                  <c:v>18000</c:v>
                </c:pt>
                <c:pt idx="14068">
                  <c:v>18000</c:v>
                </c:pt>
                <c:pt idx="14069">
                  <c:v>18000</c:v>
                </c:pt>
                <c:pt idx="14070">
                  <c:v>18000</c:v>
                </c:pt>
                <c:pt idx="14071">
                  <c:v>18000</c:v>
                </c:pt>
                <c:pt idx="14072">
                  <c:v>18000</c:v>
                </c:pt>
                <c:pt idx="14073">
                  <c:v>18000</c:v>
                </c:pt>
                <c:pt idx="14074">
                  <c:v>18000</c:v>
                </c:pt>
                <c:pt idx="14075">
                  <c:v>18000</c:v>
                </c:pt>
                <c:pt idx="14076">
                  <c:v>18000</c:v>
                </c:pt>
                <c:pt idx="14077">
                  <c:v>18000</c:v>
                </c:pt>
                <c:pt idx="14078">
                  <c:v>18000</c:v>
                </c:pt>
                <c:pt idx="14079">
                  <c:v>18000</c:v>
                </c:pt>
                <c:pt idx="14080">
                  <c:v>18000</c:v>
                </c:pt>
                <c:pt idx="14081">
                  <c:v>18000</c:v>
                </c:pt>
                <c:pt idx="14082">
                  <c:v>18000</c:v>
                </c:pt>
                <c:pt idx="14083">
                  <c:v>18000</c:v>
                </c:pt>
                <c:pt idx="14084">
                  <c:v>18000</c:v>
                </c:pt>
                <c:pt idx="14085">
                  <c:v>18000</c:v>
                </c:pt>
                <c:pt idx="14086">
                  <c:v>18000</c:v>
                </c:pt>
                <c:pt idx="14087">
                  <c:v>18000</c:v>
                </c:pt>
                <c:pt idx="14088">
                  <c:v>18000</c:v>
                </c:pt>
                <c:pt idx="14089">
                  <c:v>18000</c:v>
                </c:pt>
                <c:pt idx="14090">
                  <c:v>18000</c:v>
                </c:pt>
                <c:pt idx="14091">
                  <c:v>18000</c:v>
                </c:pt>
                <c:pt idx="14092">
                  <c:v>18000</c:v>
                </c:pt>
                <c:pt idx="14093">
                  <c:v>18000</c:v>
                </c:pt>
                <c:pt idx="14094">
                  <c:v>18000</c:v>
                </c:pt>
                <c:pt idx="14095">
                  <c:v>18000</c:v>
                </c:pt>
                <c:pt idx="14096">
                  <c:v>18000</c:v>
                </c:pt>
                <c:pt idx="14097">
                  <c:v>18000</c:v>
                </c:pt>
                <c:pt idx="14098">
                  <c:v>18000</c:v>
                </c:pt>
                <c:pt idx="14099">
                  <c:v>18000</c:v>
                </c:pt>
                <c:pt idx="14100">
                  <c:v>18000</c:v>
                </c:pt>
                <c:pt idx="14101">
                  <c:v>18000</c:v>
                </c:pt>
                <c:pt idx="14102">
                  <c:v>18000</c:v>
                </c:pt>
                <c:pt idx="14103">
                  <c:v>18000</c:v>
                </c:pt>
                <c:pt idx="14104">
                  <c:v>18000</c:v>
                </c:pt>
                <c:pt idx="14105">
                  <c:v>18000</c:v>
                </c:pt>
                <c:pt idx="14106">
                  <c:v>18000</c:v>
                </c:pt>
                <c:pt idx="14107">
                  <c:v>18000</c:v>
                </c:pt>
                <c:pt idx="14108">
                  <c:v>18000</c:v>
                </c:pt>
                <c:pt idx="14109">
                  <c:v>18000</c:v>
                </c:pt>
                <c:pt idx="14110">
                  <c:v>18000</c:v>
                </c:pt>
                <c:pt idx="14111">
                  <c:v>18000</c:v>
                </c:pt>
                <c:pt idx="14112">
                  <c:v>18000</c:v>
                </c:pt>
                <c:pt idx="14113">
                  <c:v>18000</c:v>
                </c:pt>
                <c:pt idx="14114">
                  <c:v>18000</c:v>
                </c:pt>
                <c:pt idx="14115">
                  <c:v>18000</c:v>
                </c:pt>
                <c:pt idx="14116">
                  <c:v>18000</c:v>
                </c:pt>
                <c:pt idx="14117">
                  <c:v>18000</c:v>
                </c:pt>
                <c:pt idx="14118">
                  <c:v>18000</c:v>
                </c:pt>
                <c:pt idx="14119">
                  <c:v>18000</c:v>
                </c:pt>
                <c:pt idx="14120">
                  <c:v>18000</c:v>
                </c:pt>
                <c:pt idx="14121">
                  <c:v>18000</c:v>
                </c:pt>
                <c:pt idx="14122">
                  <c:v>18000</c:v>
                </c:pt>
                <c:pt idx="14123">
                  <c:v>18000</c:v>
                </c:pt>
                <c:pt idx="14124">
                  <c:v>18000</c:v>
                </c:pt>
                <c:pt idx="14125">
                  <c:v>18000</c:v>
                </c:pt>
                <c:pt idx="14126">
                  <c:v>18000</c:v>
                </c:pt>
                <c:pt idx="14127">
                  <c:v>18000</c:v>
                </c:pt>
                <c:pt idx="14128">
                  <c:v>18000</c:v>
                </c:pt>
                <c:pt idx="14129">
                  <c:v>18000</c:v>
                </c:pt>
                <c:pt idx="14130">
                  <c:v>18000</c:v>
                </c:pt>
                <c:pt idx="14131">
                  <c:v>18000</c:v>
                </c:pt>
                <c:pt idx="14132">
                  <c:v>18000</c:v>
                </c:pt>
                <c:pt idx="14133">
                  <c:v>18000</c:v>
                </c:pt>
                <c:pt idx="14134">
                  <c:v>18000</c:v>
                </c:pt>
                <c:pt idx="14135">
                  <c:v>18000</c:v>
                </c:pt>
                <c:pt idx="14136">
                  <c:v>18000</c:v>
                </c:pt>
                <c:pt idx="14137">
                  <c:v>18000</c:v>
                </c:pt>
                <c:pt idx="14138">
                  <c:v>18000</c:v>
                </c:pt>
                <c:pt idx="14139">
                  <c:v>18000</c:v>
                </c:pt>
                <c:pt idx="14140">
                  <c:v>18000</c:v>
                </c:pt>
                <c:pt idx="14141">
                  <c:v>18000</c:v>
                </c:pt>
                <c:pt idx="14142">
                  <c:v>18000</c:v>
                </c:pt>
                <c:pt idx="14143">
                  <c:v>18000</c:v>
                </c:pt>
                <c:pt idx="14144">
                  <c:v>18000</c:v>
                </c:pt>
                <c:pt idx="14145">
                  <c:v>18000</c:v>
                </c:pt>
                <c:pt idx="14146">
                  <c:v>18000</c:v>
                </c:pt>
                <c:pt idx="14147">
                  <c:v>18000</c:v>
                </c:pt>
                <c:pt idx="14148">
                  <c:v>18000</c:v>
                </c:pt>
                <c:pt idx="14149">
                  <c:v>18000</c:v>
                </c:pt>
                <c:pt idx="14150">
                  <c:v>18000</c:v>
                </c:pt>
                <c:pt idx="14151">
                  <c:v>18000</c:v>
                </c:pt>
                <c:pt idx="14152">
                  <c:v>18000</c:v>
                </c:pt>
                <c:pt idx="14153">
                  <c:v>18000</c:v>
                </c:pt>
                <c:pt idx="14154">
                  <c:v>18000</c:v>
                </c:pt>
                <c:pt idx="14155">
                  <c:v>18000</c:v>
                </c:pt>
                <c:pt idx="14156">
                  <c:v>18000</c:v>
                </c:pt>
                <c:pt idx="14157">
                  <c:v>18000</c:v>
                </c:pt>
                <c:pt idx="14158">
                  <c:v>18000</c:v>
                </c:pt>
                <c:pt idx="14159">
                  <c:v>18000</c:v>
                </c:pt>
                <c:pt idx="14160">
                  <c:v>18000</c:v>
                </c:pt>
                <c:pt idx="14161">
                  <c:v>18000</c:v>
                </c:pt>
                <c:pt idx="14162">
                  <c:v>18000</c:v>
                </c:pt>
                <c:pt idx="14163">
                  <c:v>18000</c:v>
                </c:pt>
                <c:pt idx="14164">
                  <c:v>18000</c:v>
                </c:pt>
                <c:pt idx="14165">
                  <c:v>18000</c:v>
                </c:pt>
                <c:pt idx="14166">
                  <c:v>18000</c:v>
                </c:pt>
                <c:pt idx="14167">
                  <c:v>18000</c:v>
                </c:pt>
                <c:pt idx="14168">
                  <c:v>18000</c:v>
                </c:pt>
                <c:pt idx="14169">
                  <c:v>18000</c:v>
                </c:pt>
                <c:pt idx="14170">
                  <c:v>18000</c:v>
                </c:pt>
                <c:pt idx="14171">
                  <c:v>18000</c:v>
                </c:pt>
                <c:pt idx="14172">
                  <c:v>18000</c:v>
                </c:pt>
                <c:pt idx="14173">
                  <c:v>18000</c:v>
                </c:pt>
                <c:pt idx="14174">
                  <c:v>18000</c:v>
                </c:pt>
                <c:pt idx="14175">
                  <c:v>18000</c:v>
                </c:pt>
                <c:pt idx="14176">
                  <c:v>18000</c:v>
                </c:pt>
                <c:pt idx="14177">
                  <c:v>18000</c:v>
                </c:pt>
                <c:pt idx="14178">
                  <c:v>18000</c:v>
                </c:pt>
                <c:pt idx="14179">
                  <c:v>18000</c:v>
                </c:pt>
                <c:pt idx="14180">
                  <c:v>18000</c:v>
                </c:pt>
                <c:pt idx="14181">
                  <c:v>18000</c:v>
                </c:pt>
                <c:pt idx="14182">
                  <c:v>18000</c:v>
                </c:pt>
                <c:pt idx="14183">
                  <c:v>18000</c:v>
                </c:pt>
                <c:pt idx="14184">
                  <c:v>18000</c:v>
                </c:pt>
                <c:pt idx="14185">
                  <c:v>18000</c:v>
                </c:pt>
                <c:pt idx="14186">
                  <c:v>18000</c:v>
                </c:pt>
                <c:pt idx="14187">
                  <c:v>18000</c:v>
                </c:pt>
                <c:pt idx="14188">
                  <c:v>18000</c:v>
                </c:pt>
                <c:pt idx="14189">
                  <c:v>18000</c:v>
                </c:pt>
                <c:pt idx="14190">
                  <c:v>18000</c:v>
                </c:pt>
                <c:pt idx="14191">
                  <c:v>18000</c:v>
                </c:pt>
                <c:pt idx="14192">
                  <c:v>18000</c:v>
                </c:pt>
                <c:pt idx="14193">
                  <c:v>18000</c:v>
                </c:pt>
                <c:pt idx="18192">
                  <c:v>18000</c:v>
                </c:pt>
                <c:pt idx="18193">
                  <c:v>18000</c:v>
                </c:pt>
                <c:pt idx="18194">
                  <c:v>18000</c:v>
                </c:pt>
                <c:pt idx="18195">
                  <c:v>18000</c:v>
                </c:pt>
                <c:pt idx="18196">
                  <c:v>18000</c:v>
                </c:pt>
                <c:pt idx="18197">
                  <c:v>18000</c:v>
                </c:pt>
                <c:pt idx="18198">
                  <c:v>18000</c:v>
                </c:pt>
                <c:pt idx="18199">
                  <c:v>18000</c:v>
                </c:pt>
                <c:pt idx="18200">
                  <c:v>18000</c:v>
                </c:pt>
                <c:pt idx="18201">
                  <c:v>18000</c:v>
                </c:pt>
                <c:pt idx="18202">
                  <c:v>18000</c:v>
                </c:pt>
                <c:pt idx="18203">
                  <c:v>18000</c:v>
                </c:pt>
                <c:pt idx="18204">
                  <c:v>18000</c:v>
                </c:pt>
                <c:pt idx="18205">
                  <c:v>18000</c:v>
                </c:pt>
                <c:pt idx="18206">
                  <c:v>18000</c:v>
                </c:pt>
                <c:pt idx="18207">
                  <c:v>18000</c:v>
                </c:pt>
                <c:pt idx="18208">
                  <c:v>18000</c:v>
                </c:pt>
                <c:pt idx="18209">
                  <c:v>18000</c:v>
                </c:pt>
                <c:pt idx="18210">
                  <c:v>18000</c:v>
                </c:pt>
                <c:pt idx="18211">
                  <c:v>18000</c:v>
                </c:pt>
                <c:pt idx="18212">
                  <c:v>18000</c:v>
                </c:pt>
                <c:pt idx="18213">
                  <c:v>18000</c:v>
                </c:pt>
                <c:pt idx="18214">
                  <c:v>18000</c:v>
                </c:pt>
                <c:pt idx="18215">
                  <c:v>18000</c:v>
                </c:pt>
                <c:pt idx="18216">
                  <c:v>18000</c:v>
                </c:pt>
                <c:pt idx="18217">
                  <c:v>18000</c:v>
                </c:pt>
                <c:pt idx="18218">
                  <c:v>18000</c:v>
                </c:pt>
                <c:pt idx="18219">
                  <c:v>18000</c:v>
                </c:pt>
                <c:pt idx="18220">
                  <c:v>18000</c:v>
                </c:pt>
                <c:pt idx="18221">
                  <c:v>18000</c:v>
                </c:pt>
                <c:pt idx="18222">
                  <c:v>18000</c:v>
                </c:pt>
                <c:pt idx="18223">
                  <c:v>18000</c:v>
                </c:pt>
                <c:pt idx="18224">
                  <c:v>18000</c:v>
                </c:pt>
                <c:pt idx="18225">
                  <c:v>18000</c:v>
                </c:pt>
              </c:numCache>
            </c:numRef>
          </c:val>
          <c:extLst>
            <c:ext xmlns:c16="http://schemas.microsoft.com/office/drawing/2014/chart" uri="{C3380CC4-5D6E-409C-BE32-E72D297353CC}">
              <c16:uniqueId val="{00000000-C00B-4B91-9DC1-5C3D9C28FFA5}"/>
            </c:ext>
          </c:extLst>
        </c:ser>
        <c:ser>
          <c:idx val="2"/>
          <c:order val="2"/>
          <c:tx>
            <c:strRef>
              <c:f>'D. Bull &amp; Bear Mkts'!$G$1</c:f>
              <c:strCache>
                <c:ptCount val="1"/>
                <c:pt idx="0">
                  <c:v>Constraction/Expansion</c:v>
                </c:pt>
              </c:strCache>
            </c:strRef>
          </c:tx>
          <c:spPr>
            <a:solidFill>
              <a:schemeClr val="accent3"/>
            </a:solidFill>
            <a:ln>
              <a:noFill/>
            </a:ln>
            <a:effectLst/>
          </c:spPr>
          <c:invertIfNegative val="0"/>
          <c:cat>
            <c:multiLvlStrRef>
              <c:f>'D. Bull &amp; Bear Mkts'!$E$2:$F$12</c:f>
              <c:multiLvlStrCache>
                <c:ptCount val="11"/>
                <c:lvl>
                  <c:pt idx="0">
                    <c:v>1/30/1973</c:v>
                  </c:pt>
                  <c:pt idx="1">
                    <c:v>9/30/1974</c:v>
                  </c:pt>
                  <c:pt idx="2">
                    <c:v>9/29/1987</c:v>
                  </c:pt>
                  <c:pt idx="3">
                    <c:v>11/30/1987</c:v>
                  </c:pt>
                  <c:pt idx="4">
                    <c:v>9/4/2000</c:v>
                  </c:pt>
                  <c:pt idx="5">
                    <c:v>10/9/2002</c:v>
                  </c:pt>
                  <c:pt idx="6">
                    <c:v>10/9/2007</c:v>
                  </c:pt>
                  <c:pt idx="7">
                    <c:v>3/9/2009</c:v>
                  </c:pt>
                  <c:pt idx="8">
                    <c:v>2/19/2020</c:v>
                  </c:pt>
                  <c:pt idx="9">
                    <c:v>3/23/2020</c:v>
                  </c:pt>
                  <c:pt idx="10">
                    <c:v>4/30/2020</c:v>
                  </c:pt>
                </c:lvl>
                <c:lvl>
                  <c:pt idx="0">
                    <c:v>4/30/1970</c:v>
                  </c:pt>
                  <c:pt idx="1">
                    <c:v>1/30/1973</c:v>
                  </c:pt>
                  <c:pt idx="2">
                    <c:v>9/30/1974</c:v>
                  </c:pt>
                  <c:pt idx="3">
                    <c:v>9/29/1987</c:v>
                  </c:pt>
                  <c:pt idx="4">
                    <c:v>11/30/1987</c:v>
                  </c:pt>
                  <c:pt idx="5">
                    <c:v>9/4/2000</c:v>
                  </c:pt>
                  <c:pt idx="6">
                    <c:v>10/9/2002</c:v>
                  </c:pt>
                  <c:pt idx="7">
                    <c:v>10/9/2007</c:v>
                  </c:pt>
                  <c:pt idx="8">
                    <c:v>3/9/2009</c:v>
                  </c:pt>
                  <c:pt idx="9">
                    <c:v>2/19/2020</c:v>
                  </c:pt>
                  <c:pt idx="10">
                    <c:v>3/23/2020</c:v>
                  </c:pt>
                </c:lvl>
              </c:multiLvlStrCache>
            </c:multiLvlStrRef>
          </c:cat>
          <c:val>
            <c:numRef>
              <c:f>'D. Bull &amp; Bear Mkts'!$G$2:$G$12</c:f>
              <c:numCache>
                <c:formatCode>#,##0</c:formatCode>
                <c:ptCount val="11"/>
                <c:pt idx="0">
                  <c:v>57.713192400171899</c:v>
                </c:pt>
                <c:pt idx="1">
                  <c:v>-42.643398975260602</c:v>
                </c:pt>
                <c:pt idx="2">
                  <c:v>845.16467541779298</c:v>
                </c:pt>
                <c:pt idx="3">
                  <c:v>-29.580768662931</c:v>
                </c:pt>
                <c:pt idx="4">
                  <c:v>818.39842452279095</c:v>
                </c:pt>
                <c:pt idx="5">
                  <c:v>-47.4140411774776</c:v>
                </c:pt>
                <c:pt idx="6">
                  <c:v>120.66972887342</c:v>
                </c:pt>
                <c:pt idx="7">
                  <c:v>-55.250371364803698</c:v>
                </c:pt>
                <c:pt idx="8">
                  <c:v>528.88116862439199</c:v>
                </c:pt>
                <c:pt idx="9">
                  <c:v>-33.790428124876101</c:v>
                </c:pt>
                <c:pt idx="10">
                  <c:v>30.379936106174199</c:v>
                </c:pt>
              </c:numCache>
            </c:numRef>
          </c:val>
          <c:extLst>
            <c:ext xmlns:c16="http://schemas.microsoft.com/office/drawing/2014/chart" uri="{C3380CC4-5D6E-409C-BE32-E72D297353CC}">
              <c16:uniqueId val="{00000002-C00B-4B91-9DC1-5C3D9C28FFA5}"/>
            </c:ext>
          </c:extLst>
        </c:ser>
        <c:dLbls>
          <c:showLegendKey val="0"/>
          <c:showVal val="0"/>
          <c:showCatName val="0"/>
          <c:showSerName val="0"/>
          <c:showPercent val="0"/>
          <c:showBubbleSize val="0"/>
        </c:dLbls>
        <c:gapWidth val="0"/>
        <c:axId val="467488624"/>
        <c:axId val="467488952"/>
      </c:barChart>
      <c:lineChart>
        <c:grouping val="standard"/>
        <c:varyColors val="0"/>
        <c:ser>
          <c:idx val="3"/>
          <c:order val="3"/>
          <c:tx>
            <c:strRef>
              <c:f>'D. Bull &amp; Bear Mkts'!$H$1</c:f>
              <c:strCache>
                <c:ptCount val="1"/>
                <c:pt idx="0">
                  <c:v>Length in Months</c:v>
                </c:pt>
              </c:strCache>
            </c:strRef>
          </c:tx>
          <c:spPr>
            <a:ln w="28575" cap="rnd">
              <a:solidFill>
                <a:schemeClr val="accent4"/>
              </a:solidFill>
              <a:round/>
            </a:ln>
            <a:effectLst/>
          </c:spPr>
          <c:marker>
            <c:symbol val="none"/>
          </c:marker>
          <c:cat>
            <c:multiLvlStrRef>
              <c:f>'D. Bull &amp; Bear Mkts'!$E$2:$F$12</c:f>
              <c:multiLvlStrCache>
                <c:ptCount val="11"/>
                <c:lvl>
                  <c:pt idx="0">
                    <c:v>1/30/1973</c:v>
                  </c:pt>
                  <c:pt idx="1">
                    <c:v>9/30/1974</c:v>
                  </c:pt>
                  <c:pt idx="2">
                    <c:v>9/29/1987</c:v>
                  </c:pt>
                  <c:pt idx="3">
                    <c:v>11/30/1987</c:v>
                  </c:pt>
                  <c:pt idx="4">
                    <c:v>9/4/2000</c:v>
                  </c:pt>
                  <c:pt idx="5">
                    <c:v>10/9/2002</c:v>
                  </c:pt>
                  <c:pt idx="6">
                    <c:v>10/9/2007</c:v>
                  </c:pt>
                  <c:pt idx="7">
                    <c:v>3/9/2009</c:v>
                  </c:pt>
                  <c:pt idx="8">
                    <c:v>2/19/2020</c:v>
                  </c:pt>
                  <c:pt idx="9">
                    <c:v>3/23/2020</c:v>
                  </c:pt>
                  <c:pt idx="10">
                    <c:v>4/30/2020</c:v>
                  </c:pt>
                </c:lvl>
                <c:lvl>
                  <c:pt idx="0">
                    <c:v>4/30/1970</c:v>
                  </c:pt>
                  <c:pt idx="1">
                    <c:v>1/30/1973</c:v>
                  </c:pt>
                  <c:pt idx="2">
                    <c:v>9/30/1974</c:v>
                  </c:pt>
                  <c:pt idx="3">
                    <c:v>9/29/1987</c:v>
                  </c:pt>
                  <c:pt idx="4">
                    <c:v>11/30/1987</c:v>
                  </c:pt>
                  <c:pt idx="5">
                    <c:v>9/4/2000</c:v>
                  </c:pt>
                  <c:pt idx="6">
                    <c:v>10/9/2002</c:v>
                  </c:pt>
                  <c:pt idx="7">
                    <c:v>10/9/2007</c:v>
                  </c:pt>
                  <c:pt idx="8">
                    <c:v>3/9/2009</c:v>
                  </c:pt>
                  <c:pt idx="9">
                    <c:v>2/19/2020</c:v>
                  </c:pt>
                  <c:pt idx="10">
                    <c:v>3/23/2020</c:v>
                  </c:pt>
                </c:lvl>
              </c:multiLvlStrCache>
            </c:multiLvlStrRef>
          </c:cat>
          <c:val>
            <c:numRef>
              <c:f>'D. Bull &amp; Bear Mkts'!$H$2:$H$12</c:f>
              <c:numCache>
                <c:formatCode>#,##0</c:formatCode>
                <c:ptCount val="11"/>
                <c:pt idx="0">
                  <c:v>33</c:v>
                </c:pt>
                <c:pt idx="1">
                  <c:v>20</c:v>
                </c:pt>
                <c:pt idx="2">
                  <c:v>155</c:v>
                </c:pt>
                <c:pt idx="3">
                  <c:v>2</c:v>
                </c:pt>
                <c:pt idx="4">
                  <c:v>153</c:v>
                </c:pt>
                <c:pt idx="5">
                  <c:v>25</c:v>
                </c:pt>
                <c:pt idx="6">
                  <c:v>60</c:v>
                </c:pt>
                <c:pt idx="7">
                  <c:v>17</c:v>
                </c:pt>
                <c:pt idx="8">
                  <c:v>131</c:v>
                </c:pt>
                <c:pt idx="9">
                  <c:v>1</c:v>
                </c:pt>
                <c:pt idx="10">
                  <c:v>1</c:v>
                </c:pt>
              </c:numCache>
            </c:numRef>
          </c:val>
          <c:smooth val="0"/>
          <c:extLst>
            <c:ext xmlns:c16="http://schemas.microsoft.com/office/drawing/2014/chart" uri="{C3380CC4-5D6E-409C-BE32-E72D297353CC}">
              <c16:uniqueId val="{00000003-C00B-4B91-9DC1-5C3D9C28FFA5}"/>
            </c:ext>
          </c:extLst>
        </c:ser>
        <c:ser>
          <c:idx val="4"/>
          <c:order val="4"/>
          <c:tx>
            <c:strRef>
              <c:f>'D. Bull &amp; Bear Mkts'!$I$1</c:f>
              <c:strCache>
                <c:ptCount val="1"/>
                <c:pt idx="0">
                  <c:v>Length in Years and Months</c:v>
                </c:pt>
              </c:strCache>
            </c:strRef>
          </c:tx>
          <c:spPr>
            <a:ln w="28575" cap="rnd">
              <a:solidFill>
                <a:schemeClr val="accent5"/>
              </a:solidFill>
              <a:round/>
            </a:ln>
            <a:effectLst/>
          </c:spPr>
          <c:marker>
            <c:symbol val="none"/>
          </c:marker>
          <c:cat>
            <c:multiLvlStrRef>
              <c:f>'D. Bull &amp; Bear Mkts'!$E$2:$F$12</c:f>
              <c:multiLvlStrCache>
                <c:ptCount val="11"/>
                <c:lvl>
                  <c:pt idx="0">
                    <c:v>1/30/1973</c:v>
                  </c:pt>
                  <c:pt idx="1">
                    <c:v>9/30/1974</c:v>
                  </c:pt>
                  <c:pt idx="2">
                    <c:v>9/29/1987</c:v>
                  </c:pt>
                  <c:pt idx="3">
                    <c:v>11/30/1987</c:v>
                  </c:pt>
                  <c:pt idx="4">
                    <c:v>9/4/2000</c:v>
                  </c:pt>
                  <c:pt idx="5">
                    <c:v>10/9/2002</c:v>
                  </c:pt>
                  <c:pt idx="6">
                    <c:v>10/9/2007</c:v>
                  </c:pt>
                  <c:pt idx="7">
                    <c:v>3/9/2009</c:v>
                  </c:pt>
                  <c:pt idx="8">
                    <c:v>2/19/2020</c:v>
                  </c:pt>
                  <c:pt idx="9">
                    <c:v>3/23/2020</c:v>
                  </c:pt>
                  <c:pt idx="10">
                    <c:v>4/30/2020</c:v>
                  </c:pt>
                </c:lvl>
                <c:lvl>
                  <c:pt idx="0">
                    <c:v>4/30/1970</c:v>
                  </c:pt>
                  <c:pt idx="1">
                    <c:v>1/30/1973</c:v>
                  </c:pt>
                  <c:pt idx="2">
                    <c:v>9/30/1974</c:v>
                  </c:pt>
                  <c:pt idx="3">
                    <c:v>9/29/1987</c:v>
                  </c:pt>
                  <c:pt idx="4">
                    <c:v>11/30/1987</c:v>
                  </c:pt>
                  <c:pt idx="5">
                    <c:v>9/4/2000</c:v>
                  </c:pt>
                  <c:pt idx="6">
                    <c:v>10/9/2002</c:v>
                  </c:pt>
                  <c:pt idx="7">
                    <c:v>10/9/2007</c:v>
                  </c:pt>
                  <c:pt idx="8">
                    <c:v>3/9/2009</c:v>
                  </c:pt>
                  <c:pt idx="9">
                    <c:v>2/19/2020</c:v>
                  </c:pt>
                  <c:pt idx="10">
                    <c:v>3/23/2020</c:v>
                  </c:pt>
                </c:lvl>
              </c:multiLvlStrCache>
            </c:multiLvlStrRef>
          </c:cat>
          <c:val>
            <c:numRef>
              <c:f>'D. Bull &amp; Bear Mkts'!$I$2:$I$12</c:f>
              <c:numCache>
                <c:formatCode>General</c:formatCode>
                <c:ptCount val="11"/>
                <c:pt idx="0" formatCode="0.0">
                  <c:v>2.75</c:v>
                </c:pt>
                <c:pt idx="2" formatCode="0.0">
                  <c:v>12.916666666666666</c:v>
                </c:pt>
                <c:pt idx="4" formatCode="0.0">
                  <c:v>12.75</c:v>
                </c:pt>
                <c:pt idx="6" formatCode="0.0">
                  <c:v>5</c:v>
                </c:pt>
                <c:pt idx="8" formatCode="0.0">
                  <c:v>10.916666666666666</c:v>
                </c:pt>
                <c:pt idx="10" formatCode="0.0">
                  <c:v>8.3333333333333329E-2</c:v>
                </c:pt>
              </c:numCache>
            </c:numRef>
          </c:val>
          <c:smooth val="0"/>
          <c:extLst>
            <c:ext xmlns:c16="http://schemas.microsoft.com/office/drawing/2014/chart" uri="{C3380CC4-5D6E-409C-BE32-E72D297353CC}">
              <c16:uniqueId val="{00000004-C00B-4B91-9DC1-5C3D9C28FFA5}"/>
            </c:ext>
          </c:extLst>
        </c:ser>
        <c:dLbls>
          <c:showLegendKey val="0"/>
          <c:showVal val="0"/>
          <c:showCatName val="0"/>
          <c:showSerName val="0"/>
          <c:showPercent val="0"/>
          <c:showBubbleSize val="0"/>
        </c:dLbls>
        <c:marker val="1"/>
        <c:smooth val="0"/>
        <c:axId val="376440288"/>
        <c:axId val="415111408"/>
      </c:lineChart>
      <c:catAx>
        <c:axId val="467488624"/>
        <c:scaling>
          <c:orientation val="minMax"/>
        </c:scaling>
        <c:delete val="1"/>
        <c:axPos val="b"/>
        <c:numFmt formatCode="mm/yyyy" sourceLinked="0"/>
        <c:majorTickMark val="none"/>
        <c:minorTickMark val="none"/>
        <c:tickLblPos val="nextTo"/>
        <c:crossAx val="467488952"/>
        <c:crosses val="autoZero"/>
        <c:auto val="1"/>
        <c:lblAlgn val="ctr"/>
        <c:lblOffset val="100"/>
        <c:noMultiLvlLbl val="0"/>
      </c:catAx>
      <c:valAx>
        <c:axId val="467488952"/>
        <c:scaling>
          <c:orientation val="minMax"/>
          <c:max val="18000"/>
          <c:min val="0"/>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467488624"/>
        <c:crosses val="autoZero"/>
        <c:crossBetween val="between"/>
        <c:majorUnit val="4000"/>
      </c:valAx>
      <c:valAx>
        <c:axId val="415111408"/>
        <c:scaling>
          <c:orientation val="minMax"/>
        </c:scaling>
        <c:delete val="1"/>
        <c:axPos val="r"/>
        <c:numFmt formatCode="#,##0" sourceLinked="1"/>
        <c:majorTickMark val="out"/>
        <c:minorTickMark val="none"/>
        <c:tickLblPos val="nextTo"/>
        <c:crossAx val="376440288"/>
        <c:crosses val="max"/>
        <c:crossBetween val="between"/>
      </c:valAx>
      <c:catAx>
        <c:axId val="376440288"/>
        <c:scaling>
          <c:orientation val="minMax"/>
        </c:scaling>
        <c:delete val="1"/>
        <c:axPos val="b"/>
        <c:numFmt formatCode="General" sourceLinked="1"/>
        <c:majorTickMark val="out"/>
        <c:minorTickMark val="none"/>
        <c:tickLblPos val="nextTo"/>
        <c:crossAx val="4151114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543988368815312E-2"/>
          <c:y val="0.29247095698392606"/>
          <c:w val="0.9153190645392425"/>
          <c:h val="0.5347960679833702"/>
        </c:manualLayout>
      </c:layout>
      <c:lineChart>
        <c:grouping val="standard"/>
        <c:varyColors val="0"/>
        <c:ser>
          <c:idx val="1"/>
          <c:order val="0"/>
          <c:tx>
            <c:strRef>
              <c:f>'D. Cumulative Returns'!$C$4</c:f>
              <c:strCache>
                <c:ptCount val="1"/>
                <c:pt idx="0">
                  <c:v>MSCI ACWI Index</c:v>
                </c:pt>
              </c:strCache>
            </c:strRef>
          </c:tx>
          <c:spPr>
            <a:ln w="28575" cap="rnd">
              <a:solidFill>
                <a:srgbClr val="005598"/>
              </a:solidFill>
              <a:round/>
            </a:ln>
            <a:effectLst/>
          </c:spPr>
          <c:marker>
            <c:symbol val="none"/>
          </c:marker>
          <c:cat>
            <c:strRef>
              <c:f>'D. Cumulative Returns'!$A$5:$A$245</c:f>
              <c:strCache>
                <c:ptCount val="241"/>
                <c:pt idx="0">
                  <c:v>5/31/2000</c:v>
                </c:pt>
                <c:pt idx="1">
                  <c:v>6/30/2000</c:v>
                </c:pt>
                <c:pt idx="2">
                  <c:v>7/31/2000</c:v>
                </c:pt>
                <c:pt idx="3">
                  <c:v>8/31/2000</c:v>
                </c:pt>
                <c:pt idx="4">
                  <c:v>9/30/2000</c:v>
                </c:pt>
                <c:pt idx="5">
                  <c:v>10/31/2000</c:v>
                </c:pt>
                <c:pt idx="6">
                  <c:v>11/30/2000</c:v>
                </c:pt>
                <c:pt idx="7">
                  <c:v>12/31/2000</c:v>
                </c:pt>
                <c:pt idx="8">
                  <c:v>1/31/2001</c:v>
                </c:pt>
                <c:pt idx="9">
                  <c:v>2/28/2001</c:v>
                </c:pt>
                <c:pt idx="10">
                  <c:v>3/31/2001</c:v>
                </c:pt>
                <c:pt idx="11">
                  <c:v>4/30/2001</c:v>
                </c:pt>
                <c:pt idx="12">
                  <c:v>5/31/2001</c:v>
                </c:pt>
                <c:pt idx="13">
                  <c:v>6/30/2001</c:v>
                </c:pt>
                <c:pt idx="14">
                  <c:v>7/31/2001</c:v>
                </c:pt>
                <c:pt idx="15">
                  <c:v>8/31/2001</c:v>
                </c:pt>
                <c:pt idx="16">
                  <c:v>9/30/2001</c:v>
                </c:pt>
                <c:pt idx="17">
                  <c:v>10/31/2001</c:v>
                </c:pt>
                <c:pt idx="18">
                  <c:v>11/30/2001</c:v>
                </c:pt>
                <c:pt idx="19">
                  <c:v>12/31/2001</c:v>
                </c:pt>
                <c:pt idx="20">
                  <c:v>1/31/2002</c:v>
                </c:pt>
                <c:pt idx="21">
                  <c:v>2/28/2002</c:v>
                </c:pt>
                <c:pt idx="22">
                  <c:v>3/31/2002</c:v>
                </c:pt>
                <c:pt idx="23">
                  <c:v>4/30/2002</c:v>
                </c:pt>
                <c:pt idx="24">
                  <c:v>5/31/2002</c:v>
                </c:pt>
                <c:pt idx="25">
                  <c:v>6/30/2002</c:v>
                </c:pt>
                <c:pt idx="26">
                  <c:v>7/31/2002</c:v>
                </c:pt>
                <c:pt idx="27">
                  <c:v>8/31/2002</c:v>
                </c:pt>
                <c:pt idx="28">
                  <c:v>9/30/2002</c:v>
                </c:pt>
                <c:pt idx="29">
                  <c:v>10/31/2002</c:v>
                </c:pt>
                <c:pt idx="30">
                  <c:v>11/30/2002</c:v>
                </c:pt>
                <c:pt idx="31">
                  <c:v>12/31/2002</c:v>
                </c:pt>
                <c:pt idx="32">
                  <c:v>1/31/2003</c:v>
                </c:pt>
                <c:pt idx="33">
                  <c:v>2/28/2003</c:v>
                </c:pt>
                <c:pt idx="34">
                  <c:v>3/31/2003</c:v>
                </c:pt>
                <c:pt idx="35">
                  <c:v>4/30/2003</c:v>
                </c:pt>
                <c:pt idx="36">
                  <c:v>5/31/2003</c:v>
                </c:pt>
                <c:pt idx="37">
                  <c:v>6/30/2003</c:v>
                </c:pt>
                <c:pt idx="38">
                  <c:v>7/31/2003</c:v>
                </c:pt>
                <c:pt idx="39">
                  <c:v>8/31/2003</c:v>
                </c:pt>
                <c:pt idx="40">
                  <c:v>9/30/2003</c:v>
                </c:pt>
                <c:pt idx="41">
                  <c:v>10/31/2003</c:v>
                </c:pt>
                <c:pt idx="42">
                  <c:v>11/30/2003</c:v>
                </c:pt>
                <c:pt idx="43">
                  <c:v>12/31/2003</c:v>
                </c:pt>
                <c:pt idx="44">
                  <c:v>1/31/2004</c:v>
                </c:pt>
                <c:pt idx="45">
                  <c:v>2/29/2004</c:v>
                </c:pt>
                <c:pt idx="46">
                  <c:v>3/31/2004</c:v>
                </c:pt>
                <c:pt idx="47">
                  <c:v>4/30/2004</c:v>
                </c:pt>
                <c:pt idx="48">
                  <c:v>5/31/2004</c:v>
                </c:pt>
                <c:pt idx="49">
                  <c:v>6/30/2004</c:v>
                </c:pt>
                <c:pt idx="50">
                  <c:v>7/31/2004</c:v>
                </c:pt>
                <c:pt idx="51">
                  <c:v>8/31/2004</c:v>
                </c:pt>
                <c:pt idx="52">
                  <c:v>9/30/2004</c:v>
                </c:pt>
                <c:pt idx="53">
                  <c:v>10/31/2004</c:v>
                </c:pt>
                <c:pt idx="54">
                  <c:v>11/30/2004</c:v>
                </c:pt>
                <c:pt idx="55">
                  <c:v>12/31/2004</c:v>
                </c:pt>
                <c:pt idx="56">
                  <c:v>1/31/2005</c:v>
                </c:pt>
                <c:pt idx="57">
                  <c:v>2/28/2005</c:v>
                </c:pt>
                <c:pt idx="58">
                  <c:v>3/31/2005</c:v>
                </c:pt>
                <c:pt idx="59">
                  <c:v>4/30/2005</c:v>
                </c:pt>
                <c:pt idx="60">
                  <c:v>5/31/2005</c:v>
                </c:pt>
                <c:pt idx="61">
                  <c:v>6/30/2005</c:v>
                </c:pt>
                <c:pt idx="62">
                  <c:v>7/31/2005</c:v>
                </c:pt>
                <c:pt idx="63">
                  <c:v>8/31/2005</c:v>
                </c:pt>
                <c:pt idx="64">
                  <c:v>9/30/2005</c:v>
                </c:pt>
                <c:pt idx="65">
                  <c:v>10/31/2005</c:v>
                </c:pt>
                <c:pt idx="66">
                  <c:v>11/30/2005</c:v>
                </c:pt>
                <c:pt idx="67">
                  <c:v>12/31/2005</c:v>
                </c:pt>
                <c:pt idx="68">
                  <c:v>1/31/2006</c:v>
                </c:pt>
                <c:pt idx="69">
                  <c:v>2/28/2006</c:v>
                </c:pt>
                <c:pt idx="70">
                  <c:v>3/31/2006</c:v>
                </c:pt>
                <c:pt idx="71">
                  <c:v>4/30/2006</c:v>
                </c:pt>
                <c:pt idx="72">
                  <c:v>5/31/2006</c:v>
                </c:pt>
                <c:pt idx="73">
                  <c:v>6/30/2006</c:v>
                </c:pt>
                <c:pt idx="74">
                  <c:v>7/31/2006</c:v>
                </c:pt>
                <c:pt idx="75">
                  <c:v>8/31/2006</c:v>
                </c:pt>
                <c:pt idx="76">
                  <c:v>9/30/2006</c:v>
                </c:pt>
                <c:pt idx="77">
                  <c:v>10/31/2006</c:v>
                </c:pt>
                <c:pt idx="78">
                  <c:v>11/30/2006</c:v>
                </c:pt>
                <c:pt idx="79">
                  <c:v>12/31/2006</c:v>
                </c:pt>
                <c:pt idx="80">
                  <c:v>1/31/2007</c:v>
                </c:pt>
                <c:pt idx="81">
                  <c:v>2/28/2007</c:v>
                </c:pt>
                <c:pt idx="82">
                  <c:v>3/31/2007</c:v>
                </c:pt>
                <c:pt idx="83">
                  <c:v>4/30/2007</c:v>
                </c:pt>
                <c:pt idx="84">
                  <c:v>5/31/2007</c:v>
                </c:pt>
                <c:pt idx="85">
                  <c:v>6/30/2007</c:v>
                </c:pt>
                <c:pt idx="86">
                  <c:v>7/31/2007</c:v>
                </c:pt>
                <c:pt idx="87">
                  <c:v>8/31/2007</c:v>
                </c:pt>
                <c:pt idx="88">
                  <c:v>9/30/2007</c:v>
                </c:pt>
                <c:pt idx="89">
                  <c:v>10/31/2007</c:v>
                </c:pt>
                <c:pt idx="90">
                  <c:v>11/30/2007</c:v>
                </c:pt>
                <c:pt idx="91">
                  <c:v>12/31/2007</c:v>
                </c:pt>
                <c:pt idx="92">
                  <c:v>1/31/2008</c:v>
                </c:pt>
                <c:pt idx="93">
                  <c:v>2/29/2008</c:v>
                </c:pt>
                <c:pt idx="94">
                  <c:v>3/31/2008</c:v>
                </c:pt>
                <c:pt idx="95">
                  <c:v>4/30/2008</c:v>
                </c:pt>
                <c:pt idx="96">
                  <c:v>5/31/2008</c:v>
                </c:pt>
                <c:pt idx="97">
                  <c:v>6/30/2008</c:v>
                </c:pt>
                <c:pt idx="98">
                  <c:v>7/31/2008</c:v>
                </c:pt>
                <c:pt idx="99">
                  <c:v>8/31/2008</c:v>
                </c:pt>
                <c:pt idx="100">
                  <c:v>9/30/2008</c:v>
                </c:pt>
                <c:pt idx="101">
                  <c:v>10/31/2008</c:v>
                </c:pt>
                <c:pt idx="102">
                  <c:v>11/30/2008</c:v>
                </c:pt>
                <c:pt idx="103">
                  <c:v>12/31/2008</c:v>
                </c:pt>
                <c:pt idx="104">
                  <c:v>1/31/2009</c:v>
                </c:pt>
                <c:pt idx="105">
                  <c:v>2/28/2009</c:v>
                </c:pt>
                <c:pt idx="106">
                  <c:v>3/31/2009</c:v>
                </c:pt>
                <c:pt idx="107">
                  <c:v>4/30/2009</c:v>
                </c:pt>
                <c:pt idx="108">
                  <c:v>5/31/2009</c:v>
                </c:pt>
                <c:pt idx="109">
                  <c:v>6/30/2009</c:v>
                </c:pt>
                <c:pt idx="110">
                  <c:v>7/31/2009</c:v>
                </c:pt>
                <c:pt idx="111">
                  <c:v>8/31/2009</c:v>
                </c:pt>
                <c:pt idx="112">
                  <c:v>9/30/2009</c:v>
                </c:pt>
                <c:pt idx="113">
                  <c:v>10/31/2009</c:v>
                </c:pt>
                <c:pt idx="114">
                  <c:v>11/30/2009</c:v>
                </c:pt>
                <c:pt idx="115">
                  <c:v>12/31/2009</c:v>
                </c:pt>
                <c:pt idx="116">
                  <c:v>1/31/2010</c:v>
                </c:pt>
                <c:pt idx="117">
                  <c:v>2/28/2010</c:v>
                </c:pt>
                <c:pt idx="118">
                  <c:v>3/31/2010</c:v>
                </c:pt>
                <c:pt idx="119">
                  <c:v>4/30/2010</c:v>
                </c:pt>
                <c:pt idx="120">
                  <c:v>5/31/2010</c:v>
                </c:pt>
                <c:pt idx="121">
                  <c:v>6/30/2010</c:v>
                </c:pt>
                <c:pt idx="122">
                  <c:v>7/31/2010</c:v>
                </c:pt>
                <c:pt idx="123">
                  <c:v>8/31/2010</c:v>
                </c:pt>
                <c:pt idx="124">
                  <c:v>9/30/2010</c:v>
                </c:pt>
                <c:pt idx="125">
                  <c:v>10/31/2010</c:v>
                </c:pt>
                <c:pt idx="126">
                  <c:v>11/30/2010</c:v>
                </c:pt>
                <c:pt idx="127">
                  <c:v>12/31/2010</c:v>
                </c:pt>
                <c:pt idx="128">
                  <c:v>1/31/2011</c:v>
                </c:pt>
                <c:pt idx="129">
                  <c:v>2/28/2011</c:v>
                </c:pt>
                <c:pt idx="130">
                  <c:v>3/31/2011</c:v>
                </c:pt>
                <c:pt idx="131">
                  <c:v>4/30/2011</c:v>
                </c:pt>
                <c:pt idx="132">
                  <c:v>5/31/2011</c:v>
                </c:pt>
                <c:pt idx="133">
                  <c:v>6/30/2011</c:v>
                </c:pt>
                <c:pt idx="134">
                  <c:v>7/31/2011</c:v>
                </c:pt>
                <c:pt idx="135">
                  <c:v>8/31/2011</c:v>
                </c:pt>
                <c:pt idx="136">
                  <c:v>9/30/2011</c:v>
                </c:pt>
                <c:pt idx="137">
                  <c:v>10/31/2011</c:v>
                </c:pt>
                <c:pt idx="138">
                  <c:v>11/30/2011</c:v>
                </c:pt>
                <c:pt idx="139">
                  <c:v>12/31/2011</c:v>
                </c:pt>
                <c:pt idx="140">
                  <c:v>1/31/2012</c:v>
                </c:pt>
                <c:pt idx="141">
                  <c:v>2/29/2012</c:v>
                </c:pt>
                <c:pt idx="142">
                  <c:v>3/31/2012</c:v>
                </c:pt>
                <c:pt idx="143">
                  <c:v>4/30/2012</c:v>
                </c:pt>
                <c:pt idx="144">
                  <c:v>5/31/2012</c:v>
                </c:pt>
                <c:pt idx="145">
                  <c:v>6/30/2012</c:v>
                </c:pt>
                <c:pt idx="146">
                  <c:v>7/31/2012</c:v>
                </c:pt>
                <c:pt idx="147">
                  <c:v>8/31/2012</c:v>
                </c:pt>
                <c:pt idx="148">
                  <c:v>9/30/2012</c:v>
                </c:pt>
                <c:pt idx="149">
                  <c:v>10/31/2012</c:v>
                </c:pt>
                <c:pt idx="150">
                  <c:v>11/30/2012</c:v>
                </c:pt>
                <c:pt idx="151">
                  <c:v>12/31/2012</c:v>
                </c:pt>
                <c:pt idx="152">
                  <c:v>1/31/2013</c:v>
                </c:pt>
                <c:pt idx="153">
                  <c:v>2/28/2013</c:v>
                </c:pt>
                <c:pt idx="154">
                  <c:v>3/31/2013</c:v>
                </c:pt>
                <c:pt idx="155">
                  <c:v>4/30/2013</c:v>
                </c:pt>
                <c:pt idx="156">
                  <c:v>5/31/2013</c:v>
                </c:pt>
                <c:pt idx="157">
                  <c:v>6/30/2013</c:v>
                </c:pt>
                <c:pt idx="158">
                  <c:v>7/31/2013</c:v>
                </c:pt>
                <c:pt idx="159">
                  <c:v>8/31/2013</c:v>
                </c:pt>
                <c:pt idx="160">
                  <c:v>9/30/2013</c:v>
                </c:pt>
                <c:pt idx="161">
                  <c:v>10/31/2013</c:v>
                </c:pt>
                <c:pt idx="162">
                  <c:v>11/30/2013</c:v>
                </c:pt>
                <c:pt idx="163">
                  <c:v>12/31/2013</c:v>
                </c:pt>
                <c:pt idx="164">
                  <c:v>1/31/2014</c:v>
                </c:pt>
                <c:pt idx="165">
                  <c:v>2/28/2014</c:v>
                </c:pt>
                <c:pt idx="166">
                  <c:v>3/31/2014</c:v>
                </c:pt>
                <c:pt idx="167">
                  <c:v>4/30/2014</c:v>
                </c:pt>
                <c:pt idx="168">
                  <c:v>5/31/2014</c:v>
                </c:pt>
                <c:pt idx="169">
                  <c:v>6/30/2014</c:v>
                </c:pt>
                <c:pt idx="170">
                  <c:v>7/31/2014</c:v>
                </c:pt>
                <c:pt idx="171">
                  <c:v>8/31/2014</c:v>
                </c:pt>
                <c:pt idx="172">
                  <c:v>9/30/2014</c:v>
                </c:pt>
                <c:pt idx="173">
                  <c:v>10/31/2014</c:v>
                </c:pt>
                <c:pt idx="174">
                  <c:v>11/30/2014</c:v>
                </c:pt>
                <c:pt idx="175">
                  <c:v>12/31/2014</c:v>
                </c:pt>
                <c:pt idx="176">
                  <c:v>1/31/2015</c:v>
                </c:pt>
                <c:pt idx="177">
                  <c:v>2/28/2015</c:v>
                </c:pt>
                <c:pt idx="178">
                  <c:v>3/31/2015</c:v>
                </c:pt>
                <c:pt idx="179">
                  <c:v>4/30/2015</c:v>
                </c:pt>
                <c:pt idx="180">
                  <c:v>5/31/2015</c:v>
                </c:pt>
                <c:pt idx="181">
                  <c:v>6/30/2015</c:v>
                </c:pt>
                <c:pt idx="182">
                  <c:v>7/31/2015</c:v>
                </c:pt>
                <c:pt idx="183">
                  <c:v>8/31/2015</c:v>
                </c:pt>
                <c:pt idx="184">
                  <c:v>9/30/2015</c:v>
                </c:pt>
                <c:pt idx="185">
                  <c:v>10/31/2015</c:v>
                </c:pt>
                <c:pt idx="186">
                  <c:v>11/30/2015</c:v>
                </c:pt>
                <c:pt idx="187">
                  <c:v>12/31/2015</c:v>
                </c:pt>
                <c:pt idx="188">
                  <c:v>1/31/2016</c:v>
                </c:pt>
                <c:pt idx="189">
                  <c:v>2/29/2016</c:v>
                </c:pt>
                <c:pt idx="190">
                  <c:v>3/31/2016</c:v>
                </c:pt>
                <c:pt idx="191">
                  <c:v>4/30/2016</c:v>
                </c:pt>
                <c:pt idx="192">
                  <c:v>5/31/2016</c:v>
                </c:pt>
                <c:pt idx="193">
                  <c:v>6/30/2016</c:v>
                </c:pt>
                <c:pt idx="194">
                  <c:v>7/31/2016</c:v>
                </c:pt>
                <c:pt idx="195">
                  <c:v>8/31/2016</c:v>
                </c:pt>
                <c:pt idx="196">
                  <c:v>9/30/2016</c:v>
                </c:pt>
                <c:pt idx="197">
                  <c:v>10/31/2016</c:v>
                </c:pt>
                <c:pt idx="198">
                  <c:v>11/30/2016</c:v>
                </c:pt>
                <c:pt idx="199">
                  <c:v>12/31/2016</c:v>
                </c:pt>
                <c:pt idx="200">
                  <c:v>1/31/2017</c:v>
                </c:pt>
                <c:pt idx="201">
                  <c:v>2/28/2017</c:v>
                </c:pt>
                <c:pt idx="202">
                  <c:v>3/31/2017</c:v>
                </c:pt>
                <c:pt idx="203">
                  <c:v>4/30/2017</c:v>
                </c:pt>
                <c:pt idx="204">
                  <c:v>5/31/2017</c:v>
                </c:pt>
                <c:pt idx="205">
                  <c:v>6/30/2017</c:v>
                </c:pt>
                <c:pt idx="206">
                  <c:v>7/31/2017</c:v>
                </c:pt>
                <c:pt idx="207">
                  <c:v>8/31/2017</c:v>
                </c:pt>
                <c:pt idx="208">
                  <c:v>9/30/2017</c:v>
                </c:pt>
                <c:pt idx="209">
                  <c:v>10/31/2017</c:v>
                </c:pt>
                <c:pt idx="210">
                  <c:v>11/30/2017</c:v>
                </c:pt>
                <c:pt idx="211">
                  <c:v>12/31/2017</c:v>
                </c:pt>
                <c:pt idx="212">
                  <c:v>1/31/2018</c:v>
                </c:pt>
                <c:pt idx="213">
                  <c:v>2/28/2018</c:v>
                </c:pt>
                <c:pt idx="214">
                  <c:v>3/31/2018</c:v>
                </c:pt>
                <c:pt idx="215">
                  <c:v>4/30/2018</c:v>
                </c:pt>
                <c:pt idx="216">
                  <c:v>5/31/2018</c:v>
                </c:pt>
                <c:pt idx="217">
                  <c:v>6/30/2018</c:v>
                </c:pt>
                <c:pt idx="218">
                  <c:v>7/31/2018</c:v>
                </c:pt>
                <c:pt idx="219">
                  <c:v>8/31/2018</c:v>
                </c:pt>
                <c:pt idx="220">
                  <c:v>9/30/2018</c:v>
                </c:pt>
                <c:pt idx="221">
                  <c:v>10/31/2018</c:v>
                </c:pt>
                <c:pt idx="222">
                  <c:v>11/30/2018</c:v>
                </c:pt>
                <c:pt idx="223">
                  <c:v>12/31/2018</c:v>
                </c:pt>
                <c:pt idx="224">
                  <c:v>1/31/2019</c:v>
                </c:pt>
                <c:pt idx="225">
                  <c:v>2/28/2019</c:v>
                </c:pt>
                <c:pt idx="226">
                  <c:v>3/31/2019</c:v>
                </c:pt>
                <c:pt idx="227">
                  <c:v>4/30/2019</c:v>
                </c:pt>
                <c:pt idx="228">
                  <c:v>5/31/2019</c:v>
                </c:pt>
                <c:pt idx="229">
                  <c:v>6/30/2019</c:v>
                </c:pt>
                <c:pt idx="230">
                  <c:v>7/31/2019</c:v>
                </c:pt>
                <c:pt idx="231">
                  <c:v>8/31/2019</c:v>
                </c:pt>
                <c:pt idx="232">
                  <c:v>9/30/2019</c:v>
                </c:pt>
                <c:pt idx="233">
                  <c:v>10/31/2019</c:v>
                </c:pt>
                <c:pt idx="234">
                  <c:v>11/30/2019</c:v>
                </c:pt>
                <c:pt idx="235">
                  <c:v>12/31/2019</c:v>
                </c:pt>
                <c:pt idx="236">
                  <c:v>1/31/2020</c:v>
                </c:pt>
                <c:pt idx="237">
                  <c:v>2/29/2020</c:v>
                </c:pt>
                <c:pt idx="238">
                  <c:v>3/31/2020</c:v>
                </c:pt>
                <c:pt idx="239">
                  <c:v>4/30/2020</c:v>
                </c:pt>
                <c:pt idx="240">
                  <c:v>5/31/2020</c:v>
                </c:pt>
              </c:strCache>
            </c:strRef>
          </c:cat>
          <c:val>
            <c:numRef>
              <c:f>'D. Cumulative Returns'!$C$5:$C$245</c:f>
              <c:numCache>
                <c:formatCode>#,##0.0</c:formatCode>
                <c:ptCount val="241"/>
                <c:pt idx="0">
                  <c:v>10000</c:v>
                </c:pt>
                <c:pt idx="1">
                  <c:v>10246.529998436399</c:v>
                </c:pt>
                <c:pt idx="2">
                  <c:v>10086.335750157999</c:v>
                </c:pt>
                <c:pt idx="3">
                  <c:v>10712.8424423623</c:v>
                </c:pt>
                <c:pt idx="4">
                  <c:v>10147.276137074599</c:v>
                </c:pt>
                <c:pt idx="5">
                  <c:v>10104.374470498</c:v>
                </c:pt>
                <c:pt idx="6">
                  <c:v>9307.75164717808</c:v>
                </c:pt>
                <c:pt idx="7">
                  <c:v>9353.3047160080496</c:v>
                </c:pt>
                <c:pt idx="8">
                  <c:v>9685.1515484602605</c:v>
                </c:pt>
                <c:pt idx="9">
                  <c:v>8802.0429650666501</c:v>
                </c:pt>
                <c:pt idx="10">
                  <c:v>8244.4317832362194</c:v>
                </c:pt>
                <c:pt idx="11">
                  <c:v>8885.1107005779395</c:v>
                </c:pt>
                <c:pt idx="12">
                  <c:v>8944.6364974175594</c:v>
                </c:pt>
                <c:pt idx="13">
                  <c:v>8726.9365677865208</c:v>
                </c:pt>
                <c:pt idx="14">
                  <c:v>8641.0268616691192</c:v>
                </c:pt>
                <c:pt idx="15">
                  <c:v>8100.0847535271996</c:v>
                </c:pt>
                <c:pt idx="16">
                  <c:v>7445.9834693475896</c:v>
                </c:pt>
                <c:pt idx="17">
                  <c:v>7587.9701842507402</c:v>
                </c:pt>
                <c:pt idx="18">
                  <c:v>8170.0145401346999</c:v>
                </c:pt>
                <c:pt idx="19">
                  <c:v>8241.5863190754699</c:v>
                </c:pt>
                <c:pt idx="20">
                  <c:v>8121.3152041498997</c:v>
                </c:pt>
                <c:pt idx="21">
                  <c:v>7964.6948261738899</c:v>
                </c:pt>
                <c:pt idx="22">
                  <c:v>8264.2406278002909</c:v>
                </c:pt>
                <c:pt idx="23">
                  <c:v>7763.1954188700502</c:v>
                </c:pt>
                <c:pt idx="24">
                  <c:v>7706.0031829927902</c:v>
                </c:pt>
                <c:pt idx="25">
                  <c:v>7157.1061174096003</c:v>
                </c:pt>
                <c:pt idx="26">
                  <c:v>6599.1796350551704</c:v>
                </c:pt>
                <c:pt idx="27">
                  <c:v>6642.5072085286401</c:v>
                </c:pt>
                <c:pt idx="28">
                  <c:v>5920.60284634441</c:v>
                </c:pt>
                <c:pt idx="29">
                  <c:v>6441.7094426958101</c:v>
                </c:pt>
                <c:pt idx="30">
                  <c:v>6820.8620184740603</c:v>
                </c:pt>
                <c:pt idx="31">
                  <c:v>6420.1534274278401</c:v>
                </c:pt>
                <c:pt idx="32">
                  <c:v>6251.9678786346103</c:v>
                </c:pt>
                <c:pt idx="33">
                  <c:v>6158.1639769414796</c:v>
                </c:pt>
                <c:pt idx="34">
                  <c:v>6217.9560562688703</c:v>
                </c:pt>
                <c:pt idx="35">
                  <c:v>6730.1290956679204</c:v>
                </c:pt>
                <c:pt idx="36">
                  <c:v>7084.7241189077004</c:v>
                </c:pt>
                <c:pt idx="37">
                  <c:v>7175.0989848450299</c:v>
                </c:pt>
                <c:pt idx="38">
                  <c:v>7301.6074590148801</c:v>
                </c:pt>
                <c:pt idx="39">
                  <c:v>7444.0034106404601</c:v>
                </c:pt>
                <c:pt idx="40">
                  <c:v>7364.9518157341499</c:v>
                </c:pt>
                <c:pt idx="41">
                  <c:v>7781.5864035632003</c:v>
                </c:pt>
                <c:pt idx="42">
                  <c:v>7850.04957933281</c:v>
                </c:pt>
                <c:pt idx="43">
                  <c:v>8261.7430718765008</c:v>
                </c:pt>
                <c:pt idx="44">
                  <c:v>8413.3873684941791</c:v>
                </c:pt>
                <c:pt idx="45">
                  <c:v>8530.3292449498895</c:v>
                </c:pt>
                <c:pt idx="46">
                  <c:v>8401.6381400396695</c:v>
                </c:pt>
                <c:pt idx="47">
                  <c:v>8269.7492236075595</c:v>
                </c:pt>
                <c:pt idx="48">
                  <c:v>8383.2300304325308</c:v>
                </c:pt>
                <c:pt idx="49">
                  <c:v>8546.2402605908792</c:v>
                </c:pt>
                <c:pt idx="50">
                  <c:v>8263.3887670889708</c:v>
                </c:pt>
                <c:pt idx="51">
                  <c:v>8296.8141739329403</c:v>
                </c:pt>
                <c:pt idx="52">
                  <c:v>8386.6736503353204</c:v>
                </c:pt>
                <c:pt idx="53">
                  <c:v>8514.7960240396096</c:v>
                </c:pt>
                <c:pt idx="54">
                  <c:v>8859.3191473084207</c:v>
                </c:pt>
                <c:pt idx="55">
                  <c:v>9160.7893742279794</c:v>
                </c:pt>
                <c:pt idx="56">
                  <c:v>8937.4969637789109</c:v>
                </c:pt>
                <c:pt idx="57">
                  <c:v>9125.5785444222602</c:v>
                </c:pt>
                <c:pt idx="58">
                  <c:v>8963.9818865904908</c:v>
                </c:pt>
                <c:pt idx="59">
                  <c:v>8793.9745934162402</c:v>
                </c:pt>
                <c:pt idx="60">
                  <c:v>9073.7856730251897</c:v>
                </c:pt>
                <c:pt idx="61">
                  <c:v>9086.6668167908701</c:v>
                </c:pt>
                <c:pt idx="62">
                  <c:v>9424.58541832845</c:v>
                </c:pt>
                <c:pt idx="63">
                  <c:v>9338.5955012071408</c:v>
                </c:pt>
                <c:pt idx="64">
                  <c:v>9414.2306559213594</c:v>
                </c:pt>
                <c:pt idx="65">
                  <c:v>9257.2897803979104</c:v>
                </c:pt>
                <c:pt idx="66">
                  <c:v>9607.4189941898403</c:v>
                </c:pt>
                <c:pt idx="67">
                  <c:v>9610.7623765033095</c:v>
                </c:pt>
                <c:pt idx="68">
                  <c:v>9865.2351807296509</c:v>
                </c:pt>
                <c:pt idx="69">
                  <c:v>9892.0025256739791</c:v>
                </c:pt>
                <c:pt idx="70">
                  <c:v>10015.1342158277</c:v>
                </c:pt>
                <c:pt idx="71">
                  <c:v>10149.615432807899</c:v>
                </c:pt>
                <c:pt idx="72">
                  <c:v>9857.4942792997608</c:v>
                </c:pt>
                <c:pt idx="73">
                  <c:v>9870.8580821799405</c:v>
                </c:pt>
                <c:pt idx="74">
                  <c:v>9931.7464699899501</c:v>
                </c:pt>
                <c:pt idx="75">
                  <c:v>10168.053508307799</c:v>
                </c:pt>
                <c:pt idx="76">
                  <c:v>10430.083228507599</c:v>
                </c:pt>
                <c:pt idx="77">
                  <c:v>10769.960007118299</c:v>
                </c:pt>
                <c:pt idx="78">
                  <c:v>10974.7626425115</c:v>
                </c:pt>
                <c:pt idx="79">
                  <c:v>11128.713323989899</c:v>
                </c:pt>
                <c:pt idx="80">
                  <c:v>11297.015080392301</c:v>
                </c:pt>
                <c:pt idx="81">
                  <c:v>11076.059020696701</c:v>
                </c:pt>
                <c:pt idx="82">
                  <c:v>11199.9436332283</c:v>
                </c:pt>
                <c:pt idx="83">
                  <c:v>11696.049616357999</c:v>
                </c:pt>
                <c:pt idx="84">
                  <c:v>12104.1832669535</c:v>
                </c:pt>
                <c:pt idx="85">
                  <c:v>11903.094049159699</c:v>
                </c:pt>
                <c:pt idx="86">
                  <c:v>11534.039809600001</c:v>
                </c:pt>
                <c:pt idx="87">
                  <c:v>11706.9362183228</c:v>
                </c:pt>
                <c:pt idx="88">
                  <c:v>12144.7615861624</c:v>
                </c:pt>
                <c:pt idx="89">
                  <c:v>12337.948307579099</c:v>
                </c:pt>
                <c:pt idx="90">
                  <c:v>11822.1394053281</c:v>
                </c:pt>
                <c:pt idx="91">
                  <c:v>11740.1221326129</c:v>
                </c:pt>
                <c:pt idx="92">
                  <c:v>11035.930821461199</c:v>
                </c:pt>
                <c:pt idx="93">
                  <c:v>10677.4197797163</c:v>
                </c:pt>
                <c:pt idx="94">
                  <c:v>10631.315750613299</c:v>
                </c:pt>
                <c:pt idx="95">
                  <c:v>11149.093783386101</c:v>
                </c:pt>
                <c:pt idx="96">
                  <c:v>11293.503534671599</c:v>
                </c:pt>
                <c:pt idx="97">
                  <c:v>10341.420529155999</c:v>
                </c:pt>
                <c:pt idx="98">
                  <c:v>10254.488481913701</c:v>
                </c:pt>
                <c:pt idx="99">
                  <c:v>10402.816579537601</c:v>
                </c:pt>
                <c:pt idx="100">
                  <c:v>9475.8496838712799</c:v>
                </c:pt>
                <c:pt idx="101">
                  <c:v>7884.4006265755097</c:v>
                </c:pt>
                <c:pt idx="102">
                  <c:v>7318.6586149784198</c:v>
                </c:pt>
                <c:pt idx="103">
                  <c:v>7396.5313373014696</c:v>
                </c:pt>
                <c:pt idx="104">
                  <c:v>6773.1043398254697</c:v>
                </c:pt>
                <c:pt idx="105">
                  <c:v>6051.9190904944799</c:v>
                </c:pt>
                <c:pt idx="106">
                  <c:v>6582.0381519372404</c:v>
                </c:pt>
                <c:pt idx="107">
                  <c:v>7212.0010740442804</c:v>
                </c:pt>
                <c:pt idx="108">
                  <c:v>7615.3892106693502</c:v>
                </c:pt>
                <c:pt idx="109">
                  <c:v>7630.4950955013201</c:v>
                </c:pt>
                <c:pt idx="110">
                  <c:v>8207.6451437469295</c:v>
                </c:pt>
                <c:pt idx="111">
                  <c:v>8503.9756047245191</c:v>
                </c:pt>
                <c:pt idx="112">
                  <c:v>8821.3023038024094</c:v>
                </c:pt>
                <c:pt idx="113">
                  <c:v>8657.4280901537804</c:v>
                </c:pt>
                <c:pt idx="114">
                  <c:v>9176.7309259906306</c:v>
                </c:pt>
                <c:pt idx="115">
                  <c:v>9353.9840752411092</c:v>
                </c:pt>
                <c:pt idx="116">
                  <c:v>9017.4866575040105</c:v>
                </c:pt>
                <c:pt idx="117">
                  <c:v>9296.8231442118995</c:v>
                </c:pt>
                <c:pt idx="118">
                  <c:v>9857.8390079689198</c:v>
                </c:pt>
                <c:pt idx="119">
                  <c:v>10013.4716122439</c:v>
                </c:pt>
                <c:pt idx="120">
                  <c:v>9213.8878930984902</c:v>
                </c:pt>
                <c:pt idx="121">
                  <c:v>8731.5574470298707</c:v>
                </c:pt>
                <c:pt idx="122">
                  <c:v>9343.3165566860607</c:v>
                </c:pt>
                <c:pt idx="123">
                  <c:v>8921.5200036851093</c:v>
                </c:pt>
                <c:pt idx="124">
                  <c:v>9717.7183817709792</c:v>
                </c:pt>
                <c:pt idx="125">
                  <c:v>10087.469791196099</c:v>
                </c:pt>
                <c:pt idx="126">
                  <c:v>10088.763005512799</c:v>
                </c:pt>
                <c:pt idx="127">
                  <c:v>10763.0091615204</c:v>
                </c:pt>
                <c:pt idx="128">
                  <c:v>11018.1097012138</c:v>
                </c:pt>
                <c:pt idx="129">
                  <c:v>11395.5802206608</c:v>
                </c:pt>
                <c:pt idx="130">
                  <c:v>11400.113382088601</c:v>
                </c:pt>
                <c:pt idx="131">
                  <c:v>11737.731162586901</c:v>
                </c:pt>
                <c:pt idx="132">
                  <c:v>11604.864740184101</c:v>
                </c:pt>
                <c:pt idx="133">
                  <c:v>11411.4220870179</c:v>
                </c:pt>
                <c:pt idx="134">
                  <c:v>11179.375384443299</c:v>
                </c:pt>
                <c:pt idx="135">
                  <c:v>10572.090475262299</c:v>
                </c:pt>
                <c:pt idx="136">
                  <c:v>9828.8851994794404</c:v>
                </c:pt>
                <c:pt idx="137">
                  <c:v>10903.114532289201</c:v>
                </c:pt>
                <c:pt idx="138">
                  <c:v>10879.018648665</c:v>
                </c:pt>
                <c:pt idx="139">
                  <c:v>10990.3012192432</c:v>
                </c:pt>
                <c:pt idx="140">
                  <c:v>11482.835963063601</c:v>
                </c:pt>
                <c:pt idx="141">
                  <c:v>11979.3767566018</c:v>
                </c:pt>
                <c:pt idx="142">
                  <c:v>12373.6084633685</c:v>
                </c:pt>
                <c:pt idx="143">
                  <c:v>12295.9405615131</c:v>
                </c:pt>
                <c:pt idx="144">
                  <c:v>11556.945924936999</c:v>
                </c:pt>
                <c:pt idx="145">
                  <c:v>12033.117522905501</c:v>
                </c:pt>
                <c:pt idx="146">
                  <c:v>12200.245491867699</c:v>
                </c:pt>
                <c:pt idx="147">
                  <c:v>12475.029180339099</c:v>
                </c:pt>
                <c:pt idx="148">
                  <c:v>12797.4051413615</c:v>
                </c:pt>
                <c:pt idx="149">
                  <c:v>12561.1087352874</c:v>
                </c:pt>
                <c:pt idx="150">
                  <c:v>12633.976983902599</c:v>
                </c:pt>
                <c:pt idx="151">
                  <c:v>12749.1318927258</c:v>
                </c:pt>
                <c:pt idx="152">
                  <c:v>13409.4731779699</c:v>
                </c:pt>
                <c:pt idx="153">
                  <c:v>13591.5054377818</c:v>
                </c:pt>
                <c:pt idx="154">
                  <c:v>14101.2317438153</c:v>
                </c:pt>
                <c:pt idx="155">
                  <c:v>14372.914534424601</c:v>
                </c:pt>
                <c:pt idx="156">
                  <c:v>14709.1243149603</c:v>
                </c:pt>
                <c:pt idx="157">
                  <c:v>14511.5984254513</c:v>
                </c:pt>
                <c:pt idx="158">
                  <c:v>15250.009501259599</c:v>
                </c:pt>
                <c:pt idx="159">
                  <c:v>14808.3448251461</c:v>
                </c:pt>
                <c:pt idx="160">
                  <c:v>15272.727116226</c:v>
                </c:pt>
                <c:pt idx="161">
                  <c:v>15974.780779762399</c:v>
                </c:pt>
                <c:pt idx="162">
                  <c:v>16461.596249829301</c:v>
                </c:pt>
                <c:pt idx="163">
                  <c:v>16878.339668381599</c:v>
                </c:pt>
                <c:pt idx="164">
                  <c:v>16294.7862629108</c:v>
                </c:pt>
                <c:pt idx="165">
                  <c:v>17040.171708065998</c:v>
                </c:pt>
                <c:pt idx="166">
                  <c:v>17183.406278820301</c:v>
                </c:pt>
                <c:pt idx="167">
                  <c:v>17310.426017387701</c:v>
                </c:pt>
                <c:pt idx="168">
                  <c:v>17716.772689523499</c:v>
                </c:pt>
                <c:pt idx="169">
                  <c:v>18082.756921028998</c:v>
                </c:pt>
                <c:pt idx="170">
                  <c:v>17833.3794301491</c:v>
                </c:pt>
                <c:pt idx="171">
                  <c:v>18546.8037731191</c:v>
                </c:pt>
                <c:pt idx="172">
                  <c:v>18286.710817534102</c:v>
                </c:pt>
                <c:pt idx="173">
                  <c:v>18733.365556442499</c:v>
                </c:pt>
                <c:pt idx="174">
                  <c:v>19237.193803898601</c:v>
                </c:pt>
                <c:pt idx="175">
                  <c:v>19188.733386629599</c:v>
                </c:pt>
                <c:pt idx="176">
                  <c:v>18612.702961291201</c:v>
                </c:pt>
                <c:pt idx="177">
                  <c:v>19682.402922169302</c:v>
                </c:pt>
                <c:pt idx="178">
                  <c:v>19371.135559020098</c:v>
                </c:pt>
                <c:pt idx="179">
                  <c:v>19556.966738293999</c:v>
                </c:pt>
                <c:pt idx="180">
                  <c:v>19808.455639038999</c:v>
                </c:pt>
                <c:pt idx="181">
                  <c:v>19425.001573588299</c:v>
                </c:pt>
                <c:pt idx="182">
                  <c:v>19831.9786699289</c:v>
                </c:pt>
                <c:pt idx="183">
                  <c:v>18635.4400326141</c:v>
                </c:pt>
                <c:pt idx="184">
                  <c:v>18174.334024500698</c:v>
                </c:pt>
                <c:pt idx="185">
                  <c:v>19707.413611841999</c:v>
                </c:pt>
                <c:pt idx="186">
                  <c:v>19766.019521099101</c:v>
                </c:pt>
                <c:pt idx="187">
                  <c:v>19454.2718374959</c:v>
                </c:pt>
                <c:pt idx="188">
                  <c:v>18488.8691604907</c:v>
                </c:pt>
                <c:pt idx="189">
                  <c:v>18463.923978576498</c:v>
                </c:pt>
                <c:pt idx="190">
                  <c:v>19716.483345244302</c:v>
                </c:pt>
                <c:pt idx="191">
                  <c:v>19792.9182352467</c:v>
                </c:pt>
                <c:pt idx="192">
                  <c:v>20148.363419337998</c:v>
                </c:pt>
                <c:pt idx="193">
                  <c:v>20200.5698438742</c:v>
                </c:pt>
                <c:pt idx="194">
                  <c:v>20945.338593628101</c:v>
                </c:pt>
                <c:pt idx="195">
                  <c:v>20974.745849629599</c:v>
                </c:pt>
                <c:pt idx="196">
                  <c:v>20978.712174599601</c:v>
                </c:pt>
                <c:pt idx="197">
                  <c:v>20596.0352879118</c:v>
                </c:pt>
                <c:pt idx="198">
                  <c:v>21358.807396592099</c:v>
                </c:pt>
                <c:pt idx="199">
                  <c:v>21780.987720900699</c:v>
                </c:pt>
                <c:pt idx="200">
                  <c:v>22194.0946450183</c:v>
                </c:pt>
                <c:pt idx="201">
                  <c:v>23075.331148693502</c:v>
                </c:pt>
                <c:pt idx="202">
                  <c:v>23102.2485215989</c:v>
                </c:pt>
                <c:pt idx="203">
                  <c:v>23339.506304825802</c:v>
                </c:pt>
                <c:pt idx="204">
                  <c:v>23667.9585065391</c:v>
                </c:pt>
                <c:pt idx="205">
                  <c:v>23815.6820712402</c:v>
                </c:pt>
                <c:pt idx="206">
                  <c:v>24305.396798269401</c:v>
                </c:pt>
                <c:pt idx="207">
                  <c:v>24379.800478583398</c:v>
                </c:pt>
                <c:pt idx="208">
                  <c:v>24882.711877272101</c:v>
                </c:pt>
                <c:pt idx="209">
                  <c:v>25463.359912060001</c:v>
                </c:pt>
                <c:pt idx="210">
                  <c:v>26244.316070066001</c:v>
                </c:pt>
                <c:pt idx="211">
                  <c:v>26536.118747091401</c:v>
                </c:pt>
                <c:pt idx="212">
                  <c:v>28055.4176869652</c:v>
                </c:pt>
                <c:pt idx="213">
                  <c:v>27021.3763516418</c:v>
                </c:pt>
                <c:pt idx="214">
                  <c:v>26334.674009586801</c:v>
                </c:pt>
                <c:pt idx="215">
                  <c:v>26435.7227856961</c:v>
                </c:pt>
                <c:pt idx="216">
                  <c:v>27072.347862358802</c:v>
                </c:pt>
                <c:pt idx="217">
                  <c:v>27238.975455409302</c:v>
                </c:pt>
                <c:pt idx="218">
                  <c:v>28252.635793589001</c:v>
                </c:pt>
                <c:pt idx="219">
                  <c:v>29173.256405452699</c:v>
                </c:pt>
                <c:pt idx="220">
                  <c:v>29339.307666650599</c:v>
                </c:pt>
                <c:pt idx="221">
                  <c:v>27333.9601172158</c:v>
                </c:pt>
                <c:pt idx="222">
                  <c:v>27890.982490728202</c:v>
                </c:pt>
                <c:pt idx="223">
                  <c:v>25372.683369739902</c:v>
                </c:pt>
                <c:pt idx="224">
                  <c:v>27405.943648382701</c:v>
                </c:pt>
                <c:pt idx="225">
                  <c:v>28285.8991687915</c:v>
                </c:pt>
                <c:pt idx="226">
                  <c:v>28835.542274305601</c:v>
                </c:pt>
                <c:pt idx="227">
                  <c:v>30003.0818493277</c:v>
                </c:pt>
                <c:pt idx="228">
                  <c:v>28096.440001599702</c:v>
                </c:pt>
                <c:pt idx="229">
                  <c:v>30076.573138043601</c:v>
                </c:pt>
                <c:pt idx="230">
                  <c:v>30508.836655022002</c:v>
                </c:pt>
                <c:pt idx="231">
                  <c:v>30025.5675290785</c:v>
                </c:pt>
                <c:pt idx="232">
                  <c:v>30587.3579081239</c:v>
                </c:pt>
                <c:pt idx="233">
                  <c:v>31249.870903141102</c:v>
                </c:pt>
                <c:pt idx="234">
                  <c:v>32384.2068434668</c:v>
                </c:pt>
                <c:pt idx="235">
                  <c:v>33361.626973079903</c:v>
                </c:pt>
                <c:pt idx="236">
                  <c:v>33348.545881056103</c:v>
                </c:pt>
                <c:pt idx="237">
                  <c:v>30603.320262416401</c:v>
                </c:pt>
                <c:pt idx="238">
                  <c:v>26823.4154279635</c:v>
                </c:pt>
                <c:pt idx="239">
                  <c:v>30262.0109784341</c:v>
                </c:pt>
                <c:pt idx="240">
                  <c:v>31703.333064236998</c:v>
                </c:pt>
              </c:numCache>
            </c:numRef>
          </c:val>
          <c:smooth val="0"/>
          <c:extLst>
            <c:ext xmlns:c16="http://schemas.microsoft.com/office/drawing/2014/chart" uri="{C3380CC4-5D6E-409C-BE32-E72D297353CC}">
              <c16:uniqueId val="{00000001-9D71-479C-8370-31F5A9BF00E5}"/>
            </c:ext>
          </c:extLst>
        </c:ser>
        <c:dLbls>
          <c:showLegendKey val="0"/>
          <c:showVal val="0"/>
          <c:showCatName val="0"/>
          <c:showSerName val="0"/>
          <c:showPercent val="0"/>
          <c:showBubbleSize val="0"/>
        </c:dLbls>
        <c:smooth val="0"/>
        <c:axId val="1653947584"/>
        <c:axId val="1653950536"/>
      </c:lineChart>
      <c:catAx>
        <c:axId val="1653947584"/>
        <c:scaling>
          <c:orientation val="minMax"/>
        </c:scaling>
        <c:delete val="0"/>
        <c:axPos val="b"/>
        <c:numFmt formatCode="General" sourceLinked="1"/>
        <c:majorTickMark val="none"/>
        <c:minorTickMark val="none"/>
        <c:tickLblPos val="nextTo"/>
        <c:spPr>
          <a:solidFill>
            <a:sysClr val="window" lastClr="FFFFFF"/>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653950536"/>
        <c:crosses val="autoZero"/>
        <c:auto val="1"/>
        <c:lblAlgn val="ctr"/>
        <c:lblOffset val="100"/>
        <c:noMultiLvlLbl val="0"/>
      </c:catAx>
      <c:valAx>
        <c:axId val="165395053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653947584"/>
        <c:crosses val="autoZero"/>
        <c:crossBetween val="between"/>
        <c:majorUnit val="1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
          <c:y val="1.6535706474190726E-2"/>
          <c:w val="0.99019607843137258"/>
          <c:h val="0.93362669510061247"/>
        </c:manualLayout>
      </c:layout>
      <c:barChart>
        <c:barDir val="col"/>
        <c:grouping val="stacked"/>
        <c:varyColors val="0"/>
        <c:ser>
          <c:idx val="0"/>
          <c:order val="0"/>
          <c:tx>
            <c:strRef>
              <c:f>Sheet1!$B$1</c:f>
              <c:strCache>
                <c:ptCount val="1"/>
                <c:pt idx="0">
                  <c:v>Series 1</c:v>
                </c:pt>
              </c:strCache>
            </c:strRef>
          </c:tx>
          <c:invertIfNegative val="0"/>
          <c:dPt>
            <c:idx val="2"/>
            <c:invertIfNegative val="0"/>
            <c:bubble3D val="0"/>
            <c:spPr>
              <a:solidFill>
                <a:srgbClr val="005598">
                  <a:alpha val="60000"/>
                </a:srgbClr>
              </a:solidFill>
            </c:spPr>
            <c:extLst>
              <c:ext xmlns:c16="http://schemas.microsoft.com/office/drawing/2014/chart" uri="{C3380CC4-5D6E-409C-BE32-E72D297353CC}">
                <c16:uniqueId val="{00000001-15ED-4A7E-9D7E-49E9DD6C9D2B}"/>
              </c:ext>
            </c:extLst>
          </c:dPt>
          <c:dLbls>
            <c:dLbl>
              <c:idx val="0"/>
              <c:layout>
                <c:manualLayout>
                  <c:x val="0"/>
                  <c:y val="-0.13676313654465702"/>
                </c:manualLayout>
              </c:layout>
              <c:tx>
                <c:rich>
                  <a:bodyPr/>
                  <a:lstStyle/>
                  <a:p>
                    <a:pPr>
                      <a:defRPr sz="2400" b="1">
                        <a:solidFill>
                          <a:schemeClr val="bg1"/>
                        </a:solidFill>
                        <a:latin typeface="Arial" panose="020B0604020202020204" pitchFamily="34" charset="0"/>
                        <a:cs typeface="Arial" panose="020B0604020202020204" pitchFamily="34" charset="0"/>
                      </a:defRPr>
                    </a:pPr>
                    <a:fld id="{33A6A413-8CA7-4AD8-8146-1B84ADD01D50}" type="VALUE">
                      <a:rPr lang="en-US" smtClean="0"/>
                      <a:pPr>
                        <a:defRPr sz="2400" b="1">
                          <a:solidFill>
                            <a:schemeClr val="bg1"/>
                          </a:solidFill>
                          <a:latin typeface="Arial" panose="020B0604020202020204" pitchFamily="34" charset="0"/>
                          <a:cs typeface="Arial" panose="020B0604020202020204" pitchFamily="34" charset="0"/>
                        </a:defRPr>
                      </a:pPr>
                      <a:t>[VALUE]</a:t>
                    </a:fld>
                    <a:endParaRPr lang="en-US"/>
                  </a:p>
                </c:rich>
              </c:tx>
              <c:numFmt formatCode="0%" sourceLinked="0"/>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5ED-4A7E-9D7E-49E9DD6C9D2B}"/>
                </c:ext>
              </c:extLst>
            </c:dLbl>
            <c:dLbl>
              <c:idx val="1"/>
              <c:delete val="1"/>
              <c:extLst>
                <c:ext xmlns:c15="http://schemas.microsoft.com/office/drawing/2012/chart" uri="{CE6537A1-D6FC-4f65-9D91-7224C49458BB}"/>
                <c:ext xmlns:c16="http://schemas.microsoft.com/office/drawing/2014/chart" uri="{C3380CC4-5D6E-409C-BE32-E72D297353CC}">
                  <c16:uniqueId val="{00000003-15ED-4A7E-9D7E-49E9DD6C9D2B}"/>
                </c:ext>
              </c:extLst>
            </c:dLbl>
            <c:dLbl>
              <c:idx val="2"/>
              <c:layout>
                <c:manualLayout>
                  <c:x val="9.7631617212839893E-5"/>
                  <c:y val="-0.36781954735350259"/>
                </c:manualLayout>
              </c:layout>
              <c:numFmt formatCode="0%" sourceLinked="0"/>
              <c:spPr/>
              <c:txPr>
                <a:bodyPr/>
                <a:lstStyle/>
                <a:p>
                  <a:pPr>
                    <a:defRPr sz="2400" b="1">
                      <a:solidFill>
                        <a:schemeClr val="bg1"/>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ED-4A7E-9D7E-49E9DD6C9D2B}"/>
                </c:ext>
              </c:extLst>
            </c:dLbl>
            <c:numFmt formatCode="0%" sourceLinked="0"/>
            <c:spPr>
              <a:noFill/>
              <a:ln>
                <a:noFill/>
              </a:ln>
              <a:effectLst/>
            </c:spPr>
            <c:txPr>
              <a:bodyPr/>
              <a:lstStyle/>
              <a:p>
                <a:pPr>
                  <a:defRPr sz="2100" b="1">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Sheet1!$A$2:$A$4</c:f>
              <c:numCache>
                <c:formatCode>General</c:formatCode>
                <c:ptCount val="3"/>
              </c:numCache>
            </c:numRef>
          </c:cat>
          <c:val>
            <c:numRef>
              <c:f>Sheet1!$B$2:$B$4</c:f>
              <c:numCache>
                <c:formatCode>General</c:formatCode>
                <c:ptCount val="3"/>
                <c:pt idx="0">
                  <c:v>0.1</c:v>
                </c:pt>
                <c:pt idx="1">
                  <c:v>0</c:v>
                </c:pt>
                <c:pt idx="2">
                  <c:v>0.2</c:v>
                </c:pt>
              </c:numCache>
            </c:numRef>
          </c:val>
          <c:extLst>
            <c:ext xmlns:c16="http://schemas.microsoft.com/office/drawing/2014/chart" uri="{C3380CC4-5D6E-409C-BE32-E72D297353CC}">
              <c16:uniqueId val="{00000004-15ED-4A7E-9D7E-49E9DD6C9D2B}"/>
            </c:ext>
          </c:extLst>
        </c:ser>
        <c:dLbls>
          <c:showLegendKey val="0"/>
          <c:showVal val="0"/>
          <c:showCatName val="0"/>
          <c:showSerName val="0"/>
          <c:showPercent val="0"/>
          <c:showBubbleSize val="0"/>
        </c:dLbls>
        <c:gapWidth val="150"/>
        <c:overlap val="100"/>
        <c:axId val="352175304"/>
        <c:axId val="352173736"/>
      </c:barChart>
      <c:catAx>
        <c:axId val="352175304"/>
        <c:scaling>
          <c:orientation val="minMax"/>
        </c:scaling>
        <c:delete val="0"/>
        <c:axPos val="b"/>
        <c:numFmt formatCode="General" sourceLinked="1"/>
        <c:majorTickMark val="none"/>
        <c:minorTickMark val="none"/>
        <c:tickLblPos val="nextTo"/>
        <c:spPr>
          <a:noFill/>
          <a:ln w="12700">
            <a:solidFill>
              <a:schemeClr val="tx1"/>
            </a:solidFill>
          </a:ln>
        </c:spPr>
        <c:txPr>
          <a:bodyPr/>
          <a:lstStyle/>
          <a:p>
            <a:pPr>
              <a:defRPr b="1"/>
            </a:pPr>
            <a:endParaRPr lang="en-US"/>
          </a:p>
        </c:txPr>
        <c:crossAx val="352173736"/>
        <c:crosses val="autoZero"/>
        <c:auto val="1"/>
        <c:lblAlgn val="ctr"/>
        <c:lblOffset val="100"/>
        <c:noMultiLvlLbl val="0"/>
      </c:catAx>
      <c:valAx>
        <c:axId val="352173736"/>
        <c:scaling>
          <c:orientation val="minMax"/>
          <c:max val="0.2"/>
        </c:scaling>
        <c:delete val="1"/>
        <c:axPos val="l"/>
        <c:majorGridlines>
          <c:spPr>
            <a:ln w="12700">
              <a:noFill/>
            </a:ln>
          </c:spPr>
        </c:majorGridlines>
        <c:numFmt formatCode="General" sourceLinked="1"/>
        <c:majorTickMark val="none"/>
        <c:minorTickMark val="none"/>
        <c:tickLblPos val="nextTo"/>
        <c:crossAx val="352175304"/>
        <c:crosses val="autoZero"/>
        <c:crossBetween val="between"/>
        <c:majorUnit val="5.000000000000001E-2"/>
      </c:valAx>
    </c:plotArea>
    <c:plotVisOnly val="1"/>
    <c:dispBlanksAs val="gap"/>
    <c:showDLblsOverMax val="0"/>
  </c:chart>
  <c:txPr>
    <a:bodyPr/>
    <a:lstStyle/>
    <a:p>
      <a:pPr>
        <a:defRPr sz="1300">
          <a:latin typeface="Arial Narrow" panose="020B0606020202030204" pitchFamily="34" charset="0"/>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839842993096346E-2"/>
          <c:y val="0.12394237863484471"/>
          <c:w val="0.85950414938907926"/>
          <c:h val="0.78740294990650739"/>
        </c:manualLayout>
      </c:layout>
      <c:lineChart>
        <c:grouping val="standard"/>
        <c:varyColors val="0"/>
        <c:ser>
          <c:idx val="1"/>
          <c:order val="0"/>
          <c:tx>
            <c:strRef>
              <c:f>'S&amp;P Anchor Data'!$D$6</c:f>
              <c:strCache>
                <c:ptCount val="1"/>
                <c:pt idx="0">
                  <c:v>Investment With An 8% Average Annual Return</c:v>
                </c:pt>
              </c:strCache>
            </c:strRef>
          </c:tx>
          <c:spPr>
            <a:ln w="28575" cap="rnd">
              <a:solidFill>
                <a:srgbClr val="005598"/>
              </a:solidFill>
              <a:round/>
            </a:ln>
            <a:effectLst/>
          </c:spPr>
          <c:marker>
            <c:symbol val="none"/>
          </c:marker>
          <c:cat>
            <c:strRef>
              <c:f>'S&amp;P Anchor Data'!$B$7:$B$367</c:f>
              <c:strCache>
                <c:ptCount val="361"/>
                <c:pt idx="0">
                  <c:v>12/31/1989</c:v>
                </c:pt>
                <c:pt idx="1">
                  <c:v>1/31/1990</c:v>
                </c:pt>
                <c:pt idx="2">
                  <c:v>2/28/1990</c:v>
                </c:pt>
                <c:pt idx="3">
                  <c:v>3/31/1990</c:v>
                </c:pt>
                <c:pt idx="4">
                  <c:v>4/30/1990</c:v>
                </c:pt>
                <c:pt idx="5">
                  <c:v>5/31/1990</c:v>
                </c:pt>
                <c:pt idx="6">
                  <c:v>6/30/1990</c:v>
                </c:pt>
                <c:pt idx="7">
                  <c:v>7/31/1990</c:v>
                </c:pt>
                <c:pt idx="8">
                  <c:v>8/31/1990</c:v>
                </c:pt>
                <c:pt idx="9">
                  <c:v>9/30/1990</c:v>
                </c:pt>
                <c:pt idx="10">
                  <c:v>10/31/1990</c:v>
                </c:pt>
                <c:pt idx="11">
                  <c:v>11/30/1990</c:v>
                </c:pt>
                <c:pt idx="12">
                  <c:v>12/31/1990</c:v>
                </c:pt>
                <c:pt idx="13">
                  <c:v>1/31/1991</c:v>
                </c:pt>
                <c:pt idx="14">
                  <c:v>2/28/1991</c:v>
                </c:pt>
                <c:pt idx="15">
                  <c:v>3/31/1991</c:v>
                </c:pt>
                <c:pt idx="16">
                  <c:v>4/30/1991</c:v>
                </c:pt>
                <c:pt idx="17">
                  <c:v>5/31/1991</c:v>
                </c:pt>
                <c:pt idx="18">
                  <c:v>6/30/1991</c:v>
                </c:pt>
                <c:pt idx="19">
                  <c:v>7/31/1991</c:v>
                </c:pt>
                <c:pt idx="20">
                  <c:v>8/31/1991</c:v>
                </c:pt>
                <c:pt idx="21">
                  <c:v>9/30/1991</c:v>
                </c:pt>
                <c:pt idx="22">
                  <c:v>10/31/1991</c:v>
                </c:pt>
                <c:pt idx="23">
                  <c:v>11/30/1991</c:v>
                </c:pt>
                <c:pt idx="24">
                  <c:v>12/31/1991</c:v>
                </c:pt>
                <c:pt idx="25">
                  <c:v>1/31/1992</c:v>
                </c:pt>
                <c:pt idx="26">
                  <c:v>2/29/1992</c:v>
                </c:pt>
                <c:pt idx="27">
                  <c:v>3/31/1992</c:v>
                </c:pt>
                <c:pt idx="28">
                  <c:v>4/30/1992</c:v>
                </c:pt>
                <c:pt idx="29">
                  <c:v>5/31/1992</c:v>
                </c:pt>
                <c:pt idx="30">
                  <c:v>6/30/1992</c:v>
                </c:pt>
                <c:pt idx="31">
                  <c:v>7/31/1992</c:v>
                </c:pt>
                <c:pt idx="32">
                  <c:v>8/31/1992</c:v>
                </c:pt>
                <c:pt idx="33">
                  <c:v>9/30/1992</c:v>
                </c:pt>
                <c:pt idx="34">
                  <c:v>10/31/1992</c:v>
                </c:pt>
                <c:pt idx="35">
                  <c:v>11/30/1992</c:v>
                </c:pt>
                <c:pt idx="36">
                  <c:v>12/31/1992</c:v>
                </c:pt>
                <c:pt idx="37">
                  <c:v>1/31/1993</c:v>
                </c:pt>
                <c:pt idx="38">
                  <c:v>2/28/1993</c:v>
                </c:pt>
                <c:pt idx="39">
                  <c:v>3/31/1993</c:v>
                </c:pt>
                <c:pt idx="40">
                  <c:v>4/30/1993</c:v>
                </c:pt>
                <c:pt idx="41">
                  <c:v>5/31/1993</c:v>
                </c:pt>
                <c:pt idx="42">
                  <c:v>6/30/1993</c:v>
                </c:pt>
                <c:pt idx="43">
                  <c:v>7/31/1993</c:v>
                </c:pt>
                <c:pt idx="44">
                  <c:v>8/31/1993</c:v>
                </c:pt>
                <c:pt idx="45">
                  <c:v>9/30/1993</c:v>
                </c:pt>
                <c:pt idx="46">
                  <c:v>10/31/1993</c:v>
                </c:pt>
                <c:pt idx="47">
                  <c:v>11/30/1993</c:v>
                </c:pt>
                <c:pt idx="48">
                  <c:v>12/31/1993</c:v>
                </c:pt>
                <c:pt idx="49">
                  <c:v>1/31/1994</c:v>
                </c:pt>
                <c:pt idx="50">
                  <c:v>2/28/1994</c:v>
                </c:pt>
                <c:pt idx="51">
                  <c:v>3/31/1994</c:v>
                </c:pt>
                <c:pt idx="52">
                  <c:v>4/30/1994</c:v>
                </c:pt>
                <c:pt idx="53">
                  <c:v>5/31/1994</c:v>
                </c:pt>
                <c:pt idx="54">
                  <c:v>6/30/1994</c:v>
                </c:pt>
                <c:pt idx="55">
                  <c:v>7/31/1994</c:v>
                </c:pt>
                <c:pt idx="56">
                  <c:v>8/31/1994</c:v>
                </c:pt>
                <c:pt idx="57">
                  <c:v>9/30/1994</c:v>
                </c:pt>
                <c:pt idx="58">
                  <c:v>10/31/1994</c:v>
                </c:pt>
                <c:pt idx="59">
                  <c:v>11/30/1994</c:v>
                </c:pt>
                <c:pt idx="60">
                  <c:v>12/31/1994</c:v>
                </c:pt>
                <c:pt idx="61">
                  <c:v>1/31/1995</c:v>
                </c:pt>
                <c:pt idx="62">
                  <c:v>2/28/1995</c:v>
                </c:pt>
                <c:pt idx="63">
                  <c:v>3/31/1995</c:v>
                </c:pt>
                <c:pt idx="64">
                  <c:v>4/30/1995</c:v>
                </c:pt>
                <c:pt idx="65">
                  <c:v>5/31/1995</c:v>
                </c:pt>
                <c:pt idx="66">
                  <c:v>6/30/1995</c:v>
                </c:pt>
                <c:pt idx="67">
                  <c:v>7/31/1995</c:v>
                </c:pt>
                <c:pt idx="68">
                  <c:v>8/31/1995</c:v>
                </c:pt>
                <c:pt idx="69">
                  <c:v>9/30/1995</c:v>
                </c:pt>
                <c:pt idx="70">
                  <c:v>10/31/1995</c:v>
                </c:pt>
                <c:pt idx="71">
                  <c:v>11/30/1995</c:v>
                </c:pt>
                <c:pt idx="72">
                  <c:v>12/31/1995</c:v>
                </c:pt>
                <c:pt idx="73">
                  <c:v>1/31/1996</c:v>
                </c:pt>
                <c:pt idx="74">
                  <c:v>2/29/1996</c:v>
                </c:pt>
                <c:pt idx="75">
                  <c:v>3/31/1996</c:v>
                </c:pt>
                <c:pt idx="76">
                  <c:v>4/30/1996</c:v>
                </c:pt>
                <c:pt idx="77">
                  <c:v>5/31/1996</c:v>
                </c:pt>
                <c:pt idx="78">
                  <c:v>6/30/1996</c:v>
                </c:pt>
                <c:pt idx="79">
                  <c:v>7/31/1996</c:v>
                </c:pt>
                <c:pt idx="80">
                  <c:v>8/31/1996</c:v>
                </c:pt>
                <c:pt idx="81">
                  <c:v>9/30/1996</c:v>
                </c:pt>
                <c:pt idx="82">
                  <c:v>10/31/1996</c:v>
                </c:pt>
                <c:pt idx="83">
                  <c:v>11/30/1996</c:v>
                </c:pt>
                <c:pt idx="84">
                  <c:v>12/31/1996</c:v>
                </c:pt>
                <c:pt idx="85">
                  <c:v>1/31/1997</c:v>
                </c:pt>
                <c:pt idx="86">
                  <c:v>2/28/1997</c:v>
                </c:pt>
                <c:pt idx="87">
                  <c:v>3/31/1997</c:v>
                </c:pt>
                <c:pt idx="88">
                  <c:v>4/30/1997</c:v>
                </c:pt>
                <c:pt idx="89">
                  <c:v>5/31/1997</c:v>
                </c:pt>
                <c:pt idx="90">
                  <c:v>6/30/1997</c:v>
                </c:pt>
                <c:pt idx="91">
                  <c:v>7/31/1997</c:v>
                </c:pt>
                <c:pt idx="92">
                  <c:v>8/31/1997</c:v>
                </c:pt>
                <c:pt idx="93">
                  <c:v>9/30/1997</c:v>
                </c:pt>
                <c:pt idx="94">
                  <c:v>10/31/1997</c:v>
                </c:pt>
                <c:pt idx="95">
                  <c:v>11/30/1997</c:v>
                </c:pt>
                <c:pt idx="96">
                  <c:v>12/31/1997</c:v>
                </c:pt>
                <c:pt idx="97">
                  <c:v>1/31/1998</c:v>
                </c:pt>
                <c:pt idx="98">
                  <c:v>2/28/1998</c:v>
                </c:pt>
                <c:pt idx="99">
                  <c:v>3/31/1998</c:v>
                </c:pt>
                <c:pt idx="100">
                  <c:v>4/30/1998</c:v>
                </c:pt>
                <c:pt idx="101">
                  <c:v>5/31/1998</c:v>
                </c:pt>
                <c:pt idx="102">
                  <c:v>6/30/1998</c:v>
                </c:pt>
                <c:pt idx="103">
                  <c:v>7/31/1998</c:v>
                </c:pt>
                <c:pt idx="104">
                  <c:v>8/31/1998</c:v>
                </c:pt>
                <c:pt idx="105">
                  <c:v>9/30/1998</c:v>
                </c:pt>
                <c:pt idx="106">
                  <c:v>10/31/1998</c:v>
                </c:pt>
                <c:pt idx="107">
                  <c:v>11/30/1998</c:v>
                </c:pt>
                <c:pt idx="108">
                  <c:v>12/31/1998</c:v>
                </c:pt>
                <c:pt idx="109">
                  <c:v>1/31/1999</c:v>
                </c:pt>
                <c:pt idx="110">
                  <c:v>2/28/1999</c:v>
                </c:pt>
                <c:pt idx="111">
                  <c:v>3/31/1999</c:v>
                </c:pt>
                <c:pt idx="112">
                  <c:v>4/30/1999</c:v>
                </c:pt>
                <c:pt idx="113">
                  <c:v>5/31/1999</c:v>
                </c:pt>
                <c:pt idx="114">
                  <c:v>6/30/1999</c:v>
                </c:pt>
                <c:pt idx="115">
                  <c:v>7/31/1999</c:v>
                </c:pt>
                <c:pt idx="116">
                  <c:v>8/31/1999</c:v>
                </c:pt>
                <c:pt idx="117">
                  <c:v>9/30/1999</c:v>
                </c:pt>
                <c:pt idx="118">
                  <c:v>10/31/1999</c:v>
                </c:pt>
                <c:pt idx="119">
                  <c:v>11/30/1999</c:v>
                </c:pt>
                <c:pt idx="120">
                  <c:v>12/31/1999</c:v>
                </c:pt>
                <c:pt idx="121">
                  <c:v>1/31/2000</c:v>
                </c:pt>
                <c:pt idx="122">
                  <c:v>2/29/2000</c:v>
                </c:pt>
                <c:pt idx="123">
                  <c:v>3/31/2000</c:v>
                </c:pt>
                <c:pt idx="124">
                  <c:v>4/30/2000</c:v>
                </c:pt>
                <c:pt idx="125">
                  <c:v>5/31/2000</c:v>
                </c:pt>
                <c:pt idx="126">
                  <c:v>6/30/2000</c:v>
                </c:pt>
                <c:pt idx="127">
                  <c:v>7/31/2000</c:v>
                </c:pt>
                <c:pt idx="128">
                  <c:v>8/31/2000</c:v>
                </c:pt>
                <c:pt idx="129">
                  <c:v>9/30/2000</c:v>
                </c:pt>
                <c:pt idx="130">
                  <c:v>10/31/2000</c:v>
                </c:pt>
                <c:pt idx="131">
                  <c:v>11/30/2000</c:v>
                </c:pt>
                <c:pt idx="132">
                  <c:v>12/31/2000</c:v>
                </c:pt>
                <c:pt idx="133">
                  <c:v>1/31/2001</c:v>
                </c:pt>
                <c:pt idx="134">
                  <c:v>2/28/2001</c:v>
                </c:pt>
                <c:pt idx="135">
                  <c:v>3/31/2001</c:v>
                </c:pt>
                <c:pt idx="136">
                  <c:v>4/30/2001</c:v>
                </c:pt>
                <c:pt idx="137">
                  <c:v>5/31/2001</c:v>
                </c:pt>
                <c:pt idx="138">
                  <c:v>6/30/2001</c:v>
                </c:pt>
                <c:pt idx="139">
                  <c:v>7/31/2001</c:v>
                </c:pt>
                <c:pt idx="140">
                  <c:v>8/31/2001</c:v>
                </c:pt>
                <c:pt idx="141">
                  <c:v>9/30/2001</c:v>
                </c:pt>
                <c:pt idx="142">
                  <c:v>10/31/2001</c:v>
                </c:pt>
                <c:pt idx="143">
                  <c:v>11/30/2001</c:v>
                </c:pt>
                <c:pt idx="144">
                  <c:v>12/31/2001</c:v>
                </c:pt>
                <c:pt idx="145">
                  <c:v>1/31/2002</c:v>
                </c:pt>
                <c:pt idx="146">
                  <c:v>2/28/2002</c:v>
                </c:pt>
                <c:pt idx="147">
                  <c:v>3/31/2002</c:v>
                </c:pt>
                <c:pt idx="148">
                  <c:v>4/30/2002</c:v>
                </c:pt>
                <c:pt idx="149">
                  <c:v>5/31/2002</c:v>
                </c:pt>
                <c:pt idx="150">
                  <c:v>6/30/2002</c:v>
                </c:pt>
                <c:pt idx="151">
                  <c:v>7/31/2002</c:v>
                </c:pt>
                <c:pt idx="152">
                  <c:v>8/31/2002</c:v>
                </c:pt>
                <c:pt idx="153">
                  <c:v>9/30/2002</c:v>
                </c:pt>
                <c:pt idx="154">
                  <c:v>10/31/2002</c:v>
                </c:pt>
                <c:pt idx="155">
                  <c:v>11/30/2002</c:v>
                </c:pt>
                <c:pt idx="156">
                  <c:v>12/31/2002</c:v>
                </c:pt>
                <c:pt idx="157">
                  <c:v>1/31/2003</c:v>
                </c:pt>
                <c:pt idx="158">
                  <c:v>2/28/2003</c:v>
                </c:pt>
                <c:pt idx="159">
                  <c:v>3/31/2003</c:v>
                </c:pt>
                <c:pt idx="160">
                  <c:v>4/30/2003</c:v>
                </c:pt>
                <c:pt idx="161">
                  <c:v>5/31/2003</c:v>
                </c:pt>
                <c:pt idx="162">
                  <c:v>6/30/2003</c:v>
                </c:pt>
                <c:pt idx="163">
                  <c:v>7/31/2003</c:v>
                </c:pt>
                <c:pt idx="164">
                  <c:v>8/31/2003</c:v>
                </c:pt>
                <c:pt idx="165">
                  <c:v>9/30/2003</c:v>
                </c:pt>
                <c:pt idx="166">
                  <c:v>10/31/2003</c:v>
                </c:pt>
                <c:pt idx="167">
                  <c:v>11/30/2003</c:v>
                </c:pt>
                <c:pt idx="168">
                  <c:v>12/31/2003</c:v>
                </c:pt>
                <c:pt idx="169">
                  <c:v>1/31/2004</c:v>
                </c:pt>
                <c:pt idx="170">
                  <c:v>2/29/2004</c:v>
                </c:pt>
                <c:pt idx="171">
                  <c:v>3/31/2004</c:v>
                </c:pt>
                <c:pt idx="172">
                  <c:v>4/30/2004</c:v>
                </c:pt>
                <c:pt idx="173">
                  <c:v>5/31/2004</c:v>
                </c:pt>
                <c:pt idx="174">
                  <c:v>6/30/2004</c:v>
                </c:pt>
                <c:pt idx="175">
                  <c:v>7/31/2004</c:v>
                </c:pt>
                <c:pt idx="176">
                  <c:v>8/31/2004</c:v>
                </c:pt>
                <c:pt idx="177">
                  <c:v>9/30/2004</c:v>
                </c:pt>
                <c:pt idx="178">
                  <c:v>10/31/2004</c:v>
                </c:pt>
                <c:pt idx="179">
                  <c:v>11/30/2004</c:v>
                </c:pt>
                <c:pt idx="180">
                  <c:v>12/31/2004</c:v>
                </c:pt>
                <c:pt idx="181">
                  <c:v>1/31/2005</c:v>
                </c:pt>
                <c:pt idx="182">
                  <c:v>2/28/2005</c:v>
                </c:pt>
                <c:pt idx="183">
                  <c:v>3/31/2005</c:v>
                </c:pt>
                <c:pt idx="184">
                  <c:v>4/30/2005</c:v>
                </c:pt>
                <c:pt idx="185">
                  <c:v>5/31/2005</c:v>
                </c:pt>
                <c:pt idx="186">
                  <c:v>6/30/2005</c:v>
                </c:pt>
                <c:pt idx="187">
                  <c:v>7/31/2005</c:v>
                </c:pt>
                <c:pt idx="188">
                  <c:v>8/31/2005</c:v>
                </c:pt>
                <c:pt idx="189">
                  <c:v>9/30/2005</c:v>
                </c:pt>
                <c:pt idx="190">
                  <c:v>10/31/2005</c:v>
                </c:pt>
                <c:pt idx="191">
                  <c:v>11/30/2005</c:v>
                </c:pt>
                <c:pt idx="192">
                  <c:v>12/31/2005</c:v>
                </c:pt>
                <c:pt idx="193">
                  <c:v>1/31/2006</c:v>
                </c:pt>
                <c:pt idx="194">
                  <c:v>2/28/2006</c:v>
                </c:pt>
                <c:pt idx="195">
                  <c:v>3/31/2006</c:v>
                </c:pt>
                <c:pt idx="196">
                  <c:v>4/30/2006</c:v>
                </c:pt>
                <c:pt idx="197">
                  <c:v>5/31/2006</c:v>
                </c:pt>
                <c:pt idx="198">
                  <c:v>6/30/2006</c:v>
                </c:pt>
                <c:pt idx="199">
                  <c:v>7/31/2006</c:v>
                </c:pt>
                <c:pt idx="200">
                  <c:v>8/31/2006</c:v>
                </c:pt>
                <c:pt idx="201">
                  <c:v>9/30/2006</c:v>
                </c:pt>
                <c:pt idx="202">
                  <c:v>10/31/2006</c:v>
                </c:pt>
                <c:pt idx="203">
                  <c:v>11/30/2006</c:v>
                </c:pt>
                <c:pt idx="204">
                  <c:v>12/31/2006</c:v>
                </c:pt>
                <c:pt idx="205">
                  <c:v>1/31/2007</c:v>
                </c:pt>
                <c:pt idx="206">
                  <c:v>2/28/2007</c:v>
                </c:pt>
                <c:pt idx="207">
                  <c:v>3/31/2007</c:v>
                </c:pt>
                <c:pt idx="208">
                  <c:v>4/30/2007</c:v>
                </c:pt>
                <c:pt idx="209">
                  <c:v>5/31/2007</c:v>
                </c:pt>
                <c:pt idx="210">
                  <c:v>6/30/2007</c:v>
                </c:pt>
                <c:pt idx="211">
                  <c:v>7/31/2007</c:v>
                </c:pt>
                <c:pt idx="212">
                  <c:v>8/31/2007</c:v>
                </c:pt>
                <c:pt idx="213">
                  <c:v>9/30/2007</c:v>
                </c:pt>
                <c:pt idx="214">
                  <c:v>10/31/2007</c:v>
                </c:pt>
                <c:pt idx="215">
                  <c:v>11/30/2007</c:v>
                </c:pt>
                <c:pt idx="216">
                  <c:v>12/31/2007</c:v>
                </c:pt>
                <c:pt idx="217">
                  <c:v>1/31/2008</c:v>
                </c:pt>
                <c:pt idx="218">
                  <c:v>2/29/2008</c:v>
                </c:pt>
                <c:pt idx="219">
                  <c:v>3/31/2008</c:v>
                </c:pt>
                <c:pt idx="220">
                  <c:v>4/30/2008</c:v>
                </c:pt>
                <c:pt idx="221">
                  <c:v>5/31/2008</c:v>
                </c:pt>
                <c:pt idx="222">
                  <c:v>6/30/2008</c:v>
                </c:pt>
                <c:pt idx="223">
                  <c:v>7/31/2008</c:v>
                </c:pt>
                <c:pt idx="224">
                  <c:v>8/31/2008</c:v>
                </c:pt>
                <c:pt idx="225">
                  <c:v>9/30/2008</c:v>
                </c:pt>
                <c:pt idx="226">
                  <c:v>10/31/2008</c:v>
                </c:pt>
                <c:pt idx="227">
                  <c:v>11/30/2008</c:v>
                </c:pt>
                <c:pt idx="228">
                  <c:v>12/31/2008</c:v>
                </c:pt>
                <c:pt idx="229">
                  <c:v>1/31/2009</c:v>
                </c:pt>
                <c:pt idx="230">
                  <c:v>2/28/2009</c:v>
                </c:pt>
                <c:pt idx="231">
                  <c:v>3/31/2009</c:v>
                </c:pt>
                <c:pt idx="232">
                  <c:v>4/30/2009</c:v>
                </c:pt>
                <c:pt idx="233">
                  <c:v>5/31/2009</c:v>
                </c:pt>
                <c:pt idx="234">
                  <c:v>6/30/2009</c:v>
                </c:pt>
                <c:pt idx="235">
                  <c:v>7/31/2009</c:v>
                </c:pt>
                <c:pt idx="236">
                  <c:v>8/31/2009</c:v>
                </c:pt>
                <c:pt idx="237">
                  <c:v>9/30/2009</c:v>
                </c:pt>
                <c:pt idx="238">
                  <c:v>10/31/2009</c:v>
                </c:pt>
                <c:pt idx="239">
                  <c:v>11/30/2009</c:v>
                </c:pt>
                <c:pt idx="240">
                  <c:v>12/31/2009</c:v>
                </c:pt>
                <c:pt idx="241">
                  <c:v>1/31/2010</c:v>
                </c:pt>
                <c:pt idx="242">
                  <c:v>2/28/2010</c:v>
                </c:pt>
                <c:pt idx="243">
                  <c:v>3/31/2010</c:v>
                </c:pt>
                <c:pt idx="244">
                  <c:v>4/30/2010</c:v>
                </c:pt>
                <c:pt idx="245">
                  <c:v>5/31/2010</c:v>
                </c:pt>
                <c:pt idx="246">
                  <c:v>6/30/2010</c:v>
                </c:pt>
                <c:pt idx="247">
                  <c:v>7/31/2010</c:v>
                </c:pt>
                <c:pt idx="248">
                  <c:v>8/31/2010</c:v>
                </c:pt>
                <c:pt idx="249">
                  <c:v>9/30/2010</c:v>
                </c:pt>
                <c:pt idx="250">
                  <c:v>10/31/2010</c:v>
                </c:pt>
                <c:pt idx="251">
                  <c:v>11/30/2010</c:v>
                </c:pt>
                <c:pt idx="252">
                  <c:v>12/31/2010</c:v>
                </c:pt>
                <c:pt idx="253">
                  <c:v>1/31/2011</c:v>
                </c:pt>
                <c:pt idx="254">
                  <c:v>2/28/2011</c:v>
                </c:pt>
                <c:pt idx="255">
                  <c:v>3/31/2011</c:v>
                </c:pt>
                <c:pt idx="256">
                  <c:v>4/30/2011</c:v>
                </c:pt>
                <c:pt idx="257">
                  <c:v>5/31/2011</c:v>
                </c:pt>
                <c:pt idx="258">
                  <c:v>6/30/2011</c:v>
                </c:pt>
                <c:pt idx="259">
                  <c:v>7/31/2011</c:v>
                </c:pt>
                <c:pt idx="260">
                  <c:v>8/31/2011</c:v>
                </c:pt>
                <c:pt idx="261">
                  <c:v>9/30/2011</c:v>
                </c:pt>
                <c:pt idx="262">
                  <c:v>10/31/2011</c:v>
                </c:pt>
                <c:pt idx="263">
                  <c:v>11/30/2011</c:v>
                </c:pt>
                <c:pt idx="264">
                  <c:v>12/31/2011</c:v>
                </c:pt>
                <c:pt idx="265">
                  <c:v>1/31/2012</c:v>
                </c:pt>
                <c:pt idx="266">
                  <c:v>2/29/2012</c:v>
                </c:pt>
                <c:pt idx="267">
                  <c:v>3/31/2012</c:v>
                </c:pt>
                <c:pt idx="268">
                  <c:v>4/30/2012</c:v>
                </c:pt>
                <c:pt idx="269">
                  <c:v>5/31/2012</c:v>
                </c:pt>
                <c:pt idx="270">
                  <c:v>6/30/2012</c:v>
                </c:pt>
                <c:pt idx="271">
                  <c:v>7/31/2012</c:v>
                </c:pt>
                <c:pt idx="272">
                  <c:v>8/31/2012</c:v>
                </c:pt>
                <c:pt idx="273">
                  <c:v>9/30/2012</c:v>
                </c:pt>
                <c:pt idx="274">
                  <c:v>10/31/2012</c:v>
                </c:pt>
                <c:pt idx="275">
                  <c:v>11/30/2012</c:v>
                </c:pt>
                <c:pt idx="276">
                  <c:v>12/31/2012</c:v>
                </c:pt>
                <c:pt idx="277">
                  <c:v>1/31/2013</c:v>
                </c:pt>
                <c:pt idx="278">
                  <c:v>2/28/2013</c:v>
                </c:pt>
                <c:pt idx="279">
                  <c:v>3/31/2013</c:v>
                </c:pt>
                <c:pt idx="280">
                  <c:v>4/30/2013</c:v>
                </c:pt>
                <c:pt idx="281">
                  <c:v>5/31/2013</c:v>
                </c:pt>
                <c:pt idx="282">
                  <c:v>6/30/2013</c:v>
                </c:pt>
                <c:pt idx="283">
                  <c:v>7/31/2013</c:v>
                </c:pt>
                <c:pt idx="284">
                  <c:v>8/31/2013</c:v>
                </c:pt>
                <c:pt idx="285">
                  <c:v>9/30/2013</c:v>
                </c:pt>
                <c:pt idx="286">
                  <c:v>10/31/2013</c:v>
                </c:pt>
                <c:pt idx="287">
                  <c:v>11/30/2013</c:v>
                </c:pt>
                <c:pt idx="288">
                  <c:v>12/31/2013</c:v>
                </c:pt>
                <c:pt idx="289">
                  <c:v>1/31/2014</c:v>
                </c:pt>
                <c:pt idx="290">
                  <c:v>2/28/2014</c:v>
                </c:pt>
                <c:pt idx="291">
                  <c:v>3/31/2014</c:v>
                </c:pt>
                <c:pt idx="292">
                  <c:v>4/30/2014</c:v>
                </c:pt>
                <c:pt idx="293">
                  <c:v>5/31/2014</c:v>
                </c:pt>
                <c:pt idx="294">
                  <c:v>6/30/2014</c:v>
                </c:pt>
                <c:pt idx="295">
                  <c:v>7/31/2014</c:v>
                </c:pt>
                <c:pt idx="296">
                  <c:v>8/31/2014</c:v>
                </c:pt>
                <c:pt idx="297">
                  <c:v>9/30/2014</c:v>
                </c:pt>
                <c:pt idx="298">
                  <c:v>10/31/2014</c:v>
                </c:pt>
                <c:pt idx="299">
                  <c:v>11/30/2014</c:v>
                </c:pt>
                <c:pt idx="300">
                  <c:v>12/31/2014</c:v>
                </c:pt>
                <c:pt idx="301">
                  <c:v>1/31/2015</c:v>
                </c:pt>
                <c:pt idx="302">
                  <c:v>2/28/2015</c:v>
                </c:pt>
                <c:pt idx="303">
                  <c:v>3/31/2015</c:v>
                </c:pt>
                <c:pt idx="304">
                  <c:v>4/30/2015</c:v>
                </c:pt>
                <c:pt idx="305">
                  <c:v>5/31/2015</c:v>
                </c:pt>
                <c:pt idx="306">
                  <c:v>6/30/2015</c:v>
                </c:pt>
                <c:pt idx="307">
                  <c:v>7/31/2015</c:v>
                </c:pt>
                <c:pt idx="308">
                  <c:v>8/31/2015</c:v>
                </c:pt>
                <c:pt idx="309">
                  <c:v>9/30/2015</c:v>
                </c:pt>
                <c:pt idx="310">
                  <c:v>10/31/2015</c:v>
                </c:pt>
                <c:pt idx="311">
                  <c:v>11/30/2015</c:v>
                </c:pt>
                <c:pt idx="312">
                  <c:v>12/31/2015</c:v>
                </c:pt>
                <c:pt idx="313">
                  <c:v>1/31/2016</c:v>
                </c:pt>
                <c:pt idx="314">
                  <c:v>2/29/2016</c:v>
                </c:pt>
                <c:pt idx="315">
                  <c:v>3/31/2016</c:v>
                </c:pt>
                <c:pt idx="316">
                  <c:v>4/30/2016</c:v>
                </c:pt>
                <c:pt idx="317">
                  <c:v>5/31/2016</c:v>
                </c:pt>
                <c:pt idx="318">
                  <c:v>6/30/2016</c:v>
                </c:pt>
                <c:pt idx="319">
                  <c:v>7/31/2016</c:v>
                </c:pt>
                <c:pt idx="320">
                  <c:v>8/31/2016</c:v>
                </c:pt>
                <c:pt idx="321">
                  <c:v>9/30/2016</c:v>
                </c:pt>
                <c:pt idx="322">
                  <c:v>10/31/2016</c:v>
                </c:pt>
                <c:pt idx="323">
                  <c:v>11/30/2016</c:v>
                </c:pt>
                <c:pt idx="324">
                  <c:v>12/31/2016</c:v>
                </c:pt>
                <c:pt idx="325">
                  <c:v>1/31/2017</c:v>
                </c:pt>
                <c:pt idx="326">
                  <c:v>2/28/2017</c:v>
                </c:pt>
                <c:pt idx="327">
                  <c:v>3/31/2017</c:v>
                </c:pt>
                <c:pt idx="328">
                  <c:v>4/30/2017</c:v>
                </c:pt>
                <c:pt idx="329">
                  <c:v>5/31/2017</c:v>
                </c:pt>
                <c:pt idx="330">
                  <c:v>6/30/2017</c:v>
                </c:pt>
                <c:pt idx="331">
                  <c:v>7/31/2017</c:v>
                </c:pt>
                <c:pt idx="332">
                  <c:v>8/31/2017</c:v>
                </c:pt>
                <c:pt idx="333">
                  <c:v>9/30/2017</c:v>
                </c:pt>
                <c:pt idx="334">
                  <c:v>10/31/2017</c:v>
                </c:pt>
                <c:pt idx="335">
                  <c:v>11/30/2017</c:v>
                </c:pt>
                <c:pt idx="336">
                  <c:v>12/31/2017</c:v>
                </c:pt>
                <c:pt idx="337">
                  <c:v>1/31/2018</c:v>
                </c:pt>
                <c:pt idx="338">
                  <c:v>2/28/2018</c:v>
                </c:pt>
                <c:pt idx="339">
                  <c:v>3/31/2018</c:v>
                </c:pt>
                <c:pt idx="340">
                  <c:v>4/30/2018</c:v>
                </c:pt>
                <c:pt idx="341">
                  <c:v>5/31/2018</c:v>
                </c:pt>
                <c:pt idx="342">
                  <c:v>6/30/2018</c:v>
                </c:pt>
                <c:pt idx="343">
                  <c:v>7/31/2018</c:v>
                </c:pt>
                <c:pt idx="344">
                  <c:v>8/31/2018</c:v>
                </c:pt>
                <c:pt idx="345">
                  <c:v>9/30/2018</c:v>
                </c:pt>
                <c:pt idx="346">
                  <c:v>10/31/2018</c:v>
                </c:pt>
                <c:pt idx="347">
                  <c:v>11/30/2018</c:v>
                </c:pt>
                <c:pt idx="348">
                  <c:v>12/31/2018</c:v>
                </c:pt>
                <c:pt idx="349">
                  <c:v>1/31/2019</c:v>
                </c:pt>
                <c:pt idx="350">
                  <c:v>2/28/2019</c:v>
                </c:pt>
                <c:pt idx="351">
                  <c:v>3/31/2019</c:v>
                </c:pt>
                <c:pt idx="352">
                  <c:v>4/30/2019</c:v>
                </c:pt>
                <c:pt idx="353">
                  <c:v>5/31/2019</c:v>
                </c:pt>
                <c:pt idx="354">
                  <c:v>6/30/2019</c:v>
                </c:pt>
                <c:pt idx="355">
                  <c:v>7/31/2019</c:v>
                </c:pt>
                <c:pt idx="356">
                  <c:v>8/31/2019</c:v>
                </c:pt>
                <c:pt idx="357">
                  <c:v>9/30/2019</c:v>
                </c:pt>
                <c:pt idx="358">
                  <c:v>10/31/2019</c:v>
                </c:pt>
                <c:pt idx="359">
                  <c:v>11/30/2019</c:v>
                </c:pt>
                <c:pt idx="360">
                  <c:v>12/31/2019</c:v>
                </c:pt>
              </c:strCache>
            </c:strRef>
          </c:cat>
          <c:val>
            <c:numRef>
              <c:f>'S&amp;P Anchor Data'!$D$7:$D$367</c:f>
              <c:numCache>
                <c:formatCode>"$"#,##0</c:formatCode>
                <c:ptCount val="361"/>
                <c:pt idx="0">
                  <c:v>10000</c:v>
                </c:pt>
                <c:pt idx="1">
                  <c:v>10066.666666666666</c:v>
                </c:pt>
                <c:pt idx="2">
                  <c:v>10133.333333333332</c:v>
                </c:pt>
                <c:pt idx="3">
                  <c:v>10199.999999999998</c:v>
                </c:pt>
                <c:pt idx="4">
                  <c:v>10266.666666666664</c:v>
                </c:pt>
                <c:pt idx="5">
                  <c:v>10333.33333333333</c:v>
                </c:pt>
                <c:pt idx="6">
                  <c:v>10399.999999999996</c:v>
                </c:pt>
                <c:pt idx="7">
                  <c:v>10466.666666666662</c:v>
                </c:pt>
                <c:pt idx="8">
                  <c:v>10533.333333333328</c:v>
                </c:pt>
                <c:pt idx="9">
                  <c:v>10599.999999999995</c:v>
                </c:pt>
                <c:pt idx="10">
                  <c:v>10666.666666666661</c:v>
                </c:pt>
                <c:pt idx="11">
                  <c:v>10733.333333333327</c:v>
                </c:pt>
                <c:pt idx="12">
                  <c:v>10799.999999999993</c:v>
                </c:pt>
                <c:pt idx="13">
                  <c:v>10871.999999999993</c:v>
                </c:pt>
                <c:pt idx="14">
                  <c:v>10943.999999999993</c:v>
                </c:pt>
                <c:pt idx="15">
                  <c:v>11015.999999999993</c:v>
                </c:pt>
                <c:pt idx="16">
                  <c:v>11087.999999999993</c:v>
                </c:pt>
                <c:pt idx="17">
                  <c:v>11159.999999999993</c:v>
                </c:pt>
                <c:pt idx="18">
                  <c:v>11231.999999999993</c:v>
                </c:pt>
                <c:pt idx="19">
                  <c:v>11303.999999999993</c:v>
                </c:pt>
                <c:pt idx="20">
                  <c:v>11375.999999999993</c:v>
                </c:pt>
                <c:pt idx="21">
                  <c:v>11447.999999999993</c:v>
                </c:pt>
                <c:pt idx="22">
                  <c:v>11519.999999999993</c:v>
                </c:pt>
                <c:pt idx="23">
                  <c:v>11591.999999999993</c:v>
                </c:pt>
                <c:pt idx="24">
                  <c:v>11663.999999999993</c:v>
                </c:pt>
                <c:pt idx="25">
                  <c:v>11741.759999999993</c:v>
                </c:pt>
                <c:pt idx="26">
                  <c:v>11819.519999999993</c:v>
                </c:pt>
                <c:pt idx="27">
                  <c:v>11897.279999999993</c:v>
                </c:pt>
                <c:pt idx="28">
                  <c:v>11975.039999999994</c:v>
                </c:pt>
                <c:pt idx="29">
                  <c:v>12052.799999999994</c:v>
                </c:pt>
                <c:pt idx="30">
                  <c:v>12130.559999999994</c:v>
                </c:pt>
                <c:pt idx="31">
                  <c:v>12208.319999999994</c:v>
                </c:pt>
                <c:pt idx="32">
                  <c:v>12286.079999999994</c:v>
                </c:pt>
                <c:pt idx="33">
                  <c:v>12363.839999999995</c:v>
                </c:pt>
                <c:pt idx="34">
                  <c:v>12441.599999999995</c:v>
                </c:pt>
                <c:pt idx="35">
                  <c:v>12519.359999999995</c:v>
                </c:pt>
                <c:pt idx="36">
                  <c:v>12597.119999999995</c:v>
                </c:pt>
                <c:pt idx="37">
                  <c:v>12681.100799999995</c:v>
                </c:pt>
                <c:pt idx="38">
                  <c:v>12765.081599999994</c:v>
                </c:pt>
                <c:pt idx="39">
                  <c:v>12849.062399999993</c:v>
                </c:pt>
                <c:pt idx="40">
                  <c:v>12933.043199999993</c:v>
                </c:pt>
                <c:pt idx="41">
                  <c:v>13017.023999999992</c:v>
                </c:pt>
                <c:pt idx="42">
                  <c:v>13101.004799999992</c:v>
                </c:pt>
                <c:pt idx="43">
                  <c:v>13184.985599999991</c:v>
                </c:pt>
                <c:pt idx="44">
                  <c:v>13268.96639999999</c:v>
                </c:pt>
                <c:pt idx="45">
                  <c:v>13352.94719999999</c:v>
                </c:pt>
                <c:pt idx="46">
                  <c:v>13436.927999999989</c:v>
                </c:pt>
                <c:pt idx="47">
                  <c:v>13520.908799999988</c:v>
                </c:pt>
                <c:pt idx="48">
                  <c:v>13604.889599999988</c:v>
                </c:pt>
                <c:pt idx="49">
                  <c:v>13695.588863999988</c:v>
                </c:pt>
                <c:pt idx="50">
                  <c:v>13786.288127999989</c:v>
                </c:pt>
                <c:pt idx="51">
                  <c:v>13876.98739199999</c:v>
                </c:pt>
                <c:pt idx="52">
                  <c:v>13967.686655999991</c:v>
                </c:pt>
                <c:pt idx="53">
                  <c:v>14058.385919999992</c:v>
                </c:pt>
                <c:pt idx="54">
                  <c:v>14149.085183999992</c:v>
                </c:pt>
                <c:pt idx="55">
                  <c:v>14239.784447999993</c:v>
                </c:pt>
                <c:pt idx="56">
                  <c:v>14330.483711999994</c:v>
                </c:pt>
                <c:pt idx="57">
                  <c:v>14421.182975999995</c:v>
                </c:pt>
                <c:pt idx="58">
                  <c:v>14511.882239999995</c:v>
                </c:pt>
                <c:pt idx="59">
                  <c:v>14602.581503999996</c:v>
                </c:pt>
                <c:pt idx="60">
                  <c:v>14693.280767999997</c:v>
                </c:pt>
                <c:pt idx="61">
                  <c:v>14791.235973119998</c:v>
                </c:pt>
                <c:pt idx="62">
                  <c:v>14889.191178239998</c:v>
                </c:pt>
                <c:pt idx="63">
                  <c:v>14987.146383359999</c:v>
                </c:pt>
                <c:pt idx="64">
                  <c:v>15085.10158848</c:v>
                </c:pt>
                <c:pt idx="65">
                  <c:v>15183.056793600001</c:v>
                </c:pt>
                <c:pt idx="66">
                  <c:v>15281.011998720001</c:v>
                </c:pt>
                <c:pt idx="67">
                  <c:v>15378.967203840002</c:v>
                </c:pt>
                <c:pt idx="68">
                  <c:v>15476.922408960003</c:v>
                </c:pt>
                <c:pt idx="69">
                  <c:v>15574.877614080004</c:v>
                </c:pt>
                <c:pt idx="70">
                  <c:v>15672.832819200004</c:v>
                </c:pt>
                <c:pt idx="71">
                  <c:v>15770.788024320005</c:v>
                </c:pt>
                <c:pt idx="72">
                  <c:v>15868.743229440006</c:v>
                </c:pt>
                <c:pt idx="73">
                  <c:v>15974.534850969605</c:v>
                </c:pt>
                <c:pt idx="74">
                  <c:v>16080.326472499204</c:v>
                </c:pt>
                <c:pt idx="75">
                  <c:v>16186.118094028803</c:v>
                </c:pt>
                <c:pt idx="76">
                  <c:v>16291.909715558402</c:v>
                </c:pt>
                <c:pt idx="77">
                  <c:v>16397.701337088001</c:v>
                </c:pt>
                <c:pt idx="78">
                  <c:v>16503.4929586176</c:v>
                </c:pt>
                <c:pt idx="79">
                  <c:v>16609.284580147199</c:v>
                </c:pt>
                <c:pt idx="80">
                  <c:v>16715.076201676799</c:v>
                </c:pt>
                <c:pt idx="81">
                  <c:v>16820.867823206398</c:v>
                </c:pt>
                <c:pt idx="82">
                  <c:v>16926.659444735997</c:v>
                </c:pt>
                <c:pt idx="83">
                  <c:v>17032.451066265596</c:v>
                </c:pt>
                <c:pt idx="84">
                  <c:v>17138.242687795195</c:v>
                </c:pt>
                <c:pt idx="85">
                  <c:v>17252.497639047164</c:v>
                </c:pt>
                <c:pt idx="86">
                  <c:v>17366.752590299133</c:v>
                </c:pt>
                <c:pt idx="87">
                  <c:v>17481.007541551102</c:v>
                </c:pt>
                <c:pt idx="88">
                  <c:v>17595.262492803071</c:v>
                </c:pt>
                <c:pt idx="89">
                  <c:v>17709.51744405504</c:v>
                </c:pt>
                <c:pt idx="90">
                  <c:v>17823.772395307009</c:v>
                </c:pt>
                <c:pt idx="91">
                  <c:v>17938.027346558978</c:v>
                </c:pt>
                <c:pt idx="92">
                  <c:v>18052.282297810947</c:v>
                </c:pt>
                <c:pt idx="93">
                  <c:v>18166.537249062916</c:v>
                </c:pt>
                <c:pt idx="94">
                  <c:v>18280.792200314885</c:v>
                </c:pt>
                <c:pt idx="95">
                  <c:v>18395.047151566854</c:v>
                </c:pt>
                <c:pt idx="96">
                  <c:v>18509.302102818823</c:v>
                </c:pt>
                <c:pt idx="97">
                  <c:v>18632.697450170948</c:v>
                </c:pt>
                <c:pt idx="98">
                  <c:v>18756.092797523073</c:v>
                </c:pt>
                <c:pt idx="99">
                  <c:v>18879.488144875198</c:v>
                </c:pt>
                <c:pt idx="100">
                  <c:v>19002.883492227324</c:v>
                </c:pt>
                <c:pt idx="101">
                  <c:v>19126.278839579449</c:v>
                </c:pt>
                <c:pt idx="102">
                  <c:v>19249.674186931574</c:v>
                </c:pt>
                <c:pt idx="103">
                  <c:v>19373.069534283699</c:v>
                </c:pt>
                <c:pt idx="104">
                  <c:v>19496.464881635824</c:v>
                </c:pt>
                <c:pt idx="105">
                  <c:v>19619.860228987949</c:v>
                </c:pt>
                <c:pt idx="106">
                  <c:v>19743.255576340074</c:v>
                </c:pt>
                <c:pt idx="107">
                  <c:v>19866.650923692199</c:v>
                </c:pt>
                <c:pt idx="108">
                  <c:v>19990.046271044324</c:v>
                </c:pt>
                <c:pt idx="109">
                  <c:v>20123.313246184618</c:v>
                </c:pt>
                <c:pt idx="110">
                  <c:v>20256.580221324912</c:v>
                </c:pt>
                <c:pt idx="111">
                  <c:v>20389.847196465205</c:v>
                </c:pt>
                <c:pt idx="112">
                  <c:v>20523.114171605499</c:v>
                </c:pt>
                <c:pt idx="113">
                  <c:v>20656.381146745793</c:v>
                </c:pt>
                <c:pt idx="114">
                  <c:v>20789.648121886086</c:v>
                </c:pt>
                <c:pt idx="115">
                  <c:v>20922.91509702638</c:v>
                </c:pt>
                <c:pt idx="116">
                  <c:v>21056.182072166674</c:v>
                </c:pt>
                <c:pt idx="117">
                  <c:v>21189.449047306967</c:v>
                </c:pt>
                <c:pt idx="118">
                  <c:v>21322.716022447261</c:v>
                </c:pt>
                <c:pt idx="119">
                  <c:v>21455.982997587555</c:v>
                </c:pt>
                <c:pt idx="120">
                  <c:v>21589.249972727848</c:v>
                </c:pt>
                <c:pt idx="121">
                  <c:v>21733.178305879366</c:v>
                </c:pt>
                <c:pt idx="122">
                  <c:v>21877.106639030884</c:v>
                </c:pt>
                <c:pt idx="123">
                  <c:v>22021.034972182402</c:v>
                </c:pt>
                <c:pt idx="124">
                  <c:v>22164.96330533392</c:v>
                </c:pt>
                <c:pt idx="125">
                  <c:v>22308.891638485438</c:v>
                </c:pt>
                <c:pt idx="126">
                  <c:v>22452.819971636956</c:v>
                </c:pt>
                <c:pt idx="127">
                  <c:v>22596.748304788474</c:v>
                </c:pt>
                <c:pt idx="128">
                  <c:v>22740.676637939992</c:v>
                </c:pt>
                <c:pt idx="129">
                  <c:v>22884.60497109151</c:v>
                </c:pt>
                <c:pt idx="130">
                  <c:v>23028.533304243028</c:v>
                </c:pt>
                <c:pt idx="131">
                  <c:v>23172.461637394546</c:v>
                </c:pt>
                <c:pt idx="132">
                  <c:v>23316.389970546064</c:v>
                </c:pt>
                <c:pt idx="133">
                  <c:v>23471.832570349707</c:v>
                </c:pt>
                <c:pt idx="134">
                  <c:v>23627.275170153349</c:v>
                </c:pt>
                <c:pt idx="135">
                  <c:v>23782.717769956991</c:v>
                </c:pt>
                <c:pt idx="136">
                  <c:v>23938.160369760633</c:v>
                </c:pt>
                <c:pt idx="137">
                  <c:v>24093.602969564276</c:v>
                </c:pt>
                <c:pt idx="138">
                  <c:v>24249.045569367918</c:v>
                </c:pt>
                <c:pt idx="139">
                  <c:v>24404.48816917156</c:v>
                </c:pt>
                <c:pt idx="140">
                  <c:v>24559.930768975202</c:v>
                </c:pt>
                <c:pt idx="141">
                  <c:v>24715.373368778844</c:v>
                </c:pt>
                <c:pt idx="142">
                  <c:v>24870.815968582487</c:v>
                </c:pt>
                <c:pt idx="143">
                  <c:v>25026.258568386129</c:v>
                </c:pt>
                <c:pt idx="144">
                  <c:v>25181.701168189771</c:v>
                </c:pt>
                <c:pt idx="145">
                  <c:v>25349.579175977702</c:v>
                </c:pt>
                <c:pt idx="146">
                  <c:v>25517.457183765633</c:v>
                </c:pt>
                <c:pt idx="147">
                  <c:v>25685.335191553564</c:v>
                </c:pt>
                <c:pt idx="148">
                  <c:v>25853.213199341495</c:v>
                </c:pt>
                <c:pt idx="149">
                  <c:v>26021.091207129426</c:v>
                </c:pt>
                <c:pt idx="150">
                  <c:v>26188.969214917357</c:v>
                </c:pt>
                <c:pt idx="151">
                  <c:v>26356.847222705288</c:v>
                </c:pt>
                <c:pt idx="152">
                  <c:v>26524.725230493219</c:v>
                </c:pt>
                <c:pt idx="153">
                  <c:v>26692.60323828115</c:v>
                </c:pt>
                <c:pt idx="154">
                  <c:v>26860.481246069081</c:v>
                </c:pt>
                <c:pt idx="155">
                  <c:v>27028.359253857012</c:v>
                </c:pt>
                <c:pt idx="156">
                  <c:v>27196.237261644943</c:v>
                </c:pt>
                <c:pt idx="157">
                  <c:v>27377.545510055908</c:v>
                </c:pt>
                <c:pt idx="158">
                  <c:v>27558.853758466874</c:v>
                </c:pt>
                <c:pt idx="159">
                  <c:v>27740.162006877839</c:v>
                </c:pt>
                <c:pt idx="160">
                  <c:v>27921.470255288805</c:v>
                </c:pt>
                <c:pt idx="161">
                  <c:v>28102.77850369977</c:v>
                </c:pt>
                <c:pt idx="162">
                  <c:v>28284.086752110736</c:v>
                </c:pt>
                <c:pt idx="163">
                  <c:v>28465.395000521701</c:v>
                </c:pt>
                <c:pt idx="164">
                  <c:v>28646.703248932667</c:v>
                </c:pt>
                <c:pt idx="165">
                  <c:v>28828.011497343632</c:v>
                </c:pt>
                <c:pt idx="166">
                  <c:v>29009.319745754598</c:v>
                </c:pt>
                <c:pt idx="167">
                  <c:v>29190.627994165563</c:v>
                </c:pt>
                <c:pt idx="168">
                  <c:v>29371.936242576528</c:v>
                </c:pt>
                <c:pt idx="169">
                  <c:v>29567.749150860371</c:v>
                </c:pt>
                <c:pt idx="170">
                  <c:v>29763.562059144213</c:v>
                </c:pt>
                <c:pt idx="171">
                  <c:v>29959.374967428055</c:v>
                </c:pt>
                <c:pt idx="172">
                  <c:v>30155.187875711898</c:v>
                </c:pt>
                <c:pt idx="173">
                  <c:v>30351.00078399574</c:v>
                </c:pt>
                <c:pt idx="174">
                  <c:v>30546.813692279582</c:v>
                </c:pt>
                <c:pt idx="175">
                  <c:v>30742.626600563424</c:v>
                </c:pt>
                <c:pt idx="176">
                  <c:v>30938.439508847267</c:v>
                </c:pt>
                <c:pt idx="177">
                  <c:v>31134.252417131109</c:v>
                </c:pt>
                <c:pt idx="178">
                  <c:v>31330.065325414951</c:v>
                </c:pt>
                <c:pt idx="179">
                  <c:v>31525.878233698793</c:v>
                </c:pt>
                <c:pt idx="180">
                  <c:v>31721.691141982636</c:v>
                </c:pt>
                <c:pt idx="181">
                  <c:v>31933.169082929187</c:v>
                </c:pt>
                <c:pt idx="182">
                  <c:v>32144.647023875739</c:v>
                </c:pt>
                <c:pt idx="183">
                  <c:v>32356.124964822291</c:v>
                </c:pt>
                <c:pt idx="184">
                  <c:v>32567.602905768843</c:v>
                </c:pt>
                <c:pt idx="185">
                  <c:v>32779.080846715391</c:v>
                </c:pt>
                <c:pt idx="186">
                  <c:v>32990.558787661939</c:v>
                </c:pt>
                <c:pt idx="187">
                  <c:v>33202.036728608487</c:v>
                </c:pt>
                <c:pt idx="188">
                  <c:v>33413.514669555036</c:v>
                </c:pt>
                <c:pt idx="189">
                  <c:v>33624.992610501584</c:v>
                </c:pt>
                <c:pt idx="190">
                  <c:v>33836.470551448132</c:v>
                </c:pt>
                <c:pt idx="191">
                  <c:v>34047.94849239468</c:v>
                </c:pt>
                <c:pt idx="192">
                  <c:v>34259.426433341228</c:v>
                </c:pt>
                <c:pt idx="193">
                  <c:v>34487.822609563504</c:v>
                </c:pt>
                <c:pt idx="194">
                  <c:v>34716.218785785779</c:v>
                </c:pt>
                <c:pt idx="195">
                  <c:v>34944.614962008054</c:v>
                </c:pt>
                <c:pt idx="196">
                  <c:v>35173.011138230329</c:v>
                </c:pt>
                <c:pt idx="197">
                  <c:v>35401.407314452605</c:v>
                </c:pt>
                <c:pt idx="198">
                  <c:v>35629.80349067488</c:v>
                </c:pt>
                <c:pt idx="199">
                  <c:v>35858.199666897155</c:v>
                </c:pt>
                <c:pt idx="200">
                  <c:v>36086.59584311943</c:v>
                </c:pt>
                <c:pt idx="201">
                  <c:v>36314.992019341706</c:v>
                </c:pt>
                <c:pt idx="202">
                  <c:v>36543.388195563981</c:v>
                </c:pt>
                <c:pt idx="203">
                  <c:v>36771.784371786256</c:v>
                </c:pt>
                <c:pt idx="204">
                  <c:v>37000.180548008531</c:v>
                </c:pt>
                <c:pt idx="205">
                  <c:v>37246.848418328591</c:v>
                </c:pt>
                <c:pt idx="206">
                  <c:v>37493.516288648651</c:v>
                </c:pt>
                <c:pt idx="207">
                  <c:v>37740.18415896871</c:v>
                </c:pt>
                <c:pt idx="208">
                  <c:v>37986.85202928877</c:v>
                </c:pt>
                <c:pt idx="209">
                  <c:v>38233.519899608829</c:v>
                </c:pt>
                <c:pt idx="210">
                  <c:v>38480.187769928889</c:v>
                </c:pt>
                <c:pt idx="211">
                  <c:v>38726.855640248948</c:v>
                </c:pt>
                <c:pt idx="212">
                  <c:v>38973.523510569008</c:v>
                </c:pt>
                <c:pt idx="213">
                  <c:v>39220.191380889068</c:v>
                </c:pt>
                <c:pt idx="214">
                  <c:v>39466.859251209127</c:v>
                </c:pt>
                <c:pt idx="215">
                  <c:v>39713.527121529187</c:v>
                </c:pt>
                <c:pt idx="216">
                  <c:v>39960.194991849246</c:v>
                </c:pt>
                <c:pt idx="217">
                  <c:v>40226.596291794907</c:v>
                </c:pt>
                <c:pt idx="218">
                  <c:v>40492.997591740568</c:v>
                </c:pt>
                <c:pt idx="219">
                  <c:v>40759.398891686229</c:v>
                </c:pt>
                <c:pt idx="220">
                  <c:v>41025.80019163189</c:v>
                </c:pt>
                <c:pt idx="221">
                  <c:v>41292.201491577551</c:v>
                </c:pt>
                <c:pt idx="222">
                  <c:v>41558.602791523212</c:v>
                </c:pt>
                <c:pt idx="223">
                  <c:v>41825.004091468873</c:v>
                </c:pt>
                <c:pt idx="224">
                  <c:v>42091.405391414533</c:v>
                </c:pt>
                <c:pt idx="225">
                  <c:v>42357.806691360194</c:v>
                </c:pt>
                <c:pt idx="226">
                  <c:v>42624.207991305855</c:v>
                </c:pt>
                <c:pt idx="227">
                  <c:v>42890.609291251516</c:v>
                </c:pt>
                <c:pt idx="228">
                  <c:v>43157.010591197177</c:v>
                </c:pt>
                <c:pt idx="229">
                  <c:v>43444.723995138491</c:v>
                </c:pt>
                <c:pt idx="230">
                  <c:v>43732.437399079805</c:v>
                </c:pt>
                <c:pt idx="231">
                  <c:v>44020.150803021119</c:v>
                </c:pt>
                <c:pt idx="232">
                  <c:v>44307.864206962433</c:v>
                </c:pt>
                <c:pt idx="233">
                  <c:v>44595.577610903747</c:v>
                </c:pt>
                <c:pt idx="234">
                  <c:v>44883.291014845061</c:v>
                </c:pt>
                <c:pt idx="235">
                  <c:v>45171.004418786375</c:v>
                </c:pt>
                <c:pt idx="236">
                  <c:v>45458.717822727689</c:v>
                </c:pt>
                <c:pt idx="237">
                  <c:v>45746.431226669003</c:v>
                </c:pt>
                <c:pt idx="238">
                  <c:v>46034.144630610317</c:v>
                </c:pt>
                <c:pt idx="239">
                  <c:v>46321.858034551631</c:v>
                </c:pt>
                <c:pt idx="240">
                  <c:v>46609.571438492945</c:v>
                </c:pt>
                <c:pt idx="241">
                  <c:v>46920.301914749565</c:v>
                </c:pt>
                <c:pt idx="242">
                  <c:v>47231.032391006185</c:v>
                </c:pt>
                <c:pt idx="243">
                  <c:v>47541.762867262805</c:v>
                </c:pt>
                <c:pt idx="244">
                  <c:v>47852.493343519425</c:v>
                </c:pt>
                <c:pt idx="245">
                  <c:v>48163.223819776045</c:v>
                </c:pt>
                <c:pt idx="246">
                  <c:v>48473.954296032665</c:v>
                </c:pt>
                <c:pt idx="247">
                  <c:v>48784.684772289285</c:v>
                </c:pt>
                <c:pt idx="248">
                  <c:v>49095.415248545905</c:v>
                </c:pt>
                <c:pt idx="249">
                  <c:v>49406.145724802525</c:v>
                </c:pt>
                <c:pt idx="250">
                  <c:v>49716.876201059145</c:v>
                </c:pt>
                <c:pt idx="251">
                  <c:v>50027.606677315765</c:v>
                </c:pt>
                <c:pt idx="252">
                  <c:v>50338.337153572385</c:v>
                </c:pt>
                <c:pt idx="253">
                  <c:v>50673.92606792954</c:v>
                </c:pt>
                <c:pt idx="254">
                  <c:v>51009.514982286695</c:v>
                </c:pt>
                <c:pt idx="255">
                  <c:v>51345.10389664385</c:v>
                </c:pt>
                <c:pt idx="256">
                  <c:v>51680.692811001005</c:v>
                </c:pt>
                <c:pt idx="257">
                  <c:v>52016.28172535816</c:v>
                </c:pt>
                <c:pt idx="258">
                  <c:v>52351.870639715315</c:v>
                </c:pt>
                <c:pt idx="259">
                  <c:v>52687.459554072469</c:v>
                </c:pt>
                <c:pt idx="260">
                  <c:v>53023.048468429624</c:v>
                </c:pt>
                <c:pt idx="261">
                  <c:v>53358.637382786779</c:v>
                </c:pt>
                <c:pt idx="262">
                  <c:v>53694.226297143934</c:v>
                </c:pt>
                <c:pt idx="263">
                  <c:v>54029.815211501089</c:v>
                </c:pt>
                <c:pt idx="264">
                  <c:v>54365.404125858244</c:v>
                </c:pt>
                <c:pt idx="265">
                  <c:v>54727.840153363963</c:v>
                </c:pt>
                <c:pt idx="266">
                  <c:v>55090.276180869681</c:v>
                </c:pt>
                <c:pt idx="267">
                  <c:v>55452.7122083754</c:v>
                </c:pt>
                <c:pt idx="268">
                  <c:v>55815.148235881119</c:v>
                </c:pt>
                <c:pt idx="269">
                  <c:v>56177.584263386838</c:v>
                </c:pt>
                <c:pt idx="270">
                  <c:v>56540.020290892557</c:v>
                </c:pt>
                <c:pt idx="271">
                  <c:v>56902.456318398275</c:v>
                </c:pt>
                <c:pt idx="272">
                  <c:v>57264.892345903994</c:v>
                </c:pt>
                <c:pt idx="273">
                  <c:v>57627.328373409713</c:v>
                </c:pt>
                <c:pt idx="274">
                  <c:v>57989.764400915432</c:v>
                </c:pt>
                <c:pt idx="275">
                  <c:v>58352.200428421151</c:v>
                </c:pt>
                <c:pt idx="276">
                  <c:v>58714.63645592687</c:v>
                </c:pt>
                <c:pt idx="277">
                  <c:v>59106.067365633047</c:v>
                </c:pt>
                <c:pt idx="278">
                  <c:v>59497.498275339225</c:v>
                </c:pt>
                <c:pt idx="279">
                  <c:v>59888.929185045403</c:v>
                </c:pt>
                <c:pt idx="280">
                  <c:v>60280.360094751581</c:v>
                </c:pt>
                <c:pt idx="281">
                  <c:v>60671.791004457758</c:v>
                </c:pt>
                <c:pt idx="282">
                  <c:v>61063.221914163936</c:v>
                </c:pt>
                <c:pt idx="283">
                  <c:v>61454.652823870114</c:v>
                </c:pt>
                <c:pt idx="284">
                  <c:v>61846.083733576292</c:v>
                </c:pt>
                <c:pt idx="285">
                  <c:v>62237.514643282469</c:v>
                </c:pt>
                <c:pt idx="286">
                  <c:v>62628.945552988647</c:v>
                </c:pt>
                <c:pt idx="287">
                  <c:v>63020.376462694825</c:v>
                </c:pt>
                <c:pt idx="288">
                  <c:v>63411.807372401003</c:v>
                </c:pt>
                <c:pt idx="289">
                  <c:v>63834.552754883676</c:v>
                </c:pt>
                <c:pt idx="290">
                  <c:v>64257.29813736635</c:v>
                </c:pt>
                <c:pt idx="291">
                  <c:v>64680.043519849023</c:v>
                </c:pt>
                <c:pt idx="292">
                  <c:v>65102.788902331697</c:v>
                </c:pt>
                <c:pt idx="293">
                  <c:v>65525.53428481437</c:v>
                </c:pt>
                <c:pt idx="294">
                  <c:v>65948.279667297043</c:v>
                </c:pt>
                <c:pt idx="295">
                  <c:v>66371.025049779724</c:v>
                </c:pt>
                <c:pt idx="296">
                  <c:v>66793.770432262405</c:v>
                </c:pt>
                <c:pt idx="297">
                  <c:v>67216.515814745086</c:v>
                </c:pt>
                <c:pt idx="298">
                  <c:v>67639.261197227766</c:v>
                </c:pt>
                <c:pt idx="299">
                  <c:v>68062.006579710447</c:v>
                </c:pt>
                <c:pt idx="300">
                  <c:v>68484.751962193128</c:v>
                </c:pt>
                <c:pt idx="301">
                  <c:v>68941.316975274414</c:v>
                </c:pt>
                <c:pt idx="302">
                  <c:v>69397.881988355701</c:v>
                </c:pt>
                <c:pt idx="303">
                  <c:v>69854.447001436987</c:v>
                </c:pt>
                <c:pt idx="304">
                  <c:v>70311.012014518274</c:v>
                </c:pt>
                <c:pt idx="305">
                  <c:v>70767.57702759956</c:v>
                </c:pt>
                <c:pt idx="306">
                  <c:v>71224.142040680847</c:v>
                </c:pt>
                <c:pt idx="307">
                  <c:v>71680.707053762133</c:v>
                </c:pt>
                <c:pt idx="308">
                  <c:v>72137.272066843419</c:v>
                </c:pt>
                <c:pt idx="309">
                  <c:v>72593.837079924706</c:v>
                </c:pt>
                <c:pt idx="310">
                  <c:v>73050.402093005992</c:v>
                </c:pt>
                <c:pt idx="311">
                  <c:v>73506.967106087279</c:v>
                </c:pt>
                <c:pt idx="312">
                  <c:v>73963.532119168565</c:v>
                </c:pt>
                <c:pt idx="313">
                  <c:v>74456.622333296356</c:v>
                </c:pt>
                <c:pt idx="314">
                  <c:v>74949.712547424147</c:v>
                </c:pt>
                <c:pt idx="315">
                  <c:v>75442.802761551939</c:v>
                </c:pt>
                <c:pt idx="316">
                  <c:v>75935.89297567973</c:v>
                </c:pt>
                <c:pt idx="317">
                  <c:v>76428.983189807521</c:v>
                </c:pt>
                <c:pt idx="318">
                  <c:v>76922.073403935312</c:v>
                </c:pt>
                <c:pt idx="319">
                  <c:v>77415.163618063103</c:v>
                </c:pt>
                <c:pt idx="320">
                  <c:v>77908.253832190894</c:v>
                </c:pt>
                <c:pt idx="321">
                  <c:v>78401.344046318685</c:v>
                </c:pt>
                <c:pt idx="322">
                  <c:v>78894.434260446476</c:v>
                </c:pt>
                <c:pt idx="323">
                  <c:v>79387.524474574268</c:v>
                </c:pt>
                <c:pt idx="324">
                  <c:v>79880.614688702059</c:v>
                </c:pt>
                <c:pt idx="325">
                  <c:v>80413.152119960068</c:v>
                </c:pt>
                <c:pt idx="326">
                  <c:v>80945.689551218078</c:v>
                </c:pt>
                <c:pt idx="327">
                  <c:v>81478.226982476088</c:v>
                </c:pt>
                <c:pt idx="328">
                  <c:v>82010.764413734098</c:v>
                </c:pt>
                <c:pt idx="329">
                  <c:v>82543.301844992107</c:v>
                </c:pt>
                <c:pt idx="330">
                  <c:v>83075.839276250117</c:v>
                </c:pt>
                <c:pt idx="331">
                  <c:v>83608.376707508127</c:v>
                </c:pt>
                <c:pt idx="332">
                  <c:v>84140.914138766137</c:v>
                </c:pt>
                <c:pt idx="333">
                  <c:v>84673.451570024146</c:v>
                </c:pt>
                <c:pt idx="334">
                  <c:v>85205.989001282156</c:v>
                </c:pt>
                <c:pt idx="335">
                  <c:v>85738.526432540166</c:v>
                </c:pt>
                <c:pt idx="336">
                  <c:v>86271.063863798176</c:v>
                </c:pt>
                <c:pt idx="337">
                  <c:v>86846.20428955683</c:v>
                </c:pt>
                <c:pt idx="338">
                  <c:v>87421.344715315485</c:v>
                </c:pt>
                <c:pt idx="339">
                  <c:v>87996.485141074139</c:v>
                </c:pt>
                <c:pt idx="340">
                  <c:v>88571.625566832794</c:v>
                </c:pt>
                <c:pt idx="341">
                  <c:v>89146.765992591449</c:v>
                </c:pt>
                <c:pt idx="342">
                  <c:v>89721.906418350103</c:v>
                </c:pt>
                <c:pt idx="343">
                  <c:v>90297.046844108758</c:v>
                </c:pt>
                <c:pt idx="344">
                  <c:v>90872.187269867412</c:v>
                </c:pt>
                <c:pt idx="345">
                  <c:v>91447.327695626067</c:v>
                </c:pt>
                <c:pt idx="346">
                  <c:v>92022.468121384722</c:v>
                </c:pt>
                <c:pt idx="347">
                  <c:v>92597.608547143376</c:v>
                </c:pt>
                <c:pt idx="348">
                  <c:v>93172.748972902031</c:v>
                </c:pt>
                <c:pt idx="349">
                  <c:v>93793.900632721387</c:v>
                </c:pt>
                <c:pt idx="350">
                  <c:v>94415.052292540742</c:v>
                </c:pt>
                <c:pt idx="351">
                  <c:v>95036.203952360098</c:v>
                </c:pt>
                <c:pt idx="352">
                  <c:v>95657.355612179454</c:v>
                </c:pt>
                <c:pt idx="353">
                  <c:v>96278.507271998809</c:v>
                </c:pt>
                <c:pt idx="354">
                  <c:v>96899.658931818165</c:v>
                </c:pt>
                <c:pt idx="355">
                  <c:v>97520.810591637521</c:v>
                </c:pt>
                <c:pt idx="356">
                  <c:v>98141.962251456876</c:v>
                </c:pt>
                <c:pt idx="357">
                  <c:v>98763.113911276232</c:v>
                </c:pt>
                <c:pt idx="358">
                  <c:v>99384.265571095588</c:v>
                </c:pt>
                <c:pt idx="359">
                  <c:v>100005.41723091494</c:v>
                </c:pt>
                <c:pt idx="360">
                  <c:v>100626.5688907343</c:v>
                </c:pt>
              </c:numCache>
            </c:numRef>
          </c:val>
          <c:smooth val="0"/>
          <c:extLst>
            <c:ext xmlns:c16="http://schemas.microsoft.com/office/drawing/2014/chart" uri="{C3380CC4-5D6E-409C-BE32-E72D297353CC}">
              <c16:uniqueId val="{00000003-B32E-4A46-8E80-26DF5E480FF1}"/>
            </c:ext>
          </c:extLst>
        </c:ser>
        <c:dLbls>
          <c:showLegendKey val="0"/>
          <c:showVal val="0"/>
          <c:showCatName val="0"/>
          <c:showSerName val="0"/>
          <c:showPercent val="0"/>
          <c:showBubbleSize val="0"/>
        </c:dLbls>
        <c:smooth val="0"/>
        <c:axId val="566348800"/>
        <c:axId val="566694656"/>
      </c:lineChart>
      <c:catAx>
        <c:axId val="566348800"/>
        <c:scaling>
          <c:orientation val="minMax"/>
        </c:scaling>
        <c:delete val="1"/>
        <c:axPos val="b"/>
        <c:numFmt formatCode="m/d;@" sourceLinked="0"/>
        <c:majorTickMark val="out"/>
        <c:minorTickMark val="none"/>
        <c:tickLblPos val="nextTo"/>
        <c:crossAx val="566694656"/>
        <c:crosses val="autoZero"/>
        <c:auto val="0"/>
        <c:lblAlgn val="ctr"/>
        <c:lblOffset val="100"/>
        <c:tickLblSkip val="60"/>
        <c:tickMarkSkip val="60"/>
        <c:noMultiLvlLbl val="0"/>
      </c:catAx>
      <c:valAx>
        <c:axId val="566694656"/>
        <c:scaling>
          <c:orientation val="minMax"/>
          <c:max val="200000"/>
        </c:scaling>
        <c:delete val="0"/>
        <c:axPos val="l"/>
        <c:majorGridlines>
          <c:spPr>
            <a:ln w="9525" cap="flat" cmpd="sng" algn="ctr">
              <a:solidFill>
                <a:srgbClr val="000000">
                  <a:lumMod val="15000"/>
                  <a:lumOff val="85000"/>
                </a:srgbClr>
              </a:solidFill>
              <a:prstDash val="solid"/>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300" b="0" i="0" u="none" strike="noStrike" kern="1200" baseline="0">
                <a:solidFill>
                  <a:srgbClr val="595959"/>
                </a:solidFill>
                <a:latin typeface="Arial Narrow" panose="020B0606020202030204" pitchFamily="34" charset="0"/>
                <a:ea typeface="+mn-ea"/>
                <a:cs typeface="+mn-cs"/>
              </a:defRPr>
            </a:pPr>
            <a:endParaRPr lang="en-US"/>
          </a:p>
        </c:txPr>
        <c:crossAx val="566348800"/>
        <c:crosses val="autoZero"/>
        <c:crossBetween val="between"/>
        <c:majorUnit val="50000"/>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5839842993096346E-2"/>
          <c:y val="0.12394237863484471"/>
          <c:w val="0.85950414938907926"/>
          <c:h val="0.78740294990650739"/>
        </c:manualLayout>
      </c:layout>
      <c:lineChart>
        <c:grouping val="standard"/>
        <c:varyColors val="0"/>
        <c:ser>
          <c:idx val="0"/>
          <c:order val="0"/>
          <c:tx>
            <c:strRef>
              <c:f>'S&amp;P Anchor Data'!$C$6</c:f>
              <c:strCache>
                <c:ptCount val="1"/>
                <c:pt idx="0">
                  <c:v>S&amp;P 500 Index (Index Performance)</c:v>
                </c:pt>
              </c:strCache>
            </c:strRef>
          </c:tx>
          <c:spPr>
            <a:ln w="28575" cap="rnd">
              <a:solidFill>
                <a:srgbClr val="81BB00"/>
              </a:solidFill>
              <a:round/>
            </a:ln>
            <a:effectLst/>
          </c:spPr>
          <c:marker>
            <c:symbol val="none"/>
          </c:marker>
          <c:cat>
            <c:strRef>
              <c:f>'S&amp;P Anchor Data'!$B$7:$B$367</c:f>
              <c:strCache>
                <c:ptCount val="361"/>
                <c:pt idx="0">
                  <c:v>12/31/1989</c:v>
                </c:pt>
                <c:pt idx="1">
                  <c:v>1/31/1990</c:v>
                </c:pt>
                <c:pt idx="2">
                  <c:v>2/28/1990</c:v>
                </c:pt>
                <c:pt idx="3">
                  <c:v>3/31/1990</c:v>
                </c:pt>
                <c:pt idx="4">
                  <c:v>4/30/1990</c:v>
                </c:pt>
                <c:pt idx="5">
                  <c:v>5/31/1990</c:v>
                </c:pt>
                <c:pt idx="6">
                  <c:v>6/30/1990</c:v>
                </c:pt>
                <c:pt idx="7">
                  <c:v>7/31/1990</c:v>
                </c:pt>
                <c:pt idx="8">
                  <c:v>8/31/1990</c:v>
                </c:pt>
                <c:pt idx="9">
                  <c:v>9/30/1990</c:v>
                </c:pt>
                <c:pt idx="10">
                  <c:v>10/31/1990</c:v>
                </c:pt>
                <c:pt idx="11">
                  <c:v>11/30/1990</c:v>
                </c:pt>
                <c:pt idx="12">
                  <c:v>12/31/1990</c:v>
                </c:pt>
                <c:pt idx="13">
                  <c:v>1/31/1991</c:v>
                </c:pt>
                <c:pt idx="14">
                  <c:v>2/28/1991</c:v>
                </c:pt>
                <c:pt idx="15">
                  <c:v>3/31/1991</c:v>
                </c:pt>
                <c:pt idx="16">
                  <c:v>4/30/1991</c:v>
                </c:pt>
                <c:pt idx="17">
                  <c:v>5/31/1991</c:v>
                </c:pt>
                <c:pt idx="18">
                  <c:v>6/30/1991</c:v>
                </c:pt>
                <c:pt idx="19">
                  <c:v>7/31/1991</c:v>
                </c:pt>
                <c:pt idx="20">
                  <c:v>8/31/1991</c:v>
                </c:pt>
                <c:pt idx="21">
                  <c:v>9/30/1991</c:v>
                </c:pt>
                <c:pt idx="22">
                  <c:v>10/31/1991</c:v>
                </c:pt>
                <c:pt idx="23">
                  <c:v>11/30/1991</c:v>
                </c:pt>
                <c:pt idx="24">
                  <c:v>12/31/1991</c:v>
                </c:pt>
                <c:pt idx="25">
                  <c:v>1/31/1992</c:v>
                </c:pt>
                <c:pt idx="26">
                  <c:v>2/29/1992</c:v>
                </c:pt>
                <c:pt idx="27">
                  <c:v>3/31/1992</c:v>
                </c:pt>
                <c:pt idx="28">
                  <c:v>4/30/1992</c:v>
                </c:pt>
                <c:pt idx="29">
                  <c:v>5/31/1992</c:v>
                </c:pt>
                <c:pt idx="30">
                  <c:v>6/30/1992</c:v>
                </c:pt>
                <c:pt idx="31">
                  <c:v>7/31/1992</c:v>
                </c:pt>
                <c:pt idx="32">
                  <c:v>8/31/1992</c:v>
                </c:pt>
                <c:pt idx="33">
                  <c:v>9/30/1992</c:v>
                </c:pt>
                <c:pt idx="34">
                  <c:v>10/31/1992</c:v>
                </c:pt>
                <c:pt idx="35">
                  <c:v>11/30/1992</c:v>
                </c:pt>
                <c:pt idx="36">
                  <c:v>12/31/1992</c:v>
                </c:pt>
                <c:pt idx="37">
                  <c:v>1/31/1993</c:v>
                </c:pt>
                <c:pt idx="38">
                  <c:v>2/28/1993</c:v>
                </c:pt>
                <c:pt idx="39">
                  <c:v>3/31/1993</c:v>
                </c:pt>
                <c:pt idx="40">
                  <c:v>4/30/1993</c:v>
                </c:pt>
                <c:pt idx="41">
                  <c:v>5/31/1993</c:v>
                </c:pt>
                <c:pt idx="42">
                  <c:v>6/30/1993</c:v>
                </c:pt>
                <c:pt idx="43">
                  <c:v>7/31/1993</c:v>
                </c:pt>
                <c:pt idx="44">
                  <c:v>8/31/1993</c:v>
                </c:pt>
                <c:pt idx="45">
                  <c:v>9/30/1993</c:v>
                </c:pt>
                <c:pt idx="46">
                  <c:v>10/31/1993</c:v>
                </c:pt>
                <c:pt idx="47">
                  <c:v>11/30/1993</c:v>
                </c:pt>
                <c:pt idx="48">
                  <c:v>12/31/1993</c:v>
                </c:pt>
                <c:pt idx="49">
                  <c:v>1/31/1994</c:v>
                </c:pt>
                <c:pt idx="50">
                  <c:v>2/28/1994</c:v>
                </c:pt>
                <c:pt idx="51">
                  <c:v>3/31/1994</c:v>
                </c:pt>
                <c:pt idx="52">
                  <c:v>4/30/1994</c:v>
                </c:pt>
                <c:pt idx="53">
                  <c:v>5/31/1994</c:v>
                </c:pt>
                <c:pt idx="54">
                  <c:v>6/30/1994</c:v>
                </c:pt>
                <c:pt idx="55">
                  <c:v>7/31/1994</c:v>
                </c:pt>
                <c:pt idx="56">
                  <c:v>8/31/1994</c:v>
                </c:pt>
                <c:pt idx="57">
                  <c:v>9/30/1994</c:v>
                </c:pt>
                <c:pt idx="58">
                  <c:v>10/31/1994</c:v>
                </c:pt>
                <c:pt idx="59">
                  <c:v>11/30/1994</c:v>
                </c:pt>
                <c:pt idx="60">
                  <c:v>12/31/1994</c:v>
                </c:pt>
                <c:pt idx="61">
                  <c:v>1/31/1995</c:v>
                </c:pt>
                <c:pt idx="62">
                  <c:v>2/28/1995</c:v>
                </c:pt>
                <c:pt idx="63">
                  <c:v>3/31/1995</c:v>
                </c:pt>
                <c:pt idx="64">
                  <c:v>4/30/1995</c:v>
                </c:pt>
                <c:pt idx="65">
                  <c:v>5/31/1995</c:v>
                </c:pt>
                <c:pt idx="66">
                  <c:v>6/30/1995</c:v>
                </c:pt>
                <c:pt idx="67">
                  <c:v>7/31/1995</c:v>
                </c:pt>
                <c:pt idx="68">
                  <c:v>8/31/1995</c:v>
                </c:pt>
                <c:pt idx="69">
                  <c:v>9/30/1995</c:v>
                </c:pt>
                <c:pt idx="70">
                  <c:v>10/31/1995</c:v>
                </c:pt>
                <c:pt idx="71">
                  <c:v>11/30/1995</c:v>
                </c:pt>
                <c:pt idx="72">
                  <c:v>12/31/1995</c:v>
                </c:pt>
                <c:pt idx="73">
                  <c:v>1/31/1996</c:v>
                </c:pt>
                <c:pt idx="74">
                  <c:v>2/29/1996</c:v>
                </c:pt>
                <c:pt idx="75">
                  <c:v>3/31/1996</c:v>
                </c:pt>
                <c:pt idx="76">
                  <c:v>4/30/1996</c:v>
                </c:pt>
                <c:pt idx="77">
                  <c:v>5/31/1996</c:v>
                </c:pt>
                <c:pt idx="78">
                  <c:v>6/30/1996</c:v>
                </c:pt>
                <c:pt idx="79">
                  <c:v>7/31/1996</c:v>
                </c:pt>
                <c:pt idx="80">
                  <c:v>8/31/1996</c:v>
                </c:pt>
                <c:pt idx="81">
                  <c:v>9/30/1996</c:v>
                </c:pt>
                <c:pt idx="82">
                  <c:v>10/31/1996</c:v>
                </c:pt>
                <c:pt idx="83">
                  <c:v>11/30/1996</c:v>
                </c:pt>
                <c:pt idx="84">
                  <c:v>12/31/1996</c:v>
                </c:pt>
                <c:pt idx="85">
                  <c:v>1/31/1997</c:v>
                </c:pt>
                <c:pt idx="86">
                  <c:v>2/28/1997</c:v>
                </c:pt>
                <c:pt idx="87">
                  <c:v>3/31/1997</c:v>
                </c:pt>
                <c:pt idx="88">
                  <c:v>4/30/1997</c:v>
                </c:pt>
                <c:pt idx="89">
                  <c:v>5/31/1997</c:v>
                </c:pt>
                <c:pt idx="90">
                  <c:v>6/30/1997</c:v>
                </c:pt>
                <c:pt idx="91">
                  <c:v>7/31/1997</c:v>
                </c:pt>
                <c:pt idx="92">
                  <c:v>8/31/1997</c:v>
                </c:pt>
                <c:pt idx="93">
                  <c:v>9/30/1997</c:v>
                </c:pt>
                <c:pt idx="94">
                  <c:v>10/31/1997</c:v>
                </c:pt>
                <c:pt idx="95">
                  <c:v>11/30/1997</c:v>
                </c:pt>
                <c:pt idx="96">
                  <c:v>12/31/1997</c:v>
                </c:pt>
                <c:pt idx="97">
                  <c:v>1/31/1998</c:v>
                </c:pt>
                <c:pt idx="98">
                  <c:v>2/28/1998</c:v>
                </c:pt>
                <c:pt idx="99">
                  <c:v>3/31/1998</c:v>
                </c:pt>
                <c:pt idx="100">
                  <c:v>4/30/1998</c:v>
                </c:pt>
                <c:pt idx="101">
                  <c:v>5/31/1998</c:v>
                </c:pt>
                <c:pt idx="102">
                  <c:v>6/30/1998</c:v>
                </c:pt>
                <c:pt idx="103">
                  <c:v>7/31/1998</c:v>
                </c:pt>
                <c:pt idx="104">
                  <c:v>8/31/1998</c:v>
                </c:pt>
                <c:pt idx="105">
                  <c:v>9/30/1998</c:v>
                </c:pt>
                <c:pt idx="106">
                  <c:v>10/31/1998</c:v>
                </c:pt>
                <c:pt idx="107">
                  <c:v>11/30/1998</c:v>
                </c:pt>
                <c:pt idx="108">
                  <c:v>12/31/1998</c:v>
                </c:pt>
                <c:pt idx="109">
                  <c:v>1/31/1999</c:v>
                </c:pt>
                <c:pt idx="110">
                  <c:v>2/28/1999</c:v>
                </c:pt>
                <c:pt idx="111">
                  <c:v>3/31/1999</c:v>
                </c:pt>
                <c:pt idx="112">
                  <c:v>4/30/1999</c:v>
                </c:pt>
                <c:pt idx="113">
                  <c:v>5/31/1999</c:v>
                </c:pt>
                <c:pt idx="114">
                  <c:v>6/30/1999</c:v>
                </c:pt>
                <c:pt idx="115">
                  <c:v>7/31/1999</c:v>
                </c:pt>
                <c:pt idx="116">
                  <c:v>8/31/1999</c:v>
                </c:pt>
                <c:pt idx="117">
                  <c:v>9/30/1999</c:v>
                </c:pt>
                <c:pt idx="118">
                  <c:v>10/31/1999</c:v>
                </c:pt>
                <c:pt idx="119">
                  <c:v>11/30/1999</c:v>
                </c:pt>
                <c:pt idx="120">
                  <c:v>12/31/1999</c:v>
                </c:pt>
                <c:pt idx="121">
                  <c:v>1/31/2000</c:v>
                </c:pt>
                <c:pt idx="122">
                  <c:v>2/29/2000</c:v>
                </c:pt>
                <c:pt idx="123">
                  <c:v>3/31/2000</c:v>
                </c:pt>
                <c:pt idx="124">
                  <c:v>4/30/2000</c:v>
                </c:pt>
                <c:pt idx="125">
                  <c:v>5/31/2000</c:v>
                </c:pt>
                <c:pt idx="126">
                  <c:v>6/30/2000</c:v>
                </c:pt>
                <c:pt idx="127">
                  <c:v>7/31/2000</c:v>
                </c:pt>
                <c:pt idx="128">
                  <c:v>8/31/2000</c:v>
                </c:pt>
                <c:pt idx="129">
                  <c:v>9/30/2000</c:v>
                </c:pt>
                <c:pt idx="130">
                  <c:v>10/31/2000</c:v>
                </c:pt>
                <c:pt idx="131">
                  <c:v>11/30/2000</c:v>
                </c:pt>
                <c:pt idx="132">
                  <c:v>12/31/2000</c:v>
                </c:pt>
                <c:pt idx="133">
                  <c:v>1/31/2001</c:v>
                </c:pt>
                <c:pt idx="134">
                  <c:v>2/28/2001</c:v>
                </c:pt>
                <c:pt idx="135">
                  <c:v>3/31/2001</c:v>
                </c:pt>
                <c:pt idx="136">
                  <c:v>4/30/2001</c:v>
                </c:pt>
                <c:pt idx="137">
                  <c:v>5/31/2001</c:v>
                </c:pt>
                <c:pt idx="138">
                  <c:v>6/30/2001</c:v>
                </c:pt>
                <c:pt idx="139">
                  <c:v>7/31/2001</c:v>
                </c:pt>
                <c:pt idx="140">
                  <c:v>8/31/2001</c:v>
                </c:pt>
                <c:pt idx="141">
                  <c:v>9/30/2001</c:v>
                </c:pt>
                <c:pt idx="142">
                  <c:v>10/31/2001</c:v>
                </c:pt>
                <c:pt idx="143">
                  <c:v>11/30/2001</c:v>
                </c:pt>
                <c:pt idx="144">
                  <c:v>12/31/2001</c:v>
                </c:pt>
                <c:pt idx="145">
                  <c:v>1/31/2002</c:v>
                </c:pt>
                <c:pt idx="146">
                  <c:v>2/28/2002</c:v>
                </c:pt>
                <c:pt idx="147">
                  <c:v>3/31/2002</c:v>
                </c:pt>
                <c:pt idx="148">
                  <c:v>4/30/2002</c:v>
                </c:pt>
                <c:pt idx="149">
                  <c:v>5/31/2002</c:v>
                </c:pt>
                <c:pt idx="150">
                  <c:v>6/30/2002</c:v>
                </c:pt>
                <c:pt idx="151">
                  <c:v>7/31/2002</c:v>
                </c:pt>
                <c:pt idx="152">
                  <c:v>8/31/2002</c:v>
                </c:pt>
                <c:pt idx="153">
                  <c:v>9/30/2002</c:v>
                </c:pt>
                <c:pt idx="154">
                  <c:v>10/31/2002</c:v>
                </c:pt>
                <c:pt idx="155">
                  <c:v>11/30/2002</c:v>
                </c:pt>
                <c:pt idx="156">
                  <c:v>12/31/2002</c:v>
                </c:pt>
                <c:pt idx="157">
                  <c:v>1/31/2003</c:v>
                </c:pt>
                <c:pt idx="158">
                  <c:v>2/28/2003</c:v>
                </c:pt>
                <c:pt idx="159">
                  <c:v>3/31/2003</c:v>
                </c:pt>
                <c:pt idx="160">
                  <c:v>4/30/2003</c:v>
                </c:pt>
                <c:pt idx="161">
                  <c:v>5/31/2003</c:v>
                </c:pt>
                <c:pt idx="162">
                  <c:v>6/30/2003</c:v>
                </c:pt>
                <c:pt idx="163">
                  <c:v>7/31/2003</c:v>
                </c:pt>
                <c:pt idx="164">
                  <c:v>8/31/2003</c:v>
                </c:pt>
                <c:pt idx="165">
                  <c:v>9/30/2003</c:v>
                </c:pt>
                <c:pt idx="166">
                  <c:v>10/31/2003</c:v>
                </c:pt>
                <c:pt idx="167">
                  <c:v>11/30/2003</c:v>
                </c:pt>
                <c:pt idx="168">
                  <c:v>12/31/2003</c:v>
                </c:pt>
                <c:pt idx="169">
                  <c:v>1/31/2004</c:v>
                </c:pt>
                <c:pt idx="170">
                  <c:v>2/29/2004</c:v>
                </c:pt>
                <c:pt idx="171">
                  <c:v>3/31/2004</c:v>
                </c:pt>
                <c:pt idx="172">
                  <c:v>4/30/2004</c:v>
                </c:pt>
                <c:pt idx="173">
                  <c:v>5/31/2004</c:v>
                </c:pt>
                <c:pt idx="174">
                  <c:v>6/30/2004</c:v>
                </c:pt>
                <c:pt idx="175">
                  <c:v>7/31/2004</c:v>
                </c:pt>
                <c:pt idx="176">
                  <c:v>8/31/2004</c:v>
                </c:pt>
                <c:pt idx="177">
                  <c:v>9/30/2004</c:v>
                </c:pt>
                <c:pt idx="178">
                  <c:v>10/31/2004</c:v>
                </c:pt>
                <c:pt idx="179">
                  <c:v>11/30/2004</c:v>
                </c:pt>
                <c:pt idx="180">
                  <c:v>12/31/2004</c:v>
                </c:pt>
                <c:pt idx="181">
                  <c:v>1/31/2005</c:v>
                </c:pt>
                <c:pt idx="182">
                  <c:v>2/28/2005</c:v>
                </c:pt>
                <c:pt idx="183">
                  <c:v>3/31/2005</c:v>
                </c:pt>
                <c:pt idx="184">
                  <c:v>4/30/2005</c:v>
                </c:pt>
                <c:pt idx="185">
                  <c:v>5/31/2005</c:v>
                </c:pt>
                <c:pt idx="186">
                  <c:v>6/30/2005</c:v>
                </c:pt>
                <c:pt idx="187">
                  <c:v>7/31/2005</c:v>
                </c:pt>
                <c:pt idx="188">
                  <c:v>8/31/2005</c:v>
                </c:pt>
                <c:pt idx="189">
                  <c:v>9/30/2005</c:v>
                </c:pt>
                <c:pt idx="190">
                  <c:v>10/31/2005</c:v>
                </c:pt>
                <c:pt idx="191">
                  <c:v>11/30/2005</c:v>
                </c:pt>
                <c:pt idx="192">
                  <c:v>12/31/2005</c:v>
                </c:pt>
                <c:pt idx="193">
                  <c:v>1/31/2006</c:v>
                </c:pt>
                <c:pt idx="194">
                  <c:v>2/28/2006</c:v>
                </c:pt>
                <c:pt idx="195">
                  <c:v>3/31/2006</c:v>
                </c:pt>
                <c:pt idx="196">
                  <c:v>4/30/2006</c:v>
                </c:pt>
                <c:pt idx="197">
                  <c:v>5/31/2006</c:v>
                </c:pt>
                <c:pt idx="198">
                  <c:v>6/30/2006</c:v>
                </c:pt>
                <c:pt idx="199">
                  <c:v>7/31/2006</c:v>
                </c:pt>
                <c:pt idx="200">
                  <c:v>8/31/2006</c:v>
                </c:pt>
                <c:pt idx="201">
                  <c:v>9/30/2006</c:v>
                </c:pt>
                <c:pt idx="202">
                  <c:v>10/31/2006</c:v>
                </c:pt>
                <c:pt idx="203">
                  <c:v>11/30/2006</c:v>
                </c:pt>
                <c:pt idx="204">
                  <c:v>12/31/2006</c:v>
                </c:pt>
                <c:pt idx="205">
                  <c:v>1/31/2007</c:v>
                </c:pt>
                <c:pt idx="206">
                  <c:v>2/28/2007</c:v>
                </c:pt>
                <c:pt idx="207">
                  <c:v>3/31/2007</c:v>
                </c:pt>
                <c:pt idx="208">
                  <c:v>4/30/2007</c:v>
                </c:pt>
                <c:pt idx="209">
                  <c:v>5/31/2007</c:v>
                </c:pt>
                <c:pt idx="210">
                  <c:v>6/30/2007</c:v>
                </c:pt>
                <c:pt idx="211">
                  <c:v>7/31/2007</c:v>
                </c:pt>
                <c:pt idx="212">
                  <c:v>8/31/2007</c:v>
                </c:pt>
                <c:pt idx="213">
                  <c:v>9/30/2007</c:v>
                </c:pt>
                <c:pt idx="214">
                  <c:v>10/31/2007</c:v>
                </c:pt>
                <c:pt idx="215">
                  <c:v>11/30/2007</c:v>
                </c:pt>
                <c:pt idx="216">
                  <c:v>12/31/2007</c:v>
                </c:pt>
                <c:pt idx="217">
                  <c:v>1/31/2008</c:v>
                </c:pt>
                <c:pt idx="218">
                  <c:v>2/29/2008</c:v>
                </c:pt>
                <c:pt idx="219">
                  <c:v>3/31/2008</c:v>
                </c:pt>
                <c:pt idx="220">
                  <c:v>4/30/2008</c:v>
                </c:pt>
                <c:pt idx="221">
                  <c:v>5/31/2008</c:v>
                </c:pt>
                <c:pt idx="222">
                  <c:v>6/30/2008</c:v>
                </c:pt>
                <c:pt idx="223">
                  <c:v>7/31/2008</c:v>
                </c:pt>
                <c:pt idx="224">
                  <c:v>8/31/2008</c:v>
                </c:pt>
                <c:pt idx="225">
                  <c:v>9/30/2008</c:v>
                </c:pt>
                <c:pt idx="226">
                  <c:v>10/31/2008</c:v>
                </c:pt>
                <c:pt idx="227">
                  <c:v>11/30/2008</c:v>
                </c:pt>
                <c:pt idx="228">
                  <c:v>12/31/2008</c:v>
                </c:pt>
                <c:pt idx="229">
                  <c:v>1/31/2009</c:v>
                </c:pt>
                <c:pt idx="230">
                  <c:v>2/28/2009</c:v>
                </c:pt>
                <c:pt idx="231">
                  <c:v>3/31/2009</c:v>
                </c:pt>
                <c:pt idx="232">
                  <c:v>4/30/2009</c:v>
                </c:pt>
                <c:pt idx="233">
                  <c:v>5/31/2009</c:v>
                </c:pt>
                <c:pt idx="234">
                  <c:v>6/30/2009</c:v>
                </c:pt>
                <c:pt idx="235">
                  <c:v>7/31/2009</c:v>
                </c:pt>
                <c:pt idx="236">
                  <c:v>8/31/2009</c:v>
                </c:pt>
                <c:pt idx="237">
                  <c:v>9/30/2009</c:v>
                </c:pt>
                <c:pt idx="238">
                  <c:v>10/31/2009</c:v>
                </c:pt>
                <c:pt idx="239">
                  <c:v>11/30/2009</c:v>
                </c:pt>
                <c:pt idx="240">
                  <c:v>12/31/2009</c:v>
                </c:pt>
                <c:pt idx="241">
                  <c:v>1/31/2010</c:v>
                </c:pt>
                <c:pt idx="242">
                  <c:v>2/28/2010</c:v>
                </c:pt>
                <c:pt idx="243">
                  <c:v>3/31/2010</c:v>
                </c:pt>
                <c:pt idx="244">
                  <c:v>4/30/2010</c:v>
                </c:pt>
                <c:pt idx="245">
                  <c:v>5/31/2010</c:v>
                </c:pt>
                <c:pt idx="246">
                  <c:v>6/30/2010</c:v>
                </c:pt>
                <c:pt idx="247">
                  <c:v>7/31/2010</c:v>
                </c:pt>
                <c:pt idx="248">
                  <c:v>8/31/2010</c:v>
                </c:pt>
                <c:pt idx="249">
                  <c:v>9/30/2010</c:v>
                </c:pt>
                <c:pt idx="250">
                  <c:v>10/31/2010</c:v>
                </c:pt>
                <c:pt idx="251">
                  <c:v>11/30/2010</c:v>
                </c:pt>
                <c:pt idx="252">
                  <c:v>12/31/2010</c:v>
                </c:pt>
                <c:pt idx="253">
                  <c:v>1/31/2011</c:v>
                </c:pt>
                <c:pt idx="254">
                  <c:v>2/28/2011</c:v>
                </c:pt>
                <c:pt idx="255">
                  <c:v>3/31/2011</c:v>
                </c:pt>
                <c:pt idx="256">
                  <c:v>4/30/2011</c:v>
                </c:pt>
                <c:pt idx="257">
                  <c:v>5/31/2011</c:v>
                </c:pt>
                <c:pt idx="258">
                  <c:v>6/30/2011</c:v>
                </c:pt>
                <c:pt idx="259">
                  <c:v>7/31/2011</c:v>
                </c:pt>
                <c:pt idx="260">
                  <c:v>8/31/2011</c:v>
                </c:pt>
                <c:pt idx="261">
                  <c:v>9/30/2011</c:v>
                </c:pt>
                <c:pt idx="262">
                  <c:v>10/31/2011</c:v>
                </c:pt>
                <c:pt idx="263">
                  <c:v>11/30/2011</c:v>
                </c:pt>
                <c:pt idx="264">
                  <c:v>12/31/2011</c:v>
                </c:pt>
                <c:pt idx="265">
                  <c:v>1/31/2012</c:v>
                </c:pt>
                <c:pt idx="266">
                  <c:v>2/29/2012</c:v>
                </c:pt>
                <c:pt idx="267">
                  <c:v>3/31/2012</c:v>
                </c:pt>
                <c:pt idx="268">
                  <c:v>4/30/2012</c:v>
                </c:pt>
                <c:pt idx="269">
                  <c:v>5/31/2012</c:v>
                </c:pt>
                <c:pt idx="270">
                  <c:v>6/30/2012</c:v>
                </c:pt>
                <c:pt idx="271">
                  <c:v>7/31/2012</c:v>
                </c:pt>
                <c:pt idx="272">
                  <c:v>8/31/2012</c:v>
                </c:pt>
                <c:pt idx="273">
                  <c:v>9/30/2012</c:v>
                </c:pt>
                <c:pt idx="274">
                  <c:v>10/31/2012</c:v>
                </c:pt>
                <c:pt idx="275">
                  <c:v>11/30/2012</c:v>
                </c:pt>
                <c:pt idx="276">
                  <c:v>12/31/2012</c:v>
                </c:pt>
                <c:pt idx="277">
                  <c:v>1/31/2013</c:v>
                </c:pt>
                <c:pt idx="278">
                  <c:v>2/28/2013</c:v>
                </c:pt>
                <c:pt idx="279">
                  <c:v>3/31/2013</c:v>
                </c:pt>
                <c:pt idx="280">
                  <c:v>4/30/2013</c:v>
                </c:pt>
                <c:pt idx="281">
                  <c:v>5/31/2013</c:v>
                </c:pt>
                <c:pt idx="282">
                  <c:v>6/30/2013</c:v>
                </c:pt>
                <c:pt idx="283">
                  <c:v>7/31/2013</c:v>
                </c:pt>
                <c:pt idx="284">
                  <c:v>8/31/2013</c:v>
                </c:pt>
                <c:pt idx="285">
                  <c:v>9/30/2013</c:v>
                </c:pt>
                <c:pt idx="286">
                  <c:v>10/31/2013</c:v>
                </c:pt>
                <c:pt idx="287">
                  <c:v>11/30/2013</c:v>
                </c:pt>
                <c:pt idx="288">
                  <c:v>12/31/2013</c:v>
                </c:pt>
                <c:pt idx="289">
                  <c:v>1/31/2014</c:v>
                </c:pt>
                <c:pt idx="290">
                  <c:v>2/28/2014</c:v>
                </c:pt>
                <c:pt idx="291">
                  <c:v>3/31/2014</c:v>
                </c:pt>
                <c:pt idx="292">
                  <c:v>4/30/2014</c:v>
                </c:pt>
                <c:pt idx="293">
                  <c:v>5/31/2014</c:v>
                </c:pt>
                <c:pt idx="294">
                  <c:v>6/30/2014</c:v>
                </c:pt>
                <c:pt idx="295">
                  <c:v>7/31/2014</c:v>
                </c:pt>
                <c:pt idx="296">
                  <c:v>8/31/2014</c:v>
                </c:pt>
                <c:pt idx="297">
                  <c:v>9/30/2014</c:v>
                </c:pt>
                <c:pt idx="298">
                  <c:v>10/31/2014</c:v>
                </c:pt>
                <c:pt idx="299">
                  <c:v>11/30/2014</c:v>
                </c:pt>
                <c:pt idx="300">
                  <c:v>12/31/2014</c:v>
                </c:pt>
                <c:pt idx="301">
                  <c:v>1/31/2015</c:v>
                </c:pt>
                <c:pt idx="302">
                  <c:v>2/28/2015</c:v>
                </c:pt>
                <c:pt idx="303">
                  <c:v>3/31/2015</c:v>
                </c:pt>
                <c:pt idx="304">
                  <c:v>4/30/2015</c:v>
                </c:pt>
                <c:pt idx="305">
                  <c:v>5/31/2015</c:v>
                </c:pt>
                <c:pt idx="306">
                  <c:v>6/30/2015</c:v>
                </c:pt>
                <c:pt idx="307">
                  <c:v>7/31/2015</c:v>
                </c:pt>
                <c:pt idx="308">
                  <c:v>8/31/2015</c:v>
                </c:pt>
                <c:pt idx="309">
                  <c:v>9/30/2015</c:v>
                </c:pt>
                <c:pt idx="310">
                  <c:v>10/31/2015</c:v>
                </c:pt>
                <c:pt idx="311">
                  <c:v>11/30/2015</c:v>
                </c:pt>
                <c:pt idx="312">
                  <c:v>12/31/2015</c:v>
                </c:pt>
                <c:pt idx="313">
                  <c:v>1/31/2016</c:v>
                </c:pt>
                <c:pt idx="314">
                  <c:v>2/29/2016</c:v>
                </c:pt>
                <c:pt idx="315">
                  <c:v>3/31/2016</c:v>
                </c:pt>
                <c:pt idx="316">
                  <c:v>4/30/2016</c:v>
                </c:pt>
                <c:pt idx="317">
                  <c:v>5/31/2016</c:v>
                </c:pt>
                <c:pt idx="318">
                  <c:v>6/30/2016</c:v>
                </c:pt>
                <c:pt idx="319">
                  <c:v>7/31/2016</c:v>
                </c:pt>
                <c:pt idx="320">
                  <c:v>8/31/2016</c:v>
                </c:pt>
                <c:pt idx="321">
                  <c:v>9/30/2016</c:v>
                </c:pt>
                <c:pt idx="322">
                  <c:v>10/31/2016</c:v>
                </c:pt>
                <c:pt idx="323">
                  <c:v>11/30/2016</c:v>
                </c:pt>
                <c:pt idx="324">
                  <c:v>12/31/2016</c:v>
                </c:pt>
                <c:pt idx="325">
                  <c:v>1/31/2017</c:v>
                </c:pt>
                <c:pt idx="326">
                  <c:v>2/28/2017</c:v>
                </c:pt>
                <c:pt idx="327">
                  <c:v>3/31/2017</c:v>
                </c:pt>
                <c:pt idx="328">
                  <c:v>4/30/2017</c:v>
                </c:pt>
                <c:pt idx="329">
                  <c:v>5/31/2017</c:v>
                </c:pt>
                <c:pt idx="330">
                  <c:v>6/30/2017</c:v>
                </c:pt>
                <c:pt idx="331">
                  <c:v>7/31/2017</c:v>
                </c:pt>
                <c:pt idx="332">
                  <c:v>8/31/2017</c:v>
                </c:pt>
                <c:pt idx="333">
                  <c:v>9/30/2017</c:v>
                </c:pt>
                <c:pt idx="334">
                  <c:v>10/31/2017</c:v>
                </c:pt>
                <c:pt idx="335">
                  <c:v>11/30/2017</c:v>
                </c:pt>
                <c:pt idx="336">
                  <c:v>12/31/2017</c:v>
                </c:pt>
                <c:pt idx="337">
                  <c:v>1/31/2018</c:v>
                </c:pt>
                <c:pt idx="338">
                  <c:v>2/28/2018</c:v>
                </c:pt>
                <c:pt idx="339">
                  <c:v>3/31/2018</c:v>
                </c:pt>
                <c:pt idx="340">
                  <c:v>4/30/2018</c:v>
                </c:pt>
                <c:pt idx="341">
                  <c:v>5/31/2018</c:v>
                </c:pt>
                <c:pt idx="342">
                  <c:v>6/30/2018</c:v>
                </c:pt>
                <c:pt idx="343">
                  <c:v>7/31/2018</c:v>
                </c:pt>
                <c:pt idx="344">
                  <c:v>8/31/2018</c:v>
                </c:pt>
                <c:pt idx="345">
                  <c:v>9/30/2018</c:v>
                </c:pt>
                <c:pt idx="346">
                  <c:v>10/31/2018</c:v>
                </c:pt>
                <c:pt idx="347">
                  <c:v>11/30/2018</c:v>
                </c:pt>
                <c:pt idx="348">
                  <c:v>12/31/2018</c:v>
                </c:pt>
                <c:pt idx="349">
                  <c:v>1/31/2019</c:v>
                </c:pt>
                <c:pt idx="350">
                  <c:v>2/28/2019</c:v>
                </c:pt>
                <c:pt idx="351">
                  <c:v>3/31/2019</c:v>
                </c:pt>
                <c:pt idx="352">
                  <c:v>4/30/2019</c:v>
                </c:pt>
                <c:pt idx="353">
                  <c:v>5/31/2019</c:v>
                </c:pt>
                <c:pt idx="354">
                  <c:v>6/30/2019</c:v>
                </c:pt>
                <c:pt idx="355">
                  <c:v>7/31/2019</c:v>
                </c:pt>
                <c:pt idx="356">
                  <c:v>8/31/2019</c:v>
                </c:pt>
                <c:pt idx="357">
                  <c:v>9/30/2019</c:v>
                </c:pt>
                <c:pt idx="358">
                  <c:v>10/31/2019</c:v>
                </c:pt>
                <c:pt idx="359">
                  <c:v>11/30/2019</c:v>
                </c:pt>
                <c:pt idx="360">
                  <c:v>12/31/2019</c:v>
                </c:pt>
              </c:strCache>
            </c:strRef>
          </c:cat>
          <c:val>
            <c:numRef>
              <c:f>'S&amp;P Anchor Data'!$C$7:$C$367</c:f>
              <c:numCache>
                <c:formatCode>"$"#,##0</c:formatCode>
                <c:ptCount val="361"/>
                <c:pt idx="0">
                  <c:v>10000</c:v>
                </c:pt>
                <c:pt idx="1">
                  <c:v>9328.6369999999988</c:v>
                </c:pt>
                <c:pt idx="2">
                  <c:v>9448.7954417421988</c:v>
                </c:pt>
                <c:pt idx="3">
                  <c:v>9699.1705682370266</c:v>
                </c:pt>
                <c:pt idx="4">
                  <c:v>9457.1976007347639</c:v>
                </c:pt>
                <c:pt idx="5">
                  <c:v>10379.323544233928</c:v>
                </c:pt>
                <c:pt idx="6">
                  <c:v>10309.304627604526</c:v>
                </c:pt>
                <c:pt idx="7">
                  <c:v>10276.242687663798</c:v>
                </c:pt>
                <c:pt idx="8">
                  <c:v>9347.3669453802559</c:v>
                </c:pt>
                <c:pt idx="9">
                  <c:v>8892.4726592998522</c:v>
                </c:pt>
                <c:pt idx="10">
                  <c:v>8854.601396738426</c:v>
                </c:pt>
                <c:pt idx="11">
                  <c:v>9426.970800164856</c:v>
                </c:pt>
                <c:pt idx="12">
                  <c:v>9689.5760403508866</c:v>
                </c:pt>
                <c:pt idx="13">
                  <c:v>10111.559014823377</c:v>
                </c:pt>
                <c:pt idx="14">
                  <c:v>10834.691202392076</c:v>
                </c:pt>
                <c:pt idx="15">
                  <c:v>11097.060834141843</c:v>
                </c:pt>
                <c:pt idx="16">
                  <c:v>11123.322028605839</c:v>
                </c:pt>
                <c:pt idx="17">
                  <c:v>11603.191039577518</c:v>
                </c:pt>
                <c:pt idx="18">
                  <c:v>11071.603605609418</c:v>
                </c:pt>
                <c:pt idx="19">
                  <c:v>11587.64329954435</c:v>
                </c:pt>
                <c:pt idx="20">
                  <c:v>11862.177744597155</c:v>
                </c:pt>
                <c:pt idx="21">
                  <c:v>11663.665386259096</c:v>
                </c:pt>
                <c:pt idx="22">
                  <c:v>11820.477535544656</c:v>
                </c:pt>
                <c:pt idx="23">
                  <c:v>11344.199762395969</c:v>
                </c:pt>
                <c:pt idx="24">
                  <c:v>12641.582571482313</c:v>
                </c:pt>
                <c:pt idx="25">
                  <c:v>12406.007944420997</c:v>
                </c:pt>
                <c:pt idx="26">
                  <c:v>12566.679393909988</c:v>
                </c:pt>
                <c:pt idx="27">
                  <c:v>12322.27381638165</c:v>
                </c:pt>
                <c:pt idx="28">
                  <c:v>12684.070562359197</c:v>
                </c:pt>
                <c:pt idx="29">
                  <c:v>12746.244071034713</c:v>
                </c:pt>
                <c:pt idx="30">
                  <c:v>12556.618197989928</c:v>
                </c:pt>
                <c:pt idx="31">
                  <c:v>13069.584931599673</c:v>
                </c:pt>
                <c:pt idx="32">
                  <c:v>12802.108034223527</c:v>
                </c:pt>
                <c:pt idx="33">
                  <c:v>12952.53536404726</c:v>
                </c:pt>
                <c:pt idx="34">
                  <c:v>12997.288964237117</c:v>
                </c:pt>
                <c:pt idx="35">
                  <c:v>13439.847953198287</c:v>
                </c:pt>
                <c:pt idx="36">
                  <c:v>13604.795207127889</c:v>
                </c:pt>
                <c:pt idx="37">
                  <c:v>13718.531295059476</c:v>
                </c:pt>
                <c:pt idx="38">
                  <c:v>13905.513504758006</c:v>
                </c:pt>
                <c:pt idx="39">
                  <c:v>14198.900371989494</c:v>
                </c:pt>
                <c:pt idx="40">
                  <c:v>13855.704430658283</c:v>
                </c:pt>
                <c:pt idx="41">
                  <c:v>14226.344524178392</c:v>
                </c:pt>
                <c:pt idx="42">
                  <c:v>14268.016332558616</c:v>
                </c:pt>
                <c:pt idx="43">
                  <c:v>14210.617529654366</c:v>
                </c:pt>
                <c:pt idx="44">
                  <c:v>14749.822359076066</c:v>
                </c:pt>
                <c:pt idx="45">
                  <c:v>14636.694171546425</c:v>
                </c:pt>
                <c:pt idx="46">
                  <c:v>14939.47175451787</c:v>
                </c:pt>
                <c:pt idx="47">
                  <c:v>14797.073191595331</c:v>
                </c:pt>
                <c:pt idx="48">
                  <c:v>14975.980164432951</c:v>
                </c:pt>
                <c:pt idx="49">
                  <c:v>15485.12155727921</c:v>
                </c:pt>
                <c:pt idx="50">
                  <c:v>15064.818193922914</c:v>
                </c:pt>
                <c:pt idx="51">
                  <c:v>14408.040328086096</c:v>
                </c:pt>
                <c:pt idx="52">
                  <c:v>14592.806155645407</c:v>
                </c:pt>
                <c:pt idx="53">
                  <c:v>14832.29015674632</c:v>
                </c:pt>
                <c:pt idx="54">
                  <c:v>14468.715127508091</c:v>
                </c:pt>
                <c:pt idx="55">
                  <c:v>14943.834454250662</c:v>
                </c:pt>
                <c:pt idx="56">
                  <c:v>15556.516723040486</c:v>
                </c:pt>
                <c:pt idx="57">
                  <c:v>15176.106997005289</c:v>
                </c:pt>
                <c:pt idx="58">
                  <c:v>15517.04886396791</c:v>
                </c:pt>
                <c:pt idx="59">
                  <c:v>14951.94742673504</c:v>
                </c:pt>
                <c:pt idx="60">
                  <c:v>15173.732653305286</c:v>
                </c:pt>
                <c:pt idx="61">
                  <c:v>15567.237614323247</c:v>
                </c:pt>
                <c:pt idx="62">
                  <c:v>16173.914658286085</c:v>
                </c:pt>
                <c:pt idx="63">
                  <c:v>16651.164827673994</c:v>
                </c:pt>
                <c:pt idx="64">
                  <c:v>17141.486683005063</c:v>
                </c:pt>
                <c:pt idx="65">
                  <c:v>17826.587337859401</c:v>
                </c:pt>
                <c:pt idx="66">
                  <c:v>18240.65439524953</c:v>
                </c:pt>
                <c:pt idx="67">
                  <c:v>18845.565568828311</c:v>
                </c:pt>
                <c:pt idx="68">
                  <c:v>18892.950858894572</c:v>
                </c:pt>
                <c:pt idx="69">
                  <c:v>19690.2768389269</c:v>
                </c:pt>
                <c:pt idx="70">
                  <c:v>19619.893944366155</c:v>
                </c:pt>
                <c:pt idx="71">
                  <c:v>20481.171972714732</c:v>
                </c:pt>
                <c:pt idx="72">
                  <c:v>20875.688499721949</c:v>
                </c:pt>
                <c:pt idx="73">
                  <c:v>21586.211345929634</c:v>
                </c:pt>
                <c:pt idx="74">
                  <c:v>21786.350063044552</c:v>
                </c:pt>
                <c:pt idx="75">
                  <c:v>21996.050218306373</c:v>
                </c:pt>
                <c:pt idx="76">
                  <c:v>22320.353383910013</c:v>
                </c:pt>
                <c:pt idx="77">
                  <c:v>22895.979673433685</c:v>
                </c:pt>
                <c:pt idx="78">
                  <c:v>22983.318677495961</c:v>
                </c:pt>
                <c:pt idx="79">
                  <c:v>21967.922553319793</c:v>
                </c:pt>
                <c:pt idx="80">
                  <c:v>22431.311714867265</c:v>
                </c:pt>
                <c:pt idx="81">
                  <c:v>23693.853608476227</c:v>
                </c:pt>
                <c:pt idx="82">
                  <c:v>24347.356154236968</c:v>
                </c:pt>
                <c:pt idx="83">
                  <c:v>26187.692459660433</c:v>
                </c:pt>
                <c:pt idx="84">
                  <c:v>25668.780714803015</c:v>
                </c:pt>
                <c:pt idx="85">
                  <c:v>27272.460891862975</c:v>
                </c:pt>
                <c:pt idx="86">
                  <c:v>27486.206076856863</c:v>
                </c:pt>
                <c:pt idx="87">
                  <c:v>26356.841847088537</c:v>
                </c:pt>
                <c:pt idx="88">
                  <c:v>27930.300498728582</c:v>
                </c:pt>
                <c:pt idx="89">
                  <c:v>29630.808914293171</c:v>
                </c:pt>
                <c:pt idx="90">
                  <c:v>30958.325452190442</c:v>
                </c:pt>
                <c:pt idx="91">
                  <c:v>33421.602012607604</c:v>
                </c:pt>
                <c:pt idx="92">
                  <c:v>31549.263708977702</c:v>
                </c:pt>
                <c:pt idx="93">
                  <c:v>33277.106459895425</c:v>
                </c:pt>
                <c:pt idx="94">
                  <c:v>32165.734296901068</c:v>
                </c:pt>
                <c:pt idx="95">
                  <c:v>33654.776201560649</c:v>
                </c:pt>
                <c:pt idx="96">
                  <c:v>34232.753231613395</c:v>
                </c:pt>
                <c:pt idx="97">
                  <c:v>34611.398291832942</c:v>
                </c:pt>
                <c:pt idx="98">
                  <c:v>37107.74539363139</c:v>
                </c:pt>
                <c:pt idx="99">
                  <c:v>39007.977373621165</c:v>
                </c:pt>
                <c:pt idx="100">
                  <c:v>39400.421030786223</c:v>
                </c:pt>
                <c:pt idx="101">
                  <c:v>38723.214474193279</c:v>
                </c:pt>
                <c:pt idx="102">
                  <c:v>40296.112722920538</c:v>
                </c:pt>
                <c:pt idx="103">
                  <c:v>39867.015536979248</c:v>
                </c:pt>
                <c:pt idx="104">
                  <c:v>34103.146084883185</c:v>
                </c:pt>
                <c:pt idx="105">
                  <c:v>36287.824315912279</c:v>
                </c:pt>
                <c:pt idx="106">
                  <c:v>39239.534006287489</c:v>
                </c:pt>
                <c:pt idx="107">
                  <c:v>41617.759759387161</c:v>
                </c:pt>
                <c:pt idx="108">
                  <c:v>44015.987327297829</c:v>
                </c:pt>
                <c:pt idx="109">
                  <c:v>45856.568656573581</c:v>
                </c:pt>
                <c:pt idx="110">
                  <c:v>44431.392359295933</c:v>
                </c:pt>
                <c:pt idx="111">
                  <c:v>46209.034606781293</c:v>
                </c:pt>
                <c:pt idx="112">
                  <c:v>47998.488713735824</c:v>
                </c:pt>
                <c:pt idx="113">
                  <c:v>46865.081200342895</c:v>
                </c:pt>
                <c:pt idx="114">
                  <c:v>49465.980730767049</c:v>
                </c:pt>
                <c:pt idx="115">
                  <c:v>47921.415375644989</c:v>
                </c:pt>
                <c:pt idx="116">
                  <c:v>47684.328965215522</c:v>
                </c:pt>
                <c:pt idx="117">
                  <c:v>46377.115539396</c:v>
                </c:pt>
                <c:pt idx="118">
                  <c:v>49311.891874709858</c:v>
                </c:pt>
                <c:pt idx="119">
                  <c:v>50314.304012738954</c:v>
                </c:pt>
                <c:pt idx="120">
                  <c:v>53277.620293303626</c:v>
                </c:pt>
                <c:pt idx="121">
                  <c:v>50600.819455717319</c:v>
                </c:pt>
                <c:pt idx="122">
                  <c:v>49642.966183748373</c:v>
                </c:pt>
                <c:pt idx="123">
                  <c:v>54499.48792253829</c:v>
                </c:pt>
                <c:pt idx="124">
                  <c:v>52859.827228798385</c:v>
                </c:pt>
                <c:pt idx="125">
                  <c:v>51775.302153545126</c:v>
                </c:pt>
                <c:pt idx="126">
                  <c:v>53051.718677536475</c:v>
                </c:pt>
                <c:pt idx="127">
                  <c:v>52222.308107731871</c:v>
                </c:pt>
                <c:pt idx="128">
                  <c:v>55466.06544245877</c:v>
                </c:pt>
                <c:pt idx="129">
                  <c:v>52537.828809735409</c:v>
                </c:pt>
                <c:pt idx="130">
                  <c:v>52315.70412331073</c:v>
                </c:pt>
                <c:pt idx="131">
                  <c:v>48191.165399651385</c:v>
                </c:pt>
                <c:pt idx="132">
                  <c:v>48427.017782233823</c:v>
                </c:pt>
                <c:pt idx="133">
                  <c:v>50145.164788831476</c:v>
                </c:pt>
                <c:pt idx="134">
                  <c:v>45572.843416605683</c:v>
                </c:pt>
                <c:pt idx="135">
                  <c:v>42685.794671595031</c:v>
                </c:pt>
                <c:pt idx="136">
                  <c:v>46002.92911842202</c:v>
                </c:pt>
                <c:pt idx="137">
                  <c:v>46311.125742050892</c:v>
                </c:pt>
                <c:pt idx="138">
                  <c:v>45183.977777065411</c:v>
                </c:pt>
                <c:pt idx="139">
                  <c:v>44739.177663032424</c:v>
                </c:pt>
                <c:pt idx="140">
                  <c:v>41938.433558642333</c:v>
                </c:pt>
                <c:pt idx="141">
                  <c:v>38551.804396541425</c:v>
                </c:pt>
                <c:pt idx="142">
                  <c:v>39286.94489939863</c:v>
                </c:pt>
                <c:pt idx="143">
                  <c:v>42300.497152240881</c:v>
                </c:pt>
                <c:pt idx="144">
                  <c:v>42671.062197443658</c:v>
                </c:pt>
                <c:pt idx="145">
                  <c:v>42048.354852583921</c:v>
                </c:pt>
                <c:pt idx="146">
                  <c:v>41237.448124416354</c:v>
                </c:pt>
                <c:pt idx="147">
                  <c:v>42788.359682161965</c:v>
                </c:pt>
                <c:pt idx="148">
                  <c:v>40194.182732515881</c:v>
                </c:pt>
                <c:pt idx="149">
                  <c:v>39898.068168907164</c:v>
                </c:pt>
                <c:pt idx="150">
                  <c:v>37056.136752849539</c:v>
                </c:pt>
                <c:pt idx="151">
                  <c:v>34167.455257190559</c:v>
                </c:pt>
                <c:pt idx="152">
                  <c:v>34391.785101427173</c:v>
                </c:pt>
                <c:pt idx="153">
                  <c:v>30654.103092496618</c:v>
                </c:pt>
                <c:pt idx="154">
                  <c:v>33352.148499465184</c:v>
                </c:pt>
                <c:pt idx="155">
                  <c:v>35315.222607995202</c:v>
                </c:pt>
                <c:pt idx="156">
                  <c:v>33240.541567832006</c:v>
                </c:pt>
                <c:pt idx="157">
                  <c:v>32369.755720650297</c:v>
                </c:pt>
                <c:pt idx="158">
                  <c:v>31884.083142793232</c:v>
                </c:pt>
                <c:pt idx="159">
                  <c:v>32193.658459659866</c:v>
                </c:pt>
                <c:pt idx="160">
                  <c:v>34845.453326347888</c:v>
                </c:pt>
                <c:pt idx="161">
                  <c:v>36681.380117570501</c:v>
                </c:pt>
                <c:pt idx="162">
                  <c:v>37149.298806764265</c:v>
                </c:pt>
                <c:pt idx="163">
                  <c:v>37804.300383605616</c:v>
                </c:pt>
                <c:pt idx="164">
                  <c:v>38541.559849686688</c:v>
                </c:pt>
                <c:pt idx="165">
                  <c:v>38132.267754862936</c:v>
                </c:pt>
                <c:pt idx="166">
                  <c:v>40289.406328528756</c:v>
                </c:pt>
                <c:pt idx="167">
                  <c:v>40643.876554347778</c:v>
                </c:pt>
                <c:pt idx="168">
                  <c:v>42775.432467077575</c:v>
                </c:pt>
                <c:pt idx="169">
                  <c:v>43560.575530010778</c:v>
                </c:pt>
                <c:pt idx="170">
                  <c:v>44166.045749590157</c:v>
                </c:pt>
                <c:pt idx="171">
                  <c:v>43499.739116993544</c:v>
                </c:pt>
                <c:pt idx="172">
                  <c:v>42816.880212334981</c:v>
                </c:pt>
                <c:pt idx="173">
                  <c:v>43404.430569360731</c:v>
                </c:pt>
                <c:pt idx="174">
                  <c:v>44248.4253813389</c:v>
                </c:pt>
                <c:pt idx="175">
                  <c:v>42783.952945862875</c:v>
                </c:pt>
                <c:pt idx="176">
                  <c:v>42957.014035528897</c:v>
                </c:pt>
                <c:pt idx="177">
                  <c:v>43422.264271742097</c:v>
                </c:pt>
                <c:pt idx="178">
                  <c:v>44085.621860795072</c:v>
                </c:pt>
                <c:pt idx="179">
                  <c:v>45869.401066840008</c:v>
                </c:pt>
                <c:pt idx="180">
                  <c:v>47430.272567983084</c:v>
                </c:pt>
                <c:pt idx="181">
                  <c:v>46274.169160193007</c:v>
                </c:pt>
                <c:pt idx="182">
                  <c:v>47247.967403417017</c:v>
                </c:pt>
                <c:pt idx="183">
                  <c:v>46411.295671840569</c:v>
                </c:pt>
                <c:pt idx="184">
                  <c:v>45531.077602646707</c:v>
                </c:pt>
                <c:pt idx="185">
                  <c:v>46979.808195346523</c:v>
                </c:pt>
                <c:pt idx="186">
                  <c:v>47046.500731060638</c:v>
                </c:pt>
                <c:pt idx="187">
                  <c:v>48796.084818847616</c:v>
                </c:pt>
                <c:pt idx="188">
                  <c:v>48350.869340960446</c:v>
                </c:pt>
                <c:pt idx="189">
                  <c:v>48742.472701926752</c:v>
                </c:pt>
                <c:pt idx="190">
                  <c:v>47929.906436502009</c:v>
                </c:pt>
                <c:pt idx="191">
                  <c:v>49742.711357743392</c:v>
                </c:pt>
                <c:pt idx="192">
                  <c:v>49760.021821295886</c:v>
                </c:pt>
                <c:pt idx="193">
                  <c:v>51077.562703077972</c:v>
                </c:pt>
                <c:pt idx="194">
                  <c:v>51216.151453960229</c:v>
                </c:pt>
                <c:pt idx="195">
                  <c:v>51853.669620798544</c:v>
                </c:pt>
                <c:pt idx="196">
                  <c:v>52549.950325732709</c:v>
                </c:pt>
                <c:pt idx="197">
                  <c:v>51037.483930432631</c:v>
                </c:pt>
                <c:pt idx="198">
                  <c:v>51106.675447397116</c:v>
                </c:pt>
                <c:pt idx="199">
                  <c:v>51421.926974894384</c:v>
                </c:pt>
                <c:pt idx="200">
                  <c:v>52645.414025600745</c:v>
                </c:pt>
                <c:pt idx="201">
                  <c:v>54002.081080499076</c:v>
                </c:pt>
                <c:pt idx="202">
                  <c:v>55761.803695004426</c:v>
                </c:pt>
                <c:pt idx="203">
                  <c:v>56822.175730249</c:v>
                </c:pt>
                <c:pt idx="204">
                  <c:v>57619.260164740212</c:v>
                </c:pt>
                <c:pt idx="205">
                  <c:v>58490.647760063606</c:v>
                </c:pt>
                <c:pt idx="206">
                  <c:v>57346.640878654078</c:v>
                </c:pt>
                <c:pt idx="207">
                  <c:v>57988.057322217734</c:v>
                </c:pt>
                <c:pt idx="208">
                  <c:v>60556.661516528293</c:v>
                </c:pt>
                <c:pt idx="209">
                  <c:v>62669.786220147544</c:v>
                </c:pt>
                <c:pt idx="210">
                  <c:v>61628.64052771499</c:v>
                </c:pt>
                <c:pt idx="211">
                  <c:v>59717.844528153189</c:v>
                </c:pt>
                <c:pt idx="212">
                  <c:v>60613.020989414654</c:v>
                </c:pt>
                <c:pt idx="213">
                  <c:v>62879.875238793582</c:v>
                </c:pt>
                <c:pt idx="214">
                  <c:v>63880.105414217061</c:v>
                </c:pt>
                <c:pt idx="215">
                  <c:v>61209.489011196514</c:v>
                </c:pt>
                <c:pt idx="216">
                  <c:v>60784.84206023244</c:v>
                </c:pt>
                <c:pt idx="217">
                  <c:v>57138.869977712406</c:v>
                </c:pt>
                <c:pt idx="218">
                  <c:v>55282.668075390437</c:v>
                </c:pt>
                <c:pt idx="219">
                  <c:v>55043.963042907708</c:v>
                </c:pt>
                <c:pt idx="220">
                  <c:v>57724.774679382746</c:v>
                </c:pt>
                <c:pt idx="221">
                  <c:v>58472.460595894918</c:v>
                </c:pt>
                <c:pt idx="222">
                  <c:v>53543.02166680283</c:v>
                </c:pt>
                <c:pt idx="223">
                  <c:v>53092.928318067352</c:v>
                </c:pt>
                <c:pt idx="224">
                  <c:v>53860.901598309698</c:v>
                </c:pt>
                <c:pt idx="225">
                  <c:v>49061.502081318635</c:v>
                </c:pt>
                <c:pt idx="226">
                  <c:v>40821.725835915546</c:v>
                </c:pt>
                <c:pt idx="227">
                  <c:v>37892.579227249757</c:v>
                </c:pt>
                <c:pt idx="228">
                  <c:v>38295.76763800146</c:v>
                </c:pt>
                <c:pt idx="229">
                  <c:v>35067.955248557817</c:v>
                </c:pt>
                <c:pt idx="230">
                  <c:v>31333.996523192927</c:v>
                </c:pt>
                <c:pt idx="231">
                  <c:v>34078.704215441314</c:v>
                </c:pt>
                <c:pt idx="232">
                  <c:v>37340.356548678676</c:v>
                </c:pt>
                <c:pt idx="233">
                  <c:v>39428.910977480264</c:v>
                </c:pt>
                <c:pt idx="234">
                  <c:v>39507.122165295194</c:v>
                </c:pt>
                <c:pt idx="235">
                  <c:v>42495.334216648269</c:v>
                </c:pt>
                <c:pt idx="236">
                  <c:v>44029.594262272985</c:v>
                </c:pt>
                <c:pt idx="237">
                  <c:v>45672.562975129127</c:v>
                </c:pt>
                <c:pt idx="238">
                  <c:v>44824.099205483857</c:v>
                </c:pt>
                <c:pt idx="239">
                  <c:v>47512.805560175999</c:v>
                </c:pt>
                <c:pt idx="240">
                  <c:v>48430.53915597358</c:v>
                </c:pt>
                <c:pt idx="241">
                  <c:v>46688.313469538334</c:v>
                </c:pt>
                <c:pt idx="242">
                  <c:v>48134.586693546917</c:v>
                </c:pt>
                <c:pt idx="243">
                  <c:v>51039.263514110338</c:v>
                </c:pt>
                <c:pt idx="244">
                  <c:v>51845.05609469206</c:v>
                </c:pt>
                <c:pt idx="245">
                  <c:v>47705.186889486024</c:v>
                </c:pt>
                <c:pt idx="246">
                  <c:v>45207.906225157836</c:v>
                </c:pt>
                <c:pt idx="247">
                  <c:v>48375.30775901107</c:v>
                </c:pt>
                <c:pt idx="248">
                  <c:v>46191.443190476726</c:v>
                </c:pt>
                <c:pt idx="249">
                  <c:v>50313.784680577868</c:v>
                </c:pt>
                <c:pt idx="250">
                  <c:v>52228.183936646106</c:v>
                </c:pt>
                <c:pt idx="251">
                  <c:v>52234.879589826785</c:v>
                </c:pt>
                <c:pt idx="252">
                  <c:v>55725.809721646343</c:v>
                </c:pt>
                <c:pt idx="253">
                  <c:v>57046.60057334492</c:v>
                </c:pt>
                <c:pt idx="254">
                  <c:v>59000.965767047208</c:v>
                </c:pt>
                <c:pt idx="255">
                  <c:v>59024.436351229342</c:v>
                </c:pt>
                <c:pt idx="256">
                  <c:v>60772.462741101896</c:v>
                </c:pt>
                <c:pt idx="257">
                  <c:v>60084.542771857719</c:v>
                </c:pt>
                <c:pt idx="258">
                  <c:v>59082.987519939343</c:v>
                </c:pt>
                <c:pt idx="259">
                  <c:v>57881.558601916382</c:v>
                </c:pt>
                <c:pt idx="260">
                  <c:v>54737.322363698935</c:v>
                </c:pt>
                <c:pt idx="261">
                  <c:v>50889.354286317735</c:v>
                </c:pt>
                <c:pt idx="262">
                  <c:v>56451.209573267683</c:v>
                </c:pt>
                <c:pt idx="263">
                  <c:v>56326.452400110757</c:v>
                </c:pt>
                <c:pt idx="264">
                  <c:v>56902.621314356737</c:v>
                </c:pt>
                <c:pt idx="265">
                  <c:v>59452.735049608164</c:v>
                </c:pt>
                <c:pt idx="266">
                  <c:v>62023.590218623322</c:v>
                </c:pt>
                <c:pt idx="267">
                  <c:v>64064.736953846041</c:v>
                </c:pt>
                <c:pt idx="268">
                  <c:v>63662.609006460443</c:v>
                </c:pt>
                <c:pt idx="269">
                  <c:v>59836.441641345868</c:v>
                </c:pt>
                <c:pt idx="270">
                  <c:v>62301.834677140934</c:v>
                </c:pt>
                <c:pt idx="271">
                  <c:v>63167.144858971747</c:v>
                </c:pt>
                <c:pt idx="272">
                  <c:v>64589.845829201397</c:v>
                </c:pt>
                <c:pt idx="273">
                  <c:v>66258.957248165869</c:v>
                </c:pt>
                <c:pt idx="274">
                  <c:v>65035.525357952829</c:v>
                </c:pt>
                <c:pt idx="275">
                  <c:v>65412.80294410685</c:v>
                </c:pt>
                <c:pt idx="276">
                  <c:v>66009.021019101507</c:v>
                </c:pt>
                <c:pt idx="277">
                  <c:v>69427.958262785876</c:v>
                </c:pt>
                <c:pt idx="278">
                  <c:v>70370.435853407369</c:v>
                </c:pt>
                <c:pt idx="279">
                  <c:v>73009.559420348465</c:v>
                </c:pt>
                <c:pt idx="280">
                  <c:v>74416.205397876547</c:v>
                </c:pt>
                <c:pt idx="281">
                  <c:v>76156.941832923141</c:v>
                </c:pt>
                <c:pt idx="282">
                  <c:v>75134.245492437185</c:v>
                </c:pt>
                <c:pt idx="283">
                  <c:v>78957.391466923465</c:v>
                </c:pt>
                <c:pt idx="284">
                  <c:v>76670.659078215016</c:v>
                </c:pt>
                <c:pt idx="285">
                  <c:v>79075.012611578291</c:v>
                </c:pt>
                <c:pt idx="286">
                  <c:v>82709.916976304798</c:v>
                </c:pt>
                <c:pt idx="287">
                  <c:v>85230.418986240707</c:v>
                </c:pt>
                <c:pt idx="288">
                  <c:v>87388.120796338277</c:v>
                </c:pt>
                <c:pt idx="289">
                  <c:v>84366.755169113603</c:v>
                </c:pt>
                <c:pt idx="290">
                  <c:v>88226.019580894019</c:v>
                </c:pt>
                <c:pt idx="291">
                  <c:v>88967.621033685136</c:v>
                </c:pt>
                <c:pt idx="292">
                  <c:v>89625.269688366141</c:v>
                </c:pt>
                <c:pt idx="293">
                  <c:v>91729.142231557824</c:v>
                </c:pt>
                <c:pt idx="294">
                  <c:v>93624.036987206229</c:v>
                </c:pt>
                <c:pt idx="295">
                  <c:v>92332.877255519357</c:v>
                </c:pt>
                <c:pt idx="296">
                  <c:v>96026.654010126411</c:v>
                </c:pt>
                <c:pt idx="297">
                  <c:v>94680.014624949996</c:v>
                </c:pt>
                <c:pt idx="298">
                  <c:v>96992.583450165854</c:v>
                </c:pt>
                <c:pt idx="299">
                  <c:v>99601.169884283023</c:v>
                </c:pt>
                <c:pt idx="300">
                  <c:v>99350.264577227528</c:v>
                </c:pt>
                <c:pt idx="301">
                  <c:v>96367.849114830824</c:v>
                </c:pt>
                <c:pt idx="302">
                  <c:v>101906.25395523381</c:v>
                </c:pt>
                <c:pt idx="303">
                  <c:v>100294.65750205878</c:v>
                </c:pt>
                <c:pt idx="304">
                  <c:v>101256.80421040753</c:v>
                </c:pt>
                <c:pt idx="305">
                  <c:v>102558.89583279041</c:v>
                </c:pt>
                <c:pt idx="306">
                  <c:v>100573.55047136967</c:v>
                </c:pt>
                <c:pt idx="307">
                  <c:v>102680.68704200543</c:v>
                </c:pt>
                <c:pt idx="308">
                  <c:v>96485.57100615048</c:v>
                </c:pt>
                <c:pt idx="309">
                  <c:v>94098.180279959794</c:v>
                </c:pt>
                <c:pt idx="310">
                  <c:v>102035.74758911355</c:v>
                </c:pt>
                <c:pt idx="311">
                  <c:v>102339.18149529405</c:v>
                </c:pt>
                <c:pt idx="312">
                  <c:v>100725.09815866842</c:v>
                </c:pt>
                <c:pt idx="313">
                  <c:v>95726.695742623022</c:v>
                </c:pt>
                <c:pt idx="314">
                  <c:v>95597.541284727064</c:v>
                </c:pt>
                <c:pt idx="315">
                  <c:v>102082.70640990863</c:v>
                </c:pt>
                <c:pt idx="316">
                  <c:v>102478.45043784792</c:v>
                </c:pt>
                <c:pt idx="317">
                  <c:v>104318.77894650088</c:v>
                </c:pt>
                <c:pt idx="318">
                  <c:v>104589.07933462916</c:v>
                </c:pt>
                <c:pt idx="319">
                  <c:v>108445.14272389382</c:v>
                </c:pt>
                <c:pt idx="320">
                  <c:v>108597.39970427816</c:v>
                </c:pt>
                <c:pt idx="321">
                  <c:v>108617.93547256224</c:v>
                </c:pt>
                <c:pt idx="322">
                  <c:v>106636.61398802014</c:v>
                </c:pt>
                <c:pt idx="323">
                  <c:v>110585.89032340508</c:v>
                </c:pt>
                <c:pt idx="324">
                  <c:v>112771.74209012654</c:v>
                </c:pt>
                <c:pt idx="325">
                  <c:v>114910.61605930472</c:v>
                </c:pt>
                <c:pt idx="326">
                  <c:v>119473.24548949387</c:v>
                </c:pt>
                <c:pt idx="327">
                  <c:v>119612.61103035738</c:v>
                </c:pt>
                <c:pt idx="328">
                  <c:v>120841.02058437804</c:v>
                </c:pt>
                <c:pt idx="329">
                  <c:v>122541.59209885789</c:v>
                </c:pt>
                <c:pt idx="330">
                  <c:v>123306.43544594292</c:v>
                </c:pt>
                <c:pt idx="331">
                  <c:v>125841.9486860872</c:v>
                </c:pt>
                <c:pt idx="332">
                  <c:v>126227.17605940506</c:v>
                </c:pt>
                <c:pt idx="333">
                  <c:v>128831.01549259368</c:v>
                </c:pt>
                <c:pt idx="334">
                  <c:v>131837.33877151954</c:v>
                </c:pt>
                <c:pt idx="335">
                  <c:v>135880.7635841743</c:v>
                </c:pt>
                <c:pt idx="336">
                  <c:v>137391.58103023766</c:v>
                </c:pt>
                <c:pt idx="337">
                  <c:v>145257.79861054287</c:v>
                </c:pt>
                <c:pt idx="338">
                  <c:v>139904.01740137424</c:v>
                </c:pt>
                <c:pt idx="339">
                  <c:v>136348.5946359479</c:v>
                </c:pt>
                <c:pt idx="340">
                  <c:v>136871.77782842549</c:v>
                </c:pt>
                <c:pt idx="341">
                  <c:v>140167.92398208962</c:v>
                </c:pt>
                <c:pt idx="342">
                  <c:v>141030.64353740698</c:v>
                </c:pt>
                <c:pt idx="343">
                  <c:v>146278.90149375063</c:v>
                </c:pt>
                <c:pt idx="344">
                  <c:v>151045.44338259494</c:v>
                </c:pt>
                <c:pt idx="345">
                  <c:v>151905.17894178434</c:v>
                </c:pt>
                <c:pt idx="346">
                  <c:v>141522.42958007759</c:v>
                </c:pt>
                <c:pt idx="347">
                  <c:v>144406.43025903223</c:v>
                </c:pt>
                <c:pt idx="348">
                  <c:v>131367.84370515696</c:v>
                </c:pt>
                <c:pt idx="349">
                  <c:v>141895.11095474468</c:v>
                </c:pt>
                <c:pt idx="350">
                  <c:v>146451.10755630181</c:v>
                </c:pt>
                <c:pt idx="351">
                  <c:v>149296.90154300359</c:v>
                </c:pt>
                <c:pt idx="352">
                  <c:v>155341.88829740934</c:v>
                </c:pt>
                <c:pt idx="353">
                  <c:v>145470.1909115079</c:v>
                </c:pt>
                <c:pt idx="354">
                  <c:v>155722.3917272446</c:v>
                </c:pt>
                <c:pt idx="355">
                  <c:v>157960.44951338775</c:v>
                </c:pt>
                <c:pt idx="356">
                  <c:v>155458.30860496082</c:v>
                </c:pt>
                <c:pt idx="357">
                  <c:v>158366.99574228309</c:v>
                </c:pt>
                <c:pt idx="358">
                  <c:v>161797.17735996222</c:v>
                </c:pt>
                <c:pt idx="359">
                  <c:v>167670.23692123377</c:v>
                </c:pt>
                <c:pt idx="360">
                  <c:v>172730.86001199044</c:v>
                </c:pt>
              </c:numCache>
            </c:numRef>
          </c:val>
          <c:smooth val="0"/>
          <c:extLst>
            <c:ext xmlns:c16="http://schemas.microsoft.com/office/drawing/2014/chart" uri="{C3380CC4-5D6E-409C-BE32-E72D297353CC}">
              <c16:uniqueId val="{00000000-F5F3-49CE-9A95-856B94429F41}"/>
            </c:ext>
          </c:extLst>
        </c:ser>
        <c:dLbls>
          <c:showLegendKey val="0"/>
          <c:showVal val="0"/>
          <c:showCatName val="0"/>
          <c:showSerName val="0"/>
          <c:showPercent val="0"/>
          <c:showBubbleSize val="0"/>
        </c:dLbls>
        <c:smooth val="0"/>
        <c:axId val="566348800"/>
        <c:axId val="566694656"/>
      </c:lineChart>
      <c:catAx>
        <c:axId val="566348800"/>
        <c:scaling>
          <c:orientation val="minMax"/>
        </c:scaling>
        <c:delete val="1"/>
        <c:axPos val="b"/>
        <c:numFmt formatCode="m/d;@" sourceLinked="0"/>
        <c:majorTickMark val="out"/>
        <c:minorTickMark val="none"/>
        <c:tickLblPos val="nextTo"/>
        <c:crossAx val="566694656"/>
        <c:crosses val="autoZero"/>
        <c:auto val="0"/>
        <c:lblAlgn val="ctr"/>
        <c:lblOffset val="100"/>
        <c:tickLblSkip val="60"/>
        <c:tickMarkSkip val="60"/>
        <c:noMultiLvlLbl val="0"/>
      </c:catAx>
      <c:valAx>
        <c:axId val="566694656"/>
        <c:scaling>
          <c:orientation val="minMax"/>
          <c:max val="200000"/>
        </c:scaling>
        <c:delete val="0"/>
        <c:axPos val="l"/>
        <c:majorGridlines>
          <c:spPr>
            <a:ln w="9525" cap="flat" cmpd="sng" algn="ctr">
              <a:solidFill>
                <a:srgbClr val="000000">
                  <a:lumMod val="15000"/>
                  <a:lumOff val="85000"/>
                </a:srgbClr>
              </a:solidFill>
              <a:prstDash val="solid"/>
              <a:round/>
            </a:ln>
            <a:effectLst/>
          </c:spPr>
        </c:majorGridlines>
        <c:numFmt formatCode="&quot;$&quot;#,##0" sourceLinked="0"/>
        <c:majorTickMark val="none"/>
        <c:minorTickMark val="none"/>
        <c:tickLblPos val="nextTo"/>
        <c:spPr>
          <a:solidFill>
            <a:srgbClr val="FFFFFF"/>
          </a:solidFill>
          <a:ln>
            <a:noFill/>
          </a:ln>
          <a:effectLst/>
        </c:spPr>
        <c:txPr>
          <a:bodyPr rot="-60000000" spcFirstLastPara="1" vertOverflow="ellipsis" vert="horz" wrap="square" anchor="ctr" anchorCtr="1"/>
          <a:lstStyle/>
          <a:p>
            <a:pPr>
              <a:defRPr sz="1300" b="0" i="0" u="none" strike="noStrike" kern="1200" baseline="0">
                <a:solidFill>
                  <a:srgbClr val="595959"/>
                </a:solidFill>
                <a:latin typeface="Arial Narrow" panose="020B0606020202030204" pitchFamily="34" charset="0"/>
                <a:ea typeface="+mn-ea"/>
                <a:cs typeface="+mn-cs"/>
              </a:defRPr>
            </a:pPr>
            <a:endParaRPr lang="en-US"/>
          </a:p>
        </c:txPr>
        <c:crossAx val="566348800"/>
        <c:crosses val="autoZero"/>
        <c:crossBetween val="between"/>
        <c:majorUnit val="50000"/>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539670074507123E-2"/>
          <c:y val="0.19569883082431797"/>
          <c:w val="0.86117327375987118"/>
          <c:h val="0.57665562198326326"/>
        </c:manualLayout>
      </c:layout>
      <c:lineChart>
        <c:grouping val="standard"/>
        <c:varyColors val="0"/>
        <c:ser>
          <c:idx val="0"/>
          <c:order val="0"/>
          <c:tx>
            <c:strRef>
              <c:f>'Money Mkts vs. Infl Chart Data '!$B$5</c:f>
              <c:strCache>
                <c:ptCount val="1"/>
                <c:pt idx="0">
                  <c:v>Money Market Accounts</c:v>
                </c:pt>
              </c:strCache>
            </c:strRef>
          </c:tx>
          <c:spPr>
            <a:ln w="50800" cap="rnd">
              <a:solidFill>
                <a:srgbClr val="005598"/>
              </a:solidFill>
              <a:round/>
            </a:ln>
          </c:spPr>
          <c:marker>
            <c:symbol val="none"/>
          </c:marker>
          <c:cat>
            <c:strRef>
              <c:f>'Money Mkts vs. Infl Chart Data '!$A$6:$A$245</c:f>
              <c:strCache>
                <c:ptCount val="240"/>
                <c:pt idx="0">
                  <c:v>1/31/2000</c:v>
                </c:pt>
                <c:pt idx="1">
                  <c:v>2/29/2000</c:v>
                </c:pt>
                <c:pt idx="2">
                  <c:v>3/31/2000</c:v>
                </c:pt>
                <c:pt idx="3">
                  <c:v>4/30/2000</c:v>
                </c:pt>
                <c:pt idx="4">
                  <c:v>5/31/2000</c:v>
                </c:pt>
                <c:pt idx="5">
                  <c:v>6/30/2000</c:v>
                </c:pt>
                <c:pt idx="6">
                  <c:v>7/31/2000</c:v>
                </c:pt>
                <c:pt idx="7">
                  <c:v>8/31/2000</c:v>
                </c:pt>
                <c:pt idx="8">
                  <c:v>9/30/2000</c:v>
                </c:pt>
                <c:pt idx="9">
                  <c:v>10/31/2000</c:v>
                </c:pt>
                <c:pt idx="10">
                  <c:v>11/30/2000</c:v>
                </c:pt>
                <c:pt idx="11">
                  <c:v>12/31/2000</c:v>
                </c:pt>
                <c:pt idx="12">
                  <c:v>1/31/2001</c:v>
                </c:pt>
                <c:pt idx="13">
                  <c:v>2/28/2001</c:v>
                </c:pt>
                <c:pt idx="14">
                  <c:v>3/31/2001</c:v>
                </c:pt>
                <c:pt idx="15">
                  <c:v>4/30/2001</c:v>
                </c:pt>
                <c:pt idx="16">
                  <c:v>5/31/2001</c:v>
                </c:pt>
                <c:pt idx="17">
                  <c:v>6/30/2001</c:v>
                </c:pt>
                <c:pt idx="18">
                  <c:v>7/31/2001</c:v>
                </c:pt>
                <c:pt idx="19">
                  <c:v>8/31/2001</c:v>
                </c:pt>
                <c:pt idx="20">
                  <c:v>9/30/2001</c:v>
                </c:pt>
                <c:pt idx="21">
                  <c:v>10/31/2001</c:v>
                </c:pt>
                <c:pt idx="22">
                  <c:v>11/30/2001</c:v>
                </c:pt>
                <c:pt idx="23">
                  <c:v>12/31/2001</c:v>
                </c:pt>
                <c:pt idx="24">
                  <c:v>1/31/2002</c:v>
                </c:pt>
                <c:pt idx="25">
                  <c:v>2/28/2002</c:v>
                </c:pt>
                <c:pt idx="26">
                  <c:v>3/31/2002</c:v>
                </c:pt>
                <c:pt idx="27">
                  <c:v>4/30/2002</c:v>
                </c:pt>
                <c:pt idx="28">
                  <c:v>5/31/2002</c:v>
                </c:pt>
                <c:pt idx="29">
                  <c:v>6/30/2002</c:v>
                </c:pt>
                <c:pt idx="30">
                  <c:v>7/31/2002</c:v>
                </c:pt>
                <c:pt idx="31">
                  <c:v>8/31/2002</c:v>
                </c:pt>
                <c:pt idx="32">
                  <c:v>9/30/2002</c:v>
                </c:pt>
                <c:pt idx="33">
                  <c:v>10/31/2002</c:v>
                </c:pt>
                <c:pt idx="34">
                  <c:v>11/30/2002</c:v>
                </c:pt>
                <c:pt idx="35">
                  <c:v>12/31/2002</c:v>
                </c:pt>
                <c:pt idx="36">
                  <c:v>1/31/2003</c:v>
                </c:pt>
                <c:pt idx="37">
                  <c:v>2/28/2003</c:v>
                </c:pt>
                <c:pt idx="38">
                  <c:v>3/31/2003</c:v>
                </c:pt>
                <c:pt idx="39">
                  <c:v>4/30/2003</c:v>
                </c:pt>
                <c:pt idx="40">
                  <c:v>5/31/2003</c:v>
                </c:pt>
                <c:pt idx="41">
                  <c:v>6/30/2003</c:v>
                </c:pt>
                <c:pt idx="42">
                  <c:v>7/31/2003</c:v>
                </c:pt>
                <c:pt idx="43">
                  <c:v>8/31/2003</c:v>
                </c:pt>
                <c:pt idx="44">
                  <c:v>9/30/2003</c:v>
                </c:pt>
                <c:pt idx="45">
                  <c:v>10/31/2003</c:v>
                </c:pt>
                <c:pt idx="46">
                  <c:v>11/30/2003</c:v>
                </c:pt>
                <c:pt idx="47">
                  <c:v>12/31/2003</c:v>
                </c:pt>
                <c:pt idx="48">
                  <c:v>1/31/2004</c:v>
                </c:pt>
                <c:pt idx="49">
                  <c:v>2/29/2004</c:v>
                </c:pt>
                <c:pt idx="50">
                  <c:v>3/31/2004</c:v>
                </c:pt>
                <c:pt idx="51">
                  <c:v>4/30/2004</c:v>
                </c:pt>
                <c:pt idx="52">
                  <c:v>5/31/2004</c:v>
                </c:pt>
                <c:pt idx="53">
                  <c:v>6/30/2004</c:v>
                </c:pt>
                <c:pt idx="54">
                  <c:v>7/31/2004</c:v>
                </c:pt>
                <c:pt idx="55">
                  <c:v>8/31/2004</c:v>
                </c:pt>
                <c:pt idx="56">
                  <c:v>9/30/2004</c:v>
                </c:pt>
                <c:pt idx="57">
                  <c:v>10/31/2004</c:v>
                </c:pt>
                <c:pt idx="58">
                  <c:v>11/30/2004</c:v>
                </c:pt>
                <c:pt idx="59">
                  <c:v>12/31/2004</c:v>
                </c:pt>
                <c:pt idx="60">
                  <c:v>1/31/2005</c:v>
                </c:pt>
                <c:pt idx="61">
                  <c:v>2/28/2005</c:v>
                </c:pt>
                <c:pt idx="62">
                  <c:v>3/31/2005</c:v>
                </c:pt>
                <c:pt idx="63">
                  <c:v>4/30/2005</c:v>
                </c:pt>
                <c:pt idx="64">
                  <c:v>5/31/2005</c:v>
                </c:pt>
                <c:pt idx="65">
                  <c:v>6/30/2005</c:v>
                </c:pt>
                <c:pt idx="66">
                  <c:v>7/31/2005</c:v>
                </c:pt>
                <c:pt idx="67">
                  <c:v>8/31/2005</c:v>
                </c:pt>
                <c:pt idx="68">
                  <c:v>9/30/2005</c:v>
                </c:pt>
                <c:pt idx="69">
                  <c:v>10/31/2005</c:v>
                </c:pt>
                <c:pt idx="70">
                  <c:v>11/30/2005</c:v>
                </c:pt>
                <c:pt idx="71">
                  <c:v>12/31/2005</c:v>
                </c:pt>
                <c:pt idx="72">
                  <c:v>1/31/2006</c:v>
                </c:pt>
                <c:pt idx="73">
                  <c:v>2/28/2006</c:v>
                </c:pt>
                <c:pt idx="74">
                  <c:v>3/31/2006</c:v>
                </c:pt>
                <c:pt idx="75">
                  <c:v>4/30/2006</c:v>
                </c:pt>
                <c:pt idx="76">
                  <c:v>5/31/2006</c:v>
                </c:pt>
                <c:pt idx="77">
                  <c:v>6/30/2006</c:v>
                </c:pt>
                <c:pt idx="78">
                  <c:v>7/31/2006</c:v>
                </c:pt>
                <c:pt idx="79">
                  <c:v>8/31/2006</c:v>
                </c:pt>
                <c:pt idx="80">
                  <c:v>9/30/2006</c:v>
                </c:pt>
                <c:pt idx="81">
                  <c:v>10/31/2006</c:v>
                </c:pt>
                <c:pt idx="82">
                  <c:v>11/30/2006</c:v>
                </c:pt>
                <c:pt idx="83">
                  <c:v>12/31/2006</c:v>
                </c:pt>
                <c:pt idx="84">
                  <c:v>1/31/2007</c:v>
                </c:pt>
                <c:pt idx="85">
                  <c:v>2/28/2007</c:v>
                </c:pt>
                <c:pt idx="86">
                  <c:v>3/31/2007</c:v>
                </c:pt>
                <c:pt idx="87">
                  <c:v>4/30/2007</c:v>
                </c:pt>
                <c:pt idx="88">
                  <c:v>5/31/2007</c:v>
                </c:pt>
                <c:pt idx="89">
                  <c:v>6/30/2007</c:v>
                </c:pt>
                <c:pt idx="90">
                  <c:v>7/31/2007</c:v>
                </c:pt>
                <c:pt idx="91">
                  <c:v>8/31/2007</c:v>
                </c:pt>
                <c:pt idx="92">
                  <c:v>9/30/2007</c:v>
                </c:pt>
                <c:pt idx="93">
                  <c:v>10/31/2007</c:v>
                </c:pt>
                <c:pt idx="94">
                  <c:v>11/30/2007</c:v>
                </c:pt>
                <c:pt idx="95">
                  <c:v>12/31/2007</c:v>
                </c:pt>
                <c:pt idx="96">
                  <c:v>1/31/2008</c:v>
                </c:pt>
                <c:pt idx="97">
                  <c:v>2/29/2008</c:v>
                </c:pt>
                <c:pt idx="98">
                  <c:v>3/31/2008</c:v>
                </c:pt>
                <c:pt idx="99">
                  <c:v>4/30/2008</c:v>
                </c:pt>
                <c:pt idx="100">
                  <c:v>5/31/2008</c:v>
                </c:pt>
                <c:pt idx="101">
                  <c:v>6/30/2008</c:v>
                </c:pt>
                <c:pt idx="102">
                  <c:v>7/31/2008</c:v>
                </c:pt>
                <c:pt idx="103">
                  <c:v>8/31/2008</c:v>
                </c:pt>
                <c:pt idx="104">
                  <c:v>9/30/2008</c:v>
                </c:pt>
                <c:pt idx="105">
                  <c:v>10/31/2008</c:v>
                </c:pt>
                <c:pt idx="106">
                  <c:v>11/30/2008</c:v>
                </c:pt>
                <c:pt idx="107">
                  <c:v>12/31/2008</c:v>
                </c:pt>
                <c:pt idx="108">
                  <c:v>1/31/2009</c:v>
                </c:pt>
                <c:pt idx="109">
                  <c:v>2/28/2009</c:v>
                </c:pt>
                <c:pt idx="110">
                  <c:v>3/31/2009</c:v>
                </c:pt>
                <c:pt idx="111">
                  <c:v>4/30/2009</c:v>
                </c:pt>
                <c:pt idx="112">
                  <c:v>5/31/2009</c:v>
                </c:pt>
                <c:pt idx="113">
                  <c:v>6/30/2009</c:v>
                </c:pt>
                <c:pt idx="114">
                  <c:v>7/31/2009</c:v>
                </c:pt>
                <c:pt idx="115">
                  <c:v>8/31/2009</c:v>
                </c:pt>
                <c:pt idx="116">
                  <c:v>9/30/2009</c:v>
                </c:pt>
                <c:pt idx="117">
                  <c:v>10/31/2009</c:v>
                </c:pt>
                <c:pt idx="118">
                  <c:v>11/30/2009</c:v>
                </c:pt>
                <c:pt idx="119">
                  <c:v>12/31/2009</c:v>
                </c:pt>
                <c:pt idx="120">
                  <c:v>1/31/2010</c:v>
                </c:pt>
                <c:pt idx="121">
                  <c:v>2/28/2010</c:v>
                </c:pt>
                <c:pt idx="122">
                  <c:v>3/31/2010</c:v>
                </c:pt>
                <c:pt idx="123">
                  <c:v>4/30/2010</c:v>
                </c:pt>
                <c:pt idx="124">
                  <c:v>5/31/2010</c:v>
                </c:pt>
                <c:pt idx="125">
                  <c:v>6/30/2010</c:v>
                </c:pt>
                <c:pt idx="126">
                  <c:v>7/31/2010</c:v>
                </c:pt>
                <c:pt idx="127">
                  <c:v>8/31/2010</c:v>
                </c:pt>
                <c:pt idx="128">
                  <c:v>9/30/2010</c:v>
                </c:pt>
                <c:pt idx="129">
                  <c:v>10/31/2010</c:v>
                </c:pt>
                <c:pt idx="130">
                  <c:v>11/30/2010</c:v>
                </c:pt>
                <c:pt idx="131">
                  <c:v>12/31/2010</c:v>
                </c:pt>
                <c:pt idx="132">
                  <c:v>1/31/2011</c:v>
                </c:pt>
                <c:pt idx="133">
                  <c:v>2/28/2011</c:v>
                </c:pt>
                <c:pt idx="134">
                  <c:v>3/31/2011</c:v>
                </c:pt>
                <c:pt idx="135">
                  <c:v>4/30/2011</c:v>
                </c:pt>
                <c:pt idx="136">
                  <c:v>5/31/2011</c:v>
                </c:pt>
                <c:pt idx="137">
                  <c:v>6/30/2011</c:v>
                </c:pt>
                <c:pt idx="138">
                  <c:v>7/31/2011</c:v>
                </c:pt>
                <c:pt idx="139">
                  <c:v>8/31/2011</c:v>
                </c:pt>
                <c:pt idx="140">
                  <c:v>9/30/2011</c:v>
                </c:pt>
                <c:pt idx="141">
                  <c:v>10/31/2011</c:v>
                </c:pt>
                <c:pt idx="142">
                  <c:v>11/30/2011</c:v>
                </c:pt>
                <c:pt idx="143">
                  <c:v>12/31/2011</c:v>
                </c:pt>
                <c:pt idx="144">
                  <c:v>1/31/2012</c:v>
                </c:pt>
                <c:pt idx="145">
                  <c:v>2/29/2012</c:v>
                </c:pt>
                <c:pt idx="146">
                  <c:v>3/31/2012</c:v>
                </c:pt>
                <c:pt idx="147">
                  <c:v>4/30/2012</c:v>
                </c:pt>
                <c:pt idx="148">
                  <c:v>5/31/2012</c:v>
                </c:pt>
                <c:pt idx="149">
                  <c:v>6/30/2012</c:v>
                </c:pt>
                <c:pt idx="150">
                  <c:v>7/31/2012</c:v>
                </c:pt>
                <c:pt idx="151">
                  <c:v>8/31/2012</c:v>
                </c:pt>
                <c:pt idx="152">
                  <c:v>9/30/2012</c:v>
                </c:pt>
                <c:pt idx="153">
                  <c:v>10/31/2012</c:v>
                </c:pt>
                <c:pt idx="154">
                  <c:v>11/30/2012</c:v>
                </c:pt>
                <c:pt idx="155">
                  <c:v>12/31/2012</c:v>
                </c:pt>
                <c:pt idx="156">
                  <c:v>1/31/2013</c:v>
                </c:pt>
                <c:pt idx="157">
                  <c:v>2/28/2013</c:v>
                </c:pt>
                <c:pt idx="158">
                  <c:v>3/31/2013</c:v>
                </c:pt>
                <c:pt idx="159">
                  <c:v>4/30/2013</c:v>
                </c:pt>
                <c:pt idx="160">
                  <c:v>5/31/2013</c:v>
                </c:pt>
                <c:pt idx="161">
                  <c:v>6/30/2013</c:v>
                </c:pt>
                <c:pt idx="162">
                  <c:v>7/31/2013</c:v>
                </c:pt>
                <c:pt idx="163">
                  <c:v>8/31/2013</c:v>
                </c:pt>
                <c:pt idx="164">
                  <c:v>9/30/2013</c:v>
                </c:pt>
                <c:pt idx="165">
                  <c:v>10/31/2013</c:v>
                </c:pt>
                <c:pt idx="166">
                  <c:v>11/30/2013</c:v>
                </c:pt>
                <c:pt idx="167">
                  <c:v>12/31/2013</c:v>
                </c:pt>
                <c:pt idx="168">
                  <c:v>1/31/2014</c:v>
                </c:pt>
                <c:pt idx="169">
                  <c:v>2/28/2014</c:v>
                </c:pt>
                <c:pt idx="170">
                  <c:v>3/31/2014</c:v>
                </c:pt>
                <c:pt idx="171">
                  <c:v>4/30/2014</c:v>
                </c:pt>
                <c:pt idx="172">
                  <c:v>5/31/2014</c:v>
                </c:pt>
                <c:pt idx="173">
                  <c:v>6/30/2014</c:v>
                </c:pt>
                <c:pt idx="174">
                  <c:v>7/31/2014</c:v>
                </c:pt>
                <c:pt idx="175">
                  <c:v>8/31/2014</c:v>
                </c:pt>
                <c:pt idx="176">
                  <c:v>9/30/2014</c:v>
                </c:pt>
                <c:pt idx="177">
                  <c:v>10/31/2014</c:v>
                </c:pt>
                <c:pt idx="178">
                  <c:v>11/30/2014</c:v>
                </c:pt>
                <c:pt idx="179">
                  <c:v>12/31/2014</c:v>
                </c:pt>
                <c:pt idx="180">
                  <c:v>1/31/2015</c:v>
                </c:pt>
                <c:pt idx="181">
                  <c:v>2/28/2015</c:v>
                </c:pt>
                <c:pt idx="182">
                  <c:v>3/31/2015</c:v>
                </c:pt>
                <c:pt idx="183">
                  <c:v>4/30/2015</c:v>
                </c:pt>
                <c:pt idx="184">
                  <c:v>5/31/2015</c:v>
                </c:pt>
                <c:pt idx="185">
                  <c:v>6/30/2015</c:v>
                </c:pt>
                <c:pt idx="186">
                  <c:v>7/31/2015</c:v>
                </c:pt>
                <c:pt idx="187">
                  <c:v>8/31/2015</c:v>
                </c:pt>
                <c:pt idx="188">
                  <c:v>9/30/2015</c:v>
                </c:pt>
                <c:pt idx="189">
                  <c:v>10/31/2015</c:v>
                </c:pt>
                <c:pt idx="190">
                  <c:v>11/30/2015</c:v>
                </c:pt>
                <c:pt idx="191">
                  <c:v>12/31/2015</c:v>
                </c:pt>
                <c:pt idx="192">
                  <c:v>1/31/2016</c:v>
                </c:pt>
                <c:pt idx="193">
                  <c:v>2/29/2016</c:v>
                </c:pt>
                <c:pt idx="194">
                  <c:v>3/31/2016</c:v>
                </c:pt>
                <c:pt idx="195">
                  <c:v>4/30/2016</c:v>
                </c:pt>
                <c:pt idx="196">
                  <c:v>5/31/2016</c:v>
                </c:pt>
                <c:pt idx="197">
                  <c:v>6/30/2016</c:v>
                </c:pt>
                <c:pt idx="198">
                  <c:v>7/31/2016</c:v>
                </c:pt>
                <c:pt idx="199">
                  <c:v>8/31/2016</c:v>
                </c:pt>
                <c:pt idx="200">
                  <c:v>9/30/2016</c:v>
                </c:pt>
                <c:pt idx="201">
                  <c:v>10/31/2016</c:v>
                </c:pt>
                <c:pt idx="202">
                  <c:v>11/30/2016</c:v>
                </c:pt>
                <c:pt idx="203">
                  <c:v>12/31/2016</c:v>
                </c:pt>
                <c:pt idx="204">
                  <c:v>1/31/2017</c:v>
                </c:pt>
                <c:pt idx="205">
                  <c:v>2/28/2017</c:v>
                </c:pt>
                <c:pt idx="206">
                  <c:v>3/31/2017</c:v>
                </c:pt>
                <c:pt idx="207">
                  <c:v>4/30/2017</c:v>
                </c:pt>
                <c:pt idx="208">
                  <c:v>5/31/2017</c:v>
                </c:pt>
                <c:pt idx="209">
                  <c:v>6/30/2017</c:v>
                </c:pt>
                <c:pt idx="210">
                  <c:v>7/31/2017</c:v>
                </c:pt>
                <c:pt idx="211">
                  <c:v>8/31/2017</c:v>
                </c:pt>
                <c:pt idx="212">
                  <c:v>9/30/2017</c:v>
                </c:pt>
                <c:pt idx="213">
                  <c:v>10/31/2017</c:v>
                </c:pt>
                <c:pt idx="214">
                  <c:v>11/30/2017</c:v>
                </c:pt>
                <c:pt idx="215">
                  <c:v>12/31/2017</c:v>
                </c:pt>
                <c:pt idx="216">
                  <c:v>1/31/2018</c:v>
                </c:pt>
                <c:pt idx="217">
                  <c:v>2/28/2018</c:v>
                </c:pt>
                <c:pt idx="218">
                  <c:v>3/31/2018</c:v>
                </c:pt>
                <c:pt idx="219">
                  <c:v>4/30/2018</c:v>
                </c:pt>
                <c:pt idx="220">
                  <c:v>5/31/2018</c:v>
                </c:pt>
                <c:pt idx="221">
                  <c:v>6/30/2018</c:v>
                </c:pt>
                <c:pt idx="222">
                  <c:v>7/31/2018</c:v>
                </c:pt>
                <c:pt idx="223">
                  <c:v>8/31/2018</c:v>
                </c:pt>
                <c:pt idx="224">
                  <c:v>9/30/2018</c:v>
                </c:pt>
                <c:pt idx="225">
                  <c:v>10/31/2018</c:v>
                </c:pt>
                <c:pt idx="226">
                  <c:v>11/30/2018</c:v>
                </c:pt>
                <c:pt idx="227">
                  <c:v>12/31/2018</c:v>
                </c:pt>
                <c:pt idx="228">
                  <c:v>1/31/2019</c:v>
                </c:pt>
                <c:pt idx="229">
                  <c:v>2/28/2019</c:v>
                </c:pt>
                <c:pt idx="230">
                  <c:v>3/31/2019</c:v>
                </c:pt>
                <c:pt idx="231">
                  <c:v>4/30/2019</c:v>
                </c:pt>
                <c:pt idx="232">
                  <c:v>5/31/2019</c:v>
                </c:pt>
                <c:pt idx="233">
                  <c:v>6/30/2019</c:v>
                </c:pt>
                <c:pt idx="234">
                  <c:v>7/31/2019</c:v>
                </c:pt>
                <c:pt idx="235">
                  <c:v>8/31/2019</c:v>
                </c:pt>
                <c:pt idx="236">
                  <c:v>9/30/2019</c:v>
                </c:pt>
                <c:pt idx="237">
                  <c:v>10/31/2019</c:v>
                </c:pt>
                <c:pt idx="238">
                  <c:v>11/30/2019</c:v>
                </c:pt>
                <c:pt idx="239">
                  <c:v>12/31/2019</c:v>
                </c:pt>
              </c:strCache>
            </c:strRef>
          </c:cat>
          <c:val>
            <c:numRef>
              <c:f>'Money Mkts vs. Infl Chart Data '!$B$6:$B$245</c:f>
              <c:numCache>
                <c:formatCode>#,##0.00</c:formatCode>
                <c:ptCount val="240"/>
                <c:pt idx="0">
                  <c:v>3.25</c:v>
                </c:pt>
                <c:pt idx="1">
                  <c:v>3.38</c:v>
                </c:pt>
                <c:pt idx="2">
                  <c:v>3.41</c:v>
                </c:pt>
                <c:pt idx="3">
                  <c:v>3.19</c:v>
                </c:pt>
                <c:pt idx="4">
                  <c:v>3.27</c:v>
                </c:pt>
                <c:pt idx="5">
                  <c:v>3.43</c:v>
                </c:pt>
                <c:pt idx="6">
                  <c:v>3.44</c:v>
                </c:pt>
                <c:pt idx="7">
                  <c:v>3.63</c:v>
                </c:pt>
                <c:pt idx="8">
                  <c:v>3.62</c:v>
                </c:pt>
                <c:pt idx="9">
                  <c:v>3.68</c:v>
                </c:pt>
                <c:pt idx="10">
                  <c:v>3.7</c:v>
                </c:pt>
                <c:pt idx="11">
                  <c:v>3.71</c:v>
                </c:pt>
                <c:pt idx="12">
                  <c:v>3.62</c:v>
                </c:pt>
                <c:pt idx="13">
                  <c:v>3.6</c:v>
                </c:pt>
                <c:pt idx="14">
                  <c:v>3.37</c:v>
                </c:pt>
                <c:pt idx="15">
                  <c:v>2.96</c:v>
                </c:pt>
                <c:pt idx="16">
                  <c:v>2.67</c:v>
                </c:pt>
                <c:pt idx="17">
                  <c:v>2.38</c:v>
                </c:pt>
                <c:pt idx="18">
                  <c:v>2.2799999999999998</c:v>
                </c:pt>
                <c:pt idx="19">
                  <c:v>2.2200000000000002</c:v>
                </c:pt>
                <c:pt idx="20">
                  <c:v>1.94</c:v>
                </c:pt>
                <c:pt idx="21">
                  <c:v>1.71</c:v>
                </c:pt>
                <c:pt idx="22">
                  <c:v>1.51</c:v>
                </c:pt>
                <c:pt idx="23">
                  <c:v>1.29</c:v>
                </c:pt>
                <c:pt idx="24">
                  <c:v>1.3</c:v>
                </c:pt>
                <c:pt idx="25">
                  <c:v>1.26</c:v>
                </c:pt>
                <c:pt idx="26">
                  <c:v>1.28</c:v>
                </c:pt>
                <c:pt idx="27">
                  <c:v>1.3</c:v>
                </c:pt>
                <c:pt idx="28">
                  <c:v>1.29</c:v>
                </c:pt>
                <c:pt idx="29">
                  <c:v>1.29</c:v>
                </c:pt>
                <c:pt idx="30">
                  <c:v>1.27</c:v>
                </c:pt>
                <c:pt idx="31">
                  <c:v>1.25</c:v>
                </c:pt>
                <c:pt idx="32">
                  <c:v>1.25</c:v>
                </c:pt>
                <c:pt idx="33">
                  <c:v>1.22</c:v>
                </c:pt>
                <c:pt idx="34">
                  <c:v>1.1000000000000001</c:v>
                </c:pt>
                <c:pt idx="35">
                  <c:v>1.1100000000000001</c:v>
                </c:pt>
                <c:pt idx="36">
                  <c:v>0.97</c:v>
                </c:pt>
                <c:pt idx="37">
                  <c:v>0.96</c:v>
                </c:pt>
                <c:pt idx="38">
                  <c:v>0.92</c:v>
                </c:pt>
                <c:pt idx="39">
                  <c:v>0.92</c:v>
                </c:pt>
                <c:pt idx="40">
                  <c:v>0.9</c:v>
                </c:pt>
                <c:pt idx="41">
                  <c:v>0.8</c:v>
                </c:pt>
                <c:pt idx="42">
                  <c:v>0.71</c:v>
                </c:pt>
                <c:pt idx="43">
                  <c:v>0.71</c:v>
                </c:pt>
                <c:pt idx="44">
                  <c:v>0.57999999999999996</c:v>
                </c:pt>
                <c:pt idx="45">
                  <c:v>0.59</c:v>
                </c:pt>
                <c:pt idx="46">
                  <c:v>0.57999999999999996</c:v>
                </c:pt>
                <c:pt idx="47">
                  <c:v>0.6</c:v>
                </c:pt>
                <c:pt idx="48">
                  <c:v>0.57999999999999996</c:v>
                </c:pt>
                <c:pt idx="49">
                  <c:v>0.57999999999999996</c:v>
                </c:pt>
                <c:pt idx="50">
                  <c:v>0.56000000000000005</c:v>
                </c:pt>
                <c:pt idx="51">
                  <c:v>0.56000000000000005</c:v>
                </c:pt>
                <c:pt idx="52">
                  <c:v>0.55000000000000004</c:v>
                </c:pt>
                <c:pt idx="53">
                  <c:v>0.56000000000000005</c:v>
                </c:pt>
                <c:pt idx="54">
                  <c:v>0.56999999999999995</c:v>
                </c:pt>
                <c:pt idx="55">
                  <c:v>0.56999999999999995</c:v>
                </c:pt>
                <c:pt idx="56">
                  <c:v>0.6</c:v>
                </c:pt>
                <c:pt idx="57">
                  <c:v>0.63</c:v>
                </c:pt>
                <c:pt idx="58">
                  <c:v>0.66</c:v>
                </c:pt>
                <c:pt idx="59">
                  <c:v>0.77</c:v>
                </c:pt>
                <c:pt idx="60">
                  <c:v>0.8</c:v>
                </c:pt>
                <c:pt idx="61">
                  <c:v>0.82</c:v>
                </c:pt>
                <c:pt idx="62">
                  <c:v>0.89</c:v>
                </c:pt>
                <c:pt idx="63">
                  <c:v>1.02</c:v>
                </c:pt>
                <c:pt idx="64">
                  <c:v>1.0900000000000001</c:v>
                </c:pt>
                <c:pt idx="65">
                  <c:v>1.1000000000000001</c:v>
                </c:pt>
                <c:pt idx="66">
                  <c:v>1.2</c:v>
                </c:pt>
                <c:pt idx="67">
                  <c:v>1.23</c:v>
                </c:pt>
                <c:pt idx="68">
                  <c:v>1.1499999999999999</c:v>
                </c:pt>
                <c:pt idx="69">
                  <c:v>1.18</c:v>
                </c:pt>
                <c:pt idx="70">
                  <c:v>1.19</c:v>
                </c:pt>
                <c:pt idx="71">
                  <c:v>1.22</c:v>
                </c:pt>
                <c:pt idx="72">
                  <c:v>1.22</c:v>
                </c:pt>
                <c:pt idx="73">
                  <c:v>1.23</c:v>
                </c:pt>
                <c:pt idx="74">
                  <c:v>1.3</c:v>
                </c:pt>
                <c:pt idx="75">
                  <c:v>1.3</c:v>
                </c:pt>
                <c:pt idx="76">
                  <c:v>1.4</c:v>
                </c:pt>
                <c:pt idx="77">
                  <c:v>1.42</c:v>
                </c:pt>
                <c:pt idx="78">
                  <c:v>1.58</c:v>
                </c:pt>
                <c:pt idx="79">
                  <c:v>1.58</c:v>
                </c:pt>
                <c:pt idx="80">
                  <c:v>1.52</c:v>
                </c:pt>
                <c:pt idx="81">
                  <c:v>1.48</c:v>
                </c:pt>
                <c:pt idx="82">
                  <c:v>1.26</c:v>
                </c:pt>
                <c:pt idx="83">
                  <c:v>1.26</c:v>
                </c:pt>
                <c:pt idx="84">
                  <c:v>1.27</c:v>
                </c:pt>
                <c:pt idx="85">
                  <c:v>1.27</c:v>
                </c:pt>
                <c:pt idx="86">
                  <c:v>1.73</c:v>
                </c:pt>
                <c:pt idx="87">
                  <c:v>1.83</c:v>
                </c:pt>
                <c:pt idx="88">
                  <c:v>1.86</c:v>
                </c:pt>
                <c:pt idx="89">
                  <c:v>1.87</c:v>
                </c:pt>
                <c:pt idx="90">
                  <c:v>1.85</c:v>
                </c:pt>
                <c:pt idx="91">
                  <c:v>1.82</c:v>
                </c:pt>
                <c:pt idx="92">
                  <c:v>1.68</c:v>
                </c:pt>
                <c:pt idx="93">
                  <c:v>1.64</c:v>
                </c:pt>
                <c:pt idx="94">
                  <c:v>1.56</c:v>
                </c:pt>
                <c:pt idx="95">
                  <c:v>1.52</c:v>
                </c:pt>
                <c:pt idx="96">
                  <c:v>1.41</c:v>
                </c:pt>
                <c:pt idx="97">
                  <c:v>1.22</c:v>
                </c:pt>
                <c:pt idx="98">
                  <c:v>1</c:v>
                </c:pt>
                <c:pt idx="99">
                  <c:v>0.83</c:v>
                </c:pt>
                <c:pt idx="100">
                  <c:v>0.66</c:v>
                </c:pt>
                <c:pt idx="101">
                  <c:v>0.67</c:v>
                </c:pt>
                <c:pt idx="102">
                  <c:v>0.22</c:v>
                </c:pt>
                <c:pt idx="103">
                  <c:v>0.24</c:v>
                </c:pt>
                <c:pt idx="104">
                  <c:v>0.24</c:v>
                </c:pt>
                <c:pt idx="105">
                  <c:v>0.22</c:v>
                </c:pt>
                <c:pt idx="106">
                  <c:v>0.22</c:v>
                </c:pt>
                <c:pt idx="107">
                  <c:v>0.16</c:v>
                </c:pt>
                <c:pt idx="108">
                  <c:v>0.16</c:v>
                </c:pt>
                <c:pt idx="109">
                  <c:v>0.14000000000000001</c:v>
                </c:pt>
                <c:pt idx="110">
                  <c:v>0.13</c:v>
                </c:pt>
                <c:pt idx="111">
                  <c:v>0.13</c:v>
                </c:pt>
                <c:pt idx="112">
                  <c:v>0.1</c:v>
                </c:pt>
                <c:pt idx="113">
                  <c:v>0.1</c:v>
                </c:pt>
                <c:pt idx="114">
                  <c:v>0.1</c:v>
                </c:pt>
                <c:pt idx="115">
                  <c:v>0.09</c:v>
                </c:pt>
                <c:pt idx="116">
                  <c:v>0.09</c:v>
                </c:pt>
                <c:pt idx="117">
                  <c:v>0.09</c:v>
                </c:pt>
                <c:pt idx="118">
                  <c:v>0.09</c:v>
                </c:pt>
                <c:pt idx="119">
                  <c:v>0.09</c:v>
                </c:pt>
                <c:pt idx="120">
                  <c:v>0.09</c:v>
                </c:pt>
                <c:pt idx="121">
                  <c:v>0.09</c:v>
                </c:pt>
                <c:pt idx="122">
                  <c:v>0.09</c:v>
                </c:pt>
                <c:pt idx="123">
                  <c:v>0.09</c:v>
                </c:pt>
                <c:pt idx="124">
                  <c:v>0.09</c:v>
                </c:pt>
                <c:pt idx="125">
                  <c:v>0.09</c:v>
                </c:pt>
                <c:pt idx="126">
                  <c:v>0.09</c:v>
                </c:pt>
                <c:pt idx="127">
                  <c:v>0.09</c:v>
                </c:pt>
                <c:pt idx="128">
                  <c:v>0.08</c:v>
                </c:pt>
                <c:pt idx="129">
                  <c:v>0.08</c:v>
                </c:pt>
                <c:pt idx="130">
                  <c:v>0.08</c:v>
                </c:pt>
                <c:pt idx="131">
                  <c:v>7.0000000000000007E-2</c:v>
                </c:pt>
                <c:pt idx="132">
                  <c:v>7.0000000000000007E-2</c:v>
                </c:pt>
                <c:pt idx="133">
                  <c:v>7.0000000000000007E-2</c:v>
                </c:pt>
                <c:pt idx="134">
                  <c:v>7.0000000000000007E-2</c:v>
                </c:pt>
                <c:pt idx="135">
                  <c:v>7.0000000000000007E-2</c:v>
                </c:pt>
                <c:pt idx="136">
                  <c:v>7.0000000000000007E-2</c:v>
                </c:pt>
                <c:pt idx="137">
                  <c:v>7.0000000000000007E-2</c:v>
                </c:pt>
                <c:pt idx="138">
                  <c:v>7.0000000000000007E-2</c:v>
                </c:pt>
                <c:pt idx="139">
                  <c:v>7.0000000000000007E-2</c:v>
                </c:pt>
                <c:pt idx="140">
                  <c:v>7.0000000000000007E-2</c:v>
                </c:pt>
                <c:pt idx="141">
                  <c:v>7.0000000000000007E-2</c:v>
                </c:pt>
                <c:pt idx="142">
                  <c:v>0.04</c:v>
                </c:pt>
                <c:pt idx="143">
                  <c:v>0.04</c:v>
                </c:pt>
                <c:pt idx="144">
                  <c:v>0.04</c:v>
                </c:pt>
                <c:pt idx="145">
                  <c:v>0.04</c:v>
                </c:pt>
                <c:pt idx="146">
                  <c:v>0.04</c:v>
                </c:pt>
                <c:pt idx="147">
                  <c:v>0.04</c:v>
                </c:pt>
                <c:pt idx="148">
                  <c:v>0.04</c:v>
                </c:pt>
                <c:pt idx="149">
                  <c:v>0.04</c:v>
                </c:pt>
                <c:pt idx="150">
                  <c:v>0.04</c:v>
                </c:pt>
                <c:pt idx="151">
                  <c:v>0.04</c:v>
                </c:pt>
                <c:pt idx="152">
                  <c:v>0.03</c:v>
                </c:pt>
                <c:pt idx="153">
                  <c:v>0.03</c:v>
                </c:pt>
                <c:pt idx="154">
                  <c:v>0.03</c:v>
                </c:pt>
                <c:pt idx="155">
                  <c:v>0.03</c:v>
                </c:pt>
                <c:pt idx="156">
                  <c:v>0.03</c:v>
                </c:pt>
                <c:pt idx="157">
                  <c:v>0.03</c:v>
                </c:pt>
                <c:pt idx="158">
                  <c:v>0.03</c:v>
                </c:pt>
                <c:pt idx="159">
                  <c:v>0.02</c:v>
                </c:pt>
                <c:pt idx="160">
                  <c:v>0.02</c:v>
                </c:pt>
                <c:pt idx="161">
                  <c:v>0.02</c:v>
                </c:pt>
                <c:pt idx="162">
                  <c:v>0.02</c:v>
                </c:pt>
                <c:pt idx="163">
                  <c:v>0.02</c:v>
                </c:pt>
                <c:pt idx="164">
                  <c:v>0.02</c:v>
                </c:pt>
                <c:pt idx="165">
                  <c:v>0.02</c:v>
                </c:pt>
                <c:pt idx="166">
                  <c:v>0.02</c:v>
                </c:pt>
                <c:pt idx="167">
                  <c:v>0.02</c:v>
                </c:pt>
                <c:pt idx="168">
                  <c:v>0.02</c:v>
                </c:pt>
                <c:pt idx="169">
                  <c:v>0.02</c:v>
                </c:pt>
                <c:pt idx="170">
                  <c:v>0.02</c:v>
                </c:pt>
                <c:pt idx="171">
                  <c:v>0.02</c:v>
                </c:pt>
                <c:pt idx="172">
                  <c:v>0.02</c:v>
                </c:pt>
                <c:pt idx="173">
                  <c:v>0.02</c:v>
                </c:pt>
                <c:pt idx="174">
                  <c:v>0.02</c:v>
                </c:pt>
                <c:pt idx="175">
                  <c:v>0.02</c:v>
                </c:pt>
                <c:pt idx="176">
                  <c:v>0.02</c:v>
                </c:pt>
                <c:pt idx="177">
                  <c:v>0.02</c:v>
                </c:pt>
                <c:pt idx="178">
                  <c:v>0.02</c:v>
                </c:pt>
                <c:pt idx="179">
                  <c:v>0.02</c:v>
                </c:pt>
                <c:pt idx="180">
                  <c:v>0.02</c:v>
                </c:pt>
                <c:pt idx="181">
                  <c:v>0.02</c:v>
                </c:pt>
                <c:pt idx="182">
                  <c:v>0.02</c:v>
                </c:pt>
                <c:pt idx="183">
                  <c:v>0.02</c:v>
                </c:pt>
                <c:pt idx="184">
                  <c:v>0.02</c:v>
                </c:pt>
                <c:pt idx="185">
                  <c:v>0.02</c:v>
                </c:pt>
                <c:pt idx="186">
                  <c:v>0.02</c:v>
                </c:pt>
                <c:pt idx="187">
                  <c:v>0.02</c:v>
                </c:pt>
                <c:pt idx="188">
                  <c:v>0.02</c:v>
                </c:pt>
                <c:pt idx="189">
                  <c:v>0.02</c:v>
                </c:pt>
                <c:pt idx="190">
                  <c:v>0.08</c:v>
                </c:pt>
                <c:pt idx="191" formatCode="0.00">
                  <c:v>0.08</c:v>
                </c:pt>
                <c:pt idx="192" formatCode="0.00">
                  <c:v>0.08</c:v>
                </c:pt>
                <c:pt idx="193" formatCode="0.00">
                  <c:v>0.08</c:v>
                </c:pt>
                <c:pt idx="194" formatCode="0.00">
                  <c:v>0.08</c:v>
                </c:pt>
                <c:pt idx="195" formatCode="0.00">
                  <c:v>0.08</c:v>
                </c:pt>
                <c:pt idx="196" formatCode="0.00">
                  <c:v>0.08</c:v>
                </c:pt>
                <c:pt idx="197" formatCode="0.00">
                  <c:v>0.08</c:v>
                </c:pt>
                <c:pt idx="198" formatCode="0.00">
                  <c:v>0.08</c:v>
                </c:pt>
                <c:pt idx="199" formatCode="0.00">
                  <c:v>0.08</c:v>
                </c:pt>
                <c:pt idx="200" formatCode="0.00">
                  <c:v>0.08</c:v>
                </c:pt>
                <c:pt idx="201" formatCode="0.00">
                  <c:v>0.08</c:v>
                </c:pt>
                <c:pt idx="202" formatCode="0.00">
                  <c:v>0.08</c:v>
                </c:pt>
                <c:pt idx="203" formatCode="0.00">
                  <c:v>0.08</c:v>
                </c:pt>
                <c:pt idx="204" formatCode="General">
                  <c:v>0.08</c:v>
                </c:pt>
                <c:pt idx="205" formatCode="General">
                  <c:v>0.08</c:v>
                </c:pt>
                <c:pt idx="206" formatCode="General">
                  <c:v>0.08</c:v>
                </c:pt>
                <c:pt idx="207" formatCode="General">
                  <c:v>0.08</c:v>
                </c:pt>
                <c:pt idx="208" formatCode="General">
                  <c:v>0.08</c:v>
                </c:pt>
                <c:pt idx="209" formatCode="General">
                  <c:v>0.08</c:v>
                </c:pt>
                <c:pt idx="210" formatCode="General">
                  <c:v>0.08</c:v>
                </c:pt>
                <c:pt idx="211" formatCode="General">
                  <c:v>0.08</c:v>
                </c:pt>
                <c:pt idx="212" formatCode="General">
                  <c:v>0.09</c:v>
                </c:pt>
                <c:pt idx="213" formatCode="General">
                  <c:v>0.09</c:v>
                </c:pt>
                <c:pt idx="214" formatCode="General">
                  <c:v>0.09</c:v>
                </c:pt>
                <c:pt idx="215" formatCode="General">
                  <c:v>0.09</c:v>
                </c:pt>
                <c:pt idx="216" formatCode="General">
                  <c:v>0.09</c:v>
                </c:pt>
                <c:pt idx="217" formatCode="General">
                  <c:v>0.1</c:v>
                </c:pt>
                <c:pt idx="218" formatCode="General">
                  <c:v>0.1</c:v>
                </c:pt>
                <c:pt idx="219" formatCode="General">
                  <c:v>0.11</c:v>
                </c:pt>
                <c:pt idx="220" formatCode="General">
                  <c:v>0.11</c:v>
                </c:pt>
                <c:pt idx="221" formatCode="General">
                  <c:v>0.12</c:v>
                </c:pt>
                <c:pt idx="222" formatCode="General">
                  <c:v>0.13</c:v>
                </c:pt>
                <c:pt idx="223" formatCode="General">
                  <c:v>0.13</c:v>
                </c:pt>
                <c:pt idx="224" formatCode="General">
                  <c:v>0.14000000000000001</c:v>
                </c:pt>
                <c:pt idx="225" formatCode="General">
                  <c:v>0.15</c:v>
                </c:pt>
                <c:pt idx="226">
                  <c:v>0.16</c:v>
                </c:pt>
                <c:pt idx="227">
                  <c:v>0.16</c:v>
                </c:pt>
                <c:pt idx="228">
                  <c:v>0.17</c:v>
                </c:pt>
                <c:pt idx="229">
                  <c:v>0.17249999999999999</c:v>
                </c:pt>
                <c:pt idx="230">
                  <c:v>0.18</c:v>
                </c:pt>
                <c:pt idx="231">
                  <c:v>0.186</c:v>
                </c:pt>
                <c:pt idx="232">
                  <c:v>0.1875</c:v>
                </c:pt>
                <c:pt idx="233">
                  <c:v>0.19</c:v>
                </c:pt>
                <c:pt idx="234">
                  <c:v>0.182</c:v>
                </c:pt>
                <c:pt idx="235">
                  <c:v>0.1875</c:v>
                </c:pt>
                <c:pt idx="236">
                  <c:v>0.184</c:v>
                </c:pt>
                <c:pt idx="237">
                  <c:v>0.16250000000000001</c:v>
                </c:pt>
                <c:pt idx="238">
                  <c:v>0.15333333333333332</c:v>
                </c:pt>
                <c:pt idx="239">
                  <c:v>0.15</c:v>
                </c:pt>
              </c:numCache>
            </c:numRef>
          </c:val>
          <c:smooth val="0"/>
          <c:extLst>
            <c:ext xmlns:c16="http://schemas.microsoft.com/office/drawing/2014/chart" uri="{C3380CC4-5D6E-409C-BE32-E72D297353CC}">
              <c16:uniqueId val="{00000001-E514-4733-9A8C-48A1B0267A59}"/>
            </c:ext>
          </c:extLst>
        </c:ser>
        <c:ser>
          <c:idx val="1"/>
          <c:order val="1"/>
          <c:tx>
            <c:strRef>
              <c:f>'Money Mkts vs. Infl Chart Data '!$C$5</c:f>
              <c:strCache>
                <c:ptCount val="1"/>
                <c:pt idx="0">
                  <c:v>Money Market Accounts (Inflation-Adjusted)</c:v>
                </c:pt>
              </c:strCache>
            </c:strRef>
          </c:tx>
          <c:spPr>
            <a:ln w="50800" cap="rnd">
              <a:solidFill>
                <a:srgbClr val="82BC00"/>
              </a:solidFill>
            </a:ln>
          </c:spPr>
          <c:marker>
            <c:symbol val="none"/>
          </c:marker>
          <c:cat>
            <c:strRef>
              <c:f>'Money Mkts vs. Infl Chart Data '!$A$6:$A$245</c:f>
              <c:strCache>
                <c:ptCount val="240"/>
                <c:pt idx="0">
                  <c:v>1/31/2000</c:v>
                </c:pt>
                <c:pt idx="1">
                  <c:v>2/29/2000</c:v>
                </c:pt>
                <c:pt idx="2">
                  <c:v>3/31/2000</c:v>
                </c:pt>
                <c:pt idx="3">
                  <c:v>4/30/2000</c:v>
                </c:pt>
                <c:pt idx="4">
                  <c:v>5/31/2000</c:v>
                </c:pt>
                <c:pt idx="5">
                  <c:v>6/30/2000</c:v>
                </c:pt>
                <c:pt idx="6">
                  <c:v>7/31/2000</c:v>
                </c:pt>
                <c:pt idx="7">
                  <c:v>8/31/2000</c:v>
                </c:pt>
                <c:pt idx="8">
                  <c:v>9/30/2000</c:v>
                </c:pt>
                <c:pt idx="9">
                  <c:v>10/31/2000</c:v>
                </c:pt>
                <c:pt idx="10">
                  <c:v>11/30/2000</c:v>
                </c:pt>
                <c:pt idx="11">
                  <c:v>12/31/2000</c:v>
                </c:pt>
                <c:pt idx="12">
                  <c:v>1/31/2001</c:v>
                </c:pt>
                <c:pt idx="13">
                  <c:v>2/28/2001</c:v>
                </c:pt>
                <c:pt idx="14">
                  <c:v>3/31/2001</c:v>
                </c:pt>
                <c:pt idx="15">
                  <c:v>4/30/2001</c:v>
                </c:pt>
                <c:pt idx="16">
                  <c:v>5/31/2001</c:v>
                </c:pt>
                <c:pt idx="17">
                  <c:v>6/30/2001</c:v>
                </c:pt>
                <c:pt idx="18">
                  <c:v>7/31/2001</c:v>
                </c:pt>
                <c:pt idx="19">
                  <c:v>8/31/2001</c:v>
                </c:pt>
                <c:pt idx="20">
                  <c:v>9/30/2001</c:v>
                </c:pt>
                <c:pt idx="21">
                  <c:v>10/31/2001</c:v>
                </c:pt>
                <c:pt idx="22">
                  <c:v>11/30/2001</c:v>
                </c:pt>
                <c:pt idx="23">
                  <c:v>12/31/2001</c:v>
                </c:pt>
                <c:pt idx="24">
                  <c:v>1/31/2002</c:v>
                </c:pt>
                <c:pt idx="25">
                  <c:v>2/28/2002</c:v>
                </c:pt>
                <c:pt idx="26">
                  <c:v>3/31/2002</c:v>
                </c:pt>
                <c:pt idx="27">
                  <c:v>4/30/2002</c:v>
                </c:pt>
                <c:pt idx="28">
                  <c:v>5/31/2002</c:v>
                </c:pt>
                <c:pt idx="29">
                  <c:v>6/30/2002</c:v>
                </c:pt>
                <c:pt idx="30">
                  <c:v>7/31/2002</c:v>
                </c:pt>
                <c:pt idx="31">
                  <c:v>8/31/2002</c:v>
                </c:pt>
                <c:pt idx="32">
                  <c:v>9/30/2002</c:v>
                </c:pt>
                <c:pt idx="33">
                  <c:v>10/31/2002</c:v>
                </c:pt>
                <c:pt idx="34">
                  <c:v>11/30/2002</c:v>
                </c:pt>
                <c:pt idx="35">
                  <c:v>12/31/2002</c:v>
                </c:pt>
                <c:pt idx="36">
                  <c:v>1/31/2003</c:v>
                </c:pt>
                <c:pt idx="37">
                  <c:v>2/28/2003</c:v>
                </c:pt>
                <c:pt idx="38">
                  <c:v>3/31/2003</c:v>
                </c:pt>
                <c:pt idx="39">
                  <c:v>4/30/2003</c:v>
                </c:pt>
                <c:pt idx="40">
                  <c:v>5/31/2003</c:v>
                </c:pt>
                <c:pt idx="41">
                  <c:v>6/30/2003</c:v>
                </c:pt>
                <c:pt idx="42">
                  <c:v>7/31/2003</c:v>
                </c:pt>
                <c:pt idx="43">
                  <c:v>8/31/2003</c:v>
                </c:pt>
                <c:pt idx="44">
                  <c:v>9/30/2003</c:v>
                </c:pt>
                <c:pt idx="45">
                  <c:v>10/31/2003</c:v>
                </c:pt>
                <c:pt idx="46">
                  <c:v>11/30/2003</c:v>
                </c:pt>
                <c:pt idx="47">
                  <c:v>12/31/2003</c:v>
                </c:pt>
                <c:pt idx="48">
                  <c:v>1/31/2004</c:v>
                </c:pt>
                <c:pt idx="49">
                  <c:v>2/29/2004</c:v>
                </c:pt>
                <c:pt idx="50">
                  <c:v>3/31/2004</c:v>
                </c:pt>
                <c:pt idx="51">
                  <c:v>4/30/2004</c:v>
                </c:pt>
                <c:pt idx="52">
                  <c:v>5/31/2004</c:v>
                </c:pt>
                <c:pt idx="53">
                  <c:v>6/30/2004</c:v>
                </c:pt>
                <c:pt idx="54">
                  <c:v>7/31/2004</c:v>
                </c:pt>
                <c:pt idx="55">
                  <c:v>8/31/2004</c:v>
                </c:pt>
                <c:pt idx="56">
                  <c:v>9/30/2004</c:v>
                </c:pt>
                <c:pt idx="57">
                  <c:v>10/31/2004</c:v>
                </c:pt>
                <c:pt idx="58">
                  <c:v>11/30/2004</c:v>
                </c:pt>
                <c:pt idx="59">
                  <c:v>12/31/2004</c:v>
                </c:pt>
                <c:pt idx="60">
                  <c:v>1/31/2005</c:v>
                </c:pt>
                <c:pt idx="61">
                  <c:v>2/28/2005</c:v>
                </c:pt>
                <c:pt idx="62">
                  <c:v>3/31/2005</c:v>
                </c:pt>
                <c:pt idx="63">
                  <c:v>4/30/2005</c:v>
                </c:pt>
                <c:pt idx="64">
                  <c:v>5/31/2005</c:v>
                </c:pt>
                <c:pt idx="65">
                  <c:v>6/30/2005</c:v>
                </c:pt>
                <c:pt idx="66">
                  <c:v>7/31/2005</c:v>
                </c:pt>
                <c:pt idx="67">
                  <c:v>8/31/2005</c:v>
                </c:pt>
                <c:pt idx="68">
                  <c:v>9/30/2005</c:v>
                </c:pt>
                <c:pt idx="69">
                  <c:v>10/31/2005</c:v>
                </c:pt>
                <c:pt idx="70">
                  <c:v>11/30/2005</c:v>
                </c:pt>
                <c:pt idx="71">
                  <c:v>12/31/2005</c:v>
                </c:pt>
                <c:pt idx="72">
                  <c:v>1/31/2006</c:v>
                </c:pt>
                <c:pt idx="73">
                  <c:v>2/28/2006</c:v>
                </c:pt>
                <c:pt idx="74">
                  <c:v>3/31/2006</c:v>
                </c:pt>
                <c:pt idx="75">
                  <c:v>4/30/2006</c:v>
                </c:pt>
                <c:pt idx="76">
                  <c:v>5/31/2006</c:v>
                </c:pt>
                <c:pt idx="77">
                  <c:v>6/30/2006</c:v>
                </c:pt>
                <c:pt idx="78">
                  <c:v>7/31/2006</c:v>
                </c:pt>
                <c:pt idx="79">
                  <c:v>8/31/2006</c:v>
                </c:pt>
                <c:pt idx="80">
                  <c:v>9/30/2006</c:v>
                </c:pt>
                <c:pt idx="81">
                  <c:v>10/31/2006</c:v>
                </c:pt>
                <c:pt idx="82">
                  <c:v>11/30/2006</c:v>
                </c:pt>
                <c:pt idx="83">
                  <c:v>12/31/2006</c:v>
                </c:pt>
                <c:pt idx="84">
                  <c:v>1/31/2007</c:v>
                </c:pt>
                <c:pt idx="85">
                  <c:v>2/28/2007</c:v>
                </c:pt>
                <c:pt idx="86">
                  <c:v>3/31/2007</c:v>
                </c:pt>
                <c:pt idx="87">
                  <c:v>4/30/2007</c:v>
                </c:pt>
                <c:pt idx="88">
                  <c:v>5/31/2007</c:v>
                </c:pt>
                <c:pt idx="89">
                  <c:v>6/30/2007</c:v>
                </c:pt>
                <c:pt idx="90">
                  <c:v>7/31/2007</c:v>
                </c:pt>
                <c:pt idx="91">
                  <c:v>8/31/2007</c:v>
                </c:pt>
                <c:pt idx="92">
                  <c:v>9/30/2007</c:v>
                </c:pt>
                <c:pt idx="93">
                  <c:v>10/31/2007</c:v>
                </c:pt>
                <c:pt idx="94">
                  <c:v>11/30/2007</c:v>
                </c:pt>
                <c:pt idx="95">
                  <c:v>12/31/2007</c:v>
                </c:pt>
                <c:pt idx="96">
                  <c:v>1/31/2008</c:v>
                </c:pt>
                <c:pt idx="97">
                  <c:v>2/29/2008</c:v>
                </c:pt>
                <c:pt idx="98">
                  <c:v>3/31/2008</c:v>
                </c:pt>
                <c:pt idx="99">
                  <c:v>4/30/2008</c:v>
                </c:pt>
                <c:pt idx="100">
                  <c:v>5/31/2008</c:v>
                </c:pt>
                <c:pt idx="101">
                  <c:v>6/30/2008</c:v>
                </c:pt>
                <c:pt idx="102">
                  <c:v>7/31/2008</c:v>
                </c:pt>
                <c:pt idx="103">
                  <c:v>8/31/2008</c:v>
                </c:pt>
                <c:pt idx="104">
                  <c:v>9/30/2008</c:v>
                </c:pt>
                <c:pt idx="105">
                  <c:v>10/31/2008</c:v>
                </c:pt>
                <c:pt idx="106">
                  <c:v>11/30/2008</c:v>
                </c:pt>
                <c:pt idx="107">
                  <c:v>12/31/2008</c:v>
                </c:pt>
                <c:pt idx="108">
                  <c:v>1/31/2009</c:v>
                </c:pt>
                <c:pt idx="109">
                  <c:v>2/28/2009</c:v>
                </c:pt>
                <c:pt idx="110">
                  <c:v>3/31/2009</c:v>
                </c:pt>
                <c:pt idx="111">
                  <c:v>4/30/2009</c:v>
                </c:pt>
                <c:pt idx="112">
                  <c:v>5/31/2009</c:v>
                </c:pt>
                <c:pt idx="113">
                  <c:v>6/30/2009</c:v>
                </c:pt>
                <c:pt idx="114">
                  <c:v>7/31/2009</c:v>
                </c:pt>
                <c:pt idx="115">
                  <c:v>8/31/2009</c:v>
                </c:pt>
                <c:pt idx="116">
                  <c:v>9/30/2009</c:v>
                </c:pt>
                <c:pt idx="117">
                  <c:v>10/31/2009</c:v>
                </c:pt>
                <c:pt idx="118">
                  <c:v>11/30/2009</c:v>
                </c:pt>
                <c:pt idx="119">
                  <c:v>12/31/2009</c:v>
                </c:pt>
                <c:pt idx="120">
                  <c:v>1/31/2010</c:v>
                </c:pt>
                <c:pt idx="121">
                  <c:v>2/28/2010</c:v>
                </c:pt>
                <c:pt idx="122">
                  <c:v>3/31/2010</c:v>
                </c:pt>
                <c:pt idx="123">
                  <c:v>4/30/2010</c:v>
                </c:pt>
                <c:pt idx="124">
                  <c:v>5/31/2010</c:v>
                </c:pt>
                <c:pt idx="125">
                  <c:v>6/30/2010</c:v>
                </c:pt>
                <c:pt idx="126">
                  <c:v>7/31/2010</c:v>
                </c:pt>
                <c:pt idx="127">
                  <c:v>8/31/2010</c:v>
                </c:pt>
                <c:pt idx="128">
                  <c:v>9/30/2010</c:v>
                </c:pt>
                <c:pt idx="129">
                  <c:v>10/31/2010</c:v>
                </c:pt>
                <c:pt idx="130">
                  <c:v>11/30/2010</c:v>
                </c:pt>
                <c:pt idx="131">
                  <c:v>12/31/2010</c:v>
                </c:pt>
                <c:pt idx="132">
                  <c:v>1/31/2011</c:v>
                </c:pt>
                <c:pt idx="133">
                  <c:v>2/28/2011</c:v>
                </c:pt>
                <c:pt idx="134">
                  <c:v>3/31/2011</c:v>
                </c:pt>
                <c:pt idx="135">
                  <c:v>4/30/2011</c:v>
                </c:pt>
                <c:pt idx="136">
                  <c:v>5/31/2011</c:v>
                </c:pt>
                <c:pt idx="137">
                  <c:v>6/30/2011</c:v>
                </c:pt>
                <c:pt idx="138">
                  <c:v>7/31/2011</c:v>
                </c:pt>
                <c:pt idx="139">
                  <c:v>8/31/2011</c:v>
                </c:pt>
                <c:pt idx="140">
                  <c:v>9/30/2011</c:v>
                </c:pt>
                <c:pt idx="141">
                  <c:v>10/31/2011</c:v>
                </c:pt>
                <c:pt idx="142">
                  <c:v>11/30/2011</c:v>
                </c:pt>
                <c:pt idx="143">
                  <c:v>12/31/2011</c:v>
                </c:pt>
                <c:pt idx="144">
                  <c:v>1/31/2012</c:v>
                </c:pt>
                <c:pt idx="145">
                  <c:v>2/29/2012</c:v>
                </c:pt>
                <c:pt idx="146">
                  <c:v>3/31/2012</c:v>
                </c:pt>
                <c:pt idx="147">
                  <c:v>4/30/2012</c:v>
                </c:pt>
                <c:pt idx="148">
                  <c:v>5/31/2012</c:v>
                </c:pt>
                <c:pt idx="149">
                  <c:v>6/30/2012</c:v>
                </c:pt>
                <c:pt idx="150">
                  <c:v>7/31/2012</c:v>
                </c:pt>
                <c:pt idx="151">
                  <c:v>8/31/2012</c:v>
                </c:pt>
                <c:pt idx="152">
                  <c:v>9/30/2012</c:v>
                </c:pt>
                <c:pt idx="153">
                  <c:v>10/31/2012</c:v>
                </c:pt>
                <c:pt idx="154">
                  <c:v>11/30/2012</c:v>
                </c:pt>
                <c:pt idx="155">
                  <c:v>12/31/2012</c:v>
                </c:pt>
                <c:pt idx="156">
                  <c:v>1/31/2013</c:v>
                </c:pt>
                <c:pt idx="157">
                  <c:v>2/28/2013</c:v>
                </c:pt>
                <c:pt idx="158">
                  <c:v>3/31/2013</c:v>
                </c:pt>
                <c:pt idx="159">
                  <c:v>4/30/2013</c:v>
                </c:pt>
                <c:pt idx="160">
                  <c:v>5/31/2013</c:v>
                </c:pt>
                <c:pt idx="161">
                  <c:v>6/30/2013</c:v>
                </c:pt>
                <c:pt idx="162">
                  <c:v>7/31/2013</c:v>
                </c:pt>
                <c:pt idx="163">
                  <c:v>8/31/2013</c:v>
                </c:pt>
                <c:pt idx="164">
                  <c:v>9/30/2013</c:v>
                </c:pt>
                <c:pt idx="165">
                  <c:v>10/31/2013</c:v>
                </c:pt>
                <c:pt idx="166">
                  <c:v>11/30/2013</c:v>
                </c:pt>
                <c:pt idx="167">
                  <c:v>12/31/2013</c:v>
                </c:pt>
                <c:pt idx="168">
                  <c:v>1/31/2014</c:v>
                </c:pt>
                <c:pt idx="169">
                  <c:v>2/28/2014</c:v>
                </c:pt>
                <c:pt idx="170">
                  <c:v>3/31/2014</c:v>
                </c:pt>
                <c:pt idx="171">
                  <c:v>4/30/2014</c:v>
                </c:pt>
                <c:pt idx="172">
                  <c:v>5/31/2014</c:v>
                </c:pt>
                <c:pt idx="173">
                  <c:v>6/30/2014</c:v>
                </c:pt>
                <c:pt idx="174">
                  <c:v>7/31/2014</c:v>
                </c:pt>
                <c:pt idx="175">
                  <c:v>8/31/2014</c:v>
                </c:pt>
                <c:pt idx="176">
                  <c:v>9/30/2014</c:v>
                </c:pt>
                <c:pt idx="177">
                  <c:v>10/31/2014</c:v>
                </c:pt>
                <c:pt idx="178">
                  <c:v>11/30/2014</c:v>
                </c:pt>
                <c:pt idx="179">
                  <c:v>12/31/2014</c:v>
                </c:pt>
                <c:pt idx="180">
                  <c:v>1/31/2015</c:v>
                </c:pt>
                <c:pt idx="181">
                  <c:v>2/28/2015</c:v>
                </c:pt>
                <c:pt idx="182">
                  <c:v>3/31/2015</c:v>
                </c:pt>
                <c:pt idx="183">
                  <c:v>4/30/2015</c:v>
                </c:pt>
                <c:pt idx="184">
                  <c:v>5/31/2015</c:v>
                </c:pt>
                <c:pt idx="185">
                  <c:v>6/30/2015</c:v>
                </c:pt>
                <c:pt idx="186">
                  <c:v>7/31/2015</c:v>
                </c:pt>
                <c:pt idx="187">
                  <c:v>8/31/2015</c:v>
                </c:pt>
                <c:pt idx="188">
                  <c:v>9/30/2015</c:v>
                </c:pt>
                <c:pt idx="189">
                  <c:v>10/31/2015</c:v>
                </c:pt>
                <c:pt idx="190">
                  <c:v>11/30/2015</c:v>
                </c:pt>
                <c:pt idx="191">
                  <c:v>12/31/2015</c:v>
                </c:pt>
                <c:pt idx="192">
                  <c:v>1/31/2016</c:v>
                </c:pt>
                <c:pt idx="193">
                  <c:v>2/29/2016</c:v>
                </c:pt>
                <c:pt idx="194">
                  <c:v>3/31/2016</c:v>
                </c:pt>
                <c:pt idx="195">
                  <c:v>4/30/2016</c:v>
                </c:pt>
                <c:pt idx="196">
                  <c:v>5/31/2016</c:v>
                </c:pt>
                <c:pt idx="197">
                  <c:v>6/30/2016</c:v>
                </c:pt>
                <c:pt idx="198">
                  <c:v>7/31/2016</c:v>
                </c:pt>
                <c:pt idx="199">
                  <c:v>8/31/2016</c:v>
                </c:pt>
                <c:pt idx="200">
                  <c:v>9/30/2016</c:v>
                </c:pt>
                <c:pt idx="201">
                  <c:v>10/31/2016</c:v>
                </c:pt>
                <c:pt idx="202">
                  <c:v>11/30/2016</c:v>
                </c:pt>
                <c:pt idx="203">
                  <c:v>12/31/2016</c:v>
                </c:pt>
                <c:pt idx="204">
                  <c:v>1/31/2017</c:v>
                </c:pt>
                <c:pt idx="205">
                  <c:v>2/28/2017</c:v>
                </c:pt>
                <c:pt idx="206">
                  <c:v>3/31/2017</c:v>
                </c:pt>
                <c:pt idx="207">
                  <c:v>4/30/2017</c:v>
                </c:pt>
                <c:pt idx="208">
                  <c:v>5/31/2017</c:v>
                </c:pt>
                <c:pt idx="209">
                  <c:v>6/30/2017</c:v>
                </c:pt>
                <c:pt idx="210">
                  <c:v>7/31/2017</c:v>
                </c:pt>
                <c:pt idx="211">
                  <c:v>8/31/2017</c:v>
                </c:pt>
                <c:pt idx="212">
                  <c:v>9/30/2017</c:v>
                </c:pt>
                <c:pt idx="213">
                  <c:v>10/31/2017</c:v>
                </c:pt>
                <c:pt idx="214">
                  <c:v>11/30/2017</c:v>
                </c:pt>
                <c:pt idx="215">
                  <c:v>12/31/2017</c:v>
                </c:pt>
                <c:pt idx="216">
                  <c:v>1/31/2018</c:v>
                </c:pt>
                <c:pt idx="217">
                  <c:v>2/28/2018</c:v>
                </c:pt>
                <c:pt idx="218">
                  <c:v>3/31/2018</c:v>
                </c:pt>
                <c:pt idx="219">
                  <c:v>4/30/2018</c:v>
                </c:pt>
                <c:pt idx="220">
                  <c:v>5/31/2018</c:v>
                </c:pt>
                <c:pt idx="221">
                  <c:v>6/30/2018</c:v>
                </c:pt>
                <c:pt idx="222">
                  <c:v>7/31/2018</c:v>
                </c:pt>
                <c:pt idx="223">
                  <c:v>8/31/2018</c:v>
                </c:pt>
                <c:pt idx="224">
                  <c:v>9/30/2018</c:v>
                </c:pt>
                <c:pt idx="225">
                  <c:v>10/31/2018</c:v>
                </c:pt>
                <c:pt idx="226">
                  <c:v>11/30/2018</c:v>
                </c:pt>
                <c:pt idx="227">
                  <c:v>12/31/2018</c:v>
                </c:pt>
                <c:pt idx="228">
                  <c:v>1/31/2019</c:v>
                </c:pt>
                <c:pt idx="229">
                  <c:v>2/28/2019</c:v>
                </c:pt>
                <c:pt idx="230">
                  <c:v>3/31/2019</c:v>
                </c:pt>
                <c:pt idx="231">
                  <c:v>4/30/2019</c:v>
                </c:pt>
                <c:pt idx="232">
                  <c:v>5/31/2019</c:v>
                </c:pt>
                <c:pt idx="233">
                  <c:v>6/30/2019</c:v>
                </c:pt>
                <c:pt idx="234">
                  <c:v>7/31/2019</c:v>
                </c:pt>
                <c:pt idx="235">
                  <c:v>8/31/2019</c:v>
                </c:pt>
                <c:pt idx="236">
                  <c:v>9/30/2019</c:v>
                </c:pt>
                <c:pt idx="237">
                  <c:v>10/31/2019</c:v>
                </c:pt>
                <c:pt idx="238">
                  <c:v>11/30/2019</c:v>
                </c:pt>
                <c:pt idx="239">
                  <c:v>12/31/2019</c:v>
                </c:pt>
              </c:strCache>
            </c:strRef>
          </c:cat>
          <c:val>
            <c:numRef>
              <c:f>'Money Mkts vs. Infl Chart Data '!$C$6:$C$245</c:f>
              <c:numCache>
                <c:formatCode>#,##0.00</c:formatCode>
                <c:ptCount val="240"/>
                <c:pt idx="0">
                  <c:v>0.43774299999999999</c:v>
                </c:pt>
                <c:pt idx="1">
                  <c:v>0.17441899999999999</c:v>
                </c:pt>
                <c:pt idx="2">
                  <c:v>-0.37572299999999997</c:v>
                </c:pt>
                <c:pt idx="3">
                  <c:v>0.18446599999999999</c:v>
                </c:pt>
                <c:pt idx="4">
                  <c:v>0.16488800000000001</c:v>
                </c:pt>
                <c:pt idx="5">
                  <c:v>-0.26036599999999999</c:v>
                </c:pt>
                <c:pt idx="6">
                  <c:v>-0.15443999999999999</c:v>
                </c:pt>
                <c:pt idx="7">
                  <c:v>0.222437</c:v>
                </c:pt>
                <c:pt idx="8">
                  <c:v>0.115942</c:v>
                </c:pt>
                <c:pt idx="9">
                  <c:v>0.17391300000000001</c:v>
                </c:pt>
                <c:pt idx="10">
                  <c:v>0.29013499999999998</c:v>
                </c:pt>
                <c:pt idx="11">
                  <c:v>0.29980699999999999</c:v>
                </c:pt>
                <c:pt idx="12">
                  <c:v>-7.7146000000000006E-2</c:v>
                </c:pt>
                <c:pt idx="13">
                  <c:v>9.6617999999999996E-2</c:v>
                </c:pt>
                <c:pt idx="14">
                  <c:v>0.35922300000000001</c:v>
                </c:pt>
                <c:pt idx="15">
                  <c:v>-0.23255799999999999</c:v>
                </c:pt>
                <c:pt idx="16">
                  <c:v>-0.89768300000000001</c:v>
                </c:pt>
                <c:pt idx="17">
                  <c:v>-0.794574</c:v>
                </c:pt>
                <c:pt idx="18">
                  <c:v>-0.40895799999999999</c:v>
                </c:pt>
                <c:pt idx="19">
                  <c:v>-0.46738099999999999</c:v>
                </c:pt>
                <c:pt idx="20">
                  <c:v>-0.64327500000000004</c:v>
                </c:pt>
                <c:pt idx="21">
                  <c:v>-0.38197799999999998</c:v>
                </c:pt>
                <c:pt idx="22">
                  <c:v>-0.38272800000000001</c:v>
                </c:pt>
                <c:pt idx="23">
                  <c:v>-0.305118</c:v>
                </c:pt>
                <c:pt idx="24">
                  <c:v>9.8813999999999999E-2</c:v>
                </c:pt>
                <c:pt idx="25">
                  <c:v>0.15825900000000001</c:v>
                </c:pt>
                <c:pt idx="26">
                  <c:v>-0.118343</c:v>
                </c:pt>
                <c:pt idx="27">
                  <c:v>-0.29527599999999998</c:v>
                </c:pt>
                <c:pt idx="28">
                  <c:v>8.8932999999999998E-2</c:v>
                </c:pt>
                <c:pt idx="29">
                  <c:v>0.18793299999999999</c:v>
                </c:pt>
                <c:pt idx="30">
                  <c:v>-0.226601</c:v>
                </c:pt>
                <c:pt idx="31">
                  <c:v>-0.44247799999999998</c:v>
                </c:pt>
                <c:pt idx="32">
                  <c:v>-0.246305</c:v>
                </c:pt>
                <c:pt idx="33">
                  <c:v>-0.764706</c:v>
                </c:pt>
                <c:pt idx="34">
                  <c:v>-1.1730210000000001</c:v>
                </c:pt>
                <c:pt idx="35">
                  <c:v>-1.356098</c:v>
                </c:pt>
                <c:pt idx="36">
                  <c:v>-1.7801560000000001</c:v>
                </c:pt>
                <c:pt idx="37">
                  <c:v>-2.0756549999999998</c:v>
                </c:pt>
                <c:pt idx="38">
                  <c:v>-2.0194169999999998</c:v>
                </c:pt>
                <c:pt idx="39">
                  <c:v>-1.2524459999999999</c:v>
                </c:pt>
                <c:pt idx="40">
                  <c:v>-0.98135399999999995</c:v>
                </c:pt>
                <c:pt idx="41">
                  <c:v>-1.0794900000000001</c:v>
                </c:pt>
                <c:pt idx="42">
                  <c:v>-1.36141</c:v>
                </c:pt>
                <c:pt idx="43">
                  <c:v>-1.4579260000000001</c:v>
                </c:pt>
                <c:pt idx="44">
                  <c:v>-1.777344</c:v>
                </c:pt>
                <c:pt idx="45">
                  <c:v>-1.3823529999999999</c:v>
                </c:pt>
                <c:pt idx="46">
                  <c:v>-1.295388</c:v>
                </c:pt>
                <c:pt idx="47">
                  <c:v>-1.372549</c:v>
                </c:pt>
                <c:pt idx="48">
                  <c:v>-1.3921570000000001</c:v>
                </c:pt>
                <c:pt idx="49">
                  <c:v>-1.101278</c:v>
                </c:pt>
                <c:pt idx="50">
                  <c:v>-1.1209439999999999</c:v>
                </c:pt>
                <c:pt idx="51">
                  <c:v>-1.7008799999999999</c:v>
                </c:pt>
                <c:pt idx="52">
                  <c:v>-2.2837710000000002</c:v>
                </c:pt>
                <c:pt idx="53">
                  <c:v>-2.5581399999999999</c:v>
                </c:pt>
                <c:pt idx="54">
                  <c:v>-2.2643339999999998</c:v>
                </c:pt>
                <c:pt idx="55">
                  <c:v>-1.882927</c:v>
                </c:pt>
                <c:pt idx="56">
                  <c:v>-1.8536589999999999</c:v>
                </c:pt>
                <c:pt idx="57">
                  <c:v>-2.49031</c:v>
                </c:pt>
                <c:pt idx="58">
                  <c:v>-2.8378380000000001</c:v>
                </c:pt>
                <c:pt idx="59">
                  <c:v>-2.4491770000000002</c:v>
                </c:pt>
                <c:pt idx="60">
                  <c:v>-1.9455249999999999</c:v>
                </c:pt>
                <c:pt idx="61">
                  <c:v>-2.2114449999999999</c:v>
                </c:pt>
                <c:pt idx="62">
                  <c:v>-2.238372</c:v>
                </c:pt>
                <c:pt idx="63">
                  <c:v>-2.3017409999999998</c:v>
                </c:pt>
                <c:pt idx="64">
                  <c:v>-1.7589889999999999</c:v>
                </c:pt>
                <c:pt idx="65">
                  <c:v>-1.3658539999999999</c:v>
                </c:pt>
                <c:pt idx="66">
                  <c:v>-1.8428709999999999</c:v>
                </c:pt>
                <c:pt idx="67">
                  <c:v>-2.2876449999999999</c:v>
                </c:pt>
                <c:pt idx="68">
                  <c:v>-3.3906399999999999</c:v>
                </c:pt>
                <c:pt idx="69">
                  <c:v>-3.0842909999999999</c:v>
                </c:pt>
                <c:pt idx="70">
                  <c:v>-2.0425939999999998</c:v>
                </c:pt>
                <c:pt idx="71">
                  <c:v>-2.0135529999999999</c:v>
                </c:pt>
                <c:pt idx="72">
                  <c:v>-2.6730770000000001</c:v>
                </c:pt>
                <c:pt idx="73">
                  <c:v>-2.2876449999999999</c:v>
                </c:pt>
                <c:pt idx="74">
                  <c:v>-2.030948</c:v>
                </c:pt>
                <c:pt idx="75">
                  <c:v>-2.2200769999999999</c:v>
                </c:pt>
                <c:pt idx="76">
                  <c:v>-2.5</c:v>
                </c:pt>
                <c:pt idx="77">
                  <c:v>-2.6679460000000002</c:v>
                </c:pt>
                <c:pt idx="78">
                  <c:v>-2.4207489999999998</c:v>
                </c:pt>
                <c:pt idx="79">
                  <c:v>-2.2329159999999999</c:v>
                </c:pt>
                <c:pt idx="80">
                  <c:v>-0.47058800000000001</c:v>
                </c:pt>
                <c:pt idx="81">
                  <c:v>7.8895000000000007E-2</c:v>
                </c:pt>
                <c:pt idx="82">
                  <c:v>-0.72548999999999997</c:v>
                </c:pt>
                <c:pt idx="83">
                  <c:v>-1.2097560000000001</c:v>
                </c:pt>
                <c:pt idx="84">
                  <c:v>-0.81292900000000001</c:v>
                </c:pt>
                <c:pt idx="85">
                  <c:v>-1.1035159999999999</c:v>
                </c:pt>
                <c:pt idx="86">
                  <c:v>-1.040856</c:v>
                </c:pt>
                <c:pt idx="87">
                  <c:v>-0.75048700000000002</c:v>
                </c:pt>
                <c:pt idx="88">
                  <c:v>-0.81791599999999998</c:v>
                </c:pt>
                <c:pt idx="89">
                  <c:v>-0.80817899999999998</c:v>
                </c:pt>
                <c:pt idx="90">
                  <c:v>-0.43988300000000002</c:v>
                </c:pt>
                <c:pt idx="91">
                  <c:v>-7.8507999999999994E-2</c:v>
                </c:pt>
                <c:pt idx="92">
                  <c:v>-1.089494</c:v>
                </c:pt>
                <c:pt idx="93">
                  <c:v>-1.8918919999999999</c:v>
                </c:pt>
                <c:pt idx="94">
                  <c:v>-2.720307</c:v>
                </c:pt>
                <c:pt idx="95">
                  <c:v>-2.478386</c:v>
                </c:pt>
                <c:pt idx="96">
                  <c:v>-2.7708529999999998</c:v>
                </c:pt>
                <c:pt idx="97">
                  <c:v>-2.7665709999999999</c:v>
                </c:pt>
                <c:pt idx="98">
                  <c:v>-2.8846150000000002</c:v>
                </c:pt>
                <c:pt idx="99">
                  <c:v>-2.9547639999999999</c:v>
                </c:pt>
                <c:pt idx="100">
                  <c:v>-3.3045149999999999</c:v>
                </c:pt>
                <c:pt idx="101">
                  <c:v>-4.0324119999999999</c:v>
                </c:pt>
                <c:pt idx="102">
                  <c:v>-5.0047389999999998</c:v>
                </c:pt>
                <c:pt idx="103">
                  <c:v>-4.8053179999999998</c:v>
                </c:pt>
                <c:pt idx="104">
                  <c:v>-4.5333329999999998</c:v>
                </c:pt>
                <c:pt idx="105">
                  <c:v>-3.3558340000000002</c:v>
                </c:pt>
                <c:pt idx="106">
                  <c:v>-0.870425</c:v>
                </c:pt>
                <c:pt idx="107">
                  <c:v>0.16</c:v>
                </c:pt>
                <c:pt idx="108">
                  <c:v>0.26025999999999999</c:v>
                </c:pt>
                <c:pt idx="109">
                  <c:v>0.14000000000000001</c:v>
                </c:pt>
                <c:pt idx="110">
                  <c:v>0.53212899999999996</c:v>
                </c:pt>
                <c:pt idx="111">
                  <c:v>0.734406</c:v>
                </c:pt>
                <c:pt idx="112">
                  <c:v>1.111111</c:v>
                </c:pt>
                <c:pt idx="113">
                  <c:v>1.3157890000000001</c:v>
                </c:pt>
                <c:pt idx="114">
                  <c:v>2.1428569999999998</c:v>
                </c:pt>
                <c:pt idx="115">
                  <c:v>1.6142129999999999</c:v>
                </c:pt>
                <c:pt idx="116">
                  <c:v>1.5111559999999999</c:v>
                </c:pt>
                <c:pt idx="117">
                  <c:v>0.29058099999999998</c:v>
                </c:pt>
                <c:pt idx="118">
                  <c:v>-1.776251</c:v>
                </c:pt>
                <c:pt idx="119">
                  <c:v>-2.6361870000000001</c:v>
                </c:pt>
                <c:pt idx="120">
                  <c:v>-2.4463940000000002</c:v>
                </c:pt>
                <c:pt idx="121">
                  <c:v>-1.968658</c:v>
                </c:pt>
                <c:pt idx="122">
                  <c:v>-2.1603129999999999</c:v>
                </c:pt>
                <c:pt idx="123">
                  <c:v>-2.0645790000000002</c:v>
                </c:pt>
                <c:pt idx="124">
                  <c:v>-1.872549</c:v>
                </c:pt>
                <c:pt idx="125">
                  <c:v>-1.096838</c:v>
                </c:pt>
                <c:pt idx="126">
                  <c:v>-1.2919130000000001</c:v>
                </c:pt>
                <c:pt idx="127">
                  <c:v>-1.096838</c:v>
                </c:pt>
                <c:pt idx="128">
                  <c:v>-1.008902</c:v>
                </c:pt>
                <c:pt idx="129">
                  <c:v>-1.106719</c:v>
                </c:pt>
                <c:pt idx="130">
                  <c:v>-1.008902</c:v>
                </c:pt>
                <c:pt idx="131">
                  <c:v>-1.3116369999999999</c:v>
                </c:pt>
                <c:pt idx="132">
                  <c:v>-1.6027530000000001</c:v>
                </c:pt>
                <c:pt idx="133">
                  <c:v>-1.9882470000000001</c:v>
                </c:pt>
                <c:pt idx="134">
                  <c:v>-2.4658869999999999</c:v>
                </c:pt>
                <c:pt idx="135">
                  <c:v>-2.9388939999999999</c:v>
                </c:pt>
                <c:pt idx="136">
                  <c:v>-3.3140100000000001</c:v>
                </c:pt>
                <c:pt idx="137">
                  <c:v>-3.3140100000000001</c:v>
                </c:pt>
                <c:pt idx="138">
                  <c:v>-3.4073359999999999</c:v>
                </c:pt>
                <c:pt idx="139">
                  <c:v>-3.5004819999999999</c:v>
                </c:pt>
                <c:pt idx="140">
                  <c:v>-3.5934490000000001</c:v>
                </c:pt>
                <c:pt idx="141">
                  <c:v>-3.3140100000000001</c:v>
                </c:pt>
                <c:pt idx="142">
                  <c:v>-3.3429950000000002</c:v>
                </c:pt>
                <c:pt idx="143">
                  <c:v>-2.873786</c:v>
                </c:pt>
                <c:pt idx="144">
                  <c:v>-2.873786</c:v>
                </c:pt>
                <c:pt idx="145">
                  <c:v>-2.7793969999999999</c:v>
                </c:pt>
                <c:pt idx="146">
                  <c:v>-2.4951270000000001</c:v>
                </c:pt>
                <c:pt idx="147">
                  <c:v>-2.2091889999999998</c:v>
                </c:pt>
                <c:pt idx="148">
                  <c:v>-1.72888</c:v>
                </c:pt>
                <c:pt idx="149">
                  <c:v>-1.632252</c:v>
                </c:pt>
                <c:pt idx="150">
                  <c:v>-1.3412230000000001</c:v>
                </c:pt>
                <c:pt idx="151">
                  <c:v>-1.632252</c:v>
                </c:pt>
                <c:pt idx="152">
                  <c:v>-1.835132</c:v>
                </c:pt>
                <c:pt idx="153">
                  <c:v>-2.1232880000000001</c:v>
                </c:pt>
                <c:pt idx="154">
                  <c:v>-1.7387030000000001</c:v>
                </c:pt>
                <c:pt idx="155">
                  <c:v>-1.7387030000000001</c:v>
                </c:pt>
                <c:pt idx="156">
                  <c:v>-1.642085</c:v>
                </c:pt>
                <c:pt idx="157">
                  <c:v>-1.931373</c:v>
                </c:pt>
                <c:pt idx="158">
                  <c:v>-1.4482759999999999</c:v>
                </c:pt>
                <c:pt idx="159">
                  <c:v>-1.068249</c:v>
                </c:pt>
                <c:pt idx="160">
                  <c:v>-1.3609469999999999</c:v>
                </c:pt>
                <c:pt idx="161">
                  <c:v>-1.7485269999999999</c:v>
                </c:pt>
                <c:pt idx="162">
                  <c:v>-1.941176</c:v>
                </c:pt>
                <c:pt idx="163">
                  <c:v>-1.4581280000000001</c:v>
                </c:pt>
                <c:pt idx="164">
                  <c:v>-1.068249</c:v>
                </c:pt>
                <c:pt idx="165">
                  <c:v>-0.87215100000000001</c:v>
                </c:pt>
                <c:pt idx="166">
                  <c:v>-1.1660079999999999</c:v>
                </c:pt>
                <c:pt idx="167">
                  <c:v>-1.4581280000000001</c:v>
                </c:pt>
                <c:pt idx="168">
                  <c:v>-1.555118</c:v>
                </c:pt>
                <c:pt idx="169">
                  <c:v>-1.068249</c:v>
                </c:pt>
                <c:pt idx="170">
                  <c:v>-1.4581280000000001</c:v>
                </c:pt>
                <c:pt idx="171">
                  <c:v>-1.941176</c:v>
                </c:pt>
                <c:pt idx="172">
                  <c:v>-2.0372180000000002</c:v>
                </c:pt>
                <c:pt idx="173">
                  <c:v>-2.0372180000000002</c:v>
                </c:pt>
                <c:pt idx="174">
                  <c:v>-1.941176</c:v>
                </c:pt>
                <c:pt idx="175">
                  <c:v>-1.6519170000000001</c:v>
                </c:pt>
                <c:pt idx="176">
                  <c:v>-1.6519170000000001</c:v>
                </c:pt>
                <c:pt idx="177">
                  <c:v>-1.6519170000000001</c:v>
                </c:pt>
                <c:pt idx="178">
                  <c:v>-1.263574</c:v>
                </c:pt>
                <c:pt idx="179">
                  <c:v>-0.67527300000000001</c:v>
                </c:pt>
                <c:pt idx="180">
                  <c:v>0.220441</c:v>
                </c:pt>
                <c:pt idx="181">
                  <c:v>0.12012</c:v>
                </c:pt>
                <c:pt idx="182">
                  <c:v>0.02</c:v>
                </c:pt>
                <c:pt idx="183">
                  <c:v>0.12012</c:v>
                </c:pt>
                <c:pt idx="184">
                  <c:v>0.02</c:v>
                </c:pt>
                <c:pt idx="185">
                  <c:v>-0.179641</c:v>
                </c:pt>
                <c:pt idx="186">
                  <c:v>-0.179641</c:v>
                </c:pt>
                <c:pt idx="187">
                  <c:v>-0.179641</c:v>
                </c:pt>
                <c:pt idx="188">
                  <c:v>0.02</c:v>
                </c:pt>
                <c:pt idx="189">
                  <c:v>-7.9920000000000005E-2</c:v>
                </c:pt>
                <c:pt idx="190">
                  <c:v>-0.22857142857142843</c:v>
                </c:pt>
                <c:pt idx="191">
                  <c:v>-0.3647058823529411</c:v>
                </c:pt>
                <c:pt idx="192">
                  <c:v>-0.53043478260869559</c:v>
                </c:pt>
                <c:pt idx="193">
                  <c:v>-0.45999999999999996</c:v>
                </c:pt>
                <c:pt idx="194">
                  <c:v>-0.43157894736842095</c:v>
                </c:pt>
                <c:pt idx="195">
                  <c:v>-0.48571428571428565</c:v>
                </c:pt>
                <c:pt idx="196">
                  <c:v>-0.48571428571428565</c:v>
                </c:pt>
                <c:pt idx="197">
                  <c:v>-0.45999999999999996</c:v>
                </c:pt>
                <c:pt idx="198">
                  <c:v>-0.43157894736842095</c:v>
                </c:pt>
                <c:pt idx="199">
                  <c:v>-0.48571428571428565</c:v>
                </c:pt>
                <c:pt idx="200">
                  <c:v>-0.56799999999999995</c:v>
                </c:pt>
                <c:pt idx="201">
                  <c:v>-0.58461538461538454</c:v>
                </c:pt>
                <c:pt idx="202">
                  <c:v>-0.6</c:v>
                </c:pt>
                <c:pt idx="203">
                  <c:v>-0.65161290322580645</c:v>
                </c:pt>
                <c:pt idx="204">
                  <c:v>-0.69142857142857139</c:v>
                </c:pt>
                <c:pt idx="205">
                  <c:v>-0.71578947368421053</c:v>
                </c:pt>
                <c:pt idx="206">
                  <c:v>-0.68235294117647061</c:v>
                </c:pt>
                <c:pt idx="207">
                  <c:v>-0.66249999999999998</c:v>
                </c:pt>
                <c:pt idx="208">
                  <c:v>-0.62758620689655165</c:v>
                </c:pt>
                <c:pt idx="209">
                  <c:v>-0.58461538461538454</c:v>
                </c:pt>
                <c:pt idx="210">
                  <c:v>-0.6</c:v>
                </c:pt>
                <c:pt idx="211">
                  <c:v>-0.62758620689655165</c:v>
                </c:pt>
                <c:pt idx="212">
                  <c:v>-0.65937500000000004</c:v>
                </c:pt>
                <c:pt idx="213">
                  <c:v>-0.63666666666666671</c:v>
                </c:pt>
                <c:pt idx="214">
                  <c:v>-0.65937500000000004</c:v>
                </c:pt>
                <c:pt idx="215">
                  <c:v>-0.64838709677419359</c:v>
                </c:pt>
                <c:pt idx="216">
                  <c:v>-0.64838709677419359</c:v>
                </c:pt>
                <c:pt idx="217">
                  <c:v>-0.66666666666666663</c:v>
                </c:pt>
                <c:pt idx="218">
                  <c:v>-0.67647058823529416</c:v>
                </c:pt>
                <c:pt idx="219">
                  <c:v>-0.67352941176470582</c:v>
                </c:pt>
                <c:pt idx="220">
                  <c:v>-0.7</c:v>
                </c:pt>
                <c:pt idx="221">
                  <c:v>-0.70526315789473681</c:v>
                </c:pt>
                <c:pt idx="222">
                  <c:v>-0.71025641025641029</c:v>
                </c:pt>
                <c:pt idx="223">
                  <c:v>-0.69459459459459461</c:v>
                </c:pt>
                <c:pt idx="224">
                  <c:v>-0.65454545454545454</c:v>
                </c:pt>
                <c:pt idx="225">
                  <c:v>-0.67142857142857149</c:v>
                </c:pt>
                <c:pt idx="226">
                  <c:v>-0.63750000000000007</c:v>
                </c:pt>
                <c:pt idx="227">
                  <c:v>-0.60000000000000009</c:v>
                </c:pt>
                <c:pt idx="228">
                  <c:v>-0.53200000000000003</c:v>
                </c:pt>
                <c:pt idx="229">
                  <c:v>-0.53100000000000003</c:v>
                </c:pt>
                <c:pt idx="230">
                  <c:v>-0.59310344827586214</c:v>
                </c:pt>
                <c:pt idx="231">
                  <c:v>-0.60466666666666669</c:v>
                </c:pt>
                <c:pt idx="232">
                  <c:v>-0.5758928571428571</c:v>
                </c:pt>
                <c:pt idx="233">
                  <c:v>-0.55925925925925934</c:v>
                </c:pt>
                <c:pt idx="234">
                  <c:v>-0.57785714285714285</c:v>
                </c:pt>
                <c:pt idx="235">
                  <c:v>-0.5758928571428571</c:v>
                </c:pt>
                <c:pt idx="236">
                  <c:v>-0.56148148148148147</c:v>
                </c:pt>
                <c:pt idx="237">
                  <c:v>-0.58482142857142849</c:v>
                </c:pt>
                <c:pt idx="238">
                  <c:v>-0.61555555555555563</c:v>
                </c:pt>
                <c:pt idx="239">
                  <c:v>-0.6515151515151516</c:v>
                </c:pt>
              </c:numCache>
            </c:numRef>
          </c:val>
          <c:smooth val="0"/>
          <c:extLst>
            <c:ext xmlns:c16="http://schemas.microsoft.com/office/drawing/2014/chart" uri="{C3380CC4-5D6E-409C-BE32-E72D297353CC}">
              <c16:uniqueId val="{00000003-E514-4733-9A8C-48A1B0267A59}"/>
            </c:ext>
          </c:extLst>
        </c:ser>
        <c:dLbls>
          <c:showLegendKey val="0"/>
          <c:showVal val="0"/>
          <c:showCatName val="0"/>
          <c:showSerName val="0"/>
          <c:showPercent val="0"/>
          <c:showBubbleSize val="0"/>
        </c:dLbls>
        <c:smooth val="0"/>
        <c:axId val="170033152"/>
        <c:axId val="170034688"/>
      </c:lineChart>
      <c:dateAx>
        <c:axId val="170033152"/>
        <c:scaling>
          <c:orientation val="minMax"/>
        </c:scaling>
        <c:delete val="0"/>
        <c:axPos val="b"/>
        <c:numFmt formatCode="m/d/yyyy" sourceLinked="0"/>
        <c:majorTickMark val="none"/>
        <c:minorTickMark val="none"/>
        <c:tickLblPos val="low"/>
        <c:spPr>
          <a:ln w="12700">
            <a:solidFill>
              <a:schemeClr val="tx1"/>
            </a:solidFill>
          </a:ln>
        </c:spPr>
        <c:txPr>
          <a:bodyPr/>
          <a:lstStyle/>
          <a:p>
            <a:pPr>
              <a:defRPr sz="1400" b="1">
                <a:latin typeface="Arial Narrow" pitchFamily="34" charset="0"/>
              </a:defRPr>
            </a:pPr>
            <a:endParaRPr lang="en-US"/>
          </a:p>
        </c:txPr>
        <c:crossAx val="170034688"/>
        <c:crosses val="autoZero"/>
        <c:auto val="0"/>
        <c:lblOffset val="100"/>
        <c:baseTimeUnit val="days"/>
        <c:majorUnit val="36"/>
        <c:majorTimeUnit val="months"/>
        <c:minorUnit val="1"/>
        <c:minorTimeUnit val="days"/>
      </c:dateAx>
      <c:valAx>
        <c:axId val="170034688"/>
        <c:scaling>
          <c:orientation val="minMax"/>
        </c:scaling>
        <c:delete val="0"/>
        <c:axPos val="l"/>
        <c:majorGridlines>
          <c:spPr>
            <a:ln w="12700">
              <a:solidFill>
                <a:srgbClr val="BBBBBB"/>
              </a:solidFill>
            </a:ln>
          </c:spPr>
        </c:majorGridlines>
        <c:numFmt formatCode="General" sourceLinked="0"/>
        <c:majorTickMark val="none"/>
        <c:minorTickMark val="none"/>
        <c:tickLblPos val="nextTo"/>
        <c:spPr>
          <a:ln>
            <a:noFill/>
          </a:ln>
        </c:spPr>
        <c:txPr>
          <a:bodyPr/>
          <a:lstStyle/>
          <a:p>
            <a:pPr>
              <a:defRPr sz="1400" b="1">
                <a:solidFill>
                  <a:schemeClr val="bg1"/>
                </a:solidFill>
                <a:latin typeface="Arial Narrow" pitchFamily="34" charset="0"/>
              </a:defRPr>
            </a:pPr>
            <a:endParaRPr lang="en-US"/>
          </a:p>
        </c:txPr>
        <c:crossAx val="170033152"/>
        <c:crosses val="autoZero"/>
        <c:crossBetween val="midCat"/>
        <c:majorUnit val="2"/>
      </c:valAx>
    </c:plotArea>
    <c:plotVisOnly val="1"/>
    <c:dispBlanksAs val="gap"/>
    <c:showDLblsOverMax val="0"/>
  </c:chart>
  <c:spPr>
    <a:ln>
      <a:noFill/>
    </a:ln>
  </c:spPr>
  <c:txPr>
    <a:bodyPr/>
    <a:lstStyle/>
    <a:p>
      <a:pPr>
        <a:defRPr sz="1800"/>
      </a:pPr>
      <a:endParaRPr lang="en-US"/>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1.5315110872851692E-2"/>
          <c:y val="0.13306676993916083"/>
          <c:w val="0.91331756874533399"/>
          <c:h val="0.72454332346952066"/>
        </c:manualLayout>
      </c:layout>
      <c:lineChart>
        <c:grouping val="standard"/>
        <c:varyColors val="0"/>
        <c:ser>
          <c:idx val="0"/>
          <c:order val="0"/>
          <c:tx>
            <c:strRef>
              <c:f>'D. Cummulative &amp; Annualized'!$B$4</c:f>
              <c:strCache>
                <c:ptCount val="1"/>
                <c:pt idx="0">
                  <c:v>S&amp;P 500 Index</c:v>
                </c:pt>
              </c:strCache>
            </c:strRef>
          </c:tx>
          <c:spPr>
            <a:ln w="28575" cap="rnd">
              <a:solidFill>
                <a:srgbClr val="005598"/>
              </a:solidFill>
              <a:round/>
            </a:ln>
            <a:effectLst/>
          </c:spPr>
          <c:marker>
            <c:symbol val="none"/>
          </c:marker>
          <c:cat>
            <c:strRef>
              <c:f>'D. Cummulative &amp; Annualized'!$A$5:$A$598</c:f>
              <c:strCache>
                <c:ptCount val="594"/>
                <c:pt idx="0">
                  <c:v>12/31/1970</c:v>
                </c:pt>
                <c:pt idx="1">
                  <c:v>1/31/1971</c:v>
                </c:pt>
                <c:pt idx="2">
                  <c:v>2/28/1971</c:v>
                </c:pt>
                <c:pt idx="3">
                  <c:v>3/31/1971</c:v>
                </c:pt>
                <c:pt idx="4">
                  <c:v>4/30/1971</c:v>
                </c:pt>
                <c:pt idx="5">
                  <c:v>5/31/1971</c:v>
                </c:pt>
                <c:pt idx="6">
                  <c:v>6/30/1971</c:v>
                </c:pt>
                <c:pt idx="7">
                  <c:v>7/31/1971</c:v>
                </c:pt>
                <c:pt idx="8">
                  <c:v>8/31/1971</c:v>
                </c:pt>
                <c:pt idx="9">
                  <c:v>9/30/1971</c:v>
                </c:pt>
                <c:pt idx="10">
                  <c:v>10/31/1971</c:v>
                </c:pt>
                <c:pt idx="11">
                  <c:v>11/30/1971</c:v>
                </c:pt>
                <c:pt idx="12">
                  <c:v>12/31/1971</c:v>
                </c:pt>
                <c:pt idx="13">
                  <c:v>1/31/1972</c:v>
                </c:pt>
                <c:pt idx="14">
                  <c:v>2/29/1972</c:v>
                </c:pt>
                <c:pt idx="15">
                  <c:v>3/31/1972</c:v>
                </c:pt>
                <c:pt idx="16">
                  <c:v>4/30/1972</c:v>
                </c:pt>
                <c:pt idx="17">
                  <c:v>5/31/1972</c:v>
                </c:pt>
                <c:pt idx="18">
                  <c:v>6/30/1972</c:v>
                </c:pt>
                <c:pt idx="19">
                  <c:v>7/31/1972</c:v>
                </c:pt>
                <c:pt idx="20">
                  <c:v>8/31/1972</c:v>
                </c:pt>
                <c:pt idx="21">
                  <c:v>9/30/1972</c:v>
                </c:pt>
                <c:pt idx="22">
                  <c:v>10/31/1972</c:v>
                </c:pt>
                <c:pt idx="23">
                  <c:v>11/30/1972</c:v>
                </c:pt>
                <c:pt idx="24">
                  <c:v>12/31/1972</c:v>
                </c:pt>
                <c:pt idx="25">
                  <c:v>1/31/1973</c:v>
                </c:pt>
                <c:pt idx="26">
                  <c:v>2/28/1973</c:v>
                </c:pt>
                <c:pt idx="27">
                  <c:v>3/31/1973</c:v>
                </c:pt>
                <c:pt idx="28">
                  <c:v>4/30/1973</c:v>
                </c:pt>
                <c:pt idx="29">
                  <c:v>5/31/1973</c:v>
                </c:pt>
                <c:pt idx="30">
                  <c:v>6/30/1973</c:v>
                </c:pt>
                <c:pt idx="31">
                  <c:v>7/31/1973</c:v>
                </c:pt>
                <c:pt idx="32">
                  <c:v>8/31/1973</c:v>
                </c:pt>
                <c:pt idx="33">
                  <c:v>9/30/1973</c:v>
                </c:pt>
                <c:pt idx="34">
                  <c:v>10/31/1973</c:v>
                </c:pt>
                <c:pt idx="35">
                  <c:v>11/30/1973</c:v>
                </c:pt>
                <c:pt idx="36">
                  <c:v>12/31/1973</c:v>
                </c:pt>
                <c:pt idx="37">
                  <c:v>1/31/1974</c:v>
                </c:pt>
                <c:pt idx="38">
                  <c:v>2/28/1974</c:v>
                </c:pt>
                <c:pt idx="39">
                  <c:v>3/31/1974</c:v>
                </c:pt>
                <c:pt idx="40">
                  <c:v>4/30/1974</c:v>
                </c:pt>
                <c:pt idx="41">
                  <c:v>5/31/1974</c:v>
                </c:pt>
                <c:pt idx="42">
                  <c:v>6/30/1974</c:v>
                </c:pt>
                <c:pt idx="43">
                  <c:v>7/31/1974</c:v>
                </c:pt>
                <c:pt idx="44">
                  <c:v>8/31/1974</c:v>
                </c:pt>
                <c:pt idx="45">
                  <c:v>9/30/1974</c:v>
                </c:pt>
                <c:pt idx="46">
                  <c:v>10/31/1974</c:v>
                </c:pt>
                <c:pt idx="47">
                  <c:v>11/30/1974</c:v>
                </c:pt>
                <c:pt idx="48">
                  <c:v>12/31/1974</c:v>
                </c:pt>
                <c:pt idx="49">
                  <c:v>1/31/1975</c:v>
                </c:pt>
                <c:pt idx="50">
                  <c:v>2/28/1975</c:v>
                </c:pt>
                <c:pt idx="51">
                  <c:v>3/31/1975</c:v>
                </c:pt>
                <c:pt idx="52">
                  <c:v>4/30/1975</c:v>
                </c:pt>
                <c:pt idx="53">
                  <c:v>5/31/1975</c:v>
                </c:pt>
                <c:pt idx="54">
                  <c:v>6/30/1975</c:v>
                </c:pt>
                <c:pt idx="55">
                  <c:v>7/31/1975</c:v>
                </c:pt>
                <c:pt idx="56">
                  <c:v>8/31/1975</c:v>
                </c:pt>
                <c:pt idx="57">
                  <c:v>9/30/1975</c:v>
                </c:pt>
                <c:pt idx="58">
                  <c:v>10/31/1975</c:v>
                </c:pt>
                <c:pt idx="59">
                  <c:v>11/30/1975</c:v>
                </c:pt>
                <c:pt idx="60">
                  <c:v>12/31/1975</c:v>
                </c:pt>
                <c:pt idx="61">
                  <c:v>1/31/1976</c:v>
                </c:pt>
                <c:pt idx="62">
                  <c:v>2/29/1976</c:v>
                </c:pt>
                <c:pt idx="63">
                  <c:v>3/31/1976</c:v>
                </c:pt>
                <c:pt idx="64">
                  <c:v>4/30/1976</c:v>
                </c:pt>
                <c:pt idx="65">
                  <c:v>5/31/1976</c:v>
                </c:pt>
                <c:pt idx="66">
                  <c:v>6/30/1976</c:v>
                </c:pt>
                <c:pt idx="67">
                  <c:v>7/31/1976</c:v>
                </c:pt>
                <c:pt idx="68">
                  <c:v>8/31/1976</c:v>
                </c:pt>
                <c:pt idx="69">
                  <c:v>9/30/1976</c:v>
                </c:pt>
                <c:pt idx="70">
                  <c:v>10/31/1976</c:v>
                </c:pt>
                <c:pt idx="71">
                  <c:v>11/30/1976</c:v>
                </c:pt>
                <c:pt idx="72">
                  <c:v>12/31/1976</c:v>
                </c:pt>
                <c:pt idx="73">
                  <c:v>1/31/1977</c:v>
                </c:pt>
                <c:pt idx="74">
                  <c:v>2/28/1977</c:v>
                </c:pt>
                <c:pt idx="75">
                  <c:v>3/31/1977</c:v>
                </c:pt>
                <c:pt idx="76">
                  <c:v>4/30/1977</c:v>
                </c:pt>
                <c:pt idx="77">
                  <c:v>5/31/1977</c:v>
                </c:pt>
                <c:pt idx="78">
                  <c:v>6/30/1977</c:v>
                </c:pt>
                <c:pt idx="79">
                  <c:v>7/31/1977</c:v>
                </c:pt>
                <c:pt idx="80">
                  <c:v>8/31/1977</c:v>
                </c:pt>
                <c:pt idx="81">
                  <c:v>9/30/1977</c:v>
                </c:pt>
                <c:pt idx="82">
                  <c:v>10/31/1977</c:v>
                </c:pt>
                <c:pt idx="83">
                  <c:v>11/30/1977</c:v>
                </c:pt>
                <c:pt idx="84">
                  <c:v>12/31/1977</c:v>
                </c:pt>
                <c:pt idx="85">
                  <c:v>1/31/1978</c:v>
                </c:pt>
                <c:pt idx="86">
                  <c:v>2/28/1978</c:v>
                </c:pt>
                <c:pt idx="87">
                  <c:v>3/31/1978</c:v>
                </c:pt>
                <c:pt idx="88">
                  <c:v>4/30/1978</c:v>
                </c:pt>
                <c:pt idx="89">
                  <c:v>5/31/1978</c:v>
                </c:pt>
                <c:pt idx="90">
                  <c:v>6/30/1978</c:v>
                </c:pt>
                <c:pt idx="91">
                  <c:v>7/31/1978</c:v>
                </c:pt>
                <c:pt idx="92">
                  <c:v>8/31/1978</c:v>
                </c:pt>
                <c:pt idx="93">
                  <c:v>9/30/1978</c:v>
                </c:pt>
                <c:pt idx="94">
                  <c:v>10/31/1978</c:v>
                </c:pt>
                <c:pt idx="95">
                  <c:v>11/30/1978</c:v>
                </c:pt>
                <c:pt idx="96">
                  <c:v>12/31/1978</c:v>
                </c:pt>
                <c:pt idx="97">
                  <c:v>1/31/1979</c:v>
                </c:pt>
                <c:pt idx="98">
                  <c:v>2/28/1979</c:v>
                </c:pt>
                <c:pt idx="99">
                  <c:v>3/31/1979</c:v>
                </c:pt>
                <c:pt idx="100">
                  <c:v>4/30/1979</c:v>
                </c:pt>
                <c:pt idx="101">
                  <c:v>5/31/1979</c:v>
                </c:pt>
                <c:pt idx="102">
                  <c:v>6/30/1979</c:v>
                </c:pt>
                <c:pt idx="103">
                  <c:v>7/31/1979</c:v>
                </c:pt>
                <c:pt idx="104">
                  <c:v>8/31/1979</c:v>
                </c:pt>
                <c:pt idx="105">
                  <c:v>9/30/1979</c:v>
                </c:pt>
                <c:pt idx="106">
                  <c:v>10/31/1979</c:v>
                </c:pt>
                <c:pt idx="107">
                  <c:v>11/30/1979</c:v>
                </c:pt>
                <c:pt idx="108">
                  <c:v>12/31/1979</c:v>
                </c:pt>
                <c:pt idx="109">
                  <c:v>1/31/1980</c:v>
                </c:pt>
                <c:pt idx="110">
                  <c:v>2/29/1980</c:v>
                </c:pt>
                <c:pt idx="111">
                  <c:v>3/31/1980</c:v>
                </c:pt>
                <c:pt idx="112">
                  <c:v>4/30/1980</c:v>
                </c:pt>
                <c:pt idx="113">
                  <c:v>5/31/1980</c:v>
                </c:pt>
                <c:pt idx="114">
                  <c:v>6/30/1980</c:v>
                </c:pt>
                <c:pt idx="115">
                  <c:v>7/31/1980</c:v>
                </c:pt>
                <c:pt idx="116">
                  <c:v>8/31/1980</c:v>
                </c:pt>
                <c:pt idx="117">
                  <c:v>9/30/1980</c:v>
                </c:pt>
                <c:pt idx="118">
                  <c:v>10/31/1980</c:v>
                </c:pt>
                <c:pt idx="119">
                  <c:v>11/30/1980</c:v>
                </c:pt>
                <c:pt idx="120">
                  <c:v>12/31/1980</c:v>
                </c:pt>
                <c:pt idx="121">
                  <c:v>1/31/1981</c:v>
                </c:pt>
                <c:pt idx="122">
                  <c:v>2/28/1981</c:v>
                </c:pt>
                <c:pt idx="123">
                  <c:v>3/31/1981</c:v>
                </c:pt>
                <c:pt idx="124">
                  <c:v>4/30/1981</c:v>
                </c:pt>
                <c:pt idx="125">
                  <c:v>5/31/1981</c:v>
                </c:pt>
                <c:pt idx="126">
                  <c:v>6/30/1981</c:v>
                </c:pt>
                <c:pt idx="127">
                  <c:v>7/31/1981</c:v>
                </c:pt>
                <c:pt idx="128">
                  <c:v>8/31/1981</c:v>
                </c:pt>
                <c:pt idx="129">
                  <c:v>9/30/1981</c:v>
                </c:pt>
                <c:pt idx="130">
                  <c:v>10/31/1981</c:v>
                </c:pt>
                <c:pt idx="131">
                  <c:v>11/30/1981</c:v>
                </c:pt>
                <c:pt idx="132">
                  <c:v>12/31/1981</c:v>
                </c:pt>
                <c:pt idx="133">
                  <c:v>1/31/1982</c:v>
                </c:pt>
                <c:pt idx="134">
                  <c:v>2/28/1982</c:v>
                </c:pt>
                <c:pt idx="135">
                  <c:v>3/31/1982</c:v>
                </c:pt>
                <c:pt idx="136">
                  <c:v>4/30/1982</c:v>
                </c:pt>
                <c:pt idx="137">
                  <c:v>5/31/1982</c:v>
                </c:pt>
                <c:pt idx="138">
                  <c:v>6/30/1982</c:v>
                </c:pt>
                <c:pt idx="139">
                  <c:v>7/31/1982</c:v>
                </c:pt>
                <c:pt idx="140">
                  <c:v>8/31/1982</c:v>
                </c:pt>
                <c:pt idx="141">
                  <c:v>9/30/1982</c:v>
                </c:pt>
                <c:pt idx="142">
                  <c:v>10/31/1982</c:v>
                </c:pt>
                <c:pt idx="143">
                  <c:v>11/30/1982</c:v>
                </c:pt>
                <c:pt idx="144">
                  <c:v>12/31/1982</c:v>
                </c:pt>
                <c:pt idx="145">
                  <c:v>1/31/1983</c:v>
                </c:pt>
                <c:pt idx="146">
                  <c:v>2/28/1983</c:v>
                </c:pt>
                <c:pt idx="147">
                  <c:v>3/31/1983</c:v>
                </c:pt>
                <c:pt idx="148">
                  <c:v>4/30/1983</c:v>
                </c:pt>
                <c:pt idx="149">
                  <c:v>5/31/1983</c:v>
                </c:pt>
                <c:pt idx="150">
                  <c:v>6/30/1983</c:v>
                </c:pt>
                <c:pt idx="151">
                  <c:v>7/31/1983</c:v>
                </c:pt>
                <c:pt idx="152">
                  <c:v>8/31/1983</c:v>
                </c:pt>
                <c:pt idx="153">
                  <c:v>9/30/1983</c:v>
                </c:pt>
                <c:pt idx="154">
                  <c:v>10/31/1983</c:v>
                </c:pt>
                <c:pt idx="155">
                  <c:v>11/30/1983</c:v>
                </c:pt>
                <c:pt idx="156">
                  <c:v>12/31/1983</c:v>
                </c:pt>
                <c:pt idx="157">
                  <c:v>1/31/1984</c:v>
                </c:pt>
                <c:pt idx="158">
                  <c:v>2/29/1984</c:v>
                </c:pt>
                <c:pt idx="159">
                  <c:v>3/31/1984</c:v>
                </c:pt>
                <c:pt idx="160">
                  <c:v>4/30/1984</c:v>
                </c:pt>
                <c:pt idx="161">
                  <c:v>5/31/1984</c:v>
                </c:pt>
                <c:pt idx="162">
                  <c:v>6/30/1984</c:v>
                </c:pt>
                <c:pt idx="163">
                  <c:v>7/31/1984</c:v>
                </c:pt>
                <c:pt idx="164">
                  <c:v>8/31/1984</c:v>
                </c:pt>
                <c:pt idx="165">
                  <c:v>9/30/1984</c:v>
                </c:pt>
                <c:pt idx="166">
                  <c:v>10/31/1984</c:v>
                </c:pt>
                <c:pt idx="167">
                  <c:v>11/30/1984</c:v>
                </c:pt>
                <c:pt idx="168">
                  <c:v>12/31/1984</c:v>
                </c:pt>
                <c:pt idx="169">
                  <c:v>1/31/1985</c:v>
                </c:pt>
                <c:pt idx="170">
                  <c:v>2/28/1985</c:v>
                </c:pt>
                <c:pt idx="171">
                  <c:v>3/31/1985</c:v>
                </c:pt>
                <c:pt idx="172">
                  <c:v>4/30/1985</c:v>
                </c:pt>
                <c:pt idx="173">
                  <c:v>5/31/1985</c:v>
                </c:pt>
                <c:pt idx="174">
                  <c:v>6/30/1985</c:v>
                </c:pt>
                <c:pt idx="175">
                  <c:v>7/31/1985</c:v>
                </c:pt>
                <c:pt idx="176">
                  <c:v>8/31/1985</c:v>
                </c:pt>
                <c:pt idx="177">
                  <c:v>9/30/1985</c:v>
                </c:pt>
                <c:pt idx="178">
                  <c:v>10/31/1985</c:v>
                </c:pt>
                <c:pt idx="179">
                  <c:v>11/30/1985</c:v>
                </c:pt>
                <c:pt idx="180">
                  <c:v>12/31/1985</c:v>
                </c:pt>
                <c:pt idx="181">
                  <c:v>1/31/1986</c:v>
                </c:pt>
                <c:pt idx="182">
                  <c:v>2/28/1986</c:v>
                </c:pt>
                <c:pt idx="183">
                  <c:v>3/31/1986</c:v>
                </c:pt>
                <c:pt idx="184">
                  <c:v>4/30/1986</c:v>
                </c:pt>
                <c:pt idx="185">
                  <c:v>5/31/1986</c:v>
                </c:pt>
                <c:pt idx="186">
                  <c:v>6/30/1986</c:v>
                </c:pt>
                <c:pt idx="187">
                  <c:v>7/31/1986</c:v>
                </c:pt>
                <c:pt idx="188">
                  <c:v>8/31/1986</c:v>
                </c:pt>
                <c:pt idx="189">
                  <c:v>9/30/1986</c:v>
                </c:pt>
                <c:pt idx="190">
                  <c:v>10/31/1986</c:v>
                </c:pt>
                <c:pt idx="191">
                  <c:v>11/30/1986</c:v>
                </c:pt>
                <c:pt idx="192">
                  <c:v>12/31/1986</c:v>
                </c:pt>
                <c:pt idx="193">
                  <c:v>1/31/1987</c:v>
                </c:pt>
                <c:pt idx="194">
                  <c:v>2/28/1987</c:v>
                </c:pt>
                <c:pt idx="195">
                  <c:v>3/31/1987</c:v>
                </c:pt>
                <c:pt idx="196">
                  <c:v>4/30/1987</c:v>
                </c:pt>
                <c:pt idx="197">
                  <c:v>5/31/1987</c:v>
                </c:pt>
                <c:pt idx="198">
                  <c:v>6/30/1987</c:v>
                </c:pt>
                <c:pt idx="199">
                  <c:v>7/31/1987</c:v>
                </c:pt>
                <c:pt idx="200">
                  <c:v>8/31/1987</c:v>
                </c:pt>
                <c:pt idx="201">
                  <c:v>9/30/1987</c:v>
                </c:pt>
                <c:pt idx="202">
                  <c:v>10/31/1987</c:v>
                </c:pt>
                <c:pt idx="203">
                  <c:v>11/30/1987</c:v>
                </c:pt>
                <c:pt idx="204">
                  <c:v>12/31/1987</c:v>
                </c:pt>
                <c:pt idx="205">
                  <c:v>1/31/1988</c:v>
                </c:pt>
                <c:pt idx="206">
                  <c:v>2/29/1988</c:v>
                </c:pt>
                <c:pt idx="207">
                  <c:v>3/31/1988</c:v>
                </c:pt>
                <c:pt idx="208">
                  <c:v>4/30/1988</c:v>
                </c:pt>
                <c:pt idx="209">
                  <c:v>5/31/1988</c:v>
                </c:pt>
                <c:pt idx="210">
                  <c:v>6/30/1988</c:v>
                </c:pt>
                <c:pt idx="211">
                  <c:v>7/31/1988</c:v>
                </c:pt>
                <c:pt idx="212">
                  <c:v>8/31/1988</c:v>
                </c:pt>
                <c:pt idx="213">
                  <c:v>9/30/1988</c:v>
                </c:pt>
                <c:pt idx="214">
                  <c:v>10/31/1988</c:v>
                </c:pt>
                <c:pt idx="215">
                  <c:v>11/30/1988</c:v>
                </c:pt>
                <c:pt idx="216">
                  <c:v>12/31/1988</c:v>
                </c:pt>
                <c:pt idx="217">
                  <c:v>1/31/1989</c:v>
                </c:pt>
                <c:pt idx="218">
                  <c:v>2/28/1989</c:v>
                </c:pt>
                <c:pt idx="219">
                  <c:v>3/31/1989</c:v>
                </c:pt>
                <c:pt idx="220">
                  <c:v>4/30/1989</c:v>
                </c:pt>
                <c:pt idx="221">
                  <c:v>5/31/1989</c:v>
                </c:pt>
                <c:pt idx="222">
                  <c:v>6/30/1989</c:v>
                </c:pt>
                <c:pt idx="223">
                  <c:v>7/31/1989</c:v>
                </c:pt>
                <c:pt idx="224">
                  <c:v>8/31/1989</c:v>
                </c:pt>
                <c:pt idx="225">
                  <c:v>9/30/1989</c:v>
                </c:pt>
                <c:pt idx="226">
                  <c:v>10/31/1989</c:v>
                </c:pt>
                <c:pt idx="227">
                  <c:v>11/30/1989</c:v>
                </c:pt>
                <c:pt idx="228">
                  <c:v>12/31/1989</c:v>
                </c:pt>
                <c:pt idx="229">
                  <c:v>1/31/1990</c:v>
                </c:pt>
                <c:pt idx="230">
                  <c:v>2/28/1990</c:v>
                </c:pt>
                <c:pt idx="231">
                  <c:v>3/31/1990</c:v>
                </c:pt>
                <c:pt idx="232">
                  <c:v>4/30/1990</c:v>
                </c:pt>
                <c:pt idx="233">
                  <c:v>5/31/1990</c:v>
                </c:pt>
                <c:pt idx="234">
                  <c:v>6/30/1990</c:v>
                </c:pt>
                <c:pt idx="235">
                  <c:v>7/31/1990</c:v>
                </c:pt>
                <c:pt idx="236">
                  <c:v>8/31/1990</c:v>
                </c:pt>
                <c:pt idx="237">
                  <c:v>9/30/1990</c:v>
                </c:pt>
                <c:pt idx="238">
                  <c:v>10/31/1990</c:v>
                </c:pt>
                <c:pt idx="239">
                  <c:v>11/30/1990</c:v>
                </c:pt>
                <c:pt idx="240">
                  <c:v>12/31/1990</c:v>
                </c:pt>
                <c:pt idx="241">
                  <c:v>1/31/1991</c:v>
                </c:pt>
                <c:pt idx="242">
                  <c:v>2/28/1991</c:v>
                </c:pt>
                <c:pt idx="243">
                  <c:v>3/31/1991</c:v>
                </c:pt>
                <c:pt idx="244">
                  <c:v>4/30/1991</c:v>
                </c:pt>
                <c:pt idx="245">
                  <c:v>5/31/1991</c:v>
                </c:pt>
                <c:pt idx="246">
                  <c:v>6/30/1991</c:v>
                </c:pt>
                <c:pt idx="247">
                  <c:v>7/31/1991</c:v>
                </c:pt>
                <c:pt idx="248">
                  <c:v>8/31/1991</c:v>
                </c:pt>
                <c:pt idx="249">
                  <c:v>9/30/1991</c:v>
                </c:pt>
                <c:pt idx="250">
                  <c:v>10/31/1991</c:v>
                </c:pt>
                <c:pt idx="251">
                  <c:v>11/30/1991</c:v>
                </c:pt>
                <c:pt idx="252">
                  <c:v>12/31/1991</c:v>
                </c:pt>
                <c:pt idx="253">
                  <c:v>1/31/1992</c:v>
                </c:pt>
                <c:pt idx="254">
                  <c:v>2/29/1992</c:v>
                </c:pt>
                <c:pt idx="255">
                  <c:v>3/31/1992</c:v>
                </c:pt>
                <c:pt idx="256">
                  <c:v>4/30/1992</c:v>
                </c:pt>
                <c:pt idx="257">
                  <c:v>5/31/1992</c:v>
                </c:pt>
                <c:pt idx="258">
                  <c:v>6/30/1992</c:v>
                </c:pt>
                <c:pt idx="259">
                  <c:v>7/31/1992</c:v>
                </c:pt>
                <c:pt idx="260">
                  <c:v>8/31/1992</c:v>
                </c:pt>
                <c:pt idx="261">
                  <c:v>9/30/1992</c:v>
                </c:pt>
                <c:pt idx="262">
                  <c:v>10/31/1992</c:v>
                </c:pt>
                <c:pt idx="263">
                  <c:v>11/30/1992</c:v>
                </c:pt>
                <c:pt idx="264">
                  <c:v>12/31/1992</c:v>
                </c:pt>
                <c:pt idx="265">
                  <c:v>1/31/1993</c:v>
                </c:pt>
                <c:pt idx="266">
                  <c:v>2/28/1993</c:v>
                </c:pt>
                <c:pt idx="267">
                  <c:v>3/31/1993</c:v>
                </c:pt>
                <c:pt idx="268">
                  <c:v>4/30/1993</c:v>
                </c:pt>
                <c:pt idx="269">
                  <c:v>5/31/1993</c:v>
                </c:pt>
                <c:pt idx="270">
                  <c:v>6/30/1993</c:v>
                </c:pt>
                <c:pt idx="271">
                  <c:v>7/31/1993</c:v>
                </c:pt>
                <c:pt idx="272">
                  <c:v>8/31/1993</c:v>
                </c:pt>
                <c:pt idx="273">
                  <c:v>9/30/1993</c:v>
                </c:pt>
                <c:pt idx="274">
                  <c:v>10/31/1993</c:v>
                </c:pt>
                <c:pt idx="275">
                  <c:v>11/30/1993</c:v>
                </c:pt>
                <c:pt idx="276">
                  <c:v>12/31/1993</c:v>
                </c:pt>
                <c:pt idx="277">
                  <c:v>1/31/1994</c:v>
                </c:pt>
                <c:pt idx="278">
                  <c:v>2/28/1994</c:v>
                </c:pt>
                <c:pt idx="279">
                  <c:v>3/31/1994</c:v>
                </c:pt>
                <c:pt idx="280">
                  <c:v>4/30/1994</c:v>
                </c:pt>
                <c:pt idx="281">
                  <c:v>5/31/1994</c:v>
                </c:pt>
                <c:pt idx="282">
                  <c:v>6/30/1994</c:v>
                </c:pt>
                <c:pt idx="283">
                  <c:v>7/31/1994</c:v>
                </c:pt>
                <c:pt idx="284">
                  <c:v>8/31/1994</c:v>
                </c:pt>
                <c:pt idx="285">
                  <c:v>9/30/1994</c:v>
                </c:pt>
                <c:pt idx="286">
                  <c:v>10/31/1994</c:v>
                </c:pt>
                <c:pt idx="287">
                  <c:v>11/30/1994</c:v>
                </c:pt>
                <c:pt idx="288">
                  <c:v>12/31/1994</c:v>
                </c:pt>
                <c:pt idx="289">
                  <c:v>1/31/1995</c:v>
                </c:pt>
                <c:pt idx="290">
                  <c:v>2/28/1995</c:v>
                </c:pt>
                <c:pt idx="291">
                  <c:v>3/31/1995</c:v>
                </c:pt>
                <c:pt idx="292">
                  <c:v>4/30/1995</c:v>
                </c:pt>
                <c:pt idx="293">
                  <c:v>5/31/1995</c:v>
                </c:pt>
                <c:pt idx="294">
                  <c:v>6/30/1995</c:v>
                </c:pt>
                <c:pt idx="295">
                  <c:v>7/31/1995</c:v>
                </c:pt>
                <c:pt idx="296">
                  <c:v>8/31/1995</c:v>
                </c:pt>
                <c:pt idx="297">
                  <c:v>9/30/1995</c:v>
                </c:pt>
                <c:pt idx="298">
                  <c:v>10/31/1995</c:v>
                </c:pt>
                <c:pt idx="299">
                  <c:v>11/30/1995</c:v>
                </c:pt>
                <c:pt idx="300">
                  <c:v>12/31/1995</c:v>
                </c:pt>
                <c:pt idx="301">
                  <c:v>1/31/1996</c:v>
                </c:pt>
                <c:pt idx="302">
                  <c:v>2/29/1996</c:v>
                </c:pt>
                <c:pt idx="303">
                  <c:v>3/31/1996</c:v>
                </c:pt>
                <c:pt idx="304">
                  <c:v>4/30/1996</c:v>
                </c:pt>
                <c:pt idx="305">
                  <c:v>5/31/1996</c:v>
                </c:pt>
                <c:pt idx="306">
                  <c:v>6/30/1996</c:v>
                </c:pt>
                <c:pt idx="307">
                  <c:v>7/31/1996</c:v>
                </c:pt>
                <c:pt idx="308">
                  <c:v>8/31/1996</c:v>
                </c:pt>
                <c:pt idx="309">
                  <c:v>9/30/1996</c:v>
                </c:pt>
                <c:pt idx="310">
                  <c:v>10/31/1996</c:v>
                </c:pt>
                <c:pt idx="311">
                  <c:v>11/30/1996</c:v>
                </c:pt>
                <c:pt idx="312">
                  <c:v>12/31/1996</c:v>
                </c:pt>
                <c:pt idx="313">
                  <c:v>1/31/1997</c:v>
                </c:pt>
                <c:pt idx="314">
                  <c:v>2/28/1997</c:v>
                </c:pt>
                <c:pt idx="315">
                  <c:v>3/31/1997</c:v>
                </c:pt>
                <c:pt idx="316">
                  <c:v>4/30/1997</c:v>
                </c:pt>
                <c:pt idx="317">
                  <c:v>5/31/1997</c:v>
                </c:pt>
                <c:pt idx="318">
                  <c:v>6/30/1997</c:v>
                </c:pt>
                <c:pt idx="319">
                  <c:v>7/31/1997</c:v>
                </c:pt>
                <c:pt idx="320">
                  <c:v>8/31/1997</c:v>
                </c:pt>
                <c:pt idx="321">
                  <c:v>9/30/1997</c:v>
                </c:pt>
                <c:pt idx="322">
                  <c:v>10/31/1997</c:v>
                </c:pt>
                <c:pt idx="323">
                  <c:v>11/30/1997</c:v>
                </c:pt>
                <c:pt idx="324">
                  <c:v>12/31/1997</c:v>
                </c:pt>
                <c:pt idx="325">
                  <c:v>1/31/1998</c:v>
                </c:pt>
                <c:pt idx="326">
                  <c:v>2/28/1998</c:v>
                </c:pt>
                <c:pt idx="327">
                  <c:v>3/31/1998</c:v>
                </c:pt>
                <c:pt idx="328">
                  <c:v>4/30/1998</c:v>
                </c:pt>
                <c:pt idx="329">
                  <c:v>5/31/1998</c:v>
                </c:pt>
                <c:pt idx="330">
                  <c:v>6/30/1998</c:v>
                </c:pt>
                <c:pt idx="331">
                  <c:v>7/31/1998</c:v>
                </c:pt>
                <c:pt idx="332">
                  <c:v>8/31/1998</c:v>
                </c:pt>
                <c:pt idx="333">
                  <c:v>9/30/1998</c:v>
                </c:pt>
                <c:pt idx="334">
                  <c:v>10/31/1998</c:v>
                </c:pt>
                <c:pt idx="335">
                  <c:v>11/30/1998</c:v>
                </c:pt>
                <c:pt idx="336">
                  <c:v>12/31/1998</c:v>
                </c:pt>
                <c:pt idx="337">
                  <c:v>1/31/1999</c:v>
                </c:pt>
                <c:pt idx="338">
                  <c:v>2/28/1999</c:v>
                </c:pt>
                <c:pt idx="339">
                  <c:v>3/31/1999</c:v>
                </c:pt>
                <c:pt idx="340">
                  <c:v>4/30/1999</c:v>
                </c:pt>
                <c:pt idx="341">
                  <c:v>5/31/1999</c:v>
                </c:pt>
                <c:pt idx="342">
                  <c:v>6/30/1999</c:v>
                </c:pt>
                <c:pt idx="343">
                  <c:v>7/31/1999</c:v>
                </c:pt>
                <c:pt idx="344">
                  <c:v>8/31/1999</c:v>
                </c:pt>
                <c:pt idx="345">
                  <c:v>9/30/1999</c:v>
                </c:pt>
                <c:pt idx="346">
                  <c:v>10/31/1999</c:v>
                </c:pt>
                <c:pt idx="347">
                  <c:v>11/30/1999</c:v>
                </c:pt>
                <c:pt idx="348">
                  <c:v>12/31/1999</c:v>
                </c:pt>
                <c:pt idx="349">
                  <c:v>1/31/2000</c:v>
                </c:pt>
                <c:pt idx="350">
                  <c:v>2/29/2000</c:v>
                </c:pt>
                <c:pt idx="351">
                  <c:v>3/31/2000</c:v>
                </c:pt>
                <c:pt idx="352">
                  <c:v>4/30/2000</c:v>
                </c:pt>
                <c:pt idx="353">
                  <c:v>5/31/2000</c:v>
                </c:pt>
                <c:pt idx="354">
                  <c:v>6/30/2000</c:v>
                </c:pt>
                <c:pt idx="355">
                  <c:v>7/31/2000</c:v>
                </c:pt>
                <c:pt idx="356">
                  <c:v>8/31/2000</c:v>
                </c:pt>
                <c:pt idx="357">
                  <c:v>9/30/2000</c:v>
                </c:pt>
                <c:pt idx="358">
                  <c:v>10/31/2000</c:v>
                </c:pt>
                <c:pt idx="359">
                  <c:v>11/30/2000</c:v>
                </c:pt>
                <c:pt idx="360">
                  <c:v>12/31/2000</c:v>
                </c:pt>
                <c:pt idx="361">
                  <c:v>1/31/2001</c:v>
                </c:pt>
                <c:pt idx="362">
                  <c:v>2/28/2001</c:v>
                </c:pt>
                <c:pt idx="363">
                  <c:v>3/31/2001</c:v>
                </c:pt>
                <c:pt idx="364">
                  <c:v>4/30/2001</c:v>
                </c:pt>
                <c:pt idx="365">
                  <c:v>5/31/2001</c:v>
                </c:pt>
                <c:pt idx="366">
                  <c:v>6/30/2001</c:v>
                </c:pt>
                <c:pt idx="367">
                  <c:v>7/31/2001</c:v>
                </c:pt>
                <c:pt idx="368">
                  <c:v>8/31/2001</c:v>
                </c:pt>
                <c:pt idx="369">
                  <c:v>9/30/2001</c:v>
                </c:pt>
                <c:pt idx="370">
                  <c:v>10/31/2001</c:v>
                </c:pt>
                <c:pt idx="371">
                  <c:v>11/30/2001</c:v>
                </c:pt>
                <c:pt idx="372">
                  <c:v>12/31/2001</c:v>
                </c:pt>
                <c:pt idx="373">
                  <c:v>1/31/2002</c:v>
                </c:pt>
                <c:pt idx="374">
                  <c:v>2/28/2002</c:v>
                </c:pt>
                <c:pt idx="375">
                  <c:v>3/31/2002</c:v>
                </c:pt>
                <c:pt idx="376">
                  <c:v>4/30/2002</c:v>
                </c:pt>
                <c:pt idx="377">
                  <c:v>5/31/2002</c:v>
                </c:pt>
                <c:pt idx="378">
                  <c:v>6/30/2002</c:v>
                </c:pt>
                <c:pt idx="379">
                  <c:v>7/31/2002</c:v>
                </c:pt>
                <c:pt idx="380">
                  <c:v>8/31/2002</c:v>
                </c:pt>
                <c:pt idx="381">
                  <c:v>9/30/2002</c:v>
                </c:pt>
                <c:pt idx="382">
                  <c:v>10/31/2002</c:v>
                </c:pt>
                <c:pt idx="383">
                  <c:v>11/30/2002</c:v>
                </c:pt>
                <c:pt idx="384">
                  <c:v>12/31/2002</c:v>
                </c:pt>
                <c:pt idx="385">
                  <c:v>1/31/2003</c:v>
                </c:pt>
                <c:pt idx="386">
                  <c:v>2/28/2003</c:v>
                </c:pt>
                <c:pt idx="387">
                  <c:v>3/31/2003</c:v>
                </c:pt>
                <c:pt idx="388">
                  <c:v>4/30/2003</c:v>
                </c:pt>
                <c:pt idx="389">
                  <c:v>5/31/2003</c:v>
                </c:pt>
                <c:pt idx="390">
                  <c:v>6/30/2003</c:v>
                </c:pt>
                <c:pt idx="391">
                  <c:v>7/31/2003</c:v>
                </c:pt>
                <c:pt idx="392">
                  <c:v>8/31/2003</c:v>
                </c:pt>
                <c:pt idx="393">
                  <c:v>9/30/2003</c:v>
                </c:pt>
                <c:pt idx="394">
                  <c:v>10/31/2003</c:v>
                </c:pt>
                <c:pt idx="395">
                  <c:v>11/30/2003</c:v>
                </c:pt>
                <c:pt idx="396">
                  <c:v>12/31/2003</c:v>
                </c:pt>
                <c:pt idx="397">
                  <c:v>1/31/2004</c:v>
                </c:pt>
                <c:pt idx="398">
                  <c:v>2/29/2004</c:v>
                </c:pt>
                <c:pt idx="399">
                  <c:v>3/31/2004</c:v>
                </c:pt>
                <c:pt idx="400">
                  <c:v>4/30/2004</c:v>
                </c:pt>
                <c:pt idx="401">
                  <c:v>5/31/2004</c:v>
                </c:pt>
                <c:pt idx="402">
                  <c:v>6/30/2004</c:v>
                </c:pt>
                <c:pt idx="403">
                  <c:v>7/31/2004</c:v>
                </c:pt>
                <c:pt idx="404">
                  <c:v>8/31/2004</c:v>
                </c:pt>
                <c:pt idx="405">
                  <c:v>9/30/2004</c:v>
                </c:pt>
                <c:pt idx="406">
                  <c:v>10/31/2004</c:v>
                </c:pt>
                <c:pt idx="407">
                  <c:v>11/30/2004</c:v>
                </c:pt>
                <c:pt idx="408">
                  <c:v>12/31/2004</c:v>
                </c:pt>
                <c:pt idx="409">
                  <c:v>1/31/2005</c:v>
                </c:pt>
                <c:pt idx="410">
                  <c:v>2/28/2005</c:v>
                </c:pt>
                <c:pt idx="411">
                  <c:v>3/31/2005</c:v>
                </c:pt>
                <c:pt idx="412">
                  <c:v>4/30/2005</c:v>
                </c:pt>
                <c:pt idx="413">
                  <c:v>5/31/2005</c:v>
                </c:pt>
                <c:pt idx="414">
                  <c:v>6/30/2005</c:v>
                </c:pt>
                <c:pt idx="415">
                  <c:v>7/31/2005</c:v>
                </c:pt>
                <c:pt idx="416">
                  <c:v>8/31/2005</c:v>
                </c:pt>
                <c:pt idx="417">
                  <c:v>9/30/2005</c:v>
                </c:pt>
                <c:pt idx="418">
                  <c:v>10/31/2005</c:v>
                </c:pt>
                <c:pt idx="419">
                  <c:v>11/30/2005</c:v>
                </c:pt>
                <c:pt idx="420">
                  <c:v>12/31/2005</c:v>
                </c:pt>
                <c:pt idx="421">
                  <c:v>1/31/2006</c:v>
                </c:pt>
                <c:pt idx="422">
                  <c:v>2/28/2006</c:v>
                </c:pt>
                <c:pt idx="423">
                  <c:v>3/31/2006</c:v>
                </c:pt>
                <c:pt idx="424">
                  <c:v>4/30/2006</c:v>
                </c:pt>
                <c:pt idx="425">
                  <c:v>5/31/2006</c:v>
                </c:pt>
                <c:pt idx="426">
                  <c:v>6/30/2006</c:v>
                </c:pt>
                <c:pt idx="427">
                  <c:v>7/31/2006</c:v>
                </c:pt>
                <c:pt idx="428">
                  <c:v>8/31/2006</c:v>
                </c:pt>
                <c:pt idx="429">
                  <c:v>9/30/2006</c:v>
                </c:pt>
                <c:pt idx="430">
                  <c:v>10/31/2006</c:v>
                </c:pt>
                <c:pt idx="431">
                  <c:v>11/30/2006</c:v>
                </c:pt>
                <c:pt idx="432">
                  <c:v>12/31/2006</c:v>
                </c:pt>
                <c:pt idx="433">
                  <c:v>1/31/2007</c:v>
                </c:pt>
                <c:pt idx="434">
                  <c:v>2/28/2007</c:v>
                </c:pt>
                <c:pt idx="435">
                  <c:v>3/31/2007</c:v>
                </c:pt>
                <c:pt idx="436">
                  <c:v>4/30/2007</c:v>
                </c:pt>
                <c:pt idx="437">
                  <c:v>5/31/2007</c:v>
                </c:pt>
                <c:pt idx="438">
                  <c:v>6/30/2007</c:v>
                </c:pt>
                <c:pt idx="439">
                  <c:v>7/31/2007</c:v>
                </c:pt>
                <c:pt idx="440">
                  <c:v>8/31/2007</c:v>
                </c:pt>
                <c:pt idx="441">
                  <c:v>9/30/2007</c:v>
                </c:pt>
                <c:pt idx="442">
                  <c:v>10/31/2007</c:v>
                </c:pt>
                <c:pt idx="443">
                  <c:v>11/30/2007</c:v>
                </c:pt>
                <c:pt idx="444">
                  <c:v>12/31/2007</c:v>
                </c:pt>
                <c:pt idx="445">
                  <c:v>1/31/2008</c:v>
                </c:pt>
                <c:pt idx="446">
                  <c:v>2/29/2008</c:v>
                </c:pt>
                <c:pt idx="447">
                  <c:v>3/31/2008</c:v>
                </c:pt>
                <c:pt idx="448">
                  <c:v>4/30/2008</c:v>
                </c:pt>
                <c:pt idx="449">
                  <c:v>5/31/2008</c:v>
                </c:pt>
                <c:pt idx="450">
                  <c:v>6/30/2008</c:v>
                </c:pt>
                <c:pt idx="451">
                  <c:v>7/31/2008</c:v>
                </c:pt>
                <c:pt idx="452">
                  <c:v>8/31/2008</c:v>
                </c:pt>
                <c:pt idx="453">
                  <c:v>9/30/2008</c:v>
                </c:pt>
                <c:pt idx="454">
                  <c:v>10/31/2008</c:v>
                </c:pt>
                <c:pt idx="455">
                  <c:v>11/30/2008</c:v>
                </c:pt>
                <c:pt idx="456">
                  <c:v>12/31/2008</c:v>
                </c:pt>
                <c:pt idx="457">
                  <c:v>1/31/2009</c:v>
                </c:pt>
                <c:pt idx="458">
                  <c:v>2/28/2009</c:v>
                </c:pt>
                <c:pt idx="459">
                  <c:v>3/31/2009</c:v>
                </c:pt>
                <c:pt idx="460">
                  <c:v>4/30/2009</c:v>
                </c:pt>
                <c:pt idx="461">
                  <c:v>5/31/2009</c:v>
                </c:pt>
                <c:pt idx="462">
                  <c:v>6/30/2009</c:v>
                </c:pt>
                <c:pt idx="463">
                  <c:v>7/31/2009</c:v>
                </c:pt>
                <c:pt idx="464">
                  <c:v>8/31/2009</c:v>
                </c:pt>
                <c:pt idx="465">
                  <c:v>9/30/2009</c:v>
                </c:pt>
                <c:pt idx="466">
                  <c:v>10/31/2009</c:v>
                </c:pt>
                <c:pt idx="467">
                  <c:v>11/30/2009</c:v>
                </c:pt>
                <c:pt idx="468">
                  <c:v>12/31/2009</c:v>
                </c:pt>
                <c:pt idx="469">
                  <c:v>1/31/2010</c:v>
                </c:pt>
                <c:pt idx="470">
                  <c:v>2/28/2010</c:v>
                </c:pt>
                <c:pt idx="471">
                  <c:v>3/31/2010</c:v>
                </c:pt>
                <c:pt idx="472">
                  <c:v>4/30/2010</c:v>
                </c:pt>
                <c:pt idx="473">
                  <c:v>5/31/2010</c:v>
                </c:pt>
                <c:pt idx="474">
                  <c:v>6/30/2010</c:v>
                </c:pt>
                <c:pt idx="475">
                  <c:v>7/31/2010</c:v>
                </c:pt>
                <c:pt idx="476">
                  <c:v>8/31/2010</c:v>
                </c:pt>
                <c:pt idx="477">
                  <c:v>9/30/2010</c:v>
                </c:pt>
                <c:pt idx="478">
                  <c:v>10/31/2010</c:v>
                </c:pt>
                <c:pt idx="479">
                  <c:v>11/30/2010</c:v>
                </c:pt>
                <c:pt idx="480">
                  <c:v>12/31/2010</c:v>
                </c:pt>
                <c:pt idx="481">
                  <c:v>1/31/2011</c:v>
                </c:pt>
                <c:pt idx="482">
                  <c:v>2/28/2011</c:v>
                </c:pt>
                <c:pt idx="483">
                  <c:v>3/31/2011</c:v>
                </c:pt>
                <c:pt idx="484">
                  <c:v>4/30/2011</c:v>
                </c:pt>
                <c:pt idx="485">
                  <c:v>5/31/2011</c:v>
                </c:pt>
                <c:pt idx="486">
                  <c:v>6/30/2011</c:v>
                </c:pt>
                <c:pt idx="487">
                  <c:v>7/31/2011</c:v>
                </c:pt>
                <c:pt idx="488">
                  <c:v>8/31/2011</c:v>
                </c:pt>
                <c:pt idx="489">
                  <c:v>9/30/2011</c:v>
                </c:pt>
                <c:pt idx="490">
                  <c:v>10/31/2011</c:v>
                </c:pt>
                <c:pt idx="491">
                  <c:v>11/30/2011</c:v>
                </c:pt>
                <c:pt idx="492">
                  <c:v>12/31/2011</c:v>
                </c:pt>
                <c:pt idx="493">
                  <c:v>1/31/2012</c:v>
                </c:pt>
                <c:pt idx="494">
                  <c:v>2/29/2012</c:v>
                </c:pt>
                <c:pt idx="495">
                  <c:v>3/31/2012</c:v>
                </c:pt>
                <c:pt idx="496">
                  <c:v>4/30/2012</c:v>
                </c:pt>
                <c:pt idx="497">
                  <c:v>5/31/2012</c:v>
                </c:pt>
                <c:pt idx="498">
                  <c:v>6/30/2012</c:v>
                </c:pt>
                <c:pt idx="499">
                  <c:v>7/31/2012</c:v>
                </c:pt>
                <c:pt idx="500">
                  <c:v>8/31/2012</c:v>
                </c:pt>
                <c:pt idx="501">
                  <c:v>9/30/2012</c:v>
                </c:pt>
                <c:pt idx="502">
                  <c:v>10/31/2012</c:v>
                </c:pt>
                <c:pt idx="503">
                  <c:v>11/30/2012</c:v>
                </c:pt>
                <c:pt idx="504">
                  <c:v>12/31/2012</c:v>
                </c:pt>
                <c:pt idx="505">
                  <c:v>1/31/2013</c:v>
                </c:pt>
                <c:pt idx="506">
                  <c:v>2/28/2013</c:v>
                </c:pt>
                <c:pt idx="507">
                  <c:v>3/31/2013</c:v>
                </c:pt>
                <c:pt idx="508">
                  <c:v>4/30/2013</c:v>
                </c:pt>
                <c:pt idx="509">
                  <c:v>5/31/2013</c:v>
                </c:pt>
                <c:pt idx="510">
                  <c:v>6/30/2013</c:v>
                </c:pt>
                <c:pt idx="511">
                  <c:v>7/31/2013</c:v>
                </c:pt>
                <c:pt idx="512">
                  <c:v>8/31/2013</c:v>
                </c:pt>
                <c:pt idx="513">
                  <c:v>9/30/2013</c:v>
                </c:pt>
                <c:pt idx="514">
                  <c:v>10/31/2013</c:v>
                </c:pt>
                <c:pt idx="515">
                  <c:v>11/30/2013</c:v>
                </c:pt>
                <c:pt idx="516">
                  <c:v>12/31/2013</c:v>
                </c:pt>
                <c:pt idx="517">
                  <c:v>1/31/2014</c:v>
                </c:pt>
                <c:pt idx="518">
                  <c:v>2/28/2014</c:v>
                </c:pt>
                <c:pt idx="519">
                  <c:v>3/31/2014</c:v>
                </c:pt>
                <c:pt idx="520">
                  <c:v>4/30/2014</c:v>
                </c:pt>
                <c:pt idx="521">
                  <c:v>5/31/2014</c:v>
                </c:pt>
                <c:pt idx="522">
                  <c:v>6/30/2014</c:v>
                </c:pt>
                <c:pt idx="523">
                  <c:v>7/31/2014</c:v>
                </c:pt>
                <c:pt idx="524">
                  <c:v>8/31/2014</c:v>
                </c:pt>
                <c:pt idx="525">
                  <c:v>9/30/2014</c:v>
                </c:pt>
                <c:pt idx="526">
                  <c:v>10/31/2014</c:v>
                </c:pt>
                <c:pt idx="527">
                  <c:v>11/30/2014</c:v>
                </c:pt>
                <c:pt idx="528">
                  <c:v>12/31/2014</c:v>
                </c:pt>
                <c:pt idx="529">
                  <c:v>1/31/2015</c:v>
                </c:pt>
                <c:pt idx="530">
                  <c:v>2/28/2015</c:v>
                </c:pt>
                <c:pt idx="531">
                  <c:v>3/31/2015</c:v>
                </c:pt>
                <c:pt idx="532">
                  <c:v>4/30/2015</c:v>
                </c:pt>
                <c:pt idx="533">
                  <c:v>5/31/2015</c:v>
                </c:pt>
                <c:pt idx="534">
                  <c:v>6/30/2015</c:v>
                </c:pt>
                <c:pt idx="535">
                  <c:v>7/31/2015</c:v>
                </c:pt>
                <c:pt idx="536">
                  <c:v>8/31/2015</c:v>
                </c:pt>
                <c:pt idx="537">
                  <c:v>9/30/2015</c:v>
                </c:pt>
                <c:pt idx="538">
                  <c:v>10/31/2015</c:v>
                </c:pt>
                <c:pt idx="539">
                  <c:v>11/30/2015</c:v>
                </c:pt>
                <c:pt idx="540">
                  <c:v>12/31/2015</c:v>
                </c:pt>
                <c:pt idx="541">
                  <c:v>1/31/2016</c:v>
                </c:pt>
                <c:pt idx="542">
                  <c:v>2/29/2016</c:v>
                </c:pt>
                <c:pt idx="543">
                  <c:v>3/31/2016</c:v>
                </c:pt>
                <c:pt idx="544">
                  <c:v>4/30/2016</c:v>
                </c:pt>
                <c:pt idx="545">
                  <c:v>5/31/2016</c:v>
                </c:pt>
                <c:pt idx="546">
                  <c:v>6/30/2016</c:v>
                </c:pt>
                <c:pt idx="547">
                  <c:v>7/31/2016</c:v>
                </c:pt>
                <c:pt idx="548">
                  <c:v>8/31/2016</c:v>
                </c:pt>
                <c:pt idx="549">
                  <c:v>9/30/2016</c:v>
                </c:pt>
                <c:pt idx="550">
                  <c:v>10/31/2016</c:v>
                </c:pt>
                <c:pt idx="551">
                  <c:v>11/30/2016</c:v>
                </c:pt>
                <c:pt idx="552">
                  <c:v>12/31/2016</c:v>
                </c:pt>
                <c:pt idx="553">
                  <c:v>1/31/2017</c:v>
                </c:pt>
                <c:pt idx="554">
                  <c:v>2/28/2017</c:v>
                </c:pt>
                <c:pt idx="555">
                  <c:v>3/31/2017</c:v>
                </c:pt>
                <c:pt idx="556">
                  <c:v>4/30/2017</c:v>
                </c:pt>
                <c:pt idx="557">
                  <c:v>5/31/2017</c:v>
                </c:pt>
                <c:pt idx="558">
                  <c:v>6/30/2017</c:v>
                </c:pt>
                <c:pt idx="559">
                  <c:v>7/31/2017</c:v>
                </c:pt>
                <c:pt idx="560">
                  <c:v>8/31/2017</c:v>
                </c:pt>
                <c:pt idx="561">
                  <c:v>9/30/2017</c:v>
                </c:pt>
                <c:pt idx="562">
                  <c:v>10/31/2017</c:v>
                </c:pt>
                <c:pt idx="563">
                  <c:v>11/30/2017</c:v>
                </c:pt>
                <c:pt idx="564">
                  <c:v>12/31/2017</c:v>
                </c:pt>
                <c:pt idx="565">
                  <c:v>1/31/2018</c:v>
                </c:pt>
                <c:pt idx="566">
                  <c:v>2/28/2018</c:v>
                </c:pt>
                <c:pt idx="567">
                  <c:v>3/31/2018</c:v>
                </c:pt>
                <c:pt idx="568">
                  <c:v>4/30/2018</c:v>
                </c:pt>
                <c:pt idx="569">
                  <c:v>5/31/2018</c:v>
                </c:pt>
                <c:pt idx="570">
                  <c:v>6/30/2018</c:v>
                </c:pt>
                <c:pt idx="571">
                  <c:v>7/31/2018</c:v>
                </c:pt>
                <c:pt idx="572">
                  <c:v>8/31/2018</c:v>
                </c:pt>
                <c:pt idx="573">
                  <c:v>9/30/2018</c:v>
                </c:pt>
                <c:pt idx="574">
                  <c:v>10/31/2018</c:v>
                </c:pt>
                <c:pt idx="575">
                  <c:v>11/30/2018</c:v>
                </c:pt>
                <c:pt idx="576">
                  <c:v>12/31/2018</c:v>
                </c:pt>
                <c:pt idx="577">
                  <c:v>1/31/2019</c:v>
                </c:pt>
                <c:pt idx="578">
                  <c:v>2/28/2019</c:v>
                </c:pt>
                <c:pt idx="579">
                  <c:v>3/31/2019</c:v>
                </c:pt>
                <c:pt idx="580">
                  <c:v>4/30/2019</c:v>
                </c:pt>
                <c:pt idx="581">
                  <c:v>5/31/2019</c:v>
                </c:pt>
                <c:pt idx="582">
                  <c:v>6/30/2019</c:v>
                </c:pt>
                <c:pt idx="583">
                  <c:v>7/31/2019</c:v>
                </c:pt>
                <c:pt idx="584">
                  <c:v>8/31/2019</c:v>
                </c:pt>
                <c:pt idx="585">
                  <c:v>9/30/2019</c:v>
                </c:pt>
                <c:pt idx="586">
                  <c:v>10/31/2019</c:v>
                </c:pt>
                <c:pt idx="587">
                  <c:v>11/30/2019</c:v>
                </c:pt>
                <c:pt idx="588">
                  <c:v>12/31/2019</c:v>
                </c:pt>
                <c:pt idx="589">
                  <c:v>1/31/2020</c:v>
                </c:pt>
                <c:pt idx="590">
                  <c:v>2/29/2020</c:v>
                </c:pt>
                <c:pt idx="591">
                  <c:v>3/31/2020</c:v>
                </c:pt>
                <c:pt idx="592">
                  <c:v>4/30/2020</c:v>
                </c:pt>
                <c:pt idx="593">
                  <c:v>5/31/2020</c:v>
                </c:pt>
              </c:strCache>
            </c:strRef>
          </c:cat>
          <c:val>
            <c:numRef>
              <c:f>'D. Cummulative &amp; Annualized'!$B$5:$B$598</c:f>
              <c:numCache>
                <c:formatCode>#,##0</c:formatCode>
                <c:ptCount val="594"/>
                <c:pt idx="0">
                  <c:v>10000</c:v>
                </c:pt>
                <c:pt idx="1">
                  <c:v>10431.9050261877</c:v>
                </c:pt>
                <c:pt idx="2">
                  <c:v>10553.762149856901</c:v>
                </c:pt>
                <c:pt idx="3">
                  <c:v>10969.3682893645</c:v>
                </c:pt>
                <c:pt idx="4">
                  <c:v>11395.8517894531</c:v>
                </c:pt>
                <c:pt idx="5">
                  <c:v>10950.744608942599</c:v>
                </c:pt>
                <c:pt idx="6">
                  <c:v>10987.0332588991</c:v>
                </c:pt>
                <c:pt idx="7">
                  <c:v>10561.658208154</c:v>
                </c:pt>
                <c:pt idx="8">
                  <c:v>10971.6153281262</c:v>
                </c:pt>
                <c:pt idx="9">
                  <c:v>10922.868406542</c:v>
                </c:pt>
                <c:pt idx="10">
                  <c:v>10495.2381407383</c:v>
                </c:pt>
                <c:pt idx="11">
                  <c:v>10497.466261793499</c:v>
                </c:pt>
                <c:pt idx="12">
                  <c:v>11430.052758276999</c:v>
                </c:pt>
                <c:pt idx="13">
                  <c:v>11665.170030261599</c:v>
                </c:pt>
                <c:pt idx="14">
                  <c:v>11988.3920311823</c:v>
                </c:pt>
                <c:pt idx="15">
                  <c:v>12087.4162847401</c:v>
                </c:pt>
                <c:pt idx="16">
                  <c:v>12169.698849030699</c:v>
                </c:pt>
                <c:pt idx="17">
                  <c:v>12409.317893877</c:v>
                </c:pt>
                <c:pt idx="18">
                  <c:v>12167.9975380048</c:v>
                </c:pt>
                <c:pt idx="19">
                  <c:v>12225.918424990001</c:v>
                </c:pt>
                <c:pt idx="20">
                  <c:v>12676.749173624899</c:v>
                </c:pt>
                <c:pt idx="21">
                  <c:v>12644.7974880364</c:v>
                </c:pt>
                <c:pt idx="22">
                  <c:v>12794.635663089501</c:v>
                </c:pt>
                <c:pt idx="23">
                  <c:v>13410.4018784577</c:v>
                </c:pt>
                <c:pt idx="24">
                  <c:v>13601.207789747201</c:v>
                </c:pt>
                <c:pt idx="25">
                  <c:v>13398.4272909014</c:v>
                </c:pt>
                <c:pt idx="26">
                  <c:v>12926.139534501899</c:v>
                </c:pt>
                <c:pt idx="27">
                  <c:v>12936.556617665399</c:v>
                </c:pt>
                <c:pt idx="28">
                  <c:v>12441.228858300699</c:v>
                </c:pt>
                <c:pt idx="29">
                  <c:v>12238.856052061299</c:v>
                </c:pt>
                <c:pt idx="30">
                  <c:v>12189.8774687326</c:v>
                </c:pt>
                <c:pt idx="31">
                  <c:v>12685.6092333542</c:v>
                </c:pt>
                <c:pt idx="32">
                  <c:v>12253.066776650199</c:v>
                </c:pt>
                <c:pt idx="33">
                  <c:v>12776.098715542201</c:v>
                </c:pt>
                <c:pt idx="34">
                  <c:v>12797.307067690401</c:v>
                </c:pt>
                <c:pt idx="35">
                  <c:v>11378.010147778399</c:v>
                </c:pt>
                <c:pt idx="36">
                  <c:v>11603.2935791092</c:v>
                </c:pt>
                <c:pt idx="37">
                  <c:v>11520.0295385558</c:v>
                </c:pt>
                <c:pt idx="38">
                  <c:v>11511.6786537057</c:v>
                </c:pt>
                <c:pt idx="39">
                  <c:v>11275.9896822188</c:v>
                </c:pt>
                <c:pt idx="40">
                  <c:v>10871.647433718501</c:v>
                </c:pt>
                <c:pt idx="41">
                  <c:v>10543.0061511724</c:v>
                </c:pt>
                <c:pt idx="42">
                  <c:v>10423.420114196901</c:v>
                </c:pt>
                <c:pt idx="43">
                  <c:v>9650.1482811516198</c:v>
                </c:pt>
                <c:pt idx="44">
                  <c:v>8816.6658773600993</c:v>
                </c:pt>
                <c:pt idx="45">
                  <c:v>7801.1904880617603</c:v>
                </c:pt>
                <c:pt idx="46">
                  <c:v>9112.4395687493998</c:v>
                </c:pt>
                <c:pt idx="47">
                  <c:v>8667.2987211341897</c:v>
                </c:pt>
                <c:pt idx="48">
                  <c:v>8532.2787214310993</c:v>
                </c:pt>
                <c:pt idx="49">
                  <c:v>9617.4804481495703</c:v>
                </c:pt>
                <c:pt idx="50">
                  <c:v>10230.910326768801</c:v>
                </c:pt>
                <c:pt idx="51">
                  <c:v>10490.4766502116</c:v>
                </c:pt>
                <c:pt idx="52">
                  <c:v>11025.318849125</c:v>
                </c:pt>
                <c:pt idx="53">
                  <c:v>11550.695140743401</c:v>
                </c:pt>
                <c:pt idx="54">
                  <c:v>12101.9359450948</c:v>
                </c:pt>
                <c:pt idx="55">
                  <c:v>11322.600345847701</c:v>
                </c:pt>
                <c:pt idx="56">
                  <c:v>11123.577256209801</c:v>
                </c:pt>
                <c:pt idx="57">
                  <c:v>10776.6063192899</c:v>
                </c:pt>
                <c:pt idx="58">
                  <c:v>11480.741149567501</c:v>
                </c:pt>
                <c:pt idx="59">
                  <c:v>11804.3785384328</c:v>
                </c:pt>
                <c:pt idx="60">
                  <c:v>11708.639232379801</c:v>
                </c:pt>
                <c:pt idx="61">
                  <c:v>13134.0840862554</c:v>
                </c:pt>
                <c:pt idx="62">
                  <c:v>13023.3953031439</c:v>
                </c:pt>
                <c:pt idx="63">
                  <c:v>13462.2537086961</c:v>
                </c:pt>
                <c:pt idx="64">
                  <c:v>13357.458111789099</c:v>
                </c:pt>
                <c:pt idx="65">
                  <c:v>13208.9539556812</c:v>
                </c:pt>
                <c:pt idx="66">
                  <c:v>13794.3774524281</c:v>
                </c:pt>
                <c:pt idx="67">
                  <c:v>13728.2361807036</c:v>
                </c:pt>
                <c:pt idx="68">
                  <c:v>13703.0201605357</c:v>
                </c:pt>
                <c:pt idx="69">
                  <c:v>14057.2130120602</c:v>
                </c:pt>
                <c:pt idx="70">
                  <c:v>13795.4100706262</c:v>
                </c:pt>
                <c:pt idx="71">
                  <c:v>13739.1027998751</c:v>
                </c:pt>
                <c:pt idx="72">
                  <c:v>14510.1604596656</c:v>
                </c:pt>
                <c:pt idx="73">
                  <c:v>13824.215805756599</c:v>
                </c:pt>
                <c:pt idx="74">
                  <c:v>13572.201655183901</c:v>
                </c:pt>
                <c:pt idx="75">
                  <c:v>13429.437099155</c:v>
                </c:pt>
                <c:pt idx="76">
                  <c:v>13485.3828493292</c:v>
                </c:pt>
                <c:pt idx="77">
                  <c:v>13220.9897853042</c:v>
                </c:pt>
                <c:pt idx="78">
                  <c:v>13874.336665852999</c:v>
                </c:pt>
                <c:pt idx="79">
                  <c:v>13701.735680330299</c:v>
                </c:pt>
                <c:pt idx="80">
                  <c:v>13466.09736982</c:v>
                </c:pt>
                <c:pt idx="81">
                  <c:v>13486.969852518499</c:v>
                </c:pt>
                <c:pt idx="82">
                  <c:v>12961.6294724785</c:v>
                </c:pt>
                <c:pt idx="83">
                  <c:v>13371.5059517189</c:v>
                </c:pt>
                <c:pt idx="84">
                  <c:v>13471.619736913701</c:v>
                </c:pt>
                <c:pt idx="85">
                  <c:v>12698.1696285329</c:v>
                </c:pt>
                <c:pt idx="86">
                  <c:v>12440.6494634602</c:v>
                </c:pt>
                <c:pt idx="87">
                  <c:v>12806.551413372301</c:v>
                </c:pt>
                <c:pt idx="88">
                  <c:v>13962.1698134775</c:v>
                </c:pt>
                <c:pt idx="89">
                  <c:v>14090.500159469901</c:v>
                </c:pt>
                <c:pt idx="90">
                  <c:v>13896.427577103899</c:v>
                </c:pt>
                <c:pt idx="91">
                  <c:v>14706.6767928767</c:v>
                </c:pt>
                <c:pt idx="92">
                  <c:v>15149.280102712301</c:v>
                </c:pt>
                <c:pt idx="93">
                  <c:v>15100.8797919873</c:v>
                </c:pt>
                <c:pt idx="94">
                  <c:v>13784.3020102179</c:v>
                </c:pt>
                <c:pt idx="95">
                  <c:v>14080.261992920099</c:v>
                </c:pt>
                <c:pt idx="96">
                  <c:v>14356.8109659083</c:v>
                </c:pt>
                <c:pt idx="97">
                  <c:v>14993.1650967803</c:v>
                </c:pt>
                <c:pt idx="98">
                  <c:v>14511.5472237416</c:v>
                </c:pt>
                <c:pt idx="99">
                  <c:v>15376.693699855499</c:v>
                </c:pt>
                <c:pt idx="100">
                  <c:v>15473.5653428644</c:v>
                </c:pt>
                <c:pt idx="101">
                  <c:v>15137.5136099271</c:v>
                </c:pt>
                <c:pt idx="102">
                  <c:v>15795.9984112974</c:v>
                </c:pt>
                <c:pt idx="103">
                  <c:v>16007.8196500013</c:v>
                </c:pt>
                <c:pt idx="104">
                  <c:v>16931.496387695999</c:v>
                </c:pt>
                <c:pt idx="105">
                  <c:v>17004.289958677</c:v>
                </c:pt>
                <c:pt idx="106">
                  <c:v>15915.4678959628</c:v>
                </c:pt>
                <c:pt idx="107">
                  <c:v>16672.006376357302</c:v>
                </c:pt>
                <c:pt idx="108">
                  <c:v>17028.500614969798</c:v>
                </c:pt>
                <c:pt idx="109">
                  <c:v>18087.062042670499</c:v>
                </c:pt>
                <c:pt idx="110">
                  <c:v>18085.477604593802</c:v>
                </c:pt>
                <c:pt idx="111">
                  <c:v>16327.2111360009</c:v>
                </c:pt>
                <c:pt idx="112">
                  <c:v>17082.080048639698</c:v>
                </c:pt>
                <c:pt idx="113">
                  <c:v>17961.1752872037</c:v>
                </c:pt>
                <c:pt idx="114">
                  <c:v>18529.526034820199</c:v>
                </c:pt>
                <c:pt idx="115">
                  <c:v>19819.0013163197</c:v>
                </c:pt>
                <c:pt idx="116">
                  <c:v>20019.357623305099</c:v>
                </c:pt>
                <c:pt idx="117">
                  <c:v>20608.258931971101</c:v>
                </c:pt>
                <c:pt idx="118">
                  <c:v>21025.483497299101</c:v>
                </c:pt>
                <c:pt idx="119">
                  <c:v>23265.431325471</c:v>
                </c:pt>
                <c:pt idx="120">
                  <c:v>22563.429546757699</c:v>
                </c:pt>
                <c:pt idx="121">
                  <c:v>21619.407136393798</c:v>
                </c:pt>
                <c:pt idx="122">
                  <c:v>21994.888660159198</c:v>
                </c:pt>
                <c:pt idx="123">
                  <c:v>22874.5501473609</c:v>
                </c:pt>
                <c:pt idx="124">
                  <c:v>22432.1974169764</c:v>
                </c:pt>
                <c:pt idx="125">
                  <c:v>22489.623878480601</c:v>
                </c:pt>
                <c:pt idx="126">
                  <c:v>22348.8410323643</c:v>
                </c:pt>
                <c:pt idx="127">
                  <c:v>22394.828373597</c:v>
                </c:pt>
                <c:pt idx="128">
                  <c:v>21101.6344802198</c:v>
                </c:pt>
                <c:pt idx="129">
                  <c:v>20061.933685230499</c:v>
                </c:pt>
                <c:pt idx="130">
                  <c:v>21144.636190540801</c:v>
                </c:pt>
                <c:pt idx="131">
                  <c:v>22017.205461650901</c:v>
                </c:pt>
                <c:pt idx="132">
                  <c:v>21452.616131230901</c:v>
                </c:pt>
                <c:pt idx="133">
                  <c:v>21172.532913843399</c:v>
                </c:pt>
                <c:pt idx="134">
                  <c:v>19989.051778179401</c:v>
                </c:pt>
                <c:pt idx="135">
                  <c:v>19884.784915136301</c:v>
                </c:pt>
                <c:pt idx="136">
                  <c:v>20783.471843543</c:v>
                </c:pt>
                <c:pt idx="137">
                  <c:v>20074.863456644001</c:v>
                </c:pt>
                <c:pt idx="138">
                  <c:v>19773.4173390656</c:v>
                </c:pt>
                <c:pt idx="139">
                  <c:v>19421.640342784998</c:v>
                </c:pt>
                <c:pt idx="140">
                  <c:v>21779.2954231687</c:v>
                </c:pt>
                <c:pt idx="141">
                  <c:v>22050.8310436229</c:v>
                </c:pt>
                <c:pt idx="142">
                  <c:v>24588.8199625282</c:v>
                </c:pt>
                <c:pt idx="143">
                  <c:v>25581.861517066001</c:v>
                </c:pt>
                <c:pt idx="144">
                  <c:v>26074.885324230101</c:v>
                </c:pt>
                <c:pt idx="145">
                  <c:v>27044.534814078899</c:v>
                </c:pt>
                <c:pt idx="146">
                  <c:v>27664.344128086599</c:v>
                </c:pt>
                <c:pt idx="147">
                  <c:v>28686.389412394601</c:v>
                </c:pt>
                <c:pt idx="148">
                  <c:v>30946.2688078475</c:v>
                </c:pt>
                <c:pt idx="149">
                  <c:v>30677.122910551399</c:v>
                </c:pt>
                <c:pt idx="150">
                  <c:v>31871.0336343034</c:v>
                </c:pt>
                <c:pt idx="151">
                  <c:v>30930.694725836402</c:v>
                </c:pt>
                <c:pt idx="152">
                  <c:v>31394.9581683018</c:v>
                </c:pt>
                <c:pt idx="153">
                  <c:v>31828.4535643893</c:v>
                </c:pt>
                <c:pt idx="154">
                  <c:v>31460.4721096414</c:v>
                </c:pt>
                <c:pt idx="155">
                  <c:v>32124.1118257052</c:v>
                </c:pt>
                <c:pt idx="156">
                  <c:v>31956.154175203599</c:v>
                </c:pt>
                <c:pt idx="157">
                  <c:v>31777.8995208786</c:v>
                </c:pt>
                <c:pt idx="158">
                  <c:v>30659.7114062195</c:v>
                </c:pt>
                <c:pt idx="159">
                  <c:v>31190.682529366601</c:v>
                </c:pt>
                <c:pt idx="160">
                  <c:v>31486.5604284611</c:v>
                </c:pt>
                <c:pt idx="161">
                  <c:v>29743.536821696402</c:v>
                </c:pt>
                <c:pt idx="162">
                  <c:v>30389.578421476399</c:v>
                </c:pt>
                <c:pt idx="163">
                  <c:v>30012.635104087301</c:v>
                </c:pt>
                <c:pt idx="164">
                  <c:v>33327.452705493401</c:v>
                </c:pt>
                <c:pt idx="165">
                  <c:v>33335.451207980499</c:v>
                </c:pt>
                <c:pt idx="166">
                  <c:v>33463.896022129004</c:v>
                </c:pt>
                <c:pt idx="167">
                  <c:v>33089.140585588997</c:v>
                </c:pt>
                <c:pt idx="168">
                  <c:v>33960.973348703097</c:v>
                </c:pt>
                <c:pt idx="169">
                  <c:v>36606.9406884692</c:v>
                </c:pt>
                <c:pt idx="170">
                  <c:v>37055.280552312397</c:v>
                </c:pt>
                <c:pt idx="171">
                  <c:v>37079.822268468401</c:v>
                </c:pt>
                <c:pt idx="172">
                  <c:v>37044.930001760702</c:v>
                </c:pt>
                <c:pt idx="173">
                  <c:v>39185.2676084329</c:v>
                </c:pt>
                <c:pt idx="174">
                  <c:v>39799.249787889203</c:v>
                </c:pt>
                <c:pt idx="175">
                  <c:v>39741.162809854002</c:v>
                </c:pt>
                <c:pt idx="176">
                  <c:v>39401.868614091698</c:v>
                </c:pt>
                <c:pt idx="177">
                  <c:v>38169.449135305302</c:v>
                </c:pt>
                <c:pt idx="178">
                  <c:v>39932.438778053402</c:v>
                </c:pt>
                <c:pt idx="179">
                  <c:v>42671.456544441098</c:v>
                </c:pt>
                <c:pt idx="180">
                  <c:v>44735.692546612801</c:v>
                </c:pt>
                <c:pt idx="181">
                  <c:v>44985.541421392503</c:v>
                </c:pt>
                <c:pt idx="182">
                  <c:v>48348.093686767003</c:v>
                </c:pt>
                <c:pt idx="183">
                  <c:v>51045.462839804903</c:v>
                </c:pt>
                <c:pt idx="184">
                  <c:v>50470.696103943301</c:v>
                </c:pt>
                <c:pt idx="185">
                  <c:v>53155.807705425497</c:v>
                </c:pt>
                <c:pt idx="186">
                  <c:v>54054.093033368597</c:v>
                </c:pt>
                <c:pt idx="187">
                  <c:v>51030.7341227617</c:v>
                </c:pt>
                <c:pt idx="188">
                  <c:v>54815.030521795597</c:v>
                </c:pt>
                <c:pt idx="189">
                  <c:v>50283.411611489399</c:v>
                </c:pt>
                <c:pt idx="190">
                  <c:v>53183.205674619399</c:v>
                </c:pt>
                <c:pt idx="191">
                  <c:v>54475.839411501598</c:v>
                </c:pt>
                <c:pt idx="192">
                  <c:v>53085.637763820603</c:v>
                </c:pt>
                <c:pt idx="193">
                  <c:v>60234.016998938001</c:v>
                </c:pt>
                <c:pt idx="194">
                  <c:v>62614.103990247699</c:v>
                </c:pt>
                <c:pt idx="195">
                  <c:v>64420.702473438803</c:v>
                </c:pt>
                <c:pt idx="196">
                  <c:v>63848.711029244099</c:v>
                </c:pt>
                <c:pt idx="197">
                  <c:v>64402.260274743501</c:v>
                </c:pt>
                <c:pt idx="198">
                  <c:v>67654.561429367997</c:v>
                </c:pt>
                <c:pt idx="199">
                  <c:v>71081.799585625296</c:v>
                </c:pt>
                <c:pt idx="200">
                  <c:v>73734.039107003497</c:v>
                </c:pt>
                <c:pt idx="201">
                  <c:v>72117.611990337304</c:v>
                </c:pt>
                <c:pt idx="202">
                  <c:v>56586.204477385101</c:v>
                </c:pt>
                <c:pt idx="203">
                  <c:v>51922.940935104802</c:v>
                </c:pt>
                <c:pt idx="204">
                  <c:v>55872.963176235498</c:v>
                </c:pt>
                <c:pt idx="205">
                  <c:v>58223.102957244701</c:v>
                </c:pt>
                <c:pt idx="206">
                  <c:v>60937.1669862423</c:v>
                </c:pt>
                <c:pt idx="207">
                  <c:v>59054.616797326598</c:v>
                </c:pt>
                <c:pt idx="208">
                  <c:v>59707.796304268901</c:v>
                </c:pt>
                <c:pt idx="209">
                  <c:v>60224.2330176631</c:v>
                </c:pt>
                <c:pt idx="210">
                  <c:v>62987.929092460203</c:v>
                </c:pt>
                <c:pt idx="211">
                  <c:v>62749.097697545199</c:v>
                </c:pt>
                <c:pt idx="212">
                  <c:v>60618.803469173901</c:v>
                </c:pt>
                <c:pt idx="213">
                  <c:v>63201.485790253297</c:v>
                </c:pt>
                <c:pt idx="214">
                  <c:v>64961.230084424598</c:v>
                </c:pt>
                <c:pt idx="215">
                  <c:v>64035.435044563797</c:v>
                </c:pt>
                <c:pt idx="216">
                  <c:v>65152.552384972798</c:v>
                </c:pt>
                <c:pt idx="217">
                  <c:v>69923.556594226699</c:v>
                </c:pt>
                <c:pt idx="218">
                  <c:v>68181.019557285195</c:v>
                </c:pt>
                <c:pt idx="219">
                  <c:v>69771.580558022906</c:v>
                </c:pt>
                <c:pt idx="220">
                  <c:v>73394.1419494273</c:v>
                </c:pt>
                <c:pt idx="221">
                  <c:v>76363.536819772504</c:v>
                </c:pt>
                <c:pt idx="222">
                  <c:v>75930.418014299299</c:v>
                </c:pt>
                <c:pt idx="223">
                  <c:v>82786.259127111902</c:v>
                </c:pt>
                <c:pt idx="224">
                  <c:v>84404.664266341002</c:v>
                </c:pt>
                <c:pt idx="225">
                  <c:v>84062.175382978501</c:v>
                </c:pt>
                <c:pt idx="226">
                  <c:v>82110.276890132896</c:v>
                </c:pt>
                <c:pt idx="227">
                  <c:v>83784.8503030664</c:v>
                </c:pt>
                <c:pt idx="228">
                  <c:v>85796.926661470701</c:v>
                </c:pt>
                <c:pt idx="229">
                  <c:v>80036.838546000406</c:v>
                </c:pt>
                <c:pt idx="230">
                  <c:v>81067.761044229104</c:v>
                </c:pt>
                <c:pt idx="231">
                  <c:v>83215.902685778798</c:v>
                </c:pt>
                <c:pt idx="232">
                  <c:v>81139.848888566994</c:v>
                </c:pt>
                <c:pt idx="233">
                  <c:v>89051.406238091193</c:v>
                </c:pt>
                <c:pt idx="234">
                  <c:v>88450.665330926902</c:v>
                </c:pt>
                <c:pt idx="235">
                  <c:v>88167.004101903804</c:v>
                </c:pt>
                <c:pt idx="236">
                  <c:v>80197.535644886695</c:v>
                </c:pt>
                <c:pt idx="237">
                  <c:v>76294.682460365002</c:v>
                </c:pt>
                <c:pt idx="238">
                  <c:v>75969.758667459799</c:v>
                </c:pt>
                <c:pt idx="239">
                  <c:v>80880.512303034106</c:v>
                </c:pt>
                <c:pt idx="240">
                  <c:v>83133.584530548906</c:v>
                </c:pt>
                <c:pt idx="241">
                  <c:v>86754.068821910696</c:v>
                </c:pt>
                <c:pt idx="242">
                  <c:v>92958.320797680703</c:v>
                </c:pt>
                <c:pt idx="243">
                  <c:v>95209.362257501794</c:v>
                </c:pt>
                <c:pt idx="244">
                  <c:v>95434.675187629095</c:v>
                </c:pt>
                <c:pt idx="245">
                  <c:v>99551.793842658401</c:v>
                </c:pt>
                <c:pt idx="246">
                  <c:v>94990.9379376422</c:v>
                </c:pt>
                <c:pt idx="247">
                  <c:v>99418.399002196704</c:v>
                </c:pt>
                <c:pt idx="248">
                  <c:v>101773.819709063</c:v>
                </c:pt>
                <c:pt idx="249">
                  <c:v>100070.64512874</c:v>
                </c:pt>
                <c:pt idx="250">
                  <c:v>101416.044837914</c:v>
                </c:pt>
                <c:pt idx="251">
                  <c:v>97329.728697964994</c:v>
                </c:pt>
                <c:pt idx="252">
                  <c:v>108460.872395485</c:v>
                </c:pt>
                <c:pt idx="253">
                  <c:v>106439.725638106</c:v>
                </c:pt>
                <c:pt idx="254">
                  <c:v>107818.237265426</c:v>
                </c:pt>
                <c:pt idx="255">
                  <c:v>105721.31274903</c:v>
                </c:pt>
                <c:pt idx="256">
                  <c:v>108825.417240437</c:v>
                </c:pt>
                <c:pt idx="257">
                  <c:v>109358.846863827</c:v>
                </c:pt>
                <c:pt idx="258">
                  <c:v>107731.915289845</c:v>
                </c:pt>
                <c:pt idx="259">
                  <c:v>112133.01180500101</c:v>
                </c:pt>
                <c:pt idx="260">
                  <c:v>109838.142508237</c:v>
                </c:pt>
                <c:pt idx="261">
                  <c:v>111128.76263161701</c:v>
                </c:pt>
                <c:pt idx="262">
                  <c:v>111512.734678557</c:v>
                </c:pt>
                <c:pt idx="263">
                  <c:v>115309.754517749</c:v>
                </c:pt>
                <c:pt idx="264">
                  <c:v>116724.951104943</c:v>
                </c:pt>
                <c:pt idx="265">
                  <c:v>117700.77161477</c:v>
                </c:pt>
                <c:pt idx="266">
                  <c:v>119305.02133965401</c:v>
                </c:pt>
                <c:pt idx="267">
                  <c:v>121822.190360672</c:v>
                </c:pt>
                <c:pt idx="268">
                  <c:v>118877.67483944701</c:v>
                </c:pt>
                <c:pt idx="269">
                  <c:v>122057.65264032</c:v>
                </c:pt>
                <c:pt idx="270">
                  <c:v>122415.183986078</c:v>
                </c:pt>
                <c:pt idx="271">
                  <c:v>121922.71985445</c:v>
                </c:pt>
                <c:pt idx="272">
                  <c:v>126548.931305094</c:v>
                </c:pt>
                <c:pt idx="273">
                  <c:v>125578.32631074901</c:v>
                </c:pt>
                <c:pt idx="274">
                  <c:v>128176.064561066</c:v>
                </c:pt>
                <c:pt idx="275">
                  <c:v>126954.328776849</c:v>
                </c:pt>
                <c:pt idx="276">
                  <c:v>128489.29544785801</c:v>
                </c:pt>
                <c:pt idx="277">
                  <c:v>132857.57182644299</c:v>
                </c:pt>
                <c:pt idx="278">
                  <c:v>129251.498498784</c:v>
                </c:pt>
                <c:pt idx="279">
                  <c:v>123616.546682984</c:v>
                </c:pt>
                <c:pt idx="280">
                  <c:v>125201.780585835</c:v>
                </c:pt>
                <c:pt idx="281">
                  <c:v>127256.479498833</c:v>
                </c:pt>
                <c:pt idx="282">
                  <c:v>124137.11787715901</c:v>
                </c:pt>
                <c:pt idx="283">
                  <c:v>128213.49516715101</c:v>
                </c:pt>
                <c:pt idx="284">
                  <c:v>133470.12026819601</c:v>
                </c:pt>
                <c:pt idx="285">
                  <c:v>130206.322117944</c:v>
                </c:pt>
                <c:pt idx="286">
                  <c:v>133131.498292292</c:v>
                </c:pt>
                <c:pt idx="287">
                  <c:v>128283.102066509</c:v>
                </c:pt>
                <c:pt idx="288">
                  <c:v>130185.950954467</c:v>
                </c:pt>
                <c:pt idx="289">
                  <c:v>133562.10232536099</c:v>
                </c:pt>
                <c:pt idx="290">
                  <c:v>138767.20441155799</c:v>
                </c:pt>
                <c:pt idx="291">
                  <c:v>142861.86374101901</c:v>
                </c:pt>
                <c:pt idx="292">
                  <c:v>147068.674288493</c:v>
                </c:pt>
                <c:pt idx="293">
                  <c:v>152946.62676933</c:v>
                </c:pt>
                <c:pt idx="294">
                  <c:v>156499.19457063099</c:v>
                </c:pt>
                <c:pt idx="295">
                  <c:v>161689.145978738</c:v>
                </c:pt>
                <c:pt idx="296">
                  <c:v>162095.69727026799</c:v>
                </c:pt>
                <c:pt idx="297">
                  <c:v>168936.50842560999</c:v>
                </c:pt>
                <c:pt idx="298">
                  <c:v>168332.64497464101</c:v>
                </c:pt>
                <c:pt idx="299">
                  <c:v>175722.144967795</c:v>
                </c:pt>
                <c:pt idx="300">
                  <c:v>179106.957762501</c:v>
                </c:pt>
                <c:pt idx="301">
                  <c:v>185203.02418455601</c:v>
                </c:pt>
                <c:pt idx="302">
                  <c:v>186920.15249723499</c:v>
                </c:pt>
                <c:pt idx="303">
                  <c:v>188719.31503922699</c:v>
                </c:pt>
                <c:pt idx="304">
                  <c:v>191501.736116399</c:v>
                </c:pt>
                <c:pt idx="305">
                  <c:v>196440.43184570799</c:v>
                </c:pt>
                <c:pt idx="306">
                  <c:v>197189.773421347</c:v>
                </c:pt>
                <c:pt idx="307">
                  <c:v>188477.988430892</c:v>
                </c:pt>
                <c:pt idx="308">
                  <c:v>192453.72432406299</c:v>
                </c:pt>
                <c:pt idx="309">
                  <c:v>203285.94357014899</c:v>
                </c:pt>
                <c:pt idx="310">
                  <c:v>208892.79361394601</c:v>
                </c:pt>
                <c:pt idx="311">
                  <c:v>224682.31046630401</c:v>
                </c:pt>
                <c:pt idx="312">
                  <c:v>220230.20796683599</c:v>
                </c:pt>
                <c:pt idx="313">
                  <c:v>233989.288506021</c:v>
                </c:pt>
                <c:pt idx="314">
                  <c:v>235823.15622181</c:v>
                </c:pt>
                <c:pt idx="315">
                  <c:v>226133.56003372199</c:v>
                </c:pt>
                <c:pt idx="316">
                  <c:v>239633.34903716701</c:v>
                </c:pt>
                <c:pt idx="317">
                  <c:v>254223.185906578</c:v>
                </c:pt>
                <c:pt idx="318">
                  <c:v>265612.86763797002</c:v>
                </c:pt>
                <c:pt idx="319">
                  <c:v>286747.019571457</c:v>
                </c:pt>
                <c:pt idx="320">
                  <c:v>270682.935295704</c:v>
                </c:pt>
                <c:pt idx="321">
                  <c:v>285507.29224678897</c:v>
                </c:pt>
                <c:pt idx="322">
                  <c:v>275972.06245934102</c:v>
                </c:pt>
                <c:pt idx="323">
                  <c:v>288747.581940362</c:v>
                </c:pt>
                <c:pt idx="324">
                  <c:v>293706.44634955999</c:v>
                </c:pt>
                <c:pt idx="325">
                  <c:v>296955.07458337798</c:v>
                </c:pt>
                <c:pt idx="326">
                  <c:v>318372.95940872602</c:v>
                </c:pt>
                <c:pt idx="327">
                  <c:v>334676.36100793898</c:v>
                </c:pt>
                <c:pt idx="328">
                  <c:v>338043.40606827999</c:v>
                </c:pt>
                <c:pt idx="329">
                  <c:v>332233.18362587201</c:v>
                </c:pt>
                <c:pt idx="330">
                  <c:v>345728.16336356499</c:v>
                </c:pt>
                <c:pt idx="331">
                  <c:v>342046.64237483498</c:v>
                </c:pt>
                <c:pt idx="332">
                  <c:v>292594.42813264299</c:v>
                </c:pt>
                <c:pt idx="333">
                  <c:v>311338.29049921001</c:v>
                </c:pt>
                <c:pt idx="334">
                  <c:v>336663.04531531298</c:v>
                </c:pt>
                <c:pt idx="335">
                  <c:v>357067.485358737</c:v>
                </c:pt>
                <c:pt idx="336">
                  <c:v>377643.53497160802</c:v>
                </c:pt>
                <c:pt idx="337">
                  <c:v>393435.15249098197</c:v>
                </c:pt>
                <c:pt idx="338">
                  <c:v>381207.581492108</c:v>
                </c:pt>
                <c:pt idx="339">
                  <c:v>396459.20125659701</c:v>
                </c:pt>
                <c:pt idx="340">
                  <c:v>411812.16301432502</c:v>
                </c:pt>
                <c:pt idx="341">
                  <c:v>402087.87768439401</c:v>
                </c:pt>
                <c:pt idx="342">
                  <c:v>424402.78997052403</c:v>
                </c:pt>
                <c:pt idx="343">
                  <c:v>411150.89779106202</c:v>
                </c:pt>
                <c:pt idx="344">
                  <c:v>409116.76979969599</c:v>
                </c:pt>
                <c:pt idx="345">
                  <c:v>397901.32447351899</c:v>
                </c:pt>
                <c:pt idx="346">
                  <c:v>423080.79883895197</c:v>
                </c:pt>
                <c:pt idx="347">
                  <c:v>431681.18531166302</c:v>
                </c:pt>
                <c:pt idx="348">
                  <c:v>457105.52357590199</c:v>
                </c:pt>
                <c:pt idx="349">
                  <c:v>434139.39922430302</c:v>
                </c:pt>
                <c:pt idx="350">
                  <c:v>425921.31410853902</c:v>
                </c:pt>
                <c:pt idx="351">
                  <c:v>467588.77029553201</c:v>
                </c:pt>
                <c:pt idx="352">
                  <c:v>453520.988057059</c:v>
                </c:pt>
                <c:pt idx="353">
                  <c:v>444216.09801911301</c:v>
                </c:pt>
                <c:pt idx="354">
                  <c:v>455167.357414119</c:v>
                </c:pt>
                <c:pt idx="355">
                  <c:v>448051.271024585</c:v>
                </c:pt>
                <c:pt idx="356">
                  <c:v>475881.70684397302</c:v>
                </c:pt>
                <c:pt idx="357">
                  <c:v>450758.341113373</c:v>
                </c:pt>
                <c:pt idx="358">
                  <c:v>448852.58002085501</c:v>
                </c:pt>
                <c:pt idx="359">
                  <c:v>413465.31180404202</c:v>
                </c:pt>
                <c:pt idx="360">
                  <c:v>415488.85245288699</c:v>
                </c:pt>
                <c:pt idx="361">
                  <c:v>430230.022958079</c:v>
                </c:pt>
                <c:pt idx="362">
                  <c:v>391000.91805384902</c:v>
                </c:pt>
                <c:pt idx="363">
                  <c:v>366230.931713395</c:v>
                </c:pt>
                <c:pt idx="364">
                  <c:v>394690.92058785999</c:v>
                </c:pt>
                <c:pt idx="365">
                  <c:v>397335.15230821702</c:v>
                </c:pt>
                <c:pt idx="366">
                  <c:v>387664.57098024403</c:v>
                </c:pt>
                <c:pt idx="367">
                  <c:v>383848.32353689999</c:v>
                </c:pt>
                <c:pt idx="368">
                  <c:v>359818.80428359599</c:v>
                </c:pt>
                <c:pt idx="369">
                  <c:v>330762.57226684003</c:v>
                </c:pt>
                <c:pt idx="370">
                  <c:v>337069.85071332299</c:v>
                </c:pt>
                <c:pt idx="371">
                  <c:v>362925.19797780499</c:v>
                </c:pt>
                <c:pt idx="372">
                  <c:v>366104.53161474102</c:v>
                </c:pt>
                <c:pt idx="373">
                  <c:v>360761.89507707598</c:v>
                </c:pt>
                <c:pt idx="374">
                  <c:v>353804.56575959799</c:v>
                </c:pt>
                <c:pt idx="375">
                  <c:v>367110.87247724697</c:v>
                </c:pt>
                <c:pt idx="376">
                  <c:v>344853.63771303103</c:v>
                </c:pt>
                <c:pt idx="377">
                  <c:v>342313.06652719202</c:v>
                </c:pt>
                <c:pt idx="378">
                  <c:v>317930.175258442</c:v>
                </c:pt>
                <c:pt idx="379">
                  <c:v>293146.18276113999</c:v>
                </c:pt>
                <c:pt idx="380">
                  <c:v>295070.863323642</c:v>
                </c:pt>
                <c:pt idx="381">
                  <c:v>263002.70943239698</c:v>
                </c:pt>
                <c:pt idx="382">
                  <c:v>286151.10332072101</c:v>
                </c:pt>
                <c:pt idx="383">
                  <c:v>302993.67109733197</c:v>
                </c:pt>
                <c:pt idx="384">
                  <c:v>285193.55042160302</c:v>
                </c:pt>
                <c:pt idx="385">
                  <c:v>277722.47759879002</c:v>
                </c:pt>
                <c:pt idx="386">
                  <c:v>273555.55727988097</c:v>
                </c:pt>
                <c:pt idx="387">
                  <c:v>276211.61769700702</c:v>
                </c:pt>
                <c:pt idx="388">
                  <c:v>298963.168604251</c:v>
                </c:pt>
                <c:pt idx="389">
                  <c:v>314714.85036430799</c:v>
                </c:pt>
                <c:pt idx="390">
                  <c:v>318729.44739487598</c:v>
                </c:pt>
                <c:pt idx="391">
                  <c:v>324349.15747108398</c:v>
                </c:pt>
                <c:pt idx="392">
                  <c:v>330674.614871567</c:v>
                </c:pt>
                <c:pt idx="393">
                  <c:v>327163.015768421</c:v>
                </c:pt>
                <c:pt idx="394">
                  <c:v>345670.59485894302</c:v>
                </c:pt>
                <c:pt idx="395">
                  <c:v>348711.83933877997</c:v>
                </c:pt>
                <c:pt idx="396">
                  <c:v>366999.92702254199</c:v>
                </c:pt>
                <c:pt idx="397">
                  <c:v>373736.21079557802</c:v>
                </c:pt>
                <c:pt idx="398">
                  <c:v>378930.95720099699</c:v>
                </c:pt>
                <c:pt idx="399">
                  <c:v>373214.291153698</c:v>
                </c:pt>
                <c:pt idx="400">
                  <c:v>367355.57317075401</c:v>
                </c:pt>
                <c:pt idx="401">
                  <c:v>372396.57329153898</c:v>
                </c:pt>
                <c:pt idx="402">
                  <c:v>379637.75012935302</c:v>
                </c:pt>
                <c:pt idx="403">
                  <c:v>367073.03145312303</c:v>
                </c:pt>
                <c:pt idx="404">
                  <c:v>368557.84183341602</c:v>
                </c:pt>
                <c:pt idx="405">
                  <c:v>372549.54443116701</c:v>
                </c:pt>
                <c:pt idx="406">
                  <c:v>378240.94652275299</c:v>
                </c:pt>
                <c:pt idx="407">
                  <c:v>393545.218272336</c:v>
                </c:pt>
                <c:pt idx="408">
                  <c:v>406937.01105945098</c:v>
                </c:pt>
                <c:pt idx="409">
                  <c:v>397018.00273075397</c:v>
                </c:pt>
                <c:pt idx="410">
                  <c:v>405372.88931702002</c:v>
                </c:pt>
                <c:pt idx="411">
                  <c:v>398194.50563752401</c:v>
                </c:pt>
                <c:pt idx="412">
                  <c:v>390642.50799665798</c:v>
                </c:pt>
                <c:pt idx="413">
                  <c:v>403072.16659329802</c:v>
                </c:pt>
                <c:pt idx="414">
                  <c:v>403644.36773545999</c:v>
                </c:pt>
                <c:pt idx="415">
                  <c:v>418655.25599777</c:v>
                </c:pt>
                <c:pt idx="416">
                  <c:v>414835.44545250799</c:v>
                </c:pt>
                <c:pt idx="417">
                  <c:v>418195.28078253003</c:v>
                </c:pt>
                <c:pt idx="418">
                  <c:v>411223.714448057</c:v>
                </c:pt>
                <c:pt idx="419">
                  <c:v>426777.01776337298</c:v>
                </c:pt>
                <c:pt idx="420">
                  <c:v>426925.53618792002</c:v>
                </c:pt>
                <c:pt idx="421">
                  <c:v>438229.62780246098</c:v>
                </c:pt>
                <c:pt idx="422">
                  <c:v>439418.676355011</c:v>
                </c:pt>
                <c:pt idx="423">
                  <c:v>444888.38424927002</c:v>
                </c:pt>
                <c:pt idx="424">
                  <c:v>450862.25639565103</c:v>
                </c:pt>
                <c:pt idx="425">
                  <c:v>437885.764499627</c:v>
                </c:pt>
                <c:pt idx="426">
                  <c:v>438479.40613664</c:v>
                </c:pt>
                <c:pt idx="427">
                  <c:v>441184.16634140402</c:v>
                </c:pt>
                <c:pt idx="428">
                  <c:v>451681.30539100303</c:v>
                </c:pt>
                <c:pt idx="429">
                  <c:v>463321.08737822401</c:v>
                </c:pt>
                <c:pt idx="430">
                  <c:v>478418.96101839701</c:v>
                </c:pt>
                <c:pt idx="431">
                  <c:v>487516.62377424003</c:v>
                </c:pt>
                <c:pt idx="432">
                  <c:v>494355.36087560997</c:v>
                </c:pt>
                <c:pt idx="433">
                  <c:v>501831.59582749603</c:v>
                </c:pt>
                <c:pt idx="434">
                  <c:v>492016.37196032802</c:v>
                </c:pt>
                <c:pt idx="435">
                  <c:v>497519.52587866801</c:v>
                </c:pt>
                <c:pt idx="436">
                  <c:v>519557.35228164901</c:v>
                </c:pt>
                <c:pt idx="437">
                  <c:v>537687.30605543102</c:v>
                </c:pt>
                <c:pt idx="438">
                  <c:v>528754.599287224</c:v>
                </c:pt>
                <c:pt idx="439">
                  <c:v>512360.615861764</c:v>
                </c:pt>
                <c:pt idx="440">
                  <c:v>520040.95266619802</c:v>
                </c:pt>
                <c:pt idx="441">
                  <c:v>539489.86031774594</c:v>
                </c:pt>
                <c:pt idx="442">
                  <c:v>548071.52547543205</c:v>
                </c:pt>
                <c:pt idx="443">
                  <c:v>525158.46368728497</c:v>
                </c:pt>
                <c:pt idx="444">
                  <c:v>521515.12440171401</c:v>
                </c:pt>
                <c:pt idx="445">
                  <c:v>490233.81275183498</c:v>
                </c:pt>
                <c:pt idx="446">
                  <c:v>474308.17514576903</c:v>
                </c:pt>
                <c:pt idx="447">
                  <c:v>472260.15995465801</c:v>
                </c:pt>
                <c:pt idx="448">
                  <c:v>495260.69369049103</c:v>
                </c:pt>
                <c:pt idx="449">
                  <c:v>501675.60731368698</c:v>
                </c:pt>
                <c:pt idx="450">
                  <c:v>459382.54754364199</c:v>
                </c:pt>
                <c:pt idx="451">
                  <c:v>455520.88606176298</c:v>
                </c:pt>
                <c:pt idx="452">
                  <c:v>462109.85893707402</c:v>
                </c:pt>
                <c:pt idx="453">
                  <c:v>420932.49719849502</c:v>
                </c:pt>
                <c:pt idx="454">
                  <c:v>350237.76815568301</c:v>
                </c:pt>
                <c:pt idx="455">
                  <c:v>325106.597267968</c:v>
                </c:pt>
                <c:pt idx="456">
                  <c:v>328565.82895321603</c:v>
                </c:pt>
                <c:pt idx="457">
                  <c:v>300872.19813136</c:v>
                </c:pt>
                <c:pt idx="458">
                  <c:v>268835.98839068401</c:v>
                </c:pt>
                <c:pt idx="459">
                  <c:v>292384.73048665002</c:v>
                </c:pt>
                <c:pt idx="460">
                  <c:v>320368.69760216097</c:v>
                </c:pt>
                <c:pt idx="461">
                  <c:v>338287.84800603898</c:v>
                </c:pt>
                <c:pt idx="462">
                  <c:v>338958.87572775799</c:v>
                </c:pt>
                <c:pt idx="463">
                  <c:v>364596.80996807897</c:v>
                </c:pt>
                <c:pt idx="464">
                  <c:v>377760.28607804503</c:v>
                </c:pt>
                <c:pt idx="465">
                  <c:v>391856.448884212</c:v>
                </c:pt>
                <c:pt idx="466">
                  <c:v>384576.89250891801</c:v>
                </c:pt>
                <c:pt idx="467">
                  <c:v>407645.16045148898</c:v>
                </c:pt>
                <c:pt idx="468">
                  <c:v>415519.03068365302</c:v>
                </c:pt>
                <c:pt idx="469">
                  <c:v>400571.27369358501</c:v>
                </c:pt>
                <c:pt idx="470">
                  <c:v>412979.85010956001</c:v>
                </c:pt>
                <c:pt idx="471">
                  <c:v>437901.07790205599</c:v>
                </c:pt>
                <c:pt idx="472">
                  <c:v>444814.52872161497</c:v>
                </c:pt>
                <c:pt idx="473">
                  <c:v>409295.73274577601</c:v>
                </c:pt>
                <c:pt idx="474">
                  <c:v>387869.83787493402</c:v>
                </c:pt>
                <c:pt idx="475">
                  <c:v>415045.162336846</c:v>
                </c:pt>
                <c:pt idx="476">
                  <c:v>396308.280443647</c:v>
                </c:pt>
                <c:pt idx="477">
                  <c:v>431676.69411989202</c:v>
                </c:pt>
                <c:pt idx="478">
                  <c:v>448101.64695308002</c:v>
                </c:pt>
                <c:pt idx="479">
                  <c:v>448159.09361484699</c:v>
                </c:pt>
                <c:pt idx="480">
                  <c:v>478110.19326745701</c:v>
                </c:pt>
                <c:pt idx="481">
                  <c:v>489442.16990197299</c:v>
                </c:pt>
                <c:pt idx="482">
                  <c:v>506210.01802857302</c:v>
                </c:pt>
                <c:pt idx="483">
                  <c:v>506411.38835668901</c:v>
                </c:pt>
                <c:pt idx="484">
                  <c:v>521408.913664172</c:v>
                </c:pt>
                <c:pt idx="485">
                  <c:v>515506.773292417</c:v>
                </c:pt>
                <c:pt idx="486">
                  <c:v>506913.73923442099</c:v>
                </c:pt>
                <c:pt idx="487">
                  <c:v>496605.85115683102</c:v>
                </c:pt>
                <c:pt idx="488">
                  <c:v>469629.27788260602</c:v>
                </c:pt>
                <c:pt idx="489">
                  <c:v>436614.90311905701</c:v>
                </c:pt>
                <c:pt idx="490">
                  <c:v>484333.89937889797</c:v>
                </c:pt>
                <c:pt idx="491">
                  <c:v>483263.521438714</c:v>
                </c:pt>
                <c:pt idx="492">
                  <c:v>488206.87236669002</c:v>
                </c:pt>
                <c:pt idx="493">
                  <c:v>510086.05857056502</c:v>
                </c:pt>
                <c:pt idx="494">
                  <c:v>532143.19995185104</c:v>
                </c:pt>
                <c:pt idx="495">
                  <c:v>549655.60700138402</c:v>
                </c:pt>
                <c:pt idx="496">
                  <c:v>546205.47377103101</c:v>
                </c:pt>
                <c:pt idx="497">
                  <c:v>513378.14237933903</c:v>
                </c:pt>
                <c:pt idx="498">
                  <c:v>534530.45130304899</c:v>
                </c:pt>
                <c:pt idx="499">
                  <c:v>541954.54472727596</c:v>
                </c:pt>
                <c:pt idx="500">
                  <c:v>554160.87851648405</c:v>
                </c:pt>
                <c:pt idx="501">
                  <c:v>568481.337666534</c:v>
                </c:pt>
                <c:pt idx="502">
                  <c:v>557984.67091831798</c:v>
                </c:pt>
                <c:pt idx="503">
                  <c:v>561221.59582525201</c:v>
                </c:pt>
                <c:pt idx="504">
                  <c:v>566336.96225176705</c:v>
                </c:pt>
                <c:pt idx="505">
                  <c:v>595670.38516097504</c:v>
                </c:pt>
                <c:pt idx="506">
                  <c:v>603756.55117770098</c:v>
                </c:pt>
                <c:pt idx="507">
                  <c:v>626399.41425009095</c:v>
                </c:pt>
                <c:pt idx="508">
                  <c:v>638468.00116443099</c:v>
                </c:pt>
                <c:pt idx="509">
                  <c:v>653402.980846975</c:v>
                </c:pt>
                <c:pt idx="510">
                  <c:v>644628.56285742903</c:v>
                </c:pt>
                <c:pt idx="511">
                  <c:v>677429.97154039296</c:v>
                </c:pt>
                <c:pt idx="512">
                  <c:v>657810.51563479297</c:v>
                </c:pt>
                <c:pt idx="513">
                  <c:v>678439.12456806097</c:v>
                </c:pt>
                <c:pt idx="514">
                  <c:v>709625.47846967599</c:v>
                </c:pt>
                <c:pt idx="515">
                  <c:v>731250.60532652505</c:v>
                </c:pt>
                <c:pt idx="516">
                  <c:v>749763.018852968</c:v>
                </c:pt>
                <c:pt idx="517">
                  <c:v>723840.63717656804</c:v>
                </c:pt>
                <c:pt idx="518">
                  <c:v>756951.85857327702</c:v>
                </c:pt>
                <c:pt idx="519">
                  <c:v>763314.568785468</c:v>
                </c:pt>
                <c:pt idx="520">
                  <c:v>768956.99004925299</c:v>
                </c:pt>
                <c:pt idx="521">
                  <c:v>787007.56336317305</c:v>
                </c:pt>
                <c:pt idx="522">
                  <c:v>803265.17208876298</c:v>
                </c:pt>
                <c:pt idx="523">
                  <c:v>792187.422495518</c:v>
                </c:pt>
                <c:pt idx="524">
                  <c:v>823878.88028211403</c:v>
                </c:pt>
                <c:pt idx="525">
                  <c:v>812325.13249688898</c:v>
                </c:pt>
                <c:pt idx="526">
                  <c:v>832166.25502485398</c:v>
                </c:pt>
                <c:pt idx="527">
                  <c:v>854547.116840531</c:v>
                </c:pt>
                <c:pt idx="528">
                  <c:v>852394.42709377105</c:v>
                </c:pt>
                <c:pt idx="529">
                  <c:v>826806.22830535704</c:v>
                </c:pt>
                <c:pt idx="530">
                  <c:v>874324.02257260506</c:v>
                </c:pt>
                <c:pt idx="531">
                  <c:v>860497.02522272</c:v>
                </c:pt>
                <c:pt idx="532">
                  <c:v>868751.94535745296</c:v>
                </c:pt>
                <c:pt idx="533">
                  <c:v>879923.48717586102</c:v>
                </c:pt>
                <c:pt idx="534">
                  <c:v>862889.84030345303</c:v>
                </c:pt>
                <c:pt idx="535">
                  <c:v>880968.418075411</c:v>
                </c:pt>
                <c:pt idx="536">
                  <c:v>827816.24561569898</c:v>
                </c:pt>
                <c:pt idx="537">
                  <c:v>807333.17444597301</c:v>
                </c:pt>
                <c:pt idx="538">
                  <c:v>875435.03767012199</c:v>
                </c:pt>
                <c:pt idx="539">
                  <c:v>878038.40650322603</c:v>
                </c:pt>
                <c:pt idx="540">
                  <c:v>864190.07254555495</c:v>
                </c:pt>
                <c:pt idx="541">
                  <c:v>821305.33152591099</c:v>
                </c:pt>
                <c:pt idx="542">
                  <c:v>820197.22638848005</c:v>
                </c:pt>
                <c:pt idx="543">
                  <c:v>875837.92982832505</c:v>
                </c:pt>
                <c:pt idx="544">
                  <c:v>879233.29068726301</c:v>
                </c:pt>
                <c:pt idx="545">
                  <c:v>895022.73796093802</c:v>
                </c:pt>
                <c:pt idx="546">
                  <c:v>897341.83138083701</c:v>
                </c:pt>
                <c:pt idx="547">
                  <c:v>930425.65817506204</c:v>
                </c:pt>
                <c:pt idx="548">
                  <c:v>931731.97582650394</c:v>
                </c:pt>
                <c:pt idx="549">
                  <c:v>931908.166366669</c:v>
                </c:pt>
                <c:pt idx="550">
                  <c:v>914909.04302601295</c:v>
                </c:pt>
                <c:pt idx="551">
                  <c:v>948792.60800559295</c:v>
                </c:pt>
                <c:pt idx="552">
                  <c:v>967546.53763807297</c:v>
                </c:pt>
                <c:pt idx="553">
                  <c:v>985897.41222769103</c:v>
                </c:pt>
                <c:pt idx="554">
                  <c:v>1025043.35633716</c:v>
                </c:pt>
                <c:pt idx="555">
                  <c:v>1026239.06937325</c:v>
                </c:pt>
                <c:pt idx="556">
                  <c:v>1036778.44204222</c:v>
                </c:pt>
                <c:pt idx="557">
                  <c:v>1051368.81758531</c:v>
                </c:pt>
                <c:pt idx="558">
                  <c:v>1057930.9361350101</c:v>
                </c:pt>
                <c:pt idx="559">
                  <c:v>1079684.85265335</c:v>
                </c:pt>
                <c:pt idx="560">
                  <c:v>1082989.98390808</c:v>
                </c:pt>
                <c:pt idx="561">
                  <c:v>1105330.1178255701</c:v>
                </c:pt>
                <c:pt idx="562">
                  <c:v>1131123.4382591599</c:v>
                </c:pt>
                <c:pt idx="563">
                  <c:v>1165814.7679824999</c:v>
                </c:pt>
                <c:pt idx="564">
                  <c:v>1178777.11264048</c:v>
                </c:pt>
                <c:pt idx="565">
                  <c:v>1246266.8173200099</c:v>
                </c:pt>
                <c:pt idx="566">
                  <c:v>1200333.0366032301</c:v>
                </c:pt>
                <c:pt idx="567">
                  <c:v>1169828.6131144001</c:v>
                </c:pt>
                <c:pt idx="568">
                  <c:v>1174317.36241769</c:v>
                </c:pt>
                <c:pt idx="569">
                  <c:v>1202597.27316331</c:v>
                </c:pt>
                <c:pt idx="570">
                  <c:v>1209999.1390840299</c:v>
                </c:pt>
                <c:pt idx="571">
                  <c:v>1255027.56309832</c:v>
                </c:pt>
                <c:pt idx="572">
                  <c:v>1295923.01269413</c:v>
                </c:pt>
                <c:pt idx="573">
                  <c:v>1303299.2770261799</c:v>
                </c:pt>
                <c:pt idx="574">
                  <c:v>1214218.5106679599</c:v>
                </c:pt>
                <c:pt idx="575">
                  <c:v>1238962.34119507</c:v>
                </c:pt>
                <c:pt idx="576">
                  <c:v>1127095.44027803</c:v>
                </c:pt>
                <c:pt idx="577">
                  <c:v>1217416.13500162</c:v>
                </c:pt>
                <c:pt idx="578">
                  <c:v>1256505.1757722599</c:v>
                </c:pt>
                <c:pt idx="579">
                  <c:v>1280921.2073357201</c:v>
                </c:pt>
                <c:pt idx="580">
                  <c:v>1332785.19476564</c:v>
                </c:pt>
                <c:pt idx="581">
                  <c:v>1248089.0945738801</c:v>
                </c:pt>
                <c:pt idx="582">
                  <c:v>1336049.7961168201</c:v>
                </c:pt>
                <c:pt idx="583">
                  <c:v>1355251.6373996399</c:v>
                </c:pt>
                <c:pt idx="584">
                  <c:v>1333784.0448576601</c:v>
                </c:pt>
                <c:pt idx="585">
                  <c:v>1358739.6778660901</c:v>
                </c:pt>
                <c:pt idx="586">
                  <c:v>1388169.5716194401</c:v>
                </c:pt>
                <c:pt idx="587">
                  <c:v>1438558.6001448701</c:v>
                </c:pt>
                <c:pt idx="588">
                  <c:v>1481977.1757550801</c:v>
                </c:pt>
                <c:pt idx="589">
                  <c:v>1481396.09258941</c:v>
                </c:pt>
                <c:pt idx="590">
                  <c:v>1359448.7513399899</c:v>
                </c:pt>
                <c:pt idx="591">
                  <c:v>1191539.29369556</c:v>
                </c:pt>
                <c:pt idx="592">
                  <c:v>1344287.2435051601</c:v>
                </c:pt>
                <c:pt idx="593">
                  <c:v>1408313.0907995701</c:v>
                </c:pt>
              </c:numCache>
            </c:numRef>
          </c:val>
          <c:smooth val="0"/>
          <c:extLst>
            <c:ext xmlns:c16="http://schemas.microsoft.com/office/drawing/2014/chart" uri="{C3380CC4-5D6E-409C-BE32-E72D297353CC}">
              <c16:uniqueId val="{00000000-F2C6-4C01-958A-F743DE8F28F2}"/>
            </c:ext>
          </c:extLst>
        </c:ser>
        <c:dLbls>
          <c:showLegendKey val="0"/>
          <c:showVal val="0"/>
          <c:showCatName val="0"/>
          <c:showSerName val="0"/>
          <c:showPercent val="0"/>
          <c:showBubbleSize val="0"/>
        </c:dLbls>
        <c:smooth val="0"/>
        <c:axId val="1451945088"/>
        <c:axId val="1451945416"/>
      </c:lineChart>
      <c:catAx>
        <c:axId val="1451945088"/>
        <c:scaling>
          <c:orientation val="minMax"/>
        </c:scaling>
        <c:delete val="0"/>
        <c:axPos val="b"/>
        <c:numFmt formatCode="General" sourceLinked="1"/>
        <c:majorTickMark val="none"/>
        <c:minorTickMark val="none"/>
        <c:tickLblPos val="nextTo"/>
        <c:spPr>
          <a:solidFill>
            <a:srgbClr val="FFFFFF"/>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451945416"/>
        <c:crosses val="autoZero"/>
        <c:auto val="1"/>
        <c:lblAlgn val="ctr"/>
        <c:lblOffset val="100"/>
        <c:noMultiLvlLbl val="0"/>
      </c:catAx>
      <c:valAx>
        <c:axId val="1451945416"/>
        <c:scaling>
          <c:orientation val="minMax"/>
        </c:scaling>
        <c:delete val="0"/>
        <c:axPos val="r"/>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low"/>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Narrow" panose="020B0606020202030204" pitchFamily="34" charset="0"/>
                <a:ea typeface="+mn-ea"/>
                <a:cs typeface="+mn-cs"/>
              </a:defRPr>
            </a:pPr>
            <a:endParaRPr lang="en-US"/>
          </a:p>
        </c:txPr>
        <c:crossAx val="1451945088"/>
        <c:crosses val="max"/>
        <c:crossBetween val="between"/>
        <c:majorUnit val="400000"/>
        <c:minorUnit val="2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'D. Cummulative &amp; Annualized'!$B$4</c:f>
              <c:strCache>
                <c:ptCount val="1"/>
                <c:pt idx="0">
                  <c:v>S&amp;P 500 Index</c:v>
                </c:pt>
              </c:strCache>
            </c:strRef>
          </c:tx>
          <c:spPr>
            <a:ln w="38100" cap="rnd">
              <a:solidFill>
                <a:srgbClr val="005598"/>
              </a:solidFill>
              <a:round/>
            </a:ln>
            <a:effectLst/>
          </c:spPr>
          <c:marker>
            <c:symbol val="none"/>
          </c:marker>
          <c:cat>
            <c:strRef>
              <c:f>'D. Cummulative &amp; Annualized'!$A$5:$A$597</c:f>
              <c:strCache>
                <c:ptCount val="593"/>
                <c:pt idx="0">
                  <c:v>12/31/1970</c:v>
                </c:pt>
                <c:pt idx="1">
                  <c:v>1/31/1971</c:v>
                </c:pt>
                <c:pt idx="2">
                  <c:v>2/28/1971</c:v>
                </c:pt>
                <c:pt idx="3">
                  <c:v>3/31/1971</c:v>
                </c:pt>
                <c:pt idx="4">
                  <c:v>4/30/1971</c:v>
                </c:pt>
                <c:pt idx="5">
                  <c:v>5/31/1971</c:v>
                </c:pt>
                <c:pt idx="6">
                  <c:v>6/30/1971</c:v>
                </c:pt>
                <c:pt idx="7">
                  <c:v>7/31/1971</c:v>
                </c:pt>
                <c:pt idx="8">
                  <c:v>8/31/1971</c:v>
                </c:pt>
                <c:pt idx="9">
                  <c:v>9/30/1971</c:v>
                </c:pt>
                <c:pt idx="10">
                  <c:v>10/31/1971</c:v>
                </c:pt>
                <c:pt idx="11">
                  <c:v>11/30/1971</c:v>
                </c:pt>
                <c:pt idx="12">
                  <c:v>12/31/1971</c:v>
                </c:pt>
                <c:pt idx="13">
                  <c:v>1/31/1972</c:v>
                </c:pt>
                <c:pt idx="14">
                  <c:v>2/29/1972</c:v>
                </c:pt>
                <c:pt idx="15">
                  <c:v>3/31/1972</c:v>
                </c:pt>
                <c:pt idx="16">
                  <c:v>4/30/1972</c:v>
                </c:pt>
                <c:pt idx="17">
                  <c:v>5/31/1972</c:v>
                </c:pt>
                <c:pt idx="18">
                  <c:v>6/30/1972</c:v>
                </c:pt>
                <c:pt idx="19">
                  <c:v>7/31/1972</c:v>
                </c:pt>
                <c:pt idx="20">
                  <c:v>8/31/1972</c:v>
                </c:pt>
                <c:pt idx="21">
                  <c:v>9/30/1972</c:v>
                </c:pt>
                <c:pt idx="22">
                  <c:v>10/31/1972</c:v>
                </c:pt>
                <c:pt idx="23">
                  <c:v>11/30/1972</c:v>
                </c:pt>
                <c:pt idx="24">
                  <c:v>12/31/1972</c:v>
                </c:pt>
                <c:pt idx="25">
                  <c:v>1/31/1973</c:v>
                </c:pt>
                <c:pt idx="26">
                  <c:v>2/28/1973</c:v>
                </c:pt>
                <c:pt idx="27">
                  <c:v>3/31/1973</c:v>
                </c:pt>
                <c:pt idx="28">
                  <c:v>4/30/1973</c:v>
                </c:pt>
                <c:pt idx="29">
                  <c:v>5/31/1973</c:v>
                </c:pt>
                <c:pt idx="30">
                  <c:v>6/30/1973</c:v>
                </c:pt>
                <c:pt idx="31">
                  <c:v>7/31/1973</c:v>
                </c:pt>
                <c:pt idx="32">
                  <c:v>8/31/1973</c:v>
                </c:pt>
                <c:pt idx="33">
                  <c:v>9/30/1973</c:v>
                </c:pt>
                <c:pt idx="34">
                  <c:v>10/31/1973</c:v>
                </c:pt>
                <c:pt idx="35">
                  <c:v>11/30/1973</c:v>
                </c:pt>
                <c:pt idx="36">
                  <c:v>12/31/1973</c:v>
                </c:pt>
                <c:pt idx="37">
                  <c:v>1/31/1974</c:v>
                </c:pt>
                <c:pt idx="38">
                  <c:v>2/28/1974</c:v>
                </c:pt>
                <c:pt idx="39">
                  <c:v>3/31/1974</c:v>
                </c:pt>
                <c:pt idx="40">
                  <c:v>4/30/1974</c:v>
                </c:pt>
                <c:pt idx="41">
                  <c:v>5/31/1974</c:v>
                </c:pt>
                <c:pt idx="42">
                  <c:v>6/30/1974</c:v>
                </c:pt>
                <c:pt idx="43">
                  <c:v>7/31/1974</c:v>
                </c:pt>
                <c:pt idx="44">
                  <c:v>8/31/1974</c:v>
                </c:pt>
                <c:pt idx="45">
                  <c:v>9/30/1974</c:v>
                </c:pt>
                <c:pt idx="46">
                  <c:v>10/31/1974</c:v>
                </c:pt>
                <c:pt idx="47">
                  <c:v>11/30/1974</c:v>
                </c:pt>
                <c:pt idx="48">
                  <c:v>12/31/1974</c:v>
                </c:pt>
                <c:pt idx="49">
                  <c:v>1/31/1975</c:v>
                </c:pt>
                <c:pt idx="50">
                  <c:v>2/28/1975</c:v>
                </c:pt>
                <c:pt idx="51">
                  <c:v>3/31/1975</c:v>
                </c:pt>
                <c:pt idx="52">
                  <c:v>4/30/1975</c:v>
                </c:pt>
                <c:pt idx="53">
                  <c:v>5/31/1975</c:v>
                </c:pt>
                <c:pt idx="54">
                  <c:v>6/30/1975</c:v>
                </c:pt>
                <c:pt idx="55">
                  <c:v>7/31/1975</c:v>
                </c:pt>
                <c:pt idx="56">
                  <c:v>8/31/1975</c:v>
                </c:pt>
                <c:pt idx="57">
                  <c:v>9/30/1975</c:v>
                </c:pt>
                <c:pt idx="58">
                  <c:v>10/31/1975</c:v>
                </c:pt>
                <c:pt idx="59">
                  <c:v>11/30/1975</c:v>
                </c:pt>
                <c:pt idx="60">
                  <c:v>12/31/1975</c:v>
                </c:pt>
                <c:pt idx="61">
                  <c:v>1/31/1976</c:v>
                </c:pt>
                <c:pt idx="62">
                  <c:v>2/29/1976</c:v>
                </c:pt>
                <c:pt idx="63">
                  <c:v>3/31/1976</c:v>
                </c:pt>
                <c:pt idx="64">
                  <c:v>4/30/1976</c:v>
                </c:pt>
                <c:pt idx="65">
                  <c:v>5/31/1976</c:v>
                </c:pt>
                <c:pt idx="66">
                  <c:v>6/30/1976</c:v>
                </c:pt>
                <c:pt idx="67">
                  <c:v>7/31/1976</c:v>
                </c:pt>
                <c:pt idx="68">
                  <c:v>8/31/1976</c:v>
                </c:pt>
                <c:pt idx="69">
                  <c:v>9/30/1976</c:v>
                </c:pt>
                <c:pt idx="70">
                  <c:v>10/31/1976</c:v>
                </c:pt>
                <c:pt idx="71">
                  <c:v>11/30/1976</c:v>
                </c:pt>
                <c:pt idx="72">
                  <c:v>12/31/1976</c:v>
                </c:pt>
                <c:pt idx="73">
                  <c:v>1/31/1977</c:v>
                </c:pt>
                <c:pt idx="74">
                  <c:v>2/28/1977</c:v>
                </c:pt>
                <c:pt idx="75">
                  <c:v>3/31/1977</c:v>
                </c:pt>
                <c:pt idx="76">
                  <c:v>4/30/1977</c:v>
                </c:pt>
                <c:pt idx="77">
                  <c:v>5/31/1977</c:v>
                </c:pt>
                <c:pt idx="78">
                  <c:v>6/30/1977</c:v>
                </c:pt>
                <c:pt idx="79">
                  <c:v>7/31/1977</c:v>
                </c:pt>
                <c:pt idx="80">
                  <c:v>8/31/1977</c:v>
                </c:pt>
                <c:pt idx="81">
                  <c:v>9/30/1977</c:v>
                </c:pt>
                <c:pt idx="82">
                  <c:v>10/31/1977</c:v>
                </c:pt>
                <c:pt idx="83">
                  <c:v>11/30/1977</c:v>
                </c:pt>
                <c:pt idx="84">
                  <c:v>12/31/1977</c:v>
                </c:pt>
                <c:pt idx="85">
                  <c:v>1/31/1978</c:v>
                </c:pt>
                <c:pt idx="86">
                  <c:v>2/28/1978</c:v>
                </c:pt>
                <c:pt idx="87">
                  <c:v>3/31/1978</c:v>
                </c:pt>
                <c:pt idx="88">
                  <c:v>4/30/1978</c:v>
                </c:pt>
                <c:pt idx="89">
                  <c:v>5/31/1978</c:v>
                </c:pt>
                <c:pt idx="90">
                  <c:v>6/30/1978</c:v>
                </c:pt>
                <c:pt idx="91">
                  <c:v>7/31/1978</c:v>
                </c:pt>
                <c:pt idx="92">
                  <c:v>8/31/1978</c:v>
                </c:pt>
                <c:pt idx="93">
                  <c:v>9/30/1978</c:v>
                </c:pt>
                <c:pt idx="94">
                  <c:v>10/31/1978</c:v>
                </c:pt>
                <c:pt idx="95">
                  <c:v>11/30/1978</c:v>
                </c:pt>
                <c:pt idx="96">
                  <c:v>12/31/1978</c:v>
                </c:pt>
                <c:pt idx="97">
                  <c:v>1/31/1979</c:v>
                </c:pt>
                <c:pt idx="98">
                  <c:v>2/28/1979</c:v>
                </c:pt>
                <c:pt idx="99">
                  <c:v>3/31/1979</c:v>
                </c:pt>
                <c:pt idx="100">
                  <c:v>4/30/1979</c:v>
                </c:pt>
                <c:pt idx="101">
                  <c:v>5/31/1979</c:v>
                </c:pt>
                <c:pt idx="102">
                  <c:v>6/30/1979</c:v>
                </c:pt>
                <c:pt idx="103">
                  <c:v>7/31/1979</c:v>
                </c:pt>
                <c:pt idx="104">
                  <c:v>8/31/1979</c:v>
                </c:pt>
                <c:pt idx="105">
                  <c:v>9/30/1979</c:v>
                </c:pt>
                <c:pt idx="106">
                  <c:v>10/31/1979</c:v>
                </c:pt>
                <c:pt idx="107">
                  <c:v>11/30/1979</c:v>
                </c:pt>
                <c:pt idx="108">
                  <c:v>12/31/1979</c:v>
                </c:pt>
                <c:pt idx="109">
                  <c:v>1/31/1980</c:v>
                </c:pt>
                <c:pt idx="110">
                  <c:v>2/29/1980</c:v>
                </c:pt>
                <c:pt idx="111">
                  <c:v>3/31/1980</c:v>
                </c:pt>
                <c:pt idx="112">
                  <c:v>4/30/1980</c:v>
                </c:pt>
                <c:pt idx="113">
                  <c:v>5/31/1980</c:v>
                </c:pt>
                <c:pt idx="114">
                  <c:v>6/30/1980</c:v>
                </c:pt>
                <c:pt idx="115">
                  <c:v>7/31/1980</c:v>
                </c:pt>
                <c:pt idx="116">
                  <c:v>8/31/1980</c:v>
                </c:pt>
                <c:pt idx="117">
                  <c:v>9/30/1980</c:v>
                </c:pt>
                <c:pt idx="118">
                  <c:v>10/31/1980</c:v>
                </c:pt>
                <c:pt idx="119">
                  <c:v>11/30/1980</c:v>
                </c:pt>
                <c:pt idx="120">
                  <c:v>12/31/1980</c:v>
                </c:pt>
                <c:pt idx="121">
                  <c:v>1/31/1981</c:v>
                </c:pt>
                <c:pt idx="122">
                  <c:v>2/28/1981</c:v>
                </c:pt>
                <c:pt idx="123">
                  <c:v>3/31/1981</c:v>
                </c:pt>
                <c:pt idx="124">
                  <c:v>4/30/1981</c:v>
                </c:pt>
                <c:pt idx="125">
                  <c:v>5/31/1981</c:v>
                </c:pt>
                <c:pt idx="126">
                  <c:v>6/30/1981</c:v>
                </c:pt>
                <c:pt idx="127">
                  <c:v>7/31/1981</c:v>
                </c:pt>
                <c:pt idx="128">
                  <c:v>8/31/1981</c:v>
                </c:pt>
                <c:pt idx="129">
                  <c:v>9/30/1981</c:v>
                </c:pt>
                <c:pt idx="130">
                  <c:v>10/31/1981</c:v>
                </c:pt>
                <c:pt idx="131">
                  <c:v>11/30/1981</c:v>
                </c:pt>
                <c:pt idx="132">
                  <c:v>12/31/1981</c:v>
                </c:pt>
                <c:pt idx="133">
                  <c:v>1/31/1982</c:v>
                </c:pt>
                <c:pt idx="134">
                  <c:v>2/28/1982</c:v>
                </c:pt>
                <c:pt idx="135">
                  <c:v>3/31/1982</c:v>
                </c:pt>
                <c:pt idx="136">
                  <c:v>4/30/1982</c:v>
                </c:pt>
                <c:pt idx="137">
                  <c:v>5/31/1982</c:v>
                </c:pt>
                <c:pt idx="138">
                  <c:v>6/30/1982</c:v>
                </c:pt>
                <c:pt idx="139">
                  <c:v>7/31/1982</c:v>
                </c:pt>
                <c:pt idx="140">
                  <c:v>8/31/1982</c:v>
                </c:pt>
                <c:pt idx="141">
                  <c:v>9/30/1982</c:v>
                </c:pt>
                <c:pt idx="142">
                  <c:v>10/31/1982</c:v>
                </c:pt>
                <c:pt idx="143">
                  <c:v>11/30/1982</c:v>
                </c:pt>
                <c:pt idx="144">
                  <c:v>12/31/1982</c:v>
                </c:pt>
                <c:pt idx="145">
                  <c:v>1/31/1983</c:v>
                </c:pt>
                <c:pt idx="146">
                  <c:v>2/28/1983</c:v>
                </c:pt>
                <c:pt idx="147">
                  <c:v>3/31/1983</c:v>
                </c:pt>
                <c:pt idx="148">
                  <c:v>4/30/1983</c:v>
                </c:pt>
                <c:pt idx="149">
                  <c:v>5/31/1983</c:v>
                </c:pt>
                <c:pt idx="150">
                  <c:v>6/30/1983</c:v>
                </c:pt>
                <c:pt idx="151">
                  <c:v>7/31/1983</c:v>
                </c:pt>
                <c:pt idx="152">
                  <c:v>8/31/1983</c:v>
                </c:pt>
                <c:pt idx="153">
                  <c:v>9/30/1983</c:v>
                </c:pt>
                <c:pt idx="154">
                  <c:v>10/31/1983</c:v>
                </c:pt>
                <c:pt idx="155">
                  <c:v>11/30/1983</c:v>
                </c:pt>
                <c:pt idx="156">
                  <c:v>12/31/1983</c:v>
                </c:pt>
                <c:pt idx="157">
                  <c:v>1/31/1984</c:v>
                </c:pt>
                <c:pt idx="158">
                  <c:v>2/29/1984</c:v>
                </c:pt>
                <c:pt idx="159">
                  <c:v>3/31/1984</c:v>
                </c:pt>
                <c:pt idx="160">
                  <c:v>4/30/1984</c:v>
                </c:pt>
                <c:pt idx="161">
                  <c:v>5/31/1984</c:v>
                </c:pt>
                <c:pt idx="162">
                  <c:v>6/30/1984</c:v>
                </c:pt>
                <c:pt idx="163">
                  <c:v>7/31/1984</c:v>
                </c:pt>
                <c:pt idx="164">
                  <c:v>8/31/1984</c:v>
                </c:pt>
                <c:pt idx="165">
                  <c:v>9/30/1984</c:v>
                </c:pt>
                <c:pt idx="166">
                  <c:v>10/31/1984</c:v>
                </c:pt>
                <c:pt idx="167">
                  <c:v>11/30/1984</c:v>
                </c:pt>
                <c:pt idx="168">
                  <c:v>12/31/1984</c:v>
                </c:pt>
                <c:pt idx="169">
                  <c:v>1/31/1985</c:v>
                </c:pt>
                <c:pt idx="170">
                  <c:v>2/28/1985</c:v>
                </c:pt>
                <c:pt idx="171">
                  <c:v>3/31/1985</c:v>
                </c:pt>
                <c:pt idx="172">
                  <c:v>4/30/1985</c:v>
                </c:pt>
                <c:pt idx="173">
                  <c:v>5/31/1985</c:v>
                </c:pt>
                <c:pt idx="174">
                  <c:v>6/30/1985</c:v>
                </c:pt>
                <c:pt idx="175">
                  <c:v>7/31/1985</c:v>
                </c:pt>
                <c:pt idx="176">
                  <c:v>8/31/1985</c:v>
                </c:pt>
                <c:pt idx="177">
                  <c:v>9/30/1985</c:v>
                </c:pt>
                <c:pt idx="178">
                  <c:v>10/31/1985</c:v>
                </c:pt>
                <c:pt idx="179">
                  <c:v>11/30/1985</c:v>
                </c:pt>
                <c:pt idx="180">
                  <c:v>12/31/1985</c:v>
                </c:pt>
                <c:pt idx="181">
                  <c:v>1/31/1986</c:v>
                </c:pt>
                <c:pt idx="182">
                  <c:v>2/28/1986</c:v>
                </c:pt>
                <c:pt idx="183">
                  <c:v>3/31/1986</c:v>
                </c:pt>
                <c:pt idx="184">
                  <c:v>4/30/1986</c:v>
                </c:pt>
                <c:pt idx="185">
                  <c:v>5/31/1986</c:v>
                </c:pt>
                <c:pt idx="186">
                  <c:v>6/30/1986</c:v>
                </c:pt>
                <c:pt idx="187">
                  <c:v>7/31/1986</c:v>
                </c:pt>
                <c:pt idx="188">
                  <c:v>8/31/1986</c:v>
                </c:pt>
                <c:pt idx="189">
                  <c:v>9/30/1986</c:v>
                </c:pt>
                <c:pt idx="190">
                  <c:v>10/31/1986</c:v>
                </c:pt>
                <c:pt idx="191">
                  <c:v>11/30/1986</c:v>
                </c:pt>
                <c:pt idx="192">
                  <c:v>12/31/1986</c:v>
                </c:pt>
                <c:pt idx="193">
                  <c:v>1/31/1987</c:v>
                </c:pt>
                <c:pt idx="194">
                  <c:v>2/28/1987</c:v>
                </c:pt>
                <c:pt idx="195">
                  <c:v>3/31/1987</c:v>
                </c:pt>
                <c:pt idx="196">
                  <c:v>4/30/1987</c:v>
                </c:pt>
                <c:pt idx="197">
                  <c:v>5/31/1987</c:v>
                </c:pt>
                <c:pt idx="198">
                  <c:v>6/30/1987</c:v>
                </c:pt>
                <c:pt idx="199">
                  <c:v>7/31/1987</c:v>
                </c:pt>
                <c:pt idx="200">
                  <c:v>8/31/1987</c:v>
                </c:pt>
                <c:pt idx="201">
                  <c:v>9/30/1987</c:v>
                </c:pt>
                <c:pt idx="202">
                  <c:v>10/31/1987</c:v>
                </c:pt>
                <c:pt idx="203">
                  <c:v>11/30/1987</c:v>
                </c:pt>
                <c:pt idx="204">
                  <c:v>12/31/1987</c:v>
                </c:pt>
                <c:pt idx="205">
                  <c:v>1/31/1988</c:v>
                </c:pt>
                <c:pt idx="206">
                  <c:v>2/29/1988</c:v>
                </c:pt>
                <c:pt idx="207">
                  <c:v>3/31/1988</c:v>
                </c:pt>
                <c:pt idx="208">
                  <c:v>4/30/1988</c:v>
                </c:pt>
                <c:pt idx="209">
                  <c:v>5/31/1988</c:v>
                </c:pt>
                <c:pt idx="210">
                  <c:v>6/30/1988</c:v>
                </c:pt>
                <c:pt idx="211">
                  <c:v>7/31/1988</c:v>
                </c:pt>
                <c:pt idx="212">
                  <c:v>8/31/1988</c:v>
                </c:pt>
                <c:pt idx="213">
                  <c:v>9/30/1988</c:v>
                </c:pt>
                <c:pt idx="214">
                  <c:v>10/31/1988</c:v>
                </c:pt>
                <c:pt idx="215">
                  <c:v>11/30/1988</c:v>
                </c:pt>
                <c:pt idx="216">
                  <c:v>12/31/1988</c:v>
                </c:pt>
                <c:pt idx="217">
                  <c:v>1/31/1989</c:v>
                </c:pt>
                <c:pt idx="218">
                  <c:v>2/28/1989</c:v>
                </c:pt>
                <c:pt idx="219">
                  <c:v>3/31/1989</c:v>
                </c:pt>
                <c:pt idx="220">
                  <c:v>4/30/1989</c:v>
                </c:pt>
                <c:pt idx="221">
                  <c:v>5/31/1989</c:v>
                </c:pt>
                <c:pt idx="222">
                  <c:v>6/30/1989</c:v>
                </c:pt>
                <c:pt idx="223">
                  <c:v>7/31/1989</c:v>
                </c:pt>
                <c:pt idx="224">
                  <c:v>8/31/1989</c:v>
                </c:pt>
                <c:pt idx="225">
                  <c:v>9/30/1989</c:v>
                </c:pt>
                <c:pt idx="226">
                  <c:v>10/31/1989</c:v>
                </c:pt>
                <c:pt idx="227">
                  <c:v>11/30/1989</c:v>
                </c:pt>
                <c:pt idx="228">
                  <c:v>12/31/1989</c:v>
                </c:pt>
                <c:pt idx="229">
                  <c:v>1/31/1990</c:v>
                </c:pt>
                <c:pt idx="230">
                  <c:v>2/28/1990</c:v>
                </c:pt>
                <c:pt idx="231">
                  <c:v>3/31/1990</c:v>
                </c:pt>
                <c:pt idx="232">
                  <c:v>4/30/1990</c:v>
                </c:pt>
                <c:pt idx="233">
                  <c:v>5/31/1990</c:v>
                </c:pt>
                <c:pt idx="234">
                  <c:v>6/30/1990</c:v>
                </c:pt>
                <c:pt idx="235">
                  <c:v>7/31/1990</c:v>
                </c:pt>
                <c:pt idx="236">
                  <c:v>8/31/1990</c:v>
                </c:pt>
                <c:pt idx="237">
                  <c:v>9/30/1990</c:v>
                </c:pt>
                <c:pt idx="238">
                  <c:v>10/31/1990</c:v>
                </c:pt>
                <c:pt idx="239">
                  <c:v>11/30/1990</c:v>
                </c:pt>
                <c:pt idx="240">
                  <c:v>12/31/1990</c:v>
                </c:pt>
                <c:pt idx="241">
                  <c:v>1/31/1991</c:v>
                </c:pt>
                <c:pt idx="242">
                  <c:v>2/28/1991</c:v>
                </c:pt>
                <c:pt idx="243">
                  <c:v>3/31/1991</c:v>
                </c:pt>
                <c:pt idx="244">
                  <c:v>4/30/1991</c:v>
                </c:pt>
                <c:pt idx="245">
                  <c:v>5/31/1991</c:v>
                </c:pt>
                <c:pt idx="246">
                  <c:v>6/30/1991</c:v>
                </c:pt>
                <c:pt idx="247">
                  <c:v>7/31/1991</c:v>
                </c:pt>
                <c:pt idx="248">
                  <c:v>8/31/1991</c:v>
                </c:pt>
                <c:pt idx="249">
                  <c:v>9/30/1991</c:v>
                </c:pt>
                <c:pt idx="250">
                  <c:v>10/31/1991</c:v>
                </c:pt>
                <c:pt idx="251">
                  <c:v>11/30/1991</c:v>
                </c:pt>
                <c:pt idx="252">
                  <c:v>12/31/1991</c:v>
                </c:pt>
                <c:pt idx="253">
                  <c:v>1/31/1992</c:v>
                </c:pt>
                <c:pt idx="254">
                  <c:v>2/29/1992</c:v>
                </c:pt>
                <c:pt idx="255">
                  <c:v>3/31/1992</c:v>
                </c:pt>
                <c:pt idx="256">
                  <c:v>4/30/1992</c:v>
                </c:pt>
                <c:pt idx="257">
                  <c:v>5/31/1992</c:v>
                </c:pt>
                <c:pt idx="258">
                  <c:v>6/30/1992</c:v>
                </c:pt>
                <c:pt idx="259">
                  <c:v>7/31/1992</c:v>
                </c:pt>
                <c:pt idx="260">
                  <c:v>8/31/1992</c:v>
                </c:pt>
                <c:pt idx="261">
                  <c:v>9/30/1992</c:v>
                </c:pt>
                <c:pt idx="262">
                  <c:v>10/31/1992</c:v>
                </c:pt>
                <c:pt idx="263">
                  <c:v>11/30/1992</c:v>
                </c:pt>
                <c:pt idx="264">
                  <c:v>12/31/1992</c:v>
                </c:pt>
                <c:pt idx="265">
                  <c:v>1/31/1993</c:v>
                </c:pt>
                <c:pt idx="266">
                  <c:v>2/28/1993</c:v>
                </c:pt>
                <c:pt idx="267">
                  <c:v>3/31/1993</c:v>
                </c:pt>
                <c:pt idx="268">
                  <c:v>4/30/1993</c:v>
                </c:pt>
                <c:pt idx="269">
                  <c:v>5/31/1993</c:v>
                </c:pt>
                <c:pt idx="270">
                  <c:v>6/30/1993</c:v>
                </c:pt>
                <c:pt idx="271">
                  <c:v>7/31/1993</c:v>
                </c:pt>
                <c:pt idx="272">
                  <c:v>8/31/1993</c:v>
                </c:pt>
                <c:pt idx="273">
                  <c:v>9/30/1993</c:v>
                </c:pt>
                <c:pt idx="274">
                  <c:v>10/31/1993</c:v>
                </c:pt>
                <c:pt idx="275">
                  <c:v>11/30/1993</c:v>
                </c:pt>
                <c:pt idx="276">
                  <c:v>12/31/1993</c:v>
                </c:pt>
                <c:pt idx="277">
                  <c:v>1/31/1994</c:v>
                </c:pt>
                <c:pt idx="278">
                  <c:v>2/28/1994</c:v>
                </c:pt>
                <c:pt idx="279">
                  <c:v>3/31/1994</c:v>
                </c:pt>
                <c:pt idx="280">
                  <c:v>4/30/1994</c:v>
                </c:pt>
                <c:pt idx="281">
                  <c:v>5/31/1994</c:v>
                </c:pt>
                <c:pt idx="282">
                  <c:v>6/30/1994</c:v>
                </c:pt>
                <c:pt idx="283">
                  <c:v>7/31/1994</c:v>
                </c:pt>
                <c:pt idx="284">
                  <c:v>8/31/1994</c:v>
                </c:pt>
                <c:pt idx="285">
                  <c:v>9/30/1994</c:v>
                </c:pt>
                <c:pt idx="286">
                  <c:v>10/31/1994</c:v>
                </c:pt>
                <c:pt idx="287">
                  <c:v>11/30/1994</c:v>
                </c:pt>
                <c:pt idx="288">
                  <c:v>12/31/1994</c:v>
                </c:pt>
                <c:pt idx="289">
                  <c:v>1/31/1995</c:v>
                </c:pt>
                <c:pt idx="290">
                  <c:v>2/28/1995</c:v>
                </c:pt>
                <c:pt idx="291">
                  <c:v>3/31/1995</c:v>
                </c:pt>
                <c:pt idx="292">
                  <c:v>4/30/1995</c:v>
                </c:pt>
                <c:pt idx="293">
                  <c:v>5/31/1995</c:v>
                </c:pt>
                <c:pt idx="294">
                  <c:v>6/30/1995</c:v>
                </c:pt>
                <c:pt idx="295">
                  <c:v>7/31/1995</c:v>
                </c:pt>
                <c:pt idx="296">
                  <c:v>8/31/1995</c:v>
                </c:pt>
                <c:pt idx="297">
                  <c:v>9/30/1995</c:v>
                </c:pt>
                <c:pt idx="298">
                  <c:v>10/31/1995</c:v>
                </c:pt>
                <c:pt idx="299">
                  <c:v>11/30/1995</c:v>
                </c:pt>
                <c:pt idx="300">
                  <c:v>12/31/1995</c:v>
                </c:pt>
                <c:pt idx="301">
                  <c:v>1/31/1996</c:v>
                </c:pt>
                <c:pt idx="302">
                  <c:v>2/29/1996</c:v>
                </c:pt>
                <c:pt idx="303">
                  <c:v>3/31/1996</c:v>
                </c:pt>
                <c:pt idx="304">
                  <c:v>4/30/1996</c:v>
                </c:pt>
                <c:pt idx="305">
                  <c:v>5/31/1996</c:v>
                </c:pt>
                <c:pt idx="306">
                  <c:v>6/30/1996</c:v>
                </c:pt>
                <c:pt idx="307">
                  <c:v>7/31/1996</c:v>
                </c:pt>
                <c:pt idx="308">
                  <c:v>8/31/1996</c:v>
                </c:pt>
                <c:pt idx="309">
                  <c:v>9/30/1996</c:v>
                </c:pt>
                <c:pt idx="310">
                  <c:v>10/31/1996</c:v>
                </c:pt>
                <c:pt idx="311">
                  <c:v>11/30/1996</c:v>
                </c:pt>
                <c:pt idx="312">
                  <c:v>12/31/1996</c:v>
                </c:pt>
                <c:pt idx="313">
                  <c:v>1/31/1997</c:v>
                </c:pt>
                <c:pt idx="314">
                  <c:v>2/28/1997</c:v>
                </c:pt>
                <c:pt idx="315">
                  <c:v>3/31/1997</c:v>
                </c:pt>
                <c:pt idx="316">
                  <c:v>4/30/1997</c:v>
                </c:pt>
                <c:pt idx="317">
                  <c:v>5/31/1997</c:v>
                </c:pt>
                <c:pt idx="318">
                  <c:v>6/30/1997</c:v>
                </c:pt>
                <c:pt idx="319">
                  <c:v>7/31/1997</c:v>
                </c:pt>
                <c:pt idx="320">
                  <c:v>8/31/1997</c:v>
                </c:pt>
                <c:pt idx="321">
                  <c:v>9/30/1997</c:v>
                </c:pt>
                <c:pt idx="322">
                  <c:v>10/31/1997</c:v>
                </c:pt>
                <c:pt idx="323">
                  <c:v>11/30/1997</c:v>
                </c:pt>
                <c:pt idx="324">
                  <c:v>12/31/1997</c:v>
                </c:pt>
                <c:pt idx="325">
                  <c:v>1/31/1998</c:v>
                </c:pt>
                <c:pt idx="326">
                  <c:v>2/28/1998</c:v>
                </c:pt>
                <c:pt idx="327">
                  <c:v>3/31/1998</c:v>
                </c:pt>
                <c:pt idx="328">
                  <c:v>4/30/1998</c:v>
                </c:pt>
                <c:pt idx="329">
                  <c:v>5/31/1998</c:v>
                </c:pt>
                <c:pt idx="330">
                  <c:v>6/30/1998</c:v>
                </c:pt>
                <c:pt idx="331">
                  <c:v>7/31/1998</c:v>
                </c:pt>
                <c:pt idx="332">
                  <c:v>8/31/1998</c:v>
                </c:pt>
                <c:pt idx="333">
                  <c:v>9/30/1998</c:v>
                </c:pt>
                <c:pt idx="334">
                  <c:v>10/31/1998</c:v>
                </c:pt>
                <c:pt idx="335">
                  <c:v>11/30/1998</c:v>
                </c:pt>
                <c:pt idx="336">
                  <c:v>12/31/1998</c:v>
                </c:pt>
                <c:pt idx="337">
                  <c:v>1/31/1999</c:v>
                </c:pt>
                <c:pt idx="338">
                  <c:v>2/28/1999</c:v>
                </c:pt>
                <c:pt idx="339">
                  <c:v>3/31/1999</c:v>
                </c:pt>
                <c:pt idx="340">
                  <c:v>4/30/1999</c:v>
                </c:pt>
                <c:pt idx="341">
                  <c:v>5/31/1999</c:v>
                </c:pt>
                <c:pt idx="342">
                  <c:v>6/30/1999</c:v>
                </c:pt>
                <c:pt idx="343">
                  <c:v>7/31/1999</c:v>
                </c:pt>
                <c:pt idx="344">
                  <c:v>8/31/1999</c:v>
                </c:pt>
                <c:pt idx="345">
                  <c:v>9/30/1999</c:v>
                </c:pt>
                <c:pt idx="346">
                  <c:v>10/31/1999</c:v>
                </c:pt>
                <c:pt idx="347">
                  <c:v>11/30/1999</c:v>
                </c:pt>
                <c:pt idx="348">
                  <c:v>12/31/1999</c:v>
                </c:pt>
                <c:pt idx="349">
                  <c:v>1/31/2000</c:v>
                </c:pt>
                <c:pt idx="350">
                  <c:v>2/29/2000</c:v>
                </c:pt>
                <c:pt idx="351">
                  <c:v>3/31/2000</c:v>
                </c:pt>
                <c:pt idx="352">
                  <c:v>4/30/2000</c:v>
                </c:pt>
                <c:pt idx="353">
                  <c:v>5/31/2000</c:v>
                </c:pt>
                <c:pt idx="354">
                  <c:v>6/30/2000</c:v>
                </c:pt>
                <c:pt idx="355">
                  <c:v>7/31/2000</c:v>
                </c:pt>
                <c:pt idx="356">
                  <c:v>8/31/2000</c:v>
                </c:pt>
                <c:pt idx="357">
                  <c:v>9/30/2000</c:v>
                </c:pt>
                <c:pt idx="358">
                  <c:v>10/31/2000</c:v>
                </c:pt>
                <c:pt idx="359">
                  <c:v>11/30/2000</c:v>
                </c:pt>
                <c:pt idx="360">
                  <c:v>12/31/2000</c:v>
                </c:pt>
                <c:pt idx="361">
                  <c:v>1/31/2001</c:v>
                </c:pt>
                <c:pt idx="362">
                  <c:v>2/28/2001</c:v>
                </c:pt>
                <c:pt idx="363">
                  <c:v>3/31/2001</c:v>
                </c:pt>
                <c:pt idx="364">
                  <c:v>4/30/2001</c:v>
                </c:pt>
                <c:pt idx="365">
                  <c:v>5/31/2001</c:v>
                </c:pt>
                <c:pt idx="366">
                  <c:v>6/30/2001</c:v>
                </c:pt>
                <c:pt idx="367">
                  <c:v>7/31/2001</c:v>
                </c:pt>
                <c:pt idx="368">
                  <c:v>8/31/2001</c:v>
                </c:pt>
                <c:pt idx="369">
                  <c:v>9/30/2001</c:v>
                </c:pt>
                <c:pt idx="370">
                  <c:v>10/31/2001</c:v>
                </c:pt>
                <c:pt idx="371">
                  <c:v>11/30/2001</c:v>
                </c:pt>
                <c:pt idx="372">
                  <c:v>12/31/2001</c:v>
                </c:pt>
                <c:pt idx="373">
                  <c:v>1/31/2002</c:v>
                </c:pt>
                <c:pt idx="374">
                  <c:v>2/28/2002</c:v>
                </c:pt>
                <c:pt idx="375">
                  <c:v>3/31/2002</c:v>
                </c:pt>
                <c:pt idx="376">
                  <c:v>4/30/2002</c:v>
                </c:pt>
                <c:pt idx="377">
                  <c:v>5/31/2002</c:v>
                </c:pt>
                <c:pt idx="378">
                  <c:v>6/30/2002</c:v>
                </c:pt>
                <c:pt idx="379">
                  <c:v>7/31/2002</c:v>
                </c:pt>
                <c:pt idx="380">
                  <c:v>8/31/2002</c:v>
                </c:pt>
                <c:pt idx="381">
                  <c:v>9/30/2002</c:v>
                </c:pt>
                <c:pt idx="382">
                  <c:v>10/31/2002</c:v>
                </c:pt>
                <c:pt idx="383">
                  <c:v>11/30/2002</c:v>
                </c:pt>
                <c:pt idx="384">
                  <c:v>12/31/2002</c:v>
                </c:pt>
                <c:pt idx="385">
                  <c:v>1/31/2003</c:v>
                </c:pt>
                <c:pt idx="386">
                  <c:v>2/28/2003</c:v>
                </c:pt>
                <c:pt idx="387">
                  <c:v>3/31/2003</c:v>
                </c:pt>
                <c:pt idx="388">
                  <c:v>4/30/2003</c:v>
                </c:pt>
                <c:pt idx="389">
                  <c:v>5/31/2003</c:v>
                </c:pt>
                <c:pt idx="390">
                  <c:v>6/30/2003</c:v>
                </c:pt>
                <c:pt idx="391">
                  <c:v>7/31/2003</c:v>
                </c:pt>
                <c:pt idx="392">
                  <c:v>8/31/2003</c:v>
                </c:pt>
                <c:pt idx="393">
                  <c:v>9/30/2003</c:v>
                </c:pt>
                <c:pt idx="394">
                  <c:v>10/31/2003</c:v>
                </c:pt>
                <c:pt idx="395">
                  <c:v>11/30/2003</c:v>
                </c:pt>
                <c:pt idx="396">
                  <c:v>12/31/2003</c:v>
                </c:pt>
                <c:pt idx="397">
                  <c:v>1/31/2004</c:v>
                </c:pt>
                <c:pt idx="398">
                  <c:v>2/29/2004</c:v>
                </c:pt>
                <c:pt idx="399">
                  <c:v>3/31/2004</c:v>
                </c:pt>
                <c:pt idx="400">
                  <c:v>4/30/2004</c:v>
                </c:pt>
                <c:pt idx="401">
                  <c:v>5/31/2004</c:v>
                </c:pt>
                <c:pt idx="402">
                  <c:v>6/30/2004</c:v>
                </c:pt>
                <c:pt idx="403">
                  <c:v>7/31/2004</c:v>
                </c:pt>
                <c:pt idx="404">
                  <c:v>8/31/2004</c:v>
                </c:pt>
                <c:pt idx="405">
                  <c:v>9/30/2004</c:v>
                </c:pt>
                <c:pt idx="406">
                  <c:v>10/31/2004</c:v>
                </c:pt>
                <c:pt idx="407">
                  <c:v>11/30/2004</c:v>
                </c:pt>
                <c:pt idx="408">
                  <c:v>12/31/2004</c:v>
                </c:pt>
                <c:pt idx="409">
                  <c:v>1/31/2005</c:v>
                </c:pt>
                <c:pt idx="410">
                  <c:v>2/28/2005</c:v>
                </c:pt>
                <c:pt idx="411">
                  <c:v>3/31/2005</c:v>
                </c:pt>
                <c:pt idx="412">
                  <c:v>4/30/2005</c:v>
                </c:pt>
                <c:pt idx="413">
                  <c:v>5/31/2005</c:v>
                </c:pt>
                <c:pt idx="414">
                  <c:v>6/30/2005</c:v>
                </c:pt>
                <c:pt idx="415">
                  <c:v>7/31/2005</c:v>
                </c:pt>
                <c:pt idx="416">
                  <c:v>8/31/2005</c:v>
                </c:pt>
                <c:pt idx="417">
                  <c:v>9/30/2005</c:v>
                </c:pt>
                <c:pt idx="418">
                  <c:v>10/31/2005</c:v>
                </c:pt>
                <c:pt idx="419">
                  <c:v>11/30/2005</c:v>
                </c:pt>
                <c:pt idx="420">
                  <c:v>12/31/2005</c:v>
                </c:pt>
                <c:pt idx="421">
                  <c:v>1/31/2006</c:v>
                </c:pt>
                <c:pt idx="422">
                  <c:v>2/28/2006</c:v>
                </c:pt>
                <c:pt idx="423">
                  <c:v>3/31/2006</c:v>
                </c:pt>
                <c:pt idx="424">
                  <c:v>4/30/2006</c:v>
                </c:pt>
                <c:pt idx="425">
                  <c:v>5/31/2006</c:v>
                </c:pt>
                <c:pt idx="426">
                  <c:v>6/30/2006</c:v>
                </c:pt>
                <c:pt idx="427">
                  <c:v>7/31/2006</c:v>
                </c:pt>
                <c:pt idx="428">
                  <c:v>8/31/2006</c:v>
                </c:pt>
                <c:pt idx="429">
                  <c:v>9/30/2006</c:v>
                </c:pt>
                <c:pt idx="430">
                  <c:v>10/31/2006</c:v>
                </c:pt>
                <c:pt idx="431">
                  <c:v>11/30/2006</c:v>
                </c:pt>
                <c:pt idx="432">
                  <c:v>12/31/2006</c:v>
                </c:pt>
                <c:pt idx="433">
                  <c:v>1/31/2007</c:v>
                </c:pt>
                <c:pt idx="434">
                  <c:v>2/28/2007</c:v>
                </c:pt>
                <c:pt idx="435">
                  <c:v>3/31/2007</c:v>
                </c:pt>
                <c:pt idx="436">
                  <c:v>4/30/2007</c:v>
                </c:pt>
                <c:pt idx="437">
                  <c:v>5/31/2007</c:v>
                </c:pt>
                <c:pt idx="438">
                  <c:v>6/30/2007</c:v>
                </c:pt>
                <c:pt idx="439">
                  <c:v>7/31/2007</c:v>
                </c:pt>
                <c:pt idx="440">
                  <c:v>8/31/2007</c:v>
                </c:pt>
                <c:pt idx="441">
                  <c:v>9/30/2007</c:v>
                </c:pt>
                <c:pt idx="442">
                  <c:v>10/31/2007</c:v>
                </c:pt>
                <c:pt idx="443">
                  <c:v>11/30/2007</c:v>
                </c:pt>
                <c:pt idx="444">
                  <c:v>12/31/2007</c:v>
                </c:pt>
                <c:pt idx="445">
                  <c:v>1/31/2008</c:v>
                </c:pt>
                <c:pt idx="446">
                  <c:v>2/29/2008</c:v>
                </c:pt>
                <c:pt idx="447">
                  <c:v>3/31/2008</c:v>
                </c:pt>
                <c:pt idx="448">
                  <c:v>4/30/2008</c:v>
                </c:pt>
                <c:pt idx="449">
                  <c:v>5/31/2008</c:v>
                </c:pt>
                <c:pt idx="450">
                  <c:v>6/30/2008</c:v>
                </c:pt>
                <c:pt idx="451">
                  <c:v>7/31/2008</c:v>
                </c:pt>
                <c:pt idx="452">
                  <c:v>8/31/2008</c:v>
                </c:pt>
                <c:pt idx="453">
                  <c:v>9/30/2008</c:v>
                </c:pt>
                <c:pt idx="454">
                  <c:v>10/31/2008</c:v>
                </c:pt>
                <c:pt idx="455">
                  <c:v>11/30/2008</c:v>
                </c:pt>
                <c:pt idx="456">
                  <c:v>12/31/2008</c:v>
                </c:pt>
                <c:pt idx="457">
                  <c:v>1/31/2009</c:v>
                </c:pt>
                <c:pt idx="458">
                  <c:v>2/28/2009</c:v>
                </c:pt>
                <c:pt idx="459">
                  <c:v>3/31/2009</c:v>
                </c:pt>
                <c:pt idx="460">
                  <c:v>4/30/2009</c:v>
                </c:pt>
                <c:pt idx="461">
                  <c:v>5/31/2009</c:v>
                </c:pt>
                <c:pt idx="462">
                  <c:v>6/30/2009</c:v>
                </c:pt>
                <c:pt idx="463">
                  <c:v>7/31/2009</c:v>
                </c:pt>
                <c:pt idx="464">
                  <c:v>8/31/2009</c:v>
                </c:pt>
                <c:pt idx="465">
                  <c:v>9/30/2009</c:v>
                </c:pt>
                <c:pt idx="466">
                  <c:v>10/31/2009</c:v>
                </c:pt>
                <c:pt idx="467">
                  <c:v>11/30/2009</c:v>
                </c:pt>
                <c:pt idx="468">
                  <c:v>12/31/2009</c:v>
                </c:pt>
                <c:pt idx="469">
                  <c:v>1/31/2010</c:v>
                </c:pt>
                <c:pt idx="470">
                  <c:v>2/28/2010</c:v>
                </c:pt>
                <c:pt idx="471">
                  <c:v>3/31/2010</c:v>
                </c:pt>
                <c:pt idx="472">
                  <c:v>4/30/2010</c:v>
                </c:pt>
                <c:pt idx="473">
                  <c:v>5/31/2010</c:v>
                </c:pt>
                <c:pt idx="474">
                  <c:v>6/30/2010</c:v>
                </c:pt>
                <c:pt idx="475">
                  <c:v>7/31/2010</c:v>
                </c:pt>
                <c:pt idx="476">
                  <c:v>8/31/2010</c:v>
                </c:pt>
                <c:pt idx="477">
                  <c:v>9/30/2010</c:v>
                </c:pt>
                <c:pt idx="478">
                  <c:v>10/31/2010</c:v>
                </c:pt>
                <c:pt idx="479">
                  <c:v>11/30/2010</c:v>
                </c:pt>
                <c:pt idx="480">
                  <c:v>12/31/2010</c:v>
                </c:pt>
                <c:pt idx="481">
                  <c:v>1/31/2011</c:v>
                </c:pt>
                <c:pt idx="482">
                  <c:v>2/28/2011</c:v>
                </c:pt>
                <c:pt idx="483">
                  <c:v>3/31/2011</c:v>
                </c:pt>
                <c:pt idx="484">
                  <c:v>4/30/2011</c:v>
                </c:pt>
                <c:pt idx="485">
                  <c:v>5/31/2011</c:v>
                </c:pt>
                <c:pt idx="486">
                  <c:v>6/30/2011</c:v>
                </c:pt>
                <c:pt idx="487">
                  <c:v>7/31/2011</c:v>
                </c:pt>
                <c:pt idx="488">
                  <c:v>8/31/2011</c:v>
                </c:pt>
                <c:pt idx="489">
                  <c:v>9/30/2011</c:v>
                </c:pt>
                <c:pt idx="490">
                  <c:v>10/31/2011</c:v>
                </c:pt>
                <c:pt idx="491">
                  <c:v>11/30/2011</c:v>
                </c:pt>
                <c:pt idx="492">
                  <c:v>12/31/2011</c:v>
                </c:pt>
                <c:pt idx="493">
                  <c:v>1/31/2012</c:v>
                </c:pt>
                <c:pt idx="494">
                  <c:v>2/29/2012</c:v>
                </c:pt>
                <c:pt idx="495">
                  <c:v>3/31/2012</c:v>
                </c:pt>
                <c:pt idx="496">
                  <c:v>4/30/2012</c:v>
                </c:pt>
                <c:pt idx="497">
                  <c:v>5/31/2012</c:v>
                </c:pt>
                <c:pt idx="498">
                  <c:v>6/30/2012</c:v>
                </c:pt>
                <c:pt idx="499">
                  <c:v>7/31/2012</c:v>
                </c:pt>
                <c:pt idx="500">
                  <c:v>8/31/2012</c:v>
                </c:pt>
                <c:pt idx="501">
                  <c:v>9/30/2012</c:v>
                </c:pt>
                <c:pt idx="502">
                  <c:v>10/31/2012</c:v>
                </c:pt>
                <c:pt idx="503">
                  <c:v>11/30/2012</c:v>
                </c:pt>
                <c:pt idx="504">
                  <c:v>12/31/2012</c:v>
                </c:pt>
                <c:pt idx="505">
                  <c:v>1/31/2013</c:v>
                </c:pt>
                <c:pt idx="506">
                  <c:v>2/28/2013</c:v>
                </c:pt>
                <c:pt idx="507">
                  <c:v>3/31/2013</c:v>
                </c:pt>
                <c:pt idx="508">
                  <c:v>4/30/2013</c:v>
                </c:pt>
                <c:pt idx="509">
                  <c:v>5/31/2013</c:v>
                </c:pt>
                <c:pt idx="510">
                  <c:v>6/30/2013</c:v>
                </c:pt>
                <c:pt idx="511">
                  <c:v>7/31/2013</c:v>
                </c:pt>
                <c:pt idx="512">
                  <c:v>8/31/2013</c:v>
                </c:pt>
                <c:pt idx="513">
                  <c:v>9/30/2013</c:v>
                </c:pt>
                <c:pt idx="514">
                  <c:v>10/31/2013</c:v>
                </c:pt>
                <c:pt idx="515">
                  <c:v>11/30/2013</c:v>
                </c:pt>
                <c:pt idx="516">
                  <c:v>12/31/2013</c:v>
                </c:pt>
                <c:pt idx="517">
                  <c:v>1/31/2014</c:v>
                </c:pt>
                <c:pt idx="518">
                  <c:v>2/28/2014</c:v>
                </c:pt>
                <c:pt idx="519">
                  <c:v>3/31/2014</c:v>
                </c:pt>
                <c:pt idx="520">
                  <c:v>4/30/2014</c:v>
                </c:pt>
                <c:pt idx="521">
                  <c:v>5/31/2014</c:v>
                </c:pt>
                <c:pt idx="522">
                  <c:v>6/30/2014</c:v>
                </c:pt>
                <c:pt idx="523">
                  <c:v>7/31/2014</c:v>
                </c:pt>
                <c:pt idx="524">
                  <c:v>8/31/2014</c:v>
                </c:pt>
                <c:pt idx="525">
                  <c:v>9/30/2014</c:v>
                </c:pt>
                <c:pt idx="526">
                  <c:v>10/31/2014</c:v>
                </c:pt>
                <c:pt idx="527">
                  <c:v>11/30/2014</c:v>
                </c:pt>
                <c:pt idx="528">
                  <c:v>12/31/2014</c:v>
                </c:pt>
                <c:pt idx="529">
                  <c:v>1/31/2015</c:v>
                </c:pt>
                <c:pt idx="530">
                  <c:v>2/28/2015</c:v>
                </c:pt>
                <c:pt idx="531">
                  <c:v>3/31/2015</c:v>
                </c:pt>
                <c:pt idx="532">
                  <c:v>4/30/2015</c:v>
                </c:pt>
                <c:pt idx="533">
                  <c:v>5/31/2015</c:v>
                </c:pt>
                <c:pt idx="534">
                  <c:v>6/30/2015</c:v>
                </c:pt>
                <c:pt idx="535">
                  <c:v>7/31/2015</c:v>
                </c:pt>
                <c:pt idx="536">
                  <c:v>8/31/2015</c:v>
                </c:pt>
                <c:pt idx="537">
                  <c:v>9/30/2015</c:v>
                </c:pt>
                <c:pt idx="538">
                  <c:v>10/31/2015</c:v>
                </c:pt>
                <c:pt idx="539">
                  <c:v>11/30/2015</c:v>
                </c:pt>
                <c:pt idx="540">
                  <c:v>12/31/2015</c:v>
                </c:pt>
                <c:pt idx="541">
                  <c:v>1/31/2016</c:v>
                </c:pt>
                <c:pt idx="542">
                  <c:v>2/29/2016</c:v>
                </c:pt>
                <c:pt idx="543">
                  <c:v>3/31/2016</c:v>
                </c:pt>
                <c:pt idx="544">
                  <c:v>4/30/2016</c:v>
                </c:pt>
                <c:pt idx="545">
                  <c:v>5/31/2016</c:v>
                </c:pt>
                <c:pt idx="546">
                  <c:v>6/30/2016</c:v>
                </c:pt>
                <c:pt idx="547">
                  <c:v>7/31/2016</c:v>
                </c:pt>
                <c:pt idx="548">
                  <c:v>8/31/2016</c:v>
                </c:pt>
                <c:pt idx="549">
                  <c:v>9/30/2016</c:v>
                </c:pt>
                <c:pt idx="550">
                  <c:v>10/31/2016</c:v>
                </c:pt>
                <c:pt idx="551">
                  <c:v>11/30/2016</c:v>
                </c:pt>
                <c:pt idx="552">
                  <c:v>12/31/2016</c:v>
                </c:pt>
                <c:pt idx="553">
                  <c:v>1/31/2017</c:v>
                </c:pt>
                <c:pt idx="554">
                  <c:v>2/28/2017</c:v>
                </c:pt>
                <c:pt idx="555">
                  <c:v>3/31/2017</c:v>
                </c:pt>
                <c:pt idx="556">
                  <c:v>4/30/2017</c:v>
                </c:pt>
                <c:pt idx="557">
                  <c:v>5/31/2017</c:v>
                </c:pt>
                <c:pt idx="558">
                  <c:v>6/30/2017</c:v>
                </c:pt>
                <c:pt idx="559">
                  <c:v>7/31/2017</c:v>
                </c:pt>
                <c:pt idx="560">
                  <c:v>8/31/2017</c:v>
                </c:pt>
                <c:pt idx="561">
                  <c:v>9/30/2017</c:v>
                </c:pt>
                <c:pt idx="562">
                  <c:v>10/31/2017</c:v>
                </c:pt>
                <c:pt idx="563">
                  <c:v>11/30/2017</c:v>
                </c:pt>
                <c:pt idx="564">
                  <c:v>12/31/2017</c:v>
                </c:pt>
                <c:pt idx="565">
                  <c:v>1/31/2018</c:v>
                </c:pt>
                <c:pt idx="566">
                  <c:v>2/28/2018</c:v>
                </c:pt>
                <c:pt idx="567">
                  <c:v>3/31/2018</c:v>
                </c:pt>
                <c:pt idx="568">
                  <c:v>4/30/2018</c:v>
                </c:pt>
                <c:pt idx="569">
                  <c:v>5/31/2018</c:v>
                </c:pt>
                <c:pt idx="570">
                  <c:v>6/30/2018</c:v>
                </c:pt>
                <c:pt idx="571">
                  <c:v>7/31/2018</c:v>
                </c:pt>
                <c:pt idx="572">
                  <c:v>8/31/2018</c:v>
                </c:pt>
                <c:pt idx="573">
                  <c:v>9/30/2018</c:v>
                </c:pt>
                <c:pt idx="574">
                  <c:v>10/31/2018</c:v>
                </c:pt>
                <c:pt idx="575">
                  <c:v>11/30/2018</c:v>
                </c:pt>
                <c:pt idx="576">
                  <c:v>12/31/2018</c:v>
                </c:pt>
                <c:pt idx="577">
                  <c:v>1/31/2019</c:v>
                </c:pt>
                <c:pt idx="578">
                  <c:v>2/28/2019</c:v>
                </c:pt>
                <c:pt idx="579">
                  <c:v>3/31/2019</c:v>
                </c:pt>
                <c:pt idx="580">
                  <c:v>4/30/2019</c:v>
                </c:pt>
                <c:pt idx="581">
                  <c:v>5/31/2019</c:v>
                </c:pt>
                <c:pt idx="582">
                  <c:v>6/30/2019</c:v>
                </c:pt>
                <c:pt idx="583">
                  <c:v>7/31/2019</c:v>
                </c:pt>
                <c:pt idx="584">
                  <c:v>8/31/2019</c:v>
                </c:pt>
                <c:pt idx="585">
                  <c:v>9/30/2019</c:v>
                </c:pt>
                <c:pt idx="586">
                  <c:v>10/31/2019</c:v>
                </c:pt>
                <c:pt idx="587">
                  <c:v>11/30/2019</c:v>
                </c:pt>
                <c:pt idx="588">
                  <c:v>12/31/2019</c:v>
                </c:pt>
                <c:pt idx="589">
                  <c:v>1/31/2020</c:v>
                </c:pt>
                <c:pt idx="590">
                  <c:v>2/29/2020</c:v>
                </c:pt>
                <c:pt idx="591">
                  <c:v>3/31/2020</c:v>
                </c:pt>
                <c:pt idx="592">
                  <c:v>4/30/2020</c:v>
                </c:pt>
              </c:strCache>
            </c:strRef>
          </c:cat>
          <c:val>
            <c:numRef>
              <c:f>'D. Cummulative &amp; Annualized'!$B$5:$B$597</c:f>
              <c:numCache>
                <c:formatCode>#,##0</c:formatCode>
                <c:ptCount val="593"/>
                <c:pt idx="0">
                  <c:v>10000</c:v>
                </c:pt>
                <c:pt idx="1">
                  <c:v>10431.9050261877</c:v>
                </c:pt>
                <c:pt idx="2">
                  <c:v>10553.762149856901</c:v>
                </c:pt>
                <c:pt idx="3">
                  <c:v>10969.3682893645</c:v>
                </c:pt>
                <c:pt idx="4">
                  <c:v>11395.8517894531</c:v>
                </c:pt>
                <c:pt idx="5">
                  <c:v>10950.744608942599</c:v>
                </c:pt>
                <c:pt idx="6">
                  <c:v>10987.0332588991</c:v>
                </c:pt>
                <c:pt idx="7">
                  <c:v>10561.658208154</c:v>
                </c:pt>
                <c:pt idx="8">
                  <c:v>10971.6153281262</c:v>
                </c:pt>
                <c:pt idx="9">
                  <c:v>10922.868406542</c:v>
                </c:pt>
                <c:pt idx="10">
                  <c:v>10495.2381407383</c:v>
                </c:pt>
                <c:pt idx="11">
                  <c:v>10497.466261793499</c:v>
                </c:pt>
                <c:pt idx="12">
                  <c:v>11430.052758276999</c:v>
                </c:pt>
                <c:pt idx="13">
                  <c:v>11665.170030261599</c:v>
                </c:pt>
                <c:pt idx="14">
                  <c:v>11988.3920311823</c:v>
                </c:pt>
                <c:pt idx="15">
                  <c:v>12087.4162847401</c:v>
                </c:pt>
                <c:pt idx="16">
                  <c:v>12169.698849030699</c:v>
                </c:pt>
                <c:pt idx="17">
                  <c:v>12409.317893877</c:v>
                </c:pt>
                <c:pt idx="18">
                  <c:v>12167.9975380048</c:v>
                </c:pt>
                <c:pt idx="19">
                  <c:v>12225.918424990001</c:v>
                </c:pt>
                <c:pt idx="20">
                  <c:v>12676.749173624899</c:v>
                </c:pt>
                <c:pt idx="21">
                  <c:v>12644.7974880364</c:v>
                </c:pt>
                <c:pt idx="22">
                  <c:v>12794.635663089501</c:v>
                </c:pt>
                <c:pt idx="23">
                  <c:v>13410.4018784577</c:v>
                </c:pt>
                <c:pt idx="24">
                  <c:v>13601.207789747201</c:v>
                </c:pt>
                <c:pt idx="25">
                  <c:v>13398.4272909014</c:v>
                </c:pt>
                <c:pt idx="26">
                  <c:v>12926.139534501899</c:v>
                </c:pt>
                <c:pt idx="27">
                  <c:v>12936.556617665399</c:v>
                </c:pt>
                <c:pt idx="28">
                  <c:v>12441.228858300699</c:v>
                </c:pt>
                <c:pt idx="29">
                  <c:v>12238.856052061299</c:v>
                </c:pt>
                <c:pt idx="30">
                  <c:v>12189.8774687326</c:v>
                </c:pt>
                <c:pt idx="31">
                  <c:v>12685.6092333542</c:v>
                </c:pt>
                <c:pt idx="32">
                  <c:v>12253.066776650199</c:v>
                </c:pt>
                <c:pt idx="33">
                  <c:v>12776.098715542201</c:v>
                </c:pt>
                <c:pt idx="34">
                  <c:v>12797.307067690401</c:v>
                </c:pt>
                <c:pt idx="35">
                  <c:v>11378.010147778399</c:v>
                </c:pt>
                <c:pt idx="36">
                  <c:v>11603.2935791092</c:v>
                </c:pt>
                <c:pt idx="37">
                  <c:v>11520.0295385558</c:v>
                </c:pt>
                <c:pt idx="38">
                  <c:v>11511.6786537057</c:v>
                </c:pt>
                <c:pt idx="39">
                  <c:v>11275.9896822188</c:v>
                </c:pt>
                <c:pt idx="40">
                  <c:v>10871.647433718501</c:v>
                </c:pt>
                <c:pt idx="41">
                  <c:v>10543.0061511724</c:v>
                </c:pt>
                <c:pt idx="42">
                  <c:v>10423.420114196901</c:v>
                </c:pt>
                <c:pt idx="43">
                  <c:v>9650.1482811516198</c:v>
                </c:pt>
                <c:pt idx="44">
                  <c:v>8816.6658773600993</c:v>
                </c:pt>
                <c:pt idx="45">
                  <c:v>7801.1904880617603</c:v>
                </c:pt>
                <c:pt idx="46">
                  <c:v>9112.4395687493998</c:v>
                </c:pt>
                <c:pt idx="47">
                  <c:v>8667.2987211341897</c:v>
                </c:pt>
                <c:pt idx="48">
                  <c:v>8532.2787214310993</c:v>
                </c:pt>
                <c:pt idx="49">
                  <c:v>9617.4804481495703</c:v>
                </c:pt>
                <c:pt idx="50">
                  <c:v>10230.910326768801</c:v>
                </c:pt>
                <c:pt idx="51">
                  <c:v>10490.4766502116</c:v>
                </c:pt>
                <c:pt idx="52">
                  <c:v>11025.318849125</c:v>
                </c:pt>
                <c:pt idx="53">
                  <c:v>11550.695140743401</c:v>
                </c:pt>
                <c:pt idx="54">
                  <c:v>12101.9359450948</c:v>
                </c:pt>
                <c:pt idx="55">
                  <c:v>11322.600345847701</c:v>
                </c:pt>
                <c:pt idx="56">
                  <c:v>11123.577256209801</c:v>
                </c:pt>
                <c:pt idx="57">
                  <c:v>10776.6063192899</c:v>
                </c:pt>
                <c:pt idx="58">
                  <c:v>11480.741149567501</c:v>
                </c:pt>
                <c:pt idx="59">
                  <c:v>11804.3785384328</c:v>
                </c:pt>
                <c:pt idx="60">
                  <c:v>11708.639232379801</c:v>
                </c:pt>
                <c:pt idx="61">
                  <c:v>13134.0840862554</c:v>
                </c:pt>
                <c:pt idx="62">
                  <c:v>13023.3953031439</c:v>
                </c:pt>
                <c:pt idx="63">
                  <c:v>13462.2537086961</c:v>
                </c:pt>
                <c:pt idx="64">
                  <c:v>13357.458111789099</c:v>
                </c:pt>
                <c:pt idx="65">
                  <c:v>13208.9539556812</c:v>
                </c:pt>
                <c:pt idx="66">
                  <c:v>13794.3774524281</c:v>
                </c:pt>
                <c:pt idx="67">
                  <c:v>13728.2361807036</c:v>
                </c:pt>
                <c:pt idx="68">
                  <c:v>13703.0201605357</c:v>
                </c:pt>
                <c:pt idx="69">
                  <c:v>14057.2130120602</c:v>
                </c:pt>
                <c:pt idx="70">
                  <c:v>13795.4100706262</c:v>
                </c:pt>
                <c:pt idx="71">
                  <c:v>13739.1027998751</c:v>
                </c:pt>
                <c:pt idx="72">
                  <c:v>14510.1604596656</c:v>
                </c:pt>
                <c:pt idx="73">
                  <c:v>13824.215805756599</c:v>
                </c:pt>
                <c:pt idx="74">
                  <c:v>13572.201655183901</c:v>
                </c:pt>
                <c:pt idx="75">
                  <c:v>13429.437099155</c:v>
                </c:pt>
                <c:pt idx="76">
                  <c:v>13485.3828493292</c:v>
                </c:pt>
                <c:pt idx="77">
                  <c:v>13220.9897853042</c:v>
                </c:pt>
                <c:pt idx="78">
                  <c:v>13874.336665852999</c:v>
                </c:pt>
                <c:pt idx="79">
                  <c:v>13701.735680330299</c:v>
                </c:pt>
                <c:pt idx="80">
                  <c:v>13466.09736982</c:v>
                </c:pt>
                <c:pt idx="81">
                  <c:v>13486.969852518499</c:v>
                </c:pt>
                <c:pt idx="82">
                  <c:v>12961.6294724785</c:v>
                </c:pt>
                <c:pt idx="83">
                  <c:v>13371.5059517189</c:v>
                </c:pt>
                <c:pt idx="84">
                  <c:v>13471.619736913701</c:v>
                </c:pt>
                <c:pt idx="85">
                  <c:v>12698.1696285329</c:v>
                </c:pt>
                <c:pt idx="86">
                  <c:v>12440.6494634602</c:v>
                </c:pt>
                <c:pt idx="87">
                  <c:v>12806.551413372301</c:v>
                </c:pt>
                <c:pt idx="88">
                  <c:v>13962.1698134775</c:v>
                </c:pt>
                <c:pt idx="89">
                  <c:v>14090.500159469901</c:v>
                </c:pt>
                <c:pt idx="90">
                  <c:v>13896.427577103899</c:v>
                </c:pt>
                <c:pt idx="91">
                  <c:v>14706.6767928767</c:v>
                </c:pt>
                <c:pt idx="92">
                  <c:v>15149.280102712301</c:v>
                </c:pt>
                <c:pt idx="93">
                  <c:v>15100.8797919873</c:v>
                </c:pt>
                <c:pt idx="94">
                  <c:v>13784.3020102179</c:v>
                </c:pt>
                <c:pt idx="95">
                  <c:v>14080.261992920099</c:v>
                </c:pt>
                <c:pt idx="96">
                  <c:v>14356.8109659083</c:v>
                </c:pt>
                <c:pt idx="97">
                  <c:v>14993.1650967803</c:v>
                </c:pt>
                <c:pt idx="98">
                  <c:v>14511.5472237416</c:v>
                </c:pt>
                <c:pt idx="99">
                  <c:v>15376.693699855499</c:v>
                </c:pt>
                <c:pt idx="100">
                  <c:v>15473.5653428644</c:v>
                </c:pt>
                <c:pt idx="101">
                  <c:v>15137.5136099271</c:v>
                </c:pt>
                <c:pt idx="102">
                  <c:v>15795.9984112974</c:v>
                </c:pt>
                <c:pt idx="103">
                  <c:v>16007.8196500013</c:v>
                </c:pt>
                <c:pt idx="104">
                  <c:v>16931.496387695999</c:v>
                </c:pt>
                <c:pt idx="105">
                  <c:v>17004.289958677</c:v>
                </c:pt>
                <c:pt idx="106">
                  <c:v>15915.4678959628</c:v>
                </c:pt>
                <c:pt idx="107">
                  <c:v>16672.006376357302</c:v>
                </c:pt>
                <c:pt idx="108">
                  <c:v>17028.500614969798</c:v>
                </c:pt>
                <c:pt idx="109">
                  <c:v>18087.062042670499</c:v>
                </c:pt>
                <c:pt idx="110">
                  <c:v>18085.477604593802</c:v>
                </c:pt>
                <c:pt idx="111">
                  <c:v>16327.2111360009</c:v>
                </c:pt>
                <c:pt idx="112">
                  <c:v>17082.080048639698</c:v>
                </c:pt>
                <c:pt idx="113">
                  <c:v>17961.1752872037</c:v>
                </c:pt>
                <c:pt idx="114">
                  <c:v>18529.526034820199</c:v>
                </c:pt>
                <c:pt idx="115">
                  <c:v>19819.0013163197</c:v>
                </c:pt>
                <c:pt idx="116">
                  <c:v>20019.357623305099</c:v>
                </c:pt>
                <c:pt idx="117">
                  <c:v>20608.258931971101</c:v>
                </c:pt>
                <c:pt idx="118">
                  <c:v>21025.483497299101</c:v>
                </c:pt>
                <c:pt idx="119">
                  <c:v>23265.431325471</c:v>
                </c:pt>
                <c:pt idx="120">
                  <c:v>22563.429546757699</c:v>
                </c:pt>
                <c:pt idx="121">
                  <c:v>21619.407136393798</c:v>
                </c:pt>
                <c:pt idx="122">
                  <c:v>21994.888660159198</c:v>
                </c:pt>
                <c:pt idx="123">
                  <c:v>22874.5501473609</c:v>
                </c:pt>
                <c:pt idx="124">
                  <c:v>22432.1974169764</c:v>
                </c:pt>
                <c:pt idx="125">
                  <c:v>22489.623878480601</c:v>
                </c:pt>
                <c:pt idx="126">
                  <c:v>22348.8410323643</c:v>
                </c:pt>
                <c:pt idx="127">
                  <c:v>22394.828373597</c:v>
                </c:pt>
                <c:pt idx="128">
                  <c:v>21101.6344802198</c:v>
                </c:pt>
                <c:pt idx="129">
                  <c:v>20061.933685230499</c:v>
                </c:pt>
                <c:pt idx="130">
                  <c:v>21144.636190540801</c:v>
                </c:pt>
                <c:pt idx="131">
                  <c:v>22017.205461650901</c:v>
                </c:pt>
                <c:pt idx="132">
                  <c:v>21452.616131230901</c:v>
                </c:pt>
                <c:pt idx="133">
                  <c:v>21172.532913843399</c:v>
                </c:pt>
                <c:pt idx="134">
                  <c:v>19989.051778179401</c:v>
                </c:pt>
                <c:pt idx="135">
                  <c:v>19884.784915136301</c:v>
                </c:pt>
                <c:pt idx="136">
                  <c:v>20783.471843543</c:v>
                </c:pt>
                <c:pt idx="137">
                  <c:v>20074.863456644001</c:v>
                </c:pt>
                <c:pt idx="138">
                  <c:v>19773.4173390656</c:v>
                </c:pt>
                <c:pt idx="139">
                  <c:v>19421.640342784998</c:v>
                </c:pt>
                <c:pt idx="140">
                  <c:v>21779.2954231687</c:v>
                </c:pt>
                <c:pt idx="141">
                  <c:v>22050.8310436229</c:v>
                </c:pt>
                <c:pt idx="142">
                  <c:v>24588.8199625282</c:v>
                </c:pt>
                <c:pt idx="143">
                  <c:v>25581.861517066001</c:v>
                </c:pt>
                <c:pt idx="144">
                  <c:v>26074.885324230101</c:v>
                </c:pt>
                <c:pt idx="145">
                  <c:v>27044.534814078899</c:v>
                </c:pt>
                <c:pt idx="146">
                  <c:v>27664.344128086599</c:v>
                </c:pt>
                <c:pt idx="147">
                  <c:v>28686.389412394601</c:v>
                </c:pt>
                <c:pt idx="148">
                  <c:v>30946.2688078475</c:v>
                </c:pt>
                <c:pt idx="149">
                  <c:v>30677.122910551399</c:v>
                </c:pt>
                <c:pt idx="150">
                  <c:v>31871.0336343034</c:v>
                </c:pt>
                <c:pt idx="151">
                  <c:v>30930.694725836402</c:v>
                </c:pt>
                <c:pt idx="152">
                  <c:v>31394.9581683018</c:v>
                </c:pt>
                <c:pt idx="153">
                  <c:v>31828.4535643893</c:v>
                </c:pt>
                <c:pt idx="154">
                  <c:v>31460.4721096414</c:v>
                </c:pt>
                <c:pt idx="155">
                  <c:v>32124.1118257052</c:v>
                </c:pt>
                <c:pt idx="156">
                  <c:v>31956.154175203599</c:v>
                </c:pt>
                <c:pt idx="157">
                  <c:v>31777.8995208786</c:v>
                </c:pt>
                <c:pt idx="158">
                  <c:v>30659.7114062195</c:v>
                </c:pt>
                <c:pt idx="159">
                  <c:v>31190.682529366601</c:v>
                </c:pt>
                <c:pt idx="160">
                  <c:v>31486.5604284611</c:v>
                </c:pt>
                <c:pt idx="161">
                  <c:v>29743.536821696402</c:v>
                </c:pt>
                <c:pt idx="162">
                  <c:v>30389.578421476399</c:v>
                </c:pt>
                <c:pt idx="163">
                  <c:v>30012.635104087301</c:v>
                </c:pt>
                <c:pt idx="164">
                  <c:v>33327.452705493401</c:v>
                </c:pt>
                <c:pt idx="165">
                  <c:v>33335.451207980499</c:v>
                </c:pt>
                <c:pt idx="166">
                  <c:v>33463.896022129004</c:v>
                </c:pt>
                <c:pt idx="167">
                  <c:v>33089.140585588997</c:v>
                </c:pt>
                <c:pt idx="168">
                  <c:v>33960.973348703097</c:v>
                </c:pt>
                <c:pt idx="169">
                  <c:v>36606.9406884692</c:v>
                </c:pt>
                <c:pt idx="170">
                  <c:v>37055.280552312397</c:v>
                </c:pt>
                <c:pt idx="171">
                  <c:v>37079.822268468401</c:v>
                </c:pt>
                <c:pt idx="172">
                  <c:v>37044.930001760702</c:v>
                </c:pt>
                <c:pt idx="173">
                  <c:v>39185.2676084329</c:v>
                </c:pt>
                <c:pt idx="174">
                  <c:v>39799.249787889203</c:v>
                </c:pt>
                <c:pt idx="175">
                  <c:v>39741.162809854002</c:v>
                </c:pt>
                <c:pt idx="176">
                  <c:v>39401.868614091698</c:v>
                </c:pt>
                <c:pt idx="177">
                  <c:v>38169.449135305302</c:v>
                </c:pt>
                <c:pt idx="178">
                  <c:v>39932.438778053402</c:v>
                </c:pt>
                <c:pt idx="179">
                  <c:v>42671.456544441098</c:v>
                </c:pt>
                <c:pt idx="180">
                  <c:v>44735.692546612801</c:v>
                </c:pt>
                <c:pt idx="181">
                  <c:v>44985.541421392503</c:v>
                </c:pt>
                <c:pt idx="182">
                  <c:v>48348.093686767003</c:v>
                </c:pt>
                <c:pt idx="183">
                  <c:v>51045.462839804903</c:v>
                </c:pt>
                <c:pt idx="184">
                  <c:v>50470.696103943301</c:v>
                </c:pt>
                <c:pt idx="185">
                  <c:v>53155.807705425497</c:v>
                </c:pt>
                <c:pt idx="186">
                  <c:v>54054.093033368597</c:v>
                </c:pt>
                <c:pt idx="187">
                  <c:v>51030.7341227617</c:v>
                </c:pt>
                <c:pt idx="188">
                  <c:v>54815.030521795597</c:v>
                </c:pt>
                <c:pt idx="189">
                  <c:v>50283.411611489399</c:v>
                </c:pt>
                <c:pt idx="190">
                  <c:v>53183.205674619399</c:v>
                </c:pt>
                <c:pt idx="191">
                  <c:v>54475.839411501598</c:v>
                </c:pt>
                <c:pt idx="192">
                  <c:v>53085.637763820603</c:v>
                </c:pt>
                <c:pt idx="193">
                  <c:v>60234.016998938001</c:v>
                </c:pt>
                <c:pt idx="194">
                  <c:v>62614.103990247699</c:v>
                </c:pt>
                <c:pt idx="195">
                  <c:v>64420.702473438803</c:v>
                </c:pt>
                <c:pt idx="196">
                  <c:v>63848.711029244099</c:v>
                </c:pt>
                <c:pt idx="197">
                  <c:v>64402.260274743501</c:v>
                </c:pt>
                <c:pt idx="198">
                  <c:v>67654.561429367997</c:v>
                </c:pt>
                <c:pt idx="199">
                  <c:v>71081.799585625296</c:v>
                </c:pt>
                <c:pt idx="200">
                  <c:v>73734.039107003497</c:v>
                </c:pt>
                <c:pt idx="201">
                  <c:v>72117.611990337304</c:v>
                </c:pt>
                <c:pt idx="202">
                  <c:v>56586.204477385101</c:v>
                </c:pt>
                <c:pt idx="203">
                  <c:v>51922.940935104802</c:v>
                </c:pt>
                <c:pt idx="204">
                  <c:v>55872.963176235498</c:v>
                </c:pt>
                <c:pt idx="205">
                  <c:v>58223.102957244701</c:v>
                </c:pt>
                <c:pt idx="206">
                  <c:v>60937.1669862423</c:v>
                </c:pt>
                <c:pt idx="207">
                  <c:v>59054.616797326598</c:v>
                </c:pt>
                <c:pt idx="208">
                  <c:v>59707.796304268901</c:v>
                </c:pt>
                <c:pt idx="209">
                  <c:v>60224.2330176631</c:v>
                </c:pt>
                <c:pt idx="210">
                  <c:v>62987.929092460203</c:v>
                </c:pt>
                <c:pt idx="211">
                  <c:v>62749.097697545199</c:v>
                </c:pt>
                <c:pt idx="212">
                  <c:v>60618.803469173901</c:v>
                </c:pt>
                <c:pt idx="213">
                  <c:v>63201.485790253297</c:v>
                </c:pt>
                <c:pt idx="214">
                  <c:v>64961.230084424598</c:v>
                </c:pt>
                <c:pt idx="215">
                  <c:v>64035.435044563797</c:v>
                </c:pt>
                <c:pt idx="216">
                  <c:v>65152.552384972798</c:v>
                </c:pt>
                <c:pt idx="217">
                  <c:v>69923.556594226699</c:v>
                </c:pt>
                <c:pt idx="218">
                  <c:v>68181.019557285195</c:v>
                </c:pt>
                <c:pt idx="219">
                  <c:v>69771.580558022906</c:v>
                </c:pt>
                <c:pt idx="220">
                  <c:v>73394.1419494273</c:v>
                </c:pt>
                <c:pt idx="221">
                  <c:v>76363.536819772504</c:v>
                </c:pt>
                <c:pt idx="222">
                  <c:v>75930.418014299299</c:v>
                </c:pt>
                <c:pt idx="223">
                  <c:v>82786.259127111902</c:v>
                </c:pt>
                <c:pt idx="224">
                  <c:v>84404.664266341002</c:v>
                </c:pt>
                <c:pt idx="225">
                  <c:v>84062.175382978501</c:v>
                </c:pt>
                <c:pt idx="226">
                  <c:v>82110.276890132896</c:v>
                </c:pt>
                <c:pt idx="227">
                  <c:v>83784.8503030664</c:v>
                </c:pt>
                <c:pt idx="228">
                  <c:v>85796.926661470701</c:v>
                </c:pt>
                <c:pt idx="229">
                  <c:v>80036.838546000406</c:v>
                </c:pt>
                <c:pt idx="230">
                  <c:v>81067.761044229104</c:v>
                </c:pt>
                <c:pt idx="231">
                  <c:v>83215.902685778798</c:v>
                </c:pt>
                <c:pt idx="232">
                  <c:v>81139.848888566994</c:v>
                </c:pt>
                <c:pt idx="233">
                  <c:v>89051.406238091193</c:v>
                </c:pt>
                <c:pt idx="234">
                  <c:v>88450.665330926902</c:v>
                </c:pt>
                <c:pt idx="235">
                  <c:v>88167.004101903804</c:v>
                </c:pt>
                <c:pt idx="236">
                  <c:v>80197.535644886695</c:v>
                </c:pt>
                <c:pt idx="237">
                  <c:v>76294.682460365002</c:v>
                </c:pt>
                <c:pt idx="238">
                  <c:v>75969.758667459799</c:v>
                </c:pt>
                <c:pt idx="239">
                  <c:v>80880.512303034106</c:v>
                </c:pt>
                <c:pt idx="240">
                  <c:v>83133.584530548906</c:v>
                </c:pt>
                <c:pt idx="241">
                  <c:v>86754.068821910696</c:v>
                </c:pt>
                <c:pt idx="242">
                  <c:v>92958.320797680703</c:v>
                </c:pt>
                <c:pt idx="243">
                  <c:v>95209.362257501794</c:v>
                </c:pt>
                <c:pt idx="244">
                  <c:v>95434.675187629095</c:v>
                </c:pt>
                <c:pt idx="245">
                  <c:v>99551.793842658401</c:v>
                </c:pt>
                <c:pt idx="246">
                  <c:v>94990.9379376422</c:v>
                </c:pt>
                <c:pt idx="247">
                  <c:v>99418.399002196704</c:v>
                </c:pt>
                <c:pt idx="248">
                  <c:v>101773.819709063</c:v>
                </c:pt>
                <c:pt idx="249">
                  <c:v>100070.64512874</c:v>
                </c:pt>
                <c:pt idx="250">
                  <c:v>101416.044837914</c:v>
                </c:pt>
                <c:pt idx="251">
                  <c:v>97329.728697964994</c:v>
                </c:pt>
                <c:pt idx="252">
                  <c:v>108460.872395485</c:v>
                </c:pt>
                <c:pt idx="253">
                  <c:v>106439.725638106</c:v>
                </c:pt>
                <c:pt idx="254">
                  <c:v>107818.237265426</c:v>
                </c:pt>
                <c:pt idx="255">
                  <c:v>105721.31274903</c:v>
                </c:pt>
                <c:pt idx="256">
                  <c:v>108825.417240437</c:v>
                </c:pt>
                <c:pt idx="257">
                  <c:v>109358.846863827</c:v>
                </c:pt>
                <c:pt idx="258">
                  <c:v>107731.915289845</c:v>
                </c:pt>
                <c:pt idx="259">
                  <c:v>112133.01180500101</c:v>
                </c:pt>
                <c:pt idx="260">
                  <c:v>109838.142508237</c:v>
                </c:pt>
                <c:pt idx="261">
                  <c:v>111128.76263161701</c:v>
                </c:pt>
                <c:pt idx="262">
                  <c:v>111512.734678557</c:v>
                </c:pt>
                <c:pt idx="263">
                  <c:v>115309.754517749</c:v>
                </c:pt>
                <c:pt idx="264">
                  <c:v>116724.951104943</c:v>
                </c:pt>
                <c:pt idx="265">
                  <c:v>117700.77161477</c:v>
                </c:pt>
                <c:pt idx="266">
                  <c:v>119305.02133965401</c:v>
                </c:pt>
                <c:pt idx="267">
                  <c:v>121822.190360672</c:v>
                </c:pt>
                <c:pt idx="268">
                  <c:v>118877.67483944701</c:v>
                </c:pt>
                <c:pt idx="269">
                  <c:v>122057.65264032</c:v>
                </c:pt>
                <c:pt idx="270">
                  <c:v>122415.183986078</c:v>
                </c:pt>
                <c:pt idx="271">
                  <c:v>121922.71985445</c:v>
                </c:pt>
                <c:pt idx="272">
                  <c:v>126548.931305094</c:v>
                </c:pt>
                <c:pt idx="273">
                  <c:v>125578.32631074901</c:v>
                </c:pt>
                <c:pt idx="274">
                  <c:v>128176.064561066</c:v>
                </c:pt>
                <c:pt idx="275">
                  <c:v>126954.328776849</c:v>
                </c:pt>
                <c:pt idx="276">
                  <c:v>128489.29544785801</c:v>
                </c:pt>
                <c:pt idx="277">
                  <c:v>132857.57182644299</c:v>
                </c:pt>
                <c:pt idx="278">
                  <c:v>129251.498498784</c:v>
                </c:pt>
                <c:pt idx="279">
                  <c:v>123616.546682984</c:v>
                </c:pt>
                <c:pt idx="280">
                  <c:v>125201.780585835</c:v>
                </c:pt>
                <c:pt idx="281">
                  <c:v>127256.479498833</c:v>
                </c:pt>
                <c:pt idx="282">
                  <c:v>124137.11787715901</c:v>
                </c:pt>
                <c:pt idx="283">
                  <c:v>128213.49516715101</c:v>
                </c:pt>
                <c:pt idx="284">
                  <c:v>133470.12026819601</c:v>
                </c:pt>
                <c:pt idx="285">
                  <c:v>130206.322117944</c:v>
                </c:pt>
                <c:pt idx="286">
                  <c:v>133131.498292292</c:v>
                </c:pt>
                <c:pt idx="287">
                  <c:v>128283.102066509</c:v>
                </c:pt>
                <c:pt idx="288">
                  <c:v>130185.950954467</c:v>
                </c:pt>
                <c:pt idx="289">
                  <c:v>133562.10232536099</c:v>
                </c:pt>
                <c:pt idx="290">
                  <c:v>138767.20441155799</c:v>
                </c:pt>
                <c:pt idx="291">
                  <c:v>142861.86374101901</c:v>
                </c:pt>
                <c:pt idx="292">
                  <c:v>147068.674288493</c:v>
                </c:pt>
                <c:pt idx="293">
                  <c:v>152946.62676933</c:v>
                </c:pt>
                <c:pt idx="294">
                  <c:v>156499.19457063099</c:v>
                </c:pt>
                <c:pt idx="295">
                  <c:v>161689.145978738</c:v>
                </c:pt>
                <c:pt idx="296">
                  <c:v>162095.69727026799</c:v>
                </c:pt>
                <c:pt idx="297">
                  <c:v>168936.50842560999</c:v>
                </c:pt>
                <c:pt idx="298">
                  <c:v>168332.64497464101</c:v>
                </c:pt>
                <c:pt idx="299">
                  <c:v>175722.144967795</c:v>
                </c:pt>
                <c:pt idx="300">
                  <c:v>179106.957762501</c:v>
                </c:pt>
                <c:pt idx="301">
                  <c:v>185203.02418455601</c:v>
                </c:pt>
                <c:pt idx="302">
                  <c:v>186920.15249723499</c:v>
                </c:pt>
                <c:pt idx="303">
                  <c:v>188719.31503922699</c:v>
                </c:pt>
                <c:pt idx="304">
                  <c:v>191501.736116399</c:v>
                </c:pt>
                <c:pt idx="305">
                  <c:v>196440.43184570799</c:v>
                </c:pt>
                <c:pt idx="306">
                  <c:v>197189.773421347</c:v>
                </c:pt>
                <c:pt idx="307">
                  <c:v>188477.988430892</c:v>
                </c:pt>
                <c:pt idx="308">
                  <c:v>192453.72432406299</c:v>
                </c:pt>
                <c:pt idx="309">
                  <c:v>203285.94357014899</c:v>
                </c:pt>
                <c:pt idx="310">
                  <c:v>208892.79361394601</c:v>
                </c:pt>
                <c:pt idx="311">
                  <c:v>224682.31046630401</c:v>
                </c:pt>
                <c:pt idx="312">
                  <c:v>220230.20796683599</c:v>
                </c:pt>
                <c:pt idx="313">
                  <c:v>233989.288506021</c:v>
                </c:pt>
                <c:pt idx="314">
                  <c:v>235823.15622181</c:v>
                </c:pt>
                <c:pt idx="315">
                  <c:v>226133.56003372199</c:v>
                </c:pt>
                <c:pt idx="316">
                  <c:v>239633.34903716701</c:v>
                </c:pt>
                <c:pt idx="317">
                  <c:v>254223.185906578</c:v>
                </c:pt>
                <c:pt idx="318">
                  <c:v>265612.86763797002</c:v>
                </c:pt>
                <c:pt idx="319">
                  <c:v>286747.019571457</c:v>
                </c:pt>
                <c:pt idx="320">
                  <c:v>270682.935295704</c:v>
                </c:pt>
                <c:pt idx="321">
                  <c:v>285507.29224678897</c:v>
                </c:pt>
                <c:pt idx="322">
                  <c:v>275972.06245934102</c:v>
                </c:pt>
                <c:pt idx="323">
                  <c:v>288747.581940362</c:v>
                </c:pt>
                <c:pt idx="324">
                  <c:v>293706.44634955999</c:v>
                </c:pt>
                <c:pt idx="325">
                  <c:v>296955.07458337798</c:v>
                </c:pt>
                <c:pt idx="326">
                  <c:v>318372.95940872602</c:v>
                </c:pt>
                <c:pt idx="327">
                  <c:v>334676.36100793898</c:v>
                </c:pt>
                <c:pt idx="328">
                  <c:v>338043.40606827999</c:v>
                </c:pt>
                <c:pt idx="329">
                  <c:v>332233.18362587201</c:v>
                </c:pt>
                <c:pt idx="330">
                  <c:v>345728.16336356499</c:v>
                </c:pt>
                <c:pt idx="331">
                  <c:v>342046.64237483498</c:v>
                </c:pt>
                <c:pt idx="332">
                  <c:v>292594.42813264299</c:v>
                </c:pt>
                <c:pt idx="333">
                  <c:v>311338.29049921001</c:v>
                </c:pt>
                <c:pt idx="334">
                  <c:v>336663.04531531298</c:v>
                </c:pt>
                <c:pt idx="335">
                  <c:v>357067.485358737</c:v>
                </c:pt>
                <c:pt idx="336">
                  <c:v>377643.53497160802</c:v>
                </c:pt>
                <c:pt idx="337">
                  <c:v>393435.15249098197</c:v>
                </c:pt>
                <c:pt idx="338">
                  <c:v>381207.581492108</c:v>
                </c:pt>
                <c:pt idx="339">
                  <c:v>396459.20125659701</c:v>
                </c:pt>
                <c:pt idx="340">
                  <c:v>411812.16301432502</c:v>
                </c:pt>
                <c:pt idx="341">
                  <c:v>402087.87768439401</c:v>
                </c:pt>
                <c:pt idx="342">
                  <c:v>424402.78997052403</c:v>
                </c:pt>
                <c:pt idx="343">
                  <c:v>411150.89779106202</c:v>
                </c:pt>
                <c:pt idx="344">
                  <c:v>409116.76979969599</c:v>
                </c:pt>
                <c:pt idx="345">
                  <c:v>397901.32447351899</c:v>
                </c:pt>
                <c:pt idx="346">
                  <c:v>423080.79883895197</c:v>
                </c:pt>
                <c:pt idx="347">
                  <c:v>431681.18531166302</c:v>
                </c:pt>
                <c:pt idx="348">
                  <c:v>457105.52357590199</c:v>
                </c:pt>
                <c:pt idx="349">
                  <c:v>434139.39922430302</c:v>
                </c:pt>
                <c:pt idx="350">
                  <c:v>425921.31410853902</c:v>
                </c:pt>
                <c:pt idx="351">
                  <c:v>467588.77029553201</c:v>
                </c:pt>
                <c:pt idx="352">
                  <c:v>453520.988057059</c:v>
                </c:pt>
                <c:pt idx="353">
                  <c:v>444216.09801911301</c:v>
                </c:pt>
                <c:pt idx="354">
                  <c:v>455167.357414119</c:v>
                </c:pt>
                <c:pt idx="355">
                  <c:v>448051.271024585</c:v>
                </c:pt>
                <c:pt idx="356">
                  <c:v>475881.70684397302</c:v>
                </c:pt>
                <c:pt idx="357">
                  <c:v>450758.341113373</c:v>
                </c:pt>
                <c:pt idx="358">
                  <c:v>448852.58002085501</c:v>
                </c:pt>
                <c:pt idx="359">
                  <c:v>413465.31180404202</c:v>
                </c:pt>
                <c:pt idx="360">
                  <c:v>415488.85245288699</c:v>
                </c:pt>
                <c:pt idx="361">
                  <c:v>430230.022958079</c:v>
                </c:pt>
                <c:pt idx="362">
                  <c:v>391000.91805384902</c:v>
                </c:pt>
                <c:pt idx="363">
                  <c:v>366230.931713395</c:v>
                </c:pt>
                <c:pt idx="364">
                  <c:v>394690.92058785999</c:v>
                </c:pt>
                <c:pt idx="365">
                  <c:v>397335.15230821702</c:v>
                </c:pt>
                <c:pt idx="366">
                  <c:v>387664.57098024403</c:v>
                </c:pt>
                <c:pt idx="367">
                  <c:v>383848.32353689999</c:v>
                </c:pt>
                <c:pt idx="368">
                  <c:v>359818.80428359599</c:v>
                </c:pt>
                <c:pt idx="369">
                  <c:v>330762.57226684003</c:v>
                </c:pt>
                <c:pt idx="370">
                  <c:v>337069.85071332299</c:v>
                </c:pt>
                <c:pt idx="371">
                  <c:v>362925.19797780499</c:v>
                </c:pt>
                <c:pt idx="372">
                  <c:v>366104.53161474102</c:v>
                </c:pt>
                <c:pt idx="373">
                  <c:v>360761.89507707598</c:v>
                </c:pt>
                <c:pt idx="374">
                  <c:v>353804.56575959799</c:v>
                </c:pt>
                <c:pt idx="375">
                  <c:v>367110.87247724697</c:v>
                </c:pt>
                <c:pt idx="376">
                  <c:v>344853.63771303103</c:v>
                </c:pt>
                <c:pt idx="377">
                  <c:v>342313.06652719202</c:v>
                </c:pt>
                <c:pt idx="378">
                  <c:v>317930.175258442</c:v>
                </c:pt>
                <c:pt idx="379">
                  <c:v>293146.18276113999</c:v>
                </c:pt>
                <c:pt idx="380">
                  <c:v>295070.863323642</c:v>
                </c:pt>
                <c:pt idx="381">
                  <c:v>263002.70943239698</c:v>
                </c:pt>
                <c:pt idx="382">
                  <c:v>286151.10332072101</c:v>
                </c:pt>
                <c:pt idx="383">
                  <c:v>302993.67109733197</c:v>
                </c:pt>
                <c:pt idx="384">
                  <c:v>285193.55042160302</c:v>
                </c:pt>
                <c:pt idx="385">
                  <c:v>277722.47759879002</c:v>
                </c:pt>
                <c:pt idx="386">
                  <c:v>273555.55727988097</c:v>
                </c:pt>
                <c:pt idx="387">
                  <c:v>276211.61769700702</c:v>
                </c:pt>
                <c:pt idx="388">
                  <c:v>298963.168604251</c:v>
                </c:pt>
                <c:pt idx="389">
                  <c:v>314714.85036430799</c:v>
                </c:pt>
                <c:pt idx="390">
                  <c:v>318729.44739487598</c:v>
                </c:pt>
                <c:pt idx="391">
                  <c:v>324349.15747108398</c:v>
                </c:pt>
                <c:pt idx="392">
                  <c:v>330674.614871567</c:v>
                </c:pt>
                <c:pt idx="393">
                  <c:v>327163.015768421</c:v>
                </c:pt>
                <c:pt idx="394">
                  <c:v>345670.59485894302</c:v>
                </c:pt>
                <c:pt idx="395">
                  <c:v>348711.83933877997</c:v>
                </c:pt>
                <c:pt idx="396">
                  <c:v>366999.92702254199</c:v>
                </c:pt>
                <c:pt idx="397">
                  <c:v>373736.21079557802</c:v>
                </c:pt>
                <c:pt idx="398">
                  <c:v>378930.95720099699</c:v>
                </c:pt>
                <c:pt idx="399">
                  <c:v>373214.291153698</c:v>
                </c:pt>
                <c:pt idx="400">
                  <c:v>367355.57317075401</c:v>
                </c:pt>
                <c:pt idx="401">
                  <c:v>372396.57329153898</c:v>
                </c:pt>
                <c:pt idx="402">
                  <c:v>379637.75012935302</c:v>
                </c:pt>
                <c:pt idx="403">
                  <c:v>367073.03145312303</c:v>
                </c:pt>
                <c:pt idx="404">
                  <c:v>368557.84183341602</c:v>
                </c:pt>
                <c:pt idx="405">
                  <c:v>372549.54443116701</c:v>
                </c:pt>
                <c:pt idx="406">
                  <c:v>378240.94652275299</c:v>
                </c:pt>
                <c:pt idx="407">
                  <c:v>393545.218272336</c:v>
                </c:pt>
                <c:pt idx="408">
                  <c:v>406937.01105945098</c:v>
                </c:pt>
                <c:pt idx="409">
                  <c:v>397018.00273075397</c:v>
                </c:pt>
                <c:pt idx="410">
                  <c:v>405372.88931702002</c:v>
                </c:pt>
                <c:pt idx="411">
                  <c:v>398194.50563752401</c:v>
                </c:pt>
                <c:pt idx="412">
                  <c:v>390642.50799665798</c:v>
                </c:pt>
                <c:pt idx="413">
                  <c:v>403072.16659329802</c:v>
                </c:pt>
                <c:pt idx="414">
                  <c:v>403644.36773545999</c:v>
                </c:pt>
                <c:pt idx="415">
                  <c:v>418655.25599777</c:v>
                </c:pt>
                <c:pt idx="416">
                  <c:v>414835.44545250799</c:v>
                </c:pt>
                <c:pt idx="417">
                  <c:v>418195.28078253003</c:v>
                </c:pt>
                <c:pt idx="418">
                  <c:v>411223.714448057</c:v>
                </c:pt>
                <c:pt idx="419">
                  <c:v>426777.01776337298</c:v>
                </c:pt>
                <c:pt idx="420">
                  <c:v>426925.53618792002</c:v>
                </c:pt>
                <c:pt idx="421">
                  <c:v>438229.62780246098</c:v>
                </c:pt>
                <c:pt idx="422">
                  <c:v>439418.676355011</c:v>
                </c:pt>
                <c:pt idx="423">
                  <c:v>444888.38424927002</c:v>
                </c:pt>
                <c:pt idx="424">
                  <c:v>450862.25639565103</c:v>
                </c:pt>
                <c:pt idx="425">
                  <c:v>437885.764499627</c:v>
                </c:pt>
                <c:pt idx="426">
                  <c:v>438479.40613664</c:v>
                </c:pt>
                <c:pt idx="427">
                  <c:v>441184.16634140402</c:v>
                </c:pt>
                <c:pt idx="428">
                  <c:v>451681.30539100303</c:v>
                </c:pt>
                <c:pt idx="429">
                  <c:v>463321.08737822401</c:v>
                </c:pt>
                <c:pt idx="430">
                  <c:v>478418.96101839701</c:v>
                </c:pt>
                <c:pt idx="431">
                  <c:v>487516.62377424003</c:v>
                </c:pt>
                <c:pt idx="432">
                  <c:v>494355.36087560997</c:v>
                </c:pt>
                <c:pt idx="433">
                  <c:v>501831.59582749603</c:v>
                </c:pt>
                <c:pt idx="434">
                  <c:v>492016.37196032802</c:v>
                </c:pt>
                <c:pt idx="435">
                  <c:v>497519.52587866801</c:v>
                </c:pt>
                <c:pt idx="436">
                  <c:v>519557.35228164901</c:v>
                </c:pt>
                <c:pt idx="437">
                  <c:v>537687.30605543102</c:v>
                </c:pt>
                <c:pt idx="438">
                  <c:v>528754.599287224</c:v>
                </c:pt>
                <c:pt idx="439">
                  <c:v>512360.615861764</c:v>
                </c:pt>
                <c:pt idx="440">
                  <c:v>520040.95266619802</c:v>
                </c:pt>
                <c:pt idx="441">
                  <c:v>539489.86031774594</c:v>
                </c:pt>
                <c:pt idx="442">
                  <c:v>548071.52547543205</c:v>
                </c:pt>
                <c:pt idx="443">
                  <c:v>525158.46368728497</c:v>
                </c:pt>
                <c:pt idx="444">
                  <c:v>521515.12440171401</c:v>
                </c:pt>
                <c:pt idx="445">
                  <c:v>490233.81275183498</c:v>
                </c:pt>
                <c:pt idx="446">
                  <c:v>474308.17514576903</c:v>
                </c:pt>
                <c:pt idx="447">
                  <c:v>472260.15995465801</c:v>
                </c:pt>
                <c:pt idx="448">
                  <c:v>495260.69369049103</c:v>
                </c:pt>
                <c:pt idx="449">
                  <c:v>501675.60731368698</c:v>
                </c:pt>
                <c:pt idx="450">
                  <c:v>459382.54754364199</c:v>
                </c:pt>
                <c:pt idx="451">
                  <c:v>455520.88606176298</c:v>
                </c:pt>
                <c:pt idx="452">
                  <c:v>462109.85893707402</c:v>
                </c:pt>
                <c:pt idx="453">
                  <c:v>420932.49719849502</c:v>
                </c:pt>
                <c:pt idx="454">
                  <c:v>350237.76815568301</c:v>
                </c:pt>
                <c:pt idx="455">
                  <c:v>325106.597267968</c:v>
                </c:pt>
                <c:pt idx="456">
                  <c:v>328565.82895321603</c:v>
                </c:pt>
                <c:pt idx="457">
                  <c:v>300872.19813136</c:v>
                </c:pt>
                <c:pt idx="458">
                  <c:v>268835.98839068401</c:v>
                </c:pt>
                <c:pt idx="459">
                  <c:v>292384.73048665002</c:v>
                </c:pt>
                <c:pt idx="460">
                  <c:v>320368.69760216097</c:v>
                </c:pt>
                <c:pt idx="461">
                  <c:v>338287.84800603898</c:v>
                </c:pt>
                <c:pt idx="462">
                  <c:v>338958.87572775799</c:v>
                </c:pt>
                <c:pt idx="463">
                  <c:v>364596.80996807897</c:v>
                </c:pt>
                <c:pt idx="464">
                  <c:v>377760.28607804503</c:v>
                </c:pt>
                <c:pt idx="465">
                  <c:v>391856.448884212</c:v>
                </c:pt>
                <c:pt idx="466">
                  <c:v>384576.89250891801</c:v>
                </c:pt>
                <c:pt idx="467">
                  <c:v>407645.16045148898</c:v>
                </c:pt>
                <c:pt idx="468">
                  <c:v>415519.03068365302</c:v>
                </c:pt>
                <c:pt idx="469">
                  <c:v>400571.27369358501</c:v>
                </c:pt>
                <c:pt idx="470">
                  <c:v>412979.85010956001</c:v>
                </c:pt>
                <c:pt idx="471">
                  <c:v>437901.07790205599</c:v>
                </c:pt>
                <c:pt idx="472">
                  <c:v>444814.52872161497</c:v>
                </c:pt>
                <c:pt idx="473">
                  <c:v>409295.73274577601</c:v>
                </c:pt>
                <c:pt idx="474">
                  <c:v>387869.83787493402</c:v>
                </c:pt>
                <c:pt idx="475">
                  <c:v>415045.162336846</c:v>
                </c:pt>
                <c:pt idx="476">
                  <c:v>396308.280443647</c:v>
                </c:pt>
                <c:pt idx="477">
                  <c:v>431676.69411989202</c:v>
                </c:pt>
                <c:pt idx="478">
                  <c:v>448101.64695308002</c:v>
                </c:pt>
                <c:pt idx="479">
                  <c:v>448159.09361484699</c:v>
                </c:pt>
                <c:pt idx="480">
                  <c:v>478110.19326745701</c:v>
                </c:pt>
                <c:pt idx="481">
                  <c:v>489442.16990197299</c:v>
                </c:pt>
                <c:pt idx="482">
                  <c:v>506210.01802857302</c:v>
                </c:pt>
                <c:pt idx="483">
                  <c:v>506411.38835668901</c:v>
                </c:pt>
                <c:pt idx="484">
                  <c:v>521408.913664172</c:v>
                </c:pt>
                <c:pt idx="485">
                  <c:v>515506.773292417</c:v>
                </c:pt>
                <c:pt idx="486">
                  <c:v>506913.73923442099</c:v>
                </c:pt>
                <c:pt idx="487">
                  <c:v>496605.85115683102</c:v>
                </c:pt>
                <c:pt idx="488">
                  <c:v>469629.27788260602</c:v>
                </c:pt>
                <c:pt idx="489">
                  <c:v>436614.90311905701</c:v>
                </c:pt>
                <c:pt idx="490">
                  <c:v>484333.89937889797</c:v>
                </c:pt>
                <c:pt idx="491">
                  <c:v>483263.521438714</c:v>
                </c:pt>
                <c:pt idx="492">
                  <c:v>488206.87236669002</c:v>
                </c:pt>
                <c:pt idx="493">
                  <c:v>510086.05857056502</c:v>
                </c:pt>
                <c:pt idx="494">
                  <c:v>532143.19995185104</c:v>
                </c:pt>
                <c:pt idx="495">
                  <c:v>549655.60700138402</c:v>
                </c:pt>
                <c:pt idx="496">
                  <c:v>546205.47377103101</c:v>
                </c:pt>
                <c:pt idx="497">
                  <c:v>513378.14237933903</c:v>
                </c:pt>
                <c:pt idx="498">
                  <c:v>534530.45130304899</c:v>
                </c:pt>
                <c:pt idx="499">
                  <c:v>541954.54472727596</c:v>
                </c:pt>
                <c:pt idx="500">
                  <c:v>554160.87851648405</c:v>
                </c:pt>
                <c:pt idx="501">
                  <c:v>568481.337666534</c:v>
                </c:pt>
                <c:pt idx="502">
                  <c:v>557984.67091831798</c:v>
                </c:pt>
                <c:pt idx="503">
                  <c:v>561221.59582525201</c:v>
                </c:pt>
                <c:pt idx="504">
                  <c:v>566336.96225176705</c:v>
                </c:pt>
                <c:pt idx="505">
                  <c:v>595670.38516097504</c:v>
                </c:pt>
                <c:pt idx="506">
                  <c:v>603756.55117770098</c:v>
                </c:pt>
                <c:pt idx="507">
                  <c:v>626399.41425009095</c:v>
                </c:pt>
                <c:pt idx="508">
                  <c:v>638468.00116443099</c:v>
                </c:pt>
                <c:pt idx="509">
                  <c:v>653402.980846975</c:v>
                </c:pt>
                <c:pt idx="510">
                  <c:v>644628.56285742903</c:v>
                </c:pt>
                <c:pt idx="511">
                  <c:v>677429.97154039296</c:v>
                </c:pt>
                <c:pt idx="512">
                  <c:v>657810.51563479297</c:v>
                </c:pt>
                <c:pt idx="513">
                  <c:v>678439.12456806097</c:v>
                </c:pt>
                <c:pt idx="514">
                  <c:v>709625.47846967599</c:v>
                </c:pt>
                <c:pt idx="515">
                  <c:v>731250.60532652505</c:v>
                </c:pt>
                <c:pt idx="516">
                  <c:v>749763.018852968</c:v>
                </c:pt>
                <c:pt idx="517">
                  <c:v>723840.63717656804</c:v>
                </c:pt>
                <c:pt idx="518">
                  <c:v>756951.85857327702</c:v>
                </c:pt>
                <c:pt idx="519">
                  <c:v>763314.568785468</c:v>
                </c:pt>
                <c:pt idx="520">
                  <c:v>768956.99004925299</c:v>
                </c:pt>
                <c:pt idx="521">
                  <c:v>787007.56336317305</c:v>
                </c:pt>
                <c:pt idx="522">
                  <c:v>803265.17208876298</c:v>
                </c:pt>
                <c:pt idx="523">
                  <c:v>792187.422495518</c:v>
                </c:pt>
                <c:pt idx="524">
                  <c:v>823878.88028211403</c:v>
                </c:pt>
                <c:pt idx="525">
                  <c:v>812325.13249688898</c:v>
                </c:pt>
                <c:pt idx="526">
                  <c:v>832166.25502485398</c:v>
                </c:pt>
                <c:pt idx="527">
                  <c:v>854547.116840531</c:v>
                </c:pt>
                <c:pt idx="528">
                  <c:v>852394.42709377105</c:v>
                </c:pt>
                <c:pt idx="529">
                  <c:v>826806.22830535704</c:v>
                </c:pt>
                <c:pt idx="530">
                  <c:v>874324.02257260506</c:v>
                </c:pt>
                <c:pt idx="531">
                  <c:v>860497.02522272</c:v>
                </c:pt>
                <c:pt idx="532">
                  <c:v>868751.94535745296</c:v>
                </c:pt>
                <c:pt idx="533">
                  <c:v>879923.48717586102</c:v>
                </c:pt>
                <c:pt idx="534">
                  <c:v>862889.84030345303</c:v>
                </c:pt>
                <c:pt idx="535">
                  <c:v>880968.418075411</c:v>
                </c:pt>
                <c:pt idx="536">
                  <c:v>827816.24561569898</c:v>
                </c:pt>
                <c:pt idx="537">
                  <c:v>807333.17444597301</c:v>
                </c:pt>
                <c:pt idx="538">
                  <c:v>875435.03767012199</c:v>
                </c:pt>
                <c:pt idx="539">
                  <c:v>878038.40650322603</c:v>
                </c:pt>
                <c:pt idx="540">
                  <c:v>864190.07254555495</c:v>
                </c:pt>
                <c:pt idx="541">
                  <c:v>821305.33152591099</c:v>
                </c:pt>
                <c:pt idx="542">
                  <c:v>820197.22638848005</c:v>
                </c:pt>
                <c:pt idx="543">
                  <c:v>875837.92982832505</c:v>
                </c:pt>
                <c:pt idx="544">
                  <c:v>879233.29068726301</c:v>
                </c:pt>
                <c:pt idx="545">
                  <c:v>895022.73796093802</c:v>
                </c:pt>
                <c:pt idx="546">
                  <c:v>897341.83138083701</c:v>
                </c:pt>
                <c:pt idx="547">
                  <c:v>930425.65817506204</c:v>
                </c:pt>
                <c:pt idx="548">
                  <c:v>931731.97582650394</c:v>
                </c:pt>
                <c:pt idx="549">
                  <c:v>931908.166366669</c:v>
                </c:pt>
                <c:pt idx="550">
                  <c:v>914909.04302601295</c:v>
                </c:pt>
                <c:pt idx="551">
                  <c:v>948792.60800559295</c:v>
                </c:pt>
                <c:pt idx="552">
                  <c:v>967546.53763807297</c:v>
                </c:pt>
                <c:pt idx="553">
                  <c:v>985897.41222769103</c:v>
                </c:pt>
                <c:pt idx="554">
                  <c:v>1025043.35633716</c:v>
                </c:pt>
                <c:pt idx="555">
                  <c:v>1026239.06937325</c:v>
                </c:pt>
                <c:pt idx="556">
                  <c:v>1036778.44204222</c:v>
                </c:pt>
                <c:pt idx="557">
                  <c:v>1051368.81758531</c:v>
                </c:pt>
                <c:pt idx="558">
                  <c:v>1057930.9361350101</c:v>
                </c:pt>
                <c:pt idx="559">
                  <c:v>1079684.85265335</c:v>
                </c:pt>
                <c:pt idx="560">
                  <c:v>1082989.98390808</c:v>
                </c:pt>
                <c:pt idx="561">
                  <c:v>1105330.1178255701</c:v>
                </c:pt>
                <c:pt idx="562">
                  <c:v>1131123.4382591599</c:v>
                </c:pt>
                <c:pt idx="563">
                  <c:v>1165814.7679824999</c:v>
                </c:pt>
                <c:pt idx="564">
                  <c:v>1178777.11264048</c:v>
                </c:pt>
                <c:pt idx="565">
                  <c:v>1246266.8173200099</c:v>
                </c:pt>
                <c:pt idx="566">
                  <c:v>1200333.0366032301</c:v>
                </c:pt>
                <c:pt idx="567">
                  <c:v>1169828.6131144001</c:v>
                </c:pt>
                <c:pt idx="568">
                  <c:v>1174317.36241769</c:v>
                </c:pt>
                <c:pt idx="569">
                  <c:v>1202597.27316331</c:v>
                </c:pt>
                <c:pt idx="570">
                  <c:v>1209999.1390840299</c:v>
                </c:pt>
                <c:pt idx="571">
                  <c:v>1255027.56309832</c:v>
                </c:pt>
                <c:pt idx="572">
                  <c:v>1295923.01269413</c:v>
                </c:pt>
                <c:pt idx="573">
                  <c:v>1303299.2770261799</c:v>
                </c:pt>
                <c:pt idx="574">
                  <c:v>1214218.5106679599</c:v>
                </c:pt>
                <c:pt idx="575">
                  <c:v>1238962.34119507</c:v>
                </c:pt>
                <c:pt idx="576">
                  <c:v>1127095.44027803</c:v>
                </c:pt>
                <c:pt idx="577">
                  <c:v>1217416.13500162</c:v>
                </c:pt>
                <c:pt idx="578">
                  <c:v>1256505.1757722599</c:v>
                </c:pt>
                <c:pt idx="579">
                  <c:v>1280921.2073357201</c:v>
                </c:pt>
                <c:pt idx="580">
                  <c:v>1332785.19476564</c:v>
                </c:pt>
                <c:pt idx="581">
                  <c:v>1248089.0945738801</c:v>
                </c:pt>
                <c:pt idx="582">
                  <c:v>1336049.7961168201</c:v>
                </c:pt>
                <c:pt idx="583">
                  <c:v>1355251.6373996399</c:v>
                </c:pt>
                <c:pt idx="584">
                  <c:v>1333784.0448576601</c:v>
                </c:pt>
                <c:pt idx="585">
                  <c:v>1358739.6778660901</c:v>
                </c:pt>
                <c:pt idx="586">
                  <c:v>1388169.5716194401</c:v>
                </c:pt>
                <c:pt idx="587">
                  <c:v>1438558.6001448701</c:v>
                </c:pt>
                <c:pt idx="588">
                  <c:v>1481977.1757550801</c:v>
                </c:pt>
                <c:pt idx="589">
                  <c:v>1481396.09258941</c:v>
                </c:pt>
                <c:pt idx="590">
                  <c:v>1359448.7513399899</c:v>
                </c:pt>
                <c:pt idx="591">
                  <c:v>1191539.29369556</c:v>
                </c:pt>
                <c:pt idx="592">
                  <c:v>1344287.2435051601</c:v>
                </c:pt>
              </c:numCache>
            </c:numRef>
          </c:val>
          <c:smooth val="0"/>
          <c:extLst>
            <c:ext xmlns:c16="http://schemas.microsoft.com/office/drawing/2014/chart" uri="{C3380CC4-5D6E-409C-BE32-E72D297353CC}">
              <c16:uniqueId val="{00000000-4E98-4B2A-BD5B-0F029643CF6E}"/>
            </c:ext>
          </c:extLst>
        </c:ser>
        <c:dLbls>
          <c:showLegendKey val="0"/>
          <c:showVal val="0"/>
          <c:showCatName val="0"/>
          <c:showSerName val="0"/>
          <c:showPercent val="0"/>
          <c:showBubbleSize val="0"/>
        </c:dLbls>
        <c:smooth val="0"/>
        <c:axId val="1451945088"/>
        <c:axId val="1451945416"/>
      </c:lineChart>
      <c:catAx>
        <c:axId val="1451945088"/>
        <c:scaling>
          <c:orientation val="minMax"/>
        </c:scaling>
        <c:delete val="1"/>
        <c:axPos val="b"/>
        <c:numFmt formatCode="General" sourceLinked="1"/>
        <c:majorTickMark val="none"/>
        <c:minorTickMark val="none"/>
        <c:tickLblPos val="nextTo"/>
        <c:crossAx val="1451945416"/>
        <c:crosses val="autoZero"/>
        <c:auto val="1"/>
        <c:lblAlgn val="ctr"/>
        <c:lblOffset val="100"/>
        <c:noMultiLvlLbl val="0"/>
      </c:catAx>
      <c:valAx>
        <c:axId val="1451945416"/>
        <c:scaling>
          <c:orientation val="minMax"/>
        </c:scaling>
        <c:delete val="0"/>
        <c:axPos val="l"/>
        <c:majorGridlines>
          <c:spPr>
            <a:ln w="9525" cap="flat" cmpd="sng" algn="ctr">
              <a:solidFill>
                <a:schemeClr val="bg1">
                  <a:lumMod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rgbClr val="000000"/>
                </a:solidFill>
                <a:latin typeface="Arial Narrow" panose="020B0606020202030204" pitchFamily="34" charset="0"/>
                <a:ea typeface="+mn-ea"/>
                <a:cs typeface="+mn-cs"/>
              </a:defRPr>
            </a:pPr>
            <a:endParaRPr lang="en-US"/>
          </a:p>
        </c:txPr>
        <c:crossAx val="1451945088"/>
        <c:crosses val="autoZero"/>
        <c:crossBetween val="between"/>
        <c:majorUnit val="40000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0.75321</cdr:x>
      <cdr:y>0.77898</cdr:y>
    </cdr:from>
    <cdr:to>
      <cdr:x>0.95532</cdr:x>
      <cdr:y>0.91643</cdr:y>
    </cdr:to>
    <cdr:sp macro="" textlink="">
      <cdr:nvSpPr>
        <cdr:cNvPr id="3" name="TextBox 2"/>
        <cdr:cNvSpPr txBox="1"/>
      </cdr:nvSpPr>
      <cdr:spPr>
        <a:xfrm xmlns:a="http://schemas.openxmlformats.org/drawingml/2006/main">
          <a:off x="6215139" y="3924622"/>
          <a:ext cx="1667770" cy="692497"/>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txBody>
        <a:bodyPr xmlns:a="http://schemas.openxmlformats.org/drawingml/2006/main" vertOverflow="clip" wrap="none" rtlCol="0"/>
        <a:lstStyle xmlns:a="http://schemas.openxmlformats.org/drawingml/2006/main"/>
        <a:p xmlns:a="http://schemas.openxmlformats.org/drawingml/2006/main">
          <a:pPr algn="l"/>
          <a:r>
            <a:rPr lang="pl-PL" sz="1400" b="1" dirty="0">
              <a:latin typeface="Arial Narrow" panose="020B0606020202030204" pitchFamily="34" charset="0"/>
            </a:rPr>
            <a:t>         </a:t>
          </a:r>
          <a:r>
            <a:rPr lang="en-US" sz="1400" b="1" dirty="0">
              <a:latin typeface="Arial Narrow" panose="020B0606020202030204" pitchFamily="34" charset="0"/>
            </a:rPr>
            <a:t>12/31/201</a:t>
          </a:r>
          <a:r>
            <a:rPr lang="pl-PL" sz="1400" b="1" dirty="0">
              <a:latin typeface="Arial Narrow" panose="020B0606020202030204" pitchFamily="34" charset="0"/>
            </a:rPr>
            <a:t>9 </a:t>
          </a:r>
          <a:endParaRPr lang="en-US" sz="1400" b="1" dirty="0">
            <a:latin typeface="Arial Narrow" panose="020B060602020203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0.92569</cdr:x>
      <cdr:y>0.89608</cdr:y>
    </cdr:from>
    <cdr:to>
      <cdr:x>0.94871</cdr:x>
      <cdr:y>0.99149</cdr:y>
    </cdr:to>
    <cdr:sp macro="" textlink="">
      <cdr:nvSpPr>
        <cdr:cNvPr id="2" name="TextBox 1">
          <a:extLst xmlns:a="http://schemas.openxmlformats.org/drawingml/2006/main">
            <a:ext uri="{FF2B5EF4-FFF2-40B4-BE49-F238E27FC236}">
              <a16:creationId xmlns:a16="http://schemas.microsoft.com/office/drawing/2014/main" id="{FA9F23C1-EF73-43C0-B535-8E73865CC2DE}"/>
            </a:ext>
          </a:extLst>
        </cdr:cNvPr>
        <cdr:cNvSpPr txBox="1"/>
      </cdr:nvSpPr>
      <cdr:spPr>
        <a:xfrm xmlns:a="http://schemas.openxmlformats.org/drawingml/2006/main" rot="16200000">
          <a:off x="9377139" y="6991032"/>
          <a:ext cx="718870" cy="23916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dirty="0">
              <a:solidFill>
                <a:schemeClr val="bg1"/>
              </a:solidFill>
            </a:rPr>
            <a:t>5/31/2020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02CC98-7675-4DCE-ACF4-573462CE9A84}" type="datetimeFigureOut">
              <a:rPr lang="en-US" smtClean="0"/>
              <a:t>6/15/2020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A3FEBE-99DE-4E0E-BF45-BA14564CC709}" type="slidenum">
              <a:rPr lang="en-US" smtClean="0"/>
              <a:t>‹#›</a:t>
            </a:fld>
            <a:endParaRPr lang="en-US"/>
          </a:p>
        </p:txBody>
      </p:sp>
    </p:spTree>
    <p:extLst>
      <p:ext uri="{BB962C8B-B14F-4D97-AF65-F5344CB8AC3E}">
        <p14:creationId xmlns:p14="http://schemas.microsoft.com/office/powerpoint/2010/main" val="1646891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00"/>
              </a:spcBef>
              <a:spcAft>
                <a:spcPts val="1200"/>
              </a:spcAft>
              <a:buClrTx/>
              <a:buSzTx/>
              <a:buFont typeface="Arial" panose="020B0604020202020204" pitchFamily="34" charset="0"/>
              <a:buNone/>
              <a:tabLst/>
              <a:defRPr/>
            </a:pPr>
            <a:r>
              <a:rPr lang="en-US">
                <a:solidFill>
                  <a:srgbClr val="000000"/>
                </a:solidFill>
                <a:latin typeface="+mn-lt"/>
              </a:rPr>
              <a:t>Presentation description: places current shocks in a historical perspective, describes how emotions affect decision-making ability, and provides three strategies to help investors live with market volatility. </a:t>
            </a:r>
          </a:p>
        </p:txBody>
      </p:sp>
      <p:sp>
        <p:nvSpPr>
          <p:cNvPr id="4" name="Slide Number Placeholder 3"/>
          <p:cNvSpPr>
            <a:spLocks noGrp="1"/>
          </p:cNvSpPr>
          <p:nvPr>
            <p:ph type="sldNum" sz="quarter" idx="5"/>
          </p:nvPr>
        </p:nvSpPr>
        <p:spPr/>
        <p:txBody>
          <a:bodyPr/>
          <a:lstStyle/>
          <a:p>
            <a:fld id="{16A3FEBE-99DE-4E0E-BF45-BA14564CC709}" type="slidenum">
              <a:rPr lang="en-US" smtClean="0"/>
              <a:t>1</a:t>
            </a:fld>
            <a:endParaRPr lang="en-US"/>
          </a:p>
        </p:txBody>
      </p:sp>
    </p:spTree>
    <p:extLst>
      <p:ext uri="{BB962C8B-B14F-4D97-AF65-F5344CB8AC3E}">
        <p14:creationId xmlns:p14="http://schemas.microsoft.com/office/powerpoint/2010/main" val="687904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a:solidFill>
                  <a:schemeClr val="tx1"/>
                </a:solidFill>
                <a:effectLst/>
                <a:latin typeface="+mn-lt"/>
                <a:ea typeface="+mn-ea"/>
                <a:cs typeface="+mn-cs"/>
              </a:rPr>
              <a:t>Slide objective: </a:t>
            </a:r>
            <a:r>
              <a:rPr lang="en-US" sz="1200" b="0" i="0" u="none" strike="noStrike" kern="1200">
                <a:solidFill>
                  <a:schemeClr val="tx1"/>
                </a:solidFill>
                <a:effectLst/>
                <a:latin typeface="+mn-lt"/>
                <a:ea typeface="+mn-ea"/>
                <a:cs typeface="+mn-cs"/>
              </a:rPr>
              <a:t>explain how </a:t>
            </a:r>
            <a:r>
              <a:rPr lang="en-US" sz="1200" b="0" i="0" u="none" strike="noStrike" kern="1200">
                <a:solidFill>
                  <a:srgbClr val="000000"/>
                </a:solidFill>
                <a:effectLst/>
                <a:latin typeface="+mn-lt"/>
                <a:ea typeface="+mn-ea"/>
                <a:cs typeface="+mn-cs"/>
              </a:rPr>
              <a:t>e</a:t>
            </a:r>
            <a:r>
              <a:rPr lang="en-US" sz="1200" b="0">
                <a:solidFill>
                  <a:srgbClr val="000000"/>
                </a:solidFill>
                <a:latin typeface="+mn-lt"/>
                <a:cs typeface="Arial" panose="020B0604020202020204" pitchFamily="34" charset="0"/>
              </a:rPr>
              <a:t>motions </a:t>
            </a:r>
            <a:r>
              <a:rPr lang="en-US" sz="1200">
                <a:solidFill>
                  <a:srgbClr val="000000"/>
                </a:solidFill>
                <a:latin typeface="+mn-lt"/>
                <a:cs typeface="Arial" panose="020B0604020202020204" pitchFamily="34" charset="0"/>
              </a:rPr>
              <a:t>can impact how we respond to volatility.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a:solidFill>
                <a:srgbClr val="000000"/>
              </a:solidFill>
              <a:effectLst/>
              <a:latin typeface="+mn-lt"/>
              <a:ea typeface="+mn-ea"/>
              <a:cs typeface="+mn-cs"/>
            </a:endParaRP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At the end of the day, we are all emotional beings and when volatility strikes, many of us feel like we’re riding a roller coaster. </a:t>
            </a:r>
          </a:p>
          <a:p>
            <a:pPr marL="171450" indent="-171450">
              <a:buFont typeface="Arial" panose="020B0604020202020204" pitchFamily="34" charset="0"/>
              <a:buChar char="•"/>
            </a:pPr>
            <a:endParaRPr lang="en-US" sz="1200" b="0" i="0" u="none" strike="noStrike" kern="1200">
              <a:solidFill>
                <a:schemeClr val="tx1"/>
              </a:solidFill>
              <a:effectLst/>
              <a:latin typeface="+mn-lt"/>
              <a:ea typeface="+mn-ea"/>
              <a:cs typeface="+mn-cs"/>
            </a:endParaRPr>
          </a:p>
          <a:p>
            <a:pPr marL="171450" indent="-171450">
              <a:buFont typeface="Arial" panose="020B0604020202020204" pitchFamily="34" charset="0"/>
              <a:buChar char="•"/>
            </a:pPr>
            <a:r>
              <a:rPr lang="en-US" sz="1200" b="0" i="0" u="none" strike="noStrike" kern="1200">
                <a:solidFill>
                  <a:schemeClr val="tx1"/>
                </a:solidFill>
                <a:effectLst/>
                <a:latin typeface="+mn-lt"/>
                <a:ea typeface="+mn-ea"/>
                <a:cs typeface="+mn-cs"/>
              </a:rPr>
              <a:t>So, let’s find out what’s going on in our heads and why.</a:t>
            </a:r>
          </a:p>
          <a:p>
            <a:endParaRPr lang="en-US" sz="1200" b="0" i="0" u="none" strike="noStrike" kern="1200">
              <a:solidFill>
                <a:schemeClr val="tx1"/>
              </a:solidFill>
              <a:effectLst/>
              <a:latin typeface="+mn-lt"/>
              <a:ea typeface="+mn-ea"/>
              <a:cs typeface="+mn-cs"/>
            </a:endParaRPr>
          </a:p>
          <a:p>
            <a:br>
              <a:rPr lang="en-US">
                <a:latin typeface="+mn-lt"/>
              </a:rPr>
            </a:br>
            <a:r>
              <a:rPr lang="en-US" sz="1200" b="0" i="0" u="none" strike="noStrike" kern="1200">
                <a:solidFill>
                  <a:schemeClr val="tx1"/>
                </a:solidFill>
                <a:effectLst/>
                <a:latin typeface="+mn-lt"/>
                <a:ea typeface="+mn-ea"/>
                <a:cs typeface="+mn-cs"/>
              </a:rPr>
              <a:t> </a:t>
            </a:r>
            <a:endParaRPr lang="en-US" baseline="0">
              <a:latin typeface="+mn-lt"/>
            </a:endParaRPr>
          </a:p>
          <a:p>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2632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A0DC"/>
              </a:buClr>
              <a:buSzTx/>
              <a:buFontTx/>
              <a:buNone/>
              <a:tabLst/>
              <a:defRPr/>
            </a:pPr>
            <a:r>
              <a:rPr lang="en-US" b="1">
                <a:solidFill>
                  <a:srgbClr val="000000"/>
                </a:solidFill>
                <a:latin typeface="+mn-lt"/>
              </a:rPr>
              <a:t>Slide objective: </a:t>
            </a:r>
            <a:r>
              <a:rPr lang="en-US" b="0">
                <a:solidFill>
                  <a:srgbClr val="000000"/>
                </a:solidFill>
                <a:latin typeface="+mn-lt"/>
              </a:rPr>
              <a:t>describe how we make decisions.</a:t>
            </a:r>
            <a:endParaRPr lang="en-US" sz="1200" b="0">
              <a:solidFill>
                <a:schemeClr val="bg1"/>
              </a:solidFill>
              <a:latin typeface="+mn-lt"/>
              <a:cs typeface="Arial" panose="020B0604020202020204" pitchFamily="34" charset="0"/>
            </a:endParaRPr>
          </a:p>
          <a:p>
            <a:pPr lvl="0">
              <a:buClr>
                <a:srgbClr val="00A0DC"/>
              </a:buClr>
            </a:pPr>
            <a:endParaRPr lang="en-US">
              <a:solidFill>
                <a:srgbClr val="000000"/>
              </a:solidFill>
              <a:latin typeface="+mn-lt"/>
            </a:endParaRPr>
          </a:p>
          <a:p>
            <a:pPr marL="171450" lvl="0" indent="-171450">
              <a:buClr>
                <a:srgbClr val="00A0DC"/>
              </a:buClr>
              <a:buFont typeface="Arial" panose="020B0604020202020204" pitchFamily="34" charset="0"/>
              <a:buChar char="•"/>
            </a:pPr>
            <a:r>
              <a:rPr lang="en-US">
                <a:solidFill>
                  <a:srgbClr val="000000"/>
                </a:solidFill>
                <a:latin typeface="+mn-lt"/>
              </a:rPr>
              <a:t>Here’s what’s on our brains.</a:t>
            </a:r>
          </a:p>
          <a:p>
            <a:pPr lvl="0">
              <a:buClr>
                <a:srgbClr val="00A0DC"/>
              </a:buClr>
            </a:pPr>
            <a:endParaRPr lang="en-US">
              <a:solidFill>
                <a:srgbClr val="000000"/>
              </a:solidFill>
              <a:latin typeface="+mn-lt"/>
            </a:endParaRPr>
          </a:p>
          <a:p>
            <a:pPr lvl="0">
              <a:buClr>
                <a:srgbClr val="00A0DC"/>
              </a:buClr>
            </a:pPr>
            <a:r>
              <a:rPr lang="en-US" b="1">
                <a:solidFill>
                  <a:srgbClr val="000000"/>
                </a:solidFill>
                <a:latin typeface="+mn-lt"/>
              </a:rPr>
              <a:t>[click mouse]:</a:t>
            </a:r>
          </a:p>
          <a:p>
            <a:pPr marL="171450" lvl="0" indent="-171450">
              <a:buClr>
                <a:srgbClr val="00A0DC"/>
              </a:buClr>
              <a:buFont typeface="Arial" panose="020B0604020202020204" pitchFamily="34" charset="0"/>
              <a:buChar char="•"/>
            </a:pPr>
            <a:r>
              <a:rPr lang="en-US">
                <a:solidFill>
                  <a:srgbClr val="000000"/>
                </a:solidFill>
                <a:latin typeface="+mn-lt"/>
              </a:rPr>
              <a:t>When we make decisions, our frontal cortex processes lots of information to make a logical and informed decision. Usually we can do this quite well - what to eat, what clothes to wear, what kind of toothpaste to buy, the quickest route to work, etc. </a:t>
            </a:r>
          </a:p>
          <a:p>
            <a:pPr lvl="0">
              <a:buClr>
                <a:srgbClr val="00A0DC"/>
              </a:buClr>
            </a:pPr>
            <a:endParaRPr lang="en-US">
              <a:solidFill>
                <a:srgbClr val="000000"/>
              </a:solidFill>
              <a:latin typeface="+mn-lt"/>
            </a:endParaRPr>
          </a:p>
          <a:p>
            <a:pPr lvl="0">
              <a:buClr>
                <a:srgbClr val="00A0DC"/>
              </a:buClr>
            </a:pPr>
            <a:r>
              <a:rPr lang="en-US" b="1">
                <a:solidFill>
                  <a:srgbClr val="000000"/>
                </a:solidFill>
                <a:latin typeface="+mn-lt"/>
              </a:rPr>
              <a:t>[click mouse]:</a:t>
            </a:r>
          </a:p>
          <a:p>
            <a:pPr marL="171450" lvl="0" indent="-171450">
              <a:buClr>
                <a:srgbClr val="00A0DC"/>
              </a:buClr>
              <a:buFont typeface="Arial" panose="020B0604020202020204" pitchFamily="34" charset="0"/>
              <a:buChar char="•"/>
            </a:pPr>
            <a:r>
              <a:rPr lang="en-US">
                <a:solidFill>
                  <a:srgbClr val="000000"/>
                </a:solidFill>
                <a:latin typeface="+mn-lt"/>
              </a:rPr>
              <a:t>But then there’s this little part of the brain known as the amygdala. It’s often referred to as the reflexive brain because it connects stimuli in the world around you to experiences.</a:t>
            </a:r>
          </a:p>
          <a:p>
            <a:pPr marL="171450" lvl="0" indent="-171450">
              <a:buClr>
                <a:srgbClr val="00A0DC"/>
              </a:buClr>
              <a:buFont typeface="Arial" panose="020B0604020202020204" pitchFamily="34" charset="0"/>
              <a:buChar char="•"/>
            </a:pPr>
            <a:r>
              <a:rPr lang="en-US">
                <a:solidFill>
                  <a:srgbClr val="000000"/>
                </a:solidFill>
                <a:latin typeface="+mn-lt"/>
              </a:rPr>
              <a:t>So, while our frontal cortex gives us the logical response, our reflexive brain acts on emotions.</a:t>
            </a:r>
          </a:p>
          <a:p>
            <a:pPr marL="171450" lvl="0" indent="-171450">
              <a:buClr>
                <a:srgbClr val="00A0DC"/>
              </a:buClr>
              <a:buFont typeface="Arial" panose="020B0604020202020204" pitchFamily="34" charset="0"/>
              <a:buChar char="•"/>
            </a:pPr>
            <a:endParaRPr lang="en-US">
              <a:solidFill>
                <a:srgbClr val="000000"/>
              </a:solidFill>
              <a:latin typeface="+mn-lt"/>
            </a:endParaRPr>
          </a:p>
          <a:p>
            <a:pPr marL="0" lvl="0" indent="0">
              <a:buClr>
                <a:srgbClr val="00A0DC"/>
              </a:buClr>
              <a:buFont typeface="Arial" panose="020B0604020202020204" pitchFamily="34" charset="0"/>
              <a:buNone/>
            </a:pPr>
            <a:r>
              <a:rPr lang="en-US" b="1">
                <a:solidFill>
                  <a:srgbClr val="000000"/>
                </a:solidFill>
                <a:latin typeface="+mn-lt"/>
              </a:rPr>
              <a:t>Transition: </a:t>
            </a:r>
            <a:r>
              <a:rPr lang="en-US" b="0">
                <a:solidFill>
                  <a:srgbClr val="000000"/>
                </a:solidFill>
                <a:latin typeface="+mn-lt"/>
              </a:rPr>
              <a:t>To best explain this, let’s look at an example.</a:t>
            </a:r>
          </a:p>
          <a:p>
            <a:pPr lvl="0">
              <a:buClr>
                <a:srgbClr val="00A0DC"/>
              </a:buClr>
            </a:pPr>
            <a:endParaRPr lang="en-US">
              <a:solidFill>
                <a:srgbClr val="000000"/>
              </a:solidFill>
            </a:endParaRPr>
          </a:p>
        </p:txBody>
      </p:sp>
    </p:spTree>
    <p:extLst>
      <p:ext uri="{BB962C8B-B14F-4D97-AF65-F5344CB8AC3E}">
        <p14:creationId xmlns:p14="http://schemas.microsoft.com/office/powerpoint/2010/main" val="40813367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A0DC"/>
              </a:buClr>
              <a:buSzTx/>
              <a:buFontTx/>
              <a:buNone/>
              <a:tabLst/>
              <a:defRPr/>
            </a:pPr>
            <a:r>
              <a:rPr lang="en-US" b="1">
                <a:solidFill>
                  <a:srgbClr val="000000"/>
                </a:solidFill>
                <a:latin typeface="+mn-lt"/>
              </a:rPr>
              <a:t>Slide objective: </a:t>
            </a:r>
            <a:r>
              <a:rPr lang="en-US" sz="1200">
                <a:solidFill>
                  <a:srgbClr val="000000"/>
                </a:solidFill>
                <a:latin typeface="+mn-lt"/>
                <a:cs typeface="Arial" panose="020B0604020202020204" pitchFamily="34" charset="0"/>
              </a:rPr>
              <a:t>describe how we make decisions.</a:t>
            </a:r>
          </a:p>
          <a:p>
            <a:pPr marL="171450" lvl="0" indent="-171450">
              <a:buClr>
                <a:srgbClr val="00A0DC"/>
              </a:buClr>
              <a:buFont typeface="Arial" panose="020B0604020202020204" pitchFamily="34" charset="0"/>
              <a:buChar char="•"/>
            </a:pPr>
            <a:endParaRPr lang="en-US">
              <a:solidFill>
                <a:srgbClr val="000000"/>
              </a:solidFill>
              <a:latin typeface="+mn-lt"/>
            </a:endParaRPr>
          </a:p>
          <a:p>
            <a:pPr marL="171450" lvl="0" indent="-171450">
              <a:buClr>
                <a:srgbClr val="000000"/>
              </a:buClr>
              <a:buFont typeface="Arial" panose="020B0604020202020204" pitchFamily="34" charset="0"/>
              <a:buChar char="•"/>
            </a:pPr>
            <a:r>
              <a:rPr lang="en-US">
                <a:solidFill>
                  <a:srgbClr val="000000"/>
                </a:solidFill>
                <a:latin typeface="+mn-lt"/>
              </a:rPr>
              <a:t>Remember the caveman? The amygdala may help when confronted by a saber tooth tiger (a stimulus). Based on past experiences, the amygdala would tell the caveman that now might be a good time to run.</a:t>
            </a:r>
          </a:p>
          <a:p>
            <a:pPr marL="171450" lvl="0" indent="-171450">
              <a:buClr>
                <a:srgbClr val="000000"/>
              </a:buClr>
              <a:buFont typeface="Arial" panose="020B0604020202020204" pitchFamily="34" charset="0"/>
              <a:buChar char="•"/>
            </a:pPr>
            <a:r>
              <a:rPr lang="en-US">
                <a:solidFill>
                  <a:srgbClr val="000000"/>
                </a:solidFill>
                <a:latin typeface="+mn-lt"/>
              </a:rPr>
              <a:t>In fact, the amygdala is often associated with fight or flight responses.</a:t>
            </a:r>
          </a:p>
          <a:p>
            <a:pPr marL="171450" lvl="0" indent="-171450">
              <a:buClr>
                <a:srgbClr val="000000"/>
              </a:buClr>
              <a:buFont typeface="Arial" panose="020B0604020202020204" pitchFamily="34" charset="0"/>
              <a:buChar char="•"/>
            </a:pPr>
            <a:endParaRPr lang="en-US">
              <a:solidFill>
                <a:srgbClr val="000000"/>
              </a:solidFill>
              <a:latin typeface="+mn-lt"/>
            </a:endParaRPr>
          </a:p>
          <a:p>
            <a:pPr marL="171450" lvl="0" indent="-171450">
              <a:buClr>
                <a:srgbClr val="000000"/>
              </a:buClr>
              <a:buFont typeface="Arial" panose="020B0604020202020204" pitchFamily="34" charset="0"/>
              <a:buChar char="•"/>
            </a:pPr>
            <a:r>
              <a:rPr lang="en-US">
                <a:solidFill>
                  <a:srgbClr val="000000"/>
                </a:solidFill>
                <a:latin typeface="+mn-lt"/>
              </a:rPr>
              <a:t>[</a:t>
            </a:r>
            <a:r>
              <a:rPr lang="en-US" b="1">
                <a:solidFill>
                  <a:srgbClr val="000000"/>
                </a:solidFill>
                <a:latin typeface="+mn-lt"/>
              </a:rPr>
              <a:t>Click Mouse</a:t>
            </a:r>
            <a:r>
              <a:rPr lang="en-US">
                <a:solidFill>
                  <a:srgbClr val="000000"/>
                </a:solidFill>
                <a:latin typeface="+mn-lt"/>
              </a:rPr>
              <a:t>]:</a:t>
            </a:r>
          </a:p>
          <a:p>
            <a:pPr marL="171450" lvl="0" indent="-171450">
              <a:buClr>
                <a:srgbClr val="000000"/>
              </a:buClr>
              <a:buFont typeface="Arial" panose="020B0604020202020204" pitchFamily="34" charset="0"/>
              <a:buChar char="•"/>
            </a:pPr>
            <a:r>
              <a:rPr lang="en-US">
                <a:solidFill>
                  <a:srgbClr val="000000"/>
                </a:solidFill>
                <a:latin typeface="+mn-lt"/>
              </a:rPr>
              <a:t>But, letting our reflexive brain control our reactions when making financial decisions may lead to some undesirable outcomes. </a:t>
            </a:r>
          </a:p>
          <a:p>
            <a:pPr lvl="1">
              <a:buClr>
                <a:srgbClr val="00A0DC"/>
              </a:buClr>
            </a:pPr>
            <a:endParaRPr lang="en-US">
              <a:solidFill>
                <a:srgbClr val="000000"/>
              </a:solidFill>
            </a:endParaRPr>
          </a:p>
        </p:txBody>
      </p:sp>
    </p:spTree>
    <p:extLst>
      <p:ext uri="{BB962C8B-B14F-4D97-AF65-F5344CB8AC3E}">
        <p14:creationId xmlns:p14="http://schemas.microsoft.com/office/powerpoint/2010/main" val="2889612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b="1"/>
              <a:t>Slide objective: </a:t>
            </a:r>
            <a:r>
              <a:rPr lang="en-US"/>
              <a:t>introduce anchoring bias.</a:t>
            </a:r>
          </a:p>
          <a:p>
            <a:pPr marL="0" lvl="0" indent="0">
              <a:buFont typeface="Arial" panose="020B0604020202020204" pitchFamily="34" charset="0"/>
              <a:buNone/>
            </a:pPr>
            <a:endParaRPr lang="en-US"/>
          </a:p>
          <a:p>
            <a:pPr marL="171450" lvl="0" indent="-171450">
              <a:buFont typeface="Arial" panose="020B0604020202020204" pitchFamily="34" charset="0"/>
              <a:buChar char="•"/>
            </a:pPr>
            <a:r>
              <a:rPr lang="en-US"/>
              <a:t>The first concept I’d like to discuss is a behavioral bias called anchoring.</a:t>
            </a:r>
          </a:p>
          <a:p>
            <a:pPr marL="171450" lvl="0" indent="-171450">
              <a:buFont typeface="Arial" panose="020B0604020202020204" pitchFamily="34" charset="0"/>
              <a:buChar char="•"/>
            </a:pPr>
            <a:r>
              <a:rPr lang="en-US"/>
              <a:t>Anchoring is the tendency to focus too heavily on one piece of information when making decisions. </a:t>
            </a:r>
          </a:p>
        </p:txBody>
      </p:sp>
    </p:spTree>
    <p:extLst>
      <p:ext uri="{BB962C8B-B14F-4D97-AF65-F5344CB8AC3E}">
        <p14:creationId xmlns:p14="http://schemas.microsoft.com/office/powerpoint/2010/main" val="3282890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A0DC"/>
              </a:buClr>
              <a:buSzTx/>
              <a:buFont typeface="Arial" panose="020B0604020202020204" pitchFamily="34" charset="0"/>
              <a:buNone/>
              <a:tabLst/>
              <a:defRPr/>
            </a:pPr>
            <a:r>
              <a:rPr kumimoji="0" lang="en-US" sz="1200" b="1" i="0" u="none" strike="noStrike" kern="1200" cap="none" spc="0" normalizeH="0" baseline="0" noProof="0">
                <a:ln>
                  <a:noFill/>
                </a:ln>
                <a:solidFill>
                  <a:srgbClr val="000000"/>
                </a:solidFill>
                <a:effectLst/>
                <a:uLnTx/>
                <a:uFillTx/>
                <a:latin typeface="+mn-lt"/>
                <a:ea typeface="+mn-ea"/>
                <a:cs typeface="+mn-cs"/>
              </a:rPr>
              <a:t>Slide objective: </a:t>
            </a:r>
            <a:r>
              <a:rPr kumimoji="0" lang="en-US" sz="1200" b="0" i="0" u="none" strike="noStrike" kern="1200" cap="none" spc="0" normalizeH="0" baseline="0" noProof="0">
                <a:ln>
                  <a:noFill/>
                </a:ln>
                <a:solidFill>
                  <a:srgbClr val="000000"/>
                </a:solidFill>
                <a:effectLst/>
                <a:uLnTx/>
                <a:uFillTx/>
                <a:latin typeface="+mn-lt"/>
                <a:ea typeface="+mn-ea"/>
                <a:cs typeface="+mn-cs"/>
              </a:rPr>
              <a:t>anchors influence performance expectations.</a:t>
            </a:r>
          </a:p>
          <a:p>
            <a:pPr marL="171450" marR="0" lvl="0" indent="-171450" algn="l" defTabSz="914400" rtl="0" eaLnBrk="1" fontAlgn="auto" latinLnBrk="0" hangingPunct="1">
              <a:lnSpc>
                <a:spcPct val="100000"/>
              </a:lnSpc>
              <a:spcBef>
                <a:spcPts val="0"/>
              </a:spcBef>
              <a:spcAft>
                <a:spcPts val="0"/>
              </a:spcAft>
              <a:buClr>
                <a:srgbClr val="00A0DC"/>
              </a:buClr>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Anchors have a powerful hand in our decision-making and can create unrealistic expectations for investors.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We asked investors in a survey to tell us their average annual portfolio return expectations over a five-year period, and the median response was 10%.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200" b="1" i="0" u="none" strike="noStrike" kern="1200" cap="none" spc="0" normalizeH="0" baseline="0" noProof="0">
                <a:ln>
                  <a:noFill/>
                </a:ln>
                <a:solidFill>
                  <a:srgbClr val="000000"/>
                </a:solidFill>
                <a:effectLst/>
                <a:uLnTx/>
                <a:uFillTx/>
                <a:latin typeface="+mn-lt"/>
                <a:ea typeface="+mn-ea"/>
                <a:cs typeface="+mn-cs"/>
              </a:rPr>
              <a:t>[click mouse]:</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But, when presented with a hypothetical market that was up 20% in any given year,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200" b="0" i="0" u="none" strike="noStrike" kern="1200" cap="none" spc="0" normalizeH="0" baseline="0" noProof="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None/>
              <a:tabLst/>
              <a:defRPr/>
            </a:pPr>
            <a:r>
              <a:rPr kumimoji="0" lang="en-US" sz="1200" b="1" i="0" u="none" strike="noStrike" kern="1200" cap="none" spc="0" normalizeH="0" baseline="0" noProof="0">
                <a:ln>
                  <a:noFill/>
                </a:ln>
                <a:solidFill>
                  <a:srgbClr val="000000"/>
                </a:solidFill>
                <a:effectLst/>
                <a:uLnTx/>
                <a:uFillTx/>
                <a:latin typeface="+mn-lt"/>
                <a:ea typeface="+mn-ea"/>
                <a:cs typeface="+mn-cs"/>
              </a:rPr>
              <a:t>[click mouse]: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investor return expectations shifted to a median response of 20%.</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The introduction of the hypothetical 20% anchor caused investors to abandon their original return expectations and expect stronger returns. </a:t>
            </a:r>
          </a:p>
          <a:p>
            <a:pPr marL="171450" marR="0" lvl="0" indent="-1714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Later, when those same investors were presented with a hypothetical market that was down 20%, the median return expectation was positive 3%. Surprisingly, investors expected to outperform a down market by 23%.</a:t>
            </a:r>
            <a:endParaRPr lang="en-US">
              <a:solidFill>
                <a:srgbClr val="000000"/>
              </a:solidFill>
            </a:endParaRPr>
          </a:p>
          <a:p>
            <a:pPr lvl="1">
              <a:buClr>
                <a:srgbClr val="00A0DC"/>
              </a:buClr>
            </a:pPr>
            <a:endParaRPr lang="en-US"/>
          </a:p>
        </p:txBody>
      </p:sp>
    </p:spTree>
    <p:extLst>
      <p:ext uri="{BB962C8B-B14F-4D97-AF65-F5344CB8AC3E}">
        <p14:creationId xmlns:p14="http://schemas.microsoft.com/office/powerpoint/2010/main" val="1492134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727700" cy="3600450"/>
          </a:xfrm>
        </p:spPr>
        <p:txBody>
          <a:bodyPr/>
          <a:lstStyle/>
          <a:p>
            <a:pPr marL="0" marR="0" lvl="0" indent="0" algn="l" defTabSz="914400" rtl="0" eaLnBrk="1" fontAlgn="auto" latinLnBrk="0" hangingPunct="1">
              <a:lnSpc>
                <a:spcPct val="100000"/>
              </a:lnSpc>
              <a:spcBef>
                <a:spcPts val="0"/>
              </a:spcBef>
              <a:spcAft>
                <a:spcPts val="0"/>
              </a:spcAft>
              <a:buClr>
                <a:srgbClr val="00A0DC"/>
              </a:buClr>
              <a:buSzTx/>
              <a:buFontTx/>
              <a:buNone/>
              <a:tabLst/>
              <a:defRPr/>
            </a:pPr>
            <a:r>
              <a:rPr lang="en-US" b="1">
                <a:solidFill>
                  <a:srgbClr val="000000"/>
                </a:solidFill>
              </a:rPr>
              <a:t>Slide objective: </a:t>
            </a:r>
            <a:r>
              <a:rPr lang="en-US" b="0">
                <a:solidFill>
                  <a:srgbClr val="000000"/>
                </a:solidFill>
              </a:rPr>
              <a:t>show how </a:t>
            </a:r>
            <a:r>
              <a:rPr lang="en-US">
                <a:solidFill>
                  <a:srgbClr val="000000"/>
                </a:solidFill>
              </a:rPr>
              <a:t>anchors influence performance expectations.</a:t>
            </a:r>
          </a:p>
          <a:p>
            <a:pPr lvl="0">
              <a:buClr>
                <a:srgbClr val="00A0DC"/>
              </a:buClr>
            </a:pPr>
            <a:endParaRPr lang="en-US">
              <a:solidFill>
                <a:srgbClr val="000000"/>
              </a:solidFill>
            </a:endParaRPr>
          </a:p>
          <a:p>
            <a:pPr marL="171450" lvl="0" indent="-171450">
              <a:buClr>
                <a:srgbClr val="000000"/>
              </a:buClr>
              <a:buFont typeface="Arial" panose="020B0604020202020204" pitchFamily="34" charset="0"/>
              <a:buChar char="•"/>
            </a:pPr>
            <a:r>
              <a:rPr lang="en-US">
                <a:solidFill>
                  <a:srgbClr val="000000"/>
                </a:solidFill>
              </a:rPr>
              <a:t>Now let’s see how anchoring can influence the way we feel about our investment plan. </a:t>
            </a:r>
          </a:p>
          <a:p>
            <a:pPr marL="171450" lvl="0" indent="-171450">
              <a:buClr>
                <a:srgbClr val="000000"/>
              </a:buClr>
              <a:buFont typeface="Arial" panose="020B0604020202020204" pitchFamily="34" charset="0"/>
              <a:buChar char="•"/>
            </a:pPr>
            <a:r>
              <a:rPr lang="en-US">
                <a:solidFill>
                  <a:srgbClr val="000000"/>
                </a:solidFill>
              </a:rPr>
              <a:t>Imagine investing $10,000 in 1989 and setting a goal to earn an 8% average annual return on your investment portfolio. </a:t>
            </a:r>
          </a:p>
          <a:p>
            <a:pPr marL="171450" lvl="0" indent="-171450">
              <a:buClr>
                <a:srgbClr val="000000"/>
              </a:buClr>
              <a:buFont typeface="Arial" panose="020B0604020202020204" pitchFamily="34" charset="0"/>
              <a:buChar char="•"/>
            </a:pPr>
            <a:endParaRPr lang="en-US">
              <a:solidFill>
                <a:srgbClr val="000000"/>
              </a:solidFill>
            </a:endParaRPr>
          </a:p>
          <a:p>
            <a:pPr marL="0" lvl="0" indent="0">
              <a:buClr>
                <a:srgbClr val="000000"/>
              </a:buClr>
              <a:buFont typeface="Arial" panose="020B0604020202020204" pitchFamily="34" charset="0"/>
              <a:buNone/>
            </a:pPr>
            <a:r>
              <a:rPr lang="en-US" b="1">
                <a:solidFill>
                  <a:srgbClr val="000000"/>
                </a:solidFill>
              </a:rPr>
              <a:t>[click mouse]: </a:t>
            </a:r>
          </a:p>
          <a:p>
            <a:pPr marL="171450" lvl="0" indent="-171450">
              <a:buClr>
                <a:srgbClr val="000000"/>
              </a:buClr>
              <a:buFont typeface="Arial" panose="020B0604020202020204" pitchFamily="34" charset="0"/>
              <a:buChar char="•"/>
            </a:pPr>
            <a:r>
              <a:rPr lang="en-US">
                <a:solidFill>
                  <a:srgbClr val="000000"/>
                </a:solidFill>
              </a:rPr>
              <a:t>Here’s the goal you’ve set. And if you earn a consistent return over the entire period, the growth of your account would look like this and you’d have an ending account value of over $100,627.</a:t>
            </a:r>
          </a:p>
          <a:p>
            <a:pPr marL="171450" lvl="0" indent="-171450">
              <a:buClr>
                <a:srgbClr val="000000"/>
              </a:buClr>
              <a:buFont typeface="Arial" panose="020B0604020202020204" pitchFamily="34" charset="0"/>
              <a:buChar char="•"/>
            </a:pPr>
            <a:endParaRPr lang="en-US">
              <a:solidFill>
                <a:srgbClr val="000000"/>
              </a:solidFill>
            </a:endParaRPr>
          </a:p>
          <a:p>
            <a:pPr marL="0" lvl="0" indent="0">
              <a:buClr>
                <a:srgbClr val="000000"/>
              </a:buClr>
              <a:buFont typeface="Arial" panose="020B0604020202020204" pitchFamily="34" charset="0"/>
              <a:buNone/>
            </a:pPr>
            <a:r>
              <a:rPr lang="en-US" b="1">
                <a:solidFill>
                  <a:srgbClr val="000000"/>
                </a:solidFill>
              </a:rPr>
              <a:t>[click mouse]:</a:t>
            </a:r>
          </a:p>
          <a:p>
            <a:pPr marL="171450" lvl="0" indent="-171450">
              <a:buClr>
                <a:srgbClr val="000000"/>
              </a:buClr>
              <a:buFont typeface="Arial" panose="020B0604020202020204" pitchFamily="34" charset="0"/>
              <a:buChar char="•"/>
            </a:pPr>
            <a:r>
              <a:rPr lang="en-US">
                <a:solidFill>
                  <a:srgbClr val="000000"/>
                </a:solidFill>
              </a:rPr>
              <a:t>But the reality of the market is that things don’t move in a smooth fashion.</a:t>
            </a:r>
          </a:p>
          <a:p>
            <a:pPr marL="171450" lvl="0" indent="-171450">
              <a:buClr>
                <a:srgbClr val="000000"/>
              </a:buClr>
              <a:buFont typeface="Arial" panose="020B0604020202020204" pitchFamily="34" charset="0"/>
              <a:buChar char="•"/>
            </a:pPr>
            <a:endParaRPr lang="en-US">
              <a:solidFill>
                <a:srgbClr val="000000"/>
              </a:solidFill>
            </a:endParaRPr>
          </a:p>
          <a:p>
            <a:pPr marL="0" lvl="0" indent="0">
              <a:buClr>
                <a:srgbClr val="000000"/>
              </a:buClr>
              <a:buFont typeface="Arial" panose="020B0604020202020204" pitchFamily="34" charset="0"/>
              <a:buNone/>
            </a:pPr>
            <a:r>
              <a:rPr lang="en-US" b="1">
                <a:solidFill>
                  <a:srgbClr val="000000"/>
                </a:solidFill>
              </a:rPr>
              <a:t>[click mouse]:</a:t>
            </a:r>
          </a:p>
          <a:p>
            <a:pPr marL="171450" lvl="0" indent="-171450">
              <a:buClr>
                <a:srgbClr val="000000"/>
              </a:buClr>
              <a:buFont typeface="Arial" panose="020B0604020202020204" pitchFamily="34" charset="0"/>
              <a:buChar char="•"/>
            </a:pPr>
            <a:r>
              <a:rPr lang="en-US">
                <a:solidFill>
                  <a:srgbClr val="000000"/>
                </a:solidFill>
              </a:rPr>
              <a:t>After a few years, when the market hits a new high point, it’s easy to anchor to a new higher return expectation.</a:t>
            </a:r>
          </a:p>
          <a:p>
            <a:pPr marL="171450" lvl="0" indent="-171450">
              <a:buClr>
                <a:srgbClr val="000000"/>
              </a:buClr>
              <a:buFont typeface="Arial" panose="020B0604020202020204" pitchFamily="34" charset="0"/>
              <a:buChar char="•"/>
            </a:pPr>
            <a:endParaRPr lang="en-US">
              <a:solidFill>
                <a:srgbClr val="000000"/>
              </a:solidFill>
            </a:endParaRPr>
          </a:p>
          <a:p>
            <a:pPr marL="0" lvl="0" indent="0">
              <a:buClr>
                <a:srgbClr val="000000"/>
              </a:buClr>
              <a:buFont typeface="Arial" panose="020B0604020202020204" pitchFamily="34" charset="0"/>
              <a:buNone/>
            </a:pPr>
            <a:r>
              <a:rPr lang="en-US" b="1">
                <a:solidFill>
                  <a:srgbClr val="000000"/>
                </a:solidFill>
              </a:rPr>
              <a:t>[click mouse]:</a:t>
            </a:r>
          </a:p>
          <a:p>
            <a:pPr marL="171450" lvl="0" indent="-171450">
              <a:buClr>
                <a:srgbClr val="000000"/>
              </a:buClr>
              <a:buFont typeface="Arial" panose="020B0604020202020204" pitchFamily="34" charset="0"/>
              <a:buChar char="•"/>
            </a:pPr>
            <a:r>
              <a:rPr lang="en-US">
                <a:solidFill>
                  <a:srgbClr val="000000"/>
                </a:solidFill>
              </a:rPr>
              <a:t>And if the market drops you may feel like you’ve lost, losing sight that you are actually still on track to reach your long-term goal.</a:t>
            </a:r>
          </a:p>
          <a:p>
            <a:pPr marL="171450" lvl="0" indent="-171450">
              <a:buClr>
                <a:srgbClr val="000000"/>
              </a:buClr>
              <a:buFont typeface="Arial" panose="020B0604020202020204" pitchFamily="34" charset="0"/>
              <a:buChar char="•"/>
            </a:pPr>
            <a:r>
              <a:rPr lang="en-US">
                <a:solidFill>
                  <a:srgbClr val="000000"/>
                </a:solidFill>
              </a:rPr>
              <a:t>It’s important to keep focused on your long-term strategy and not let the anchoring that may come with short-term volatility steer you astray.</a:t>
            </a:r>
          </a:p>
          <a:p>
            <a:pPr lvl="0">
              <a:buClr>
                <a:srgbClr val="00A0DC"/>
              </a:buClr>
            </a:pPr>
            <a:endParaRPr lang="en-US">
              <a:solidFill>
                <a:srgbClr val="000000"/>
              </a:solidFill>
            </a:endParaRPr>
          </a:p>
        </p:txBody>
      </p:sp>
    </p:spTree>
    <p:extLst>
      <p:ext uri="{BB962C8B-B14F-4D97-AF65-F5344CB8AC3E}">
        <p14:creationId xmlns:p14="http://schemas.microsoft.com/office/powerpoint/2010/main" val="25388077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A0DC"/>
              </a:buClr>
            </a:pPr>
            <a:r>
              <a:rPr lang="en-US" b="1">
                <a:solidFill>
                  <a:srgbClr val="000000"/>
                </a:solidFill>
              </a:rPr>
              <a:t>Slide objective: </a:t>
            </a:r>
            <a:r>
              <a:rPr lang="en-US" b="0">
                <a:solidFill>
                  <a:srgbClr val="000000"/>
                </a:solidFill>
              </a:rPr>
              <a:t>i</a:t>
            </a:r>
            <a:r>
              <a:rPr lang="en-US">
                <a:solidFill>
                  <a:srgbClr val="000000"/>
                </a:solidFill>
              </a:rPr>
              <a:t>ntroduce loss aversion behavior.</a:t>
            </a:r>
          </a:p>
          <a:p>
            <a:pPr lvl="0">
              <a:buClr>
                <a:srgbClr val="00A0DC"/>
              </a:buClr>
            </a:pPr>
            <a:endParaRPr lang="en-US">
              <a:solidFill>
                <a:srgbClr val="000000"/>
              </a:solidFill>
            </a:endParaRPr>
          </a:p>
          <a:p>
            <a:pPr marL="171450" lvl="0" indent="-171450">
              <a:buClr>
                <a:srgbClr val="00A0DC"/>
              </a:buClr>
              <a:buFont typeface="Arial" panose="020B0604020202020204" pitchFamily="34" charset="0"/>
              <a:buChar char="•"/>
            </a:pPr>
            <a:r>
              <a:rPr lang="en-US">
                <a:solidFill>
                  <a:srgbClr val="000000"/>
                </a:solidFill>
              </a:rPr>
              <a:t>Loss aversion is another fear-induced behavior many investors experience. </a:t>
            </a:r>
          </a:p>
          <a:p>
            <a:pPr marL="171450" lvl="0" indent="-171450">
              <a:buClr>
                <a:srgbClr val="00A0DC"/>
              </a:buClr>
              <a:buFont typeface="Arial" panose="020B0604020202020204" pitchFamily="34" charset="0"/>
              <a:buChar char="•"/>
            </a:pPr>
            <a:endParaRPr lang="en-US">
              <a:solidFill>
                <a:srgbClr val="000000"/>
              </a:solidFill>
            </a:endParaRPr>
          </a:p>
          <a:p>
            <a:pPr marL="171450" lvl="0" indent="-171450">
              <a:buClr>
                <a:srgbClr val="00A0DC"/>
              </a:buClr>
              <a:buFont typeface="Arial" panose="020B0604020202020204" pitchFamily="34" charset="0"/>
              <a:buChar char="•"/>
            </a:pPr>
            <a:r>
              <a:rPr lang="en-US">
                <a:solidFill>
                  <a:srgbClr val="000000"/>
                </a:solidFill>
              </a:rPr>
              <a:t>It can be defined as our preference to avoid losses because the associated pain is much more intense than the reward felt from a gain. </a:t>
            </a:r>
          </a:p>
          <a:p>
            <a:pPr marL="171450" lvl="0" indent="-171450">
              <a:buClr>
                <a:srgbClr val="00A0DC"/>
              </a:buClr>
              <a:buFont typeface="Arial" panose="020B0604020202020204" pitchFamily="34" charset="0"/>
              <a:buChar char="•"/>
            </a:pPr>
            <a:endParaRPr lang="en-US">
              <a:solidFill>
                <a:srgbClr val="000000"/>
              </a:solidFill>
            </a:endParaRPr>
          </a:p>
          <a:p>
            <a:pPr marL="171450" lvl="0" indent="-171450">
              <a:buClr>
                <a:srgbClr val="00A0DC"/>
              </a:buClr>
              <a:buFont typeface="Arial" panose="020B0604020202020204" pitchFamily="34" charset="0"/>
              <a:buChar char="•"/>
            </a:pPr>
            <a:r>
              <a:rPr lang="en-US">
                <a:solidFill>
                  <a:srgbClr val="000000"/>
                </a:solidFill>
              </a:rPr>
              <a:t>In fact, studies have shown that the pain of a loss is almost twice as strong as the reward felt from a gain. </a:t>
            </a:r>
          </a:p>
          <a:p>
            <a:pPr marL="0" lvl="0" indent="0">
              <a:buClr>
                <a:srgbClr val="00A0DC"/>
              </a:buClr>
              <a:buFont typeface="Arial" panose="020B0604020202020204" pitchFamily="34" charset="0"/>
              <a:buNone/>
            </a:pPr>
            <a:endParaRPr lang="en-US">
              <a:solidFill>
                <a:srgbClr val="000000"/>
              </a:solidFill>
            </a:endParaRPr>
          </a:p>
        </p:txBody>
      </p:sp>
    </p:spTree>
    <p:extLst>
      <p:ext uri="{BB962C8B-B14F-4D97-AF65-F5344CB8AC3E}">
        <p14:creationId xmlns:p14="http://schemas.microsoft.com/office/powerpoint/2010/main" val="6815702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buClr>
                <a:srgbClr val="00A0DC"/>
              </a:buClr>
            </a:pPr>
            <a:r>
              <a:rPr lang="en-US" b="1">
                <a:solidFill>
                  <a:srgbClr val="000000"/>
                </a:solidFill>
              </a:rPr>
              <a:t>Slide objective: </a:t>
            </a:r>
            <a:r>
              <a:rPr lang="en-US" b="0">
                <a:solidFill>
                  <a:srgbClr val="000000"/>
                </a:solidFill>
              </a:rPr>
              <a:t>fear drives investors into cash.</a:t>
            </a:r>
            <a:endParaRPr lang="en-US">
              <a:solidFill>
                <a:srgbClr val="000000"/>
              </a:solidFill>
            </a:endParaRPr>
          </a:p>
          <a:p>
            <a:pPr lvl="0">
              <a:buClr>
                <a:srgbClr val="00A0DC"/>
              </a:buClr>
            </a:pPr>
            <a:endParaRPr lang="en-US">
              <a:solidFill>
                <a:srgbClr val="000000"/>
              </a:solidFill>
            </a:endParaRPr>
          </a:p>
          <a:p>
            <a:pPr marL="171450" lvl="0" indent="-171450">
              <a:buClr>
                <a:srgbClr val="00A0DC"/>
              </a:buClr>
              <a:buFont typeface="Arial" panose="020B0604020202020204" pitchFamily="34" charset="0"/>
              <a:buChar char="•"/>
            </a:pPr>
            <a:r>
              <a:rPr lang="en-US">
                <a:solidFill>
                  <a:srgbClr val="000000"/>
                </a:solidFill>
              </a:rPr>
              <a:t>As emotional investors, we tend to make decisions to avoid the pain of loss.</a:t>
            </a:r>
          </a:p>
          <a:p>
            <a:pPr marL="171450" lvl="0" indent="-171450">
              <a:buClr>
                <a:srgbClr val="00A0DC"/>
              </a:buClr>
              <a:buFont typeface="Arial" panose="020B0604020202020204" pitchFamily="34" charset="0"/>
              <a:buChar char="•"/>
            </a:pPr>
            <a:endParaRPr lang="en-US">
              <a:solidFill>
                <a:srgbClr val="000000"/>
              </a:solidFill>
            </a:endParaRPr>
          </a:p>
          <a:p>
            <a:pPr marL="171450" lvl="0" indent="-171450">
              <a:buClr>
                <a:srgbClr val="00A0DC"/>
              </a:buClr>
              <a:buFont typeface="Arial" panose="020B0604020202020204" pitchFamily="34" charset="0"/>
              <a:buChar char="•"/>
            </a:pPr>
            <a:r>
              <a:rPr lang="en-US">
                <a:solidFill>
                  <a:srgbClr val="000000"/>
                </a:solidFill>
              </a:rPr>
              <a:t>For example, when the dot-com bubble burst, investors panicked and pulled their money out of the market. This contributed to an increase of $491 billion moving into cash during this period. </a:t>
            </a:r>
          </a:p>
          <a:p>
            <a:pPr marL="171450" lvl="0" indent="-171450">
              <a:buClr>
                <a:srgbClr val="00A0DC"/>
              </a:buClr>
              <a:buFont typeface="Arial" panose="020B0604020202020204" pitchFamily="34" charset="0"/>
              <a:buChar char="•"/>
            </a:pPr>
            <a:endParaRPr lang="en-US">
              <a:solidFill>
                <a:srgbClr val="000000"/>
              </a:solidFill>
            </a:endParaRPr>
          </a:p>
          <a:p>
            <a:pPr marL="0" lvl="0" indent="0">
              <a:buClr>
                <a:srgbClr val="00A0DC"/>
              </a:buClr>
              <a:buFont typeface="Arial" panose="020B0604020202020204" pitchFamily="34" charset="0"/>
              <a:buNone/>
            </a:pPr>
            <a:r>
              <a:rPr lang="en-US" b="1">
                <a:solidFill>
                  <a:srgbClr val="000000"/>
                </a:solidFill>
              </a:rPr>
              <a:t>[click mouse]:</a:t>
            </a:r>
          </a:p>
          <a:p>
            <a:pPr marL="171450" lvl="0" indent="-171450">
              <a:buClr>
                <a:srgbClr val="00A0DC"/>
              </a:buClr>
              <a:buFont typeface="Arial" panose="020B0604020202020204" pitchFamily="34" charset="0"/>
              <a:buChar char="•"/>
            </a:pPr>
            <a:r>
              <a:rPr lang="en-US">
                <a:solidFill>
                  <a:srgbClr val="000000"/>
                </a:solidFill>
              </a:rPr>
              <a:t>The similar movement occurred during the global financial crisis just a few years later, with investors piling $943 billion into cash.</a:t>
            </a:r>
          </a:p>
          <a:p>
            <a:pPr marL="171450" lvl="0" indent="-171450">
              <a:buClr>
                <a:srgbClr val="00A0DC"/>
              </a:buClr>
              <a:buFont typeface="Arial" panose="020B0604020202020204" pitchFamily="34" charset="0"/>
              <a:buChar char="•"/>
            </a:pPr>
            <a:endParaRPr lang="en-US">
              <a:solidFill>
                <a:srgbClr val="000000"/>
              </a:solidFill>
            </a:endParaRPr>
          </a:p>
          <a:p>
            <a:pPr marL="171450" lvl="0" indent="-171450">
              <a:buClr>
                <a:srgbClr val="00A0DC"/>
              </a:buClr>
              <a:buFont typeface="Arial" panose="020B0604020202020204" pitchFamily="34" charset="0"/>
              <a:buChar char="•"/>
            </a:pPr>
            <a:r>
              <a:rPr lang="en-US">
                <a:solidFill>
                  <a:srgbClr val="000000"/>
                </a:solidFill>
              </a:rPr>
              <a:t>To avoid more losses in today’s markets, investors may be tempted to move their investments to a place they perceive as a safe haven now.</a:t>
            </a:r>
          </a:p>
        </p:txBody>
      </p:sp>
    </p:spTree>
    <p:extLst>
      <p:ext uri="{BB962C8B-B14F-4D97-AF65-F5344CB8AC3E}">
        <p14:creationId xmlns:p14="http://schemas.microsoft.com/office/powerpoint/2010/main" val="26492177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b="1"/>
              <a:t>Slide objective: </a:t>
            </a:r>
            <a:r>
              <a:rPr lang="en-US" b="0"/>
              <a:t>illustrate how seeking safety may mean losing purchasing power.</a:t>
            </a:r>
            <a:endParaRPr lang="en-US" b="0" baseline="0"/>
          </a:p>
          <a:p>
            <a:pPr marL="0" indent="0">
              <a:buFont typeface="Arial" pitchFamily="34" charset="0"/>
              <a:buNone/>
            </a:pPr>
            <a:endParaRPr lang="en-US"/>
          </a:p>
          <a:p>
            <a:pPr marL="171450" indent="-171450">
              <a:buFont typeface="Arial" pitchFamily="34" charset="0"/>
              <a:buChar char="•"/>
            </a:pPr>
            <a:r>
              <a:rPr lang="en-US"/>
              <a:t>But, what emotional investors may not realize, is that this security comes at a cost. </a:t>
            </a:r>
          </a:p>
          <a:p>
            <a:pPr marL="171450" indent="-171450">
              <a:buFont typeface="Arial" pitchFamily="34" charset="0"/>
              <a:buChar char="•"/>
            </a:pPr>
            <a:r>
              <a:rPr lang="en-US"/>
              <a:t>If you look at the average money market account yield since 2000, you’ll see that while the yield bounced between one and four percent through the first quarter of 2008, it’s been close to zero for the past decade.</a:t>
            </a:r>
          </a:p>
          <a:p>
            <a:pPr marL="0" indent="0">
              <a:buFont typeface="Arial" pitchFamily="34" charset="0"/>
              <a:buNone/>
            </a:pPr>
            <a:endParaRPr lang="en-US"/>
          </a:p>
          <a:p>
            <a:pPr marL="0" indent="0">
              <a:buFont typeface="Arial" pitchFamily="34" charset="0"/>
              <a:buNone/>
            </a:pPr>
            <a:r>
              <a:rPr lang="en-US" b="1"/>
              <a:t>[click mouse]:</a:t>
            </a:r>
          </a:p>
          <a:p>
            <a:pPr marL="171450" indent="-171450">
              <a:buFont typeface="Arial" pitchFamily="34" charset="0"/>
              <a:buChar char="•"/>
            </a:pPr>
            <a:r>
              <a:rPr lang="en-US"/>
              <a:t>Your clients may be surprised to learn, that once inflation is factored in, staying in investments they may </a:t>
            </a:r>
            <a:r>
              <a:rPr lang="en-US" b="1"/>
              <a:t>consider</a:t>
            </a:r>
            <a:r>
              <a:rPr lang="en-US"/>
              <a:t> more secure (while they wait out stock market volatility), may in fact lead to erosion of their purchasing power.</a:t>
            </a:r>
          </a:p>
          <a:p>
            <a:pPr marL="171450" indent="-171450">
              <a:buFont typeface="Arial" pitchFamily="34" charset="0"/>
              <a:buChar char="•"/>
            </a:pPr>
            <a:r>
              <a:rPr lang="en-US"/>
              <a:t>Over the past 19 years, average money market account yields on an inflation-adjusted basis, were only positive about 15% of the time. The “positive” yields in 2009 and 2015, were largely due to periods of deflation.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872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 Slide objective: </a:t>
            </a:r>
            <a:r>
              <a:rPr lang="en-US" b="0"/>
              <a:t>describe three strategies to help investors live with market volatility.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spc="-20">
              <a:solidFill>
                <a:srgbClr val="FFFFFF"/>
              </a:solidFill>
              <a:latin typeface="+mn-lt"/>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pc="-20">
                <a:solidFill>
                  <a:srgbClr val="FFFFFF"/>
                </a:solidFill>
                <a:latin typeface="+mn-lt"/>
                <a:cs typeface="Arial" panose="020B0604020202020204" pitchFamily="34" charset="0"/>
              </a:rPr>
              <a:t>As we’ve seen market volatility is part of investing. So, what can we do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spc="-20" baseline="0">
                <a:solidFill>
                  <a:srgbClr val="FFFFFF"/>
                </a:solidFill>
                <a:latin typeface="+mn-lt"/>
                <a:cs typeface="Arial" panose="020B0604020202020204" pitchFamily="34" charset="0"/>
              </a:rPr>
              <a:t>Let’s look at three strategies that can help investors live with market volatility.</a:t>
            </a:r>
            <a:endParaRPr lang="en-US" b="0" baseline="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2618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Slide objective: </a:t>
            </a:r>
            <a:r>
              <a:rPr lang="en-US" sz="1200" b="0" i="0" u="none" strike="noStrike" kern="1200" dirty="0">
                <a:solidFill>
                  <a:schemeClr val="tx1"/>
                </a:solidFill>
                <a:effectLst/>
                <a:latin typeface="+mn-lt"/>
                <a:ea typeface="+mn-ea"/>
                <a:cs typeface="+mn-cs"/>
              </a:rPr>
              <a:t>review the agenda.</a:t>
            </a:r>
          </a:p>
          <a:p>
            <a:r>
              <a:rPr kumimoji="0" lang="en-US" sz="1200" b="0" i="0" u="none" strike="noStrike" kern="1200" cap="none" spc="0" normalizeH="0" baseline="0" noProof="0" dirty="0">
                <a:ln>
                  <a:noFill/>
                </a:ln>
                <a:solidFill>
                  <a:prstClr val="white"/>
                </a:solidFill>
                <a:effectLst/>
                <a:uLnTx/>
                <a:uFillTx/>
                <a:latin typeface="+mn-lt"/>
                <a:ea typeface="+mn-ea"/>
                <a:cs typeface="Arial" panose="020B0604020202020204" pitchFamily="34" charset="0"/>
              </a:rPr>
              <a:t> </a:t>
            </a:r>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Today we will cover:</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Current shocks in historical perspective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What’s going on in our heads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Living with market volatility</a:t>
            </a:r>
          </a:p>
          <a:p>
            <a:pPr marL="171450" indent="-171450">
              <a:buFont typeface="Arial" panose="020B0604020202020204" pitchFamily="34" charset="0"/>
              <a:buChar char="•"/>
            </a:pPr>
            <a:endParaRPr lang="en-US"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sz="1200" b="0" i="0" u="none" strike="noStrike" kern="1200" dirty="0">
                <a:solidFill>
                  <a:schemeClr val="tx1"/>
                </a:solidFill>
                <a:effectLst/>
                <a:latin typeface="+mn-lt"/>
                <a:ea typeface="+mn-ea"/>
                <a:cs typeface="+mn-cs"/>
              </a:rPr>
              <a:t>Let’s get started.</a:t>
            </a:r>
          </a:p>
          <a:p>
            <a:r>
              <a:rPr lang="en-US" sz="1200" b="0" i="0" u="none" strike="noStrike" kern="1200" dirty="0">
                <a:solidFill>
                  <a:schemeClr val="tx1"/>
                </a:solidFill>
                <a:effectLst/>
                <a:latin typeface="+mn-lt"/>
                <a:ea typeface="+mn-ea"/>
                <a:cs typeface="+mn-cs"/>
              </a:rPr>
              <a:t> </a:t>
            </a:r>
            <a:endParaRPr lang="en-US" sz="1200" dirty="0">
              <a:solidFill>
                <a:srgbClr val="005598"/>
              </a:solidFill>
              <a:latin typeface="+mn-lt"/>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3FEBE-99DE-4E0E-BF45-BA14564CC7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0490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objective: </a:t>
            </a:r>
            <a:r>
              <a:rPr lang="en-US"/>
              <a:t>introduce the first strategy, stay calm.</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First and arguably the most important concept of investing is to stay calm and keep a long-term perspective.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8172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a:xfrm>
            <a:off x="398463" y="711200"/>
            <a:ext cx="6319837" cy="3556000"/>
          </a:xfrm>
          <a:ln/>
        </p:spPr>
      </p:sp>
      <p:sp>
        <p:nvSpPr>
          <p:cNvPr id="238595" name="Notes Placeholder 2"/>
          <p:cNvSpPr>
            <a:spLocks noGrp="1"/>
          </p:cNvSpPr>
          <p:nvPr>
            <p:ph type="body" idx="1"/>
          </p:nvPr>
        </p:nvSpPr>
        <p:spPr>
          <a:noFill/>
        </p:spPr>
        <p:txBody>
          <a:bodyPr/>
          <a:lstStyle/>
          <a:p>
            <a:r>
              <a:rPr lang="en-US" b="1">
                <a:solidFill>
                  <a:srgbClr val="000000"/>
                </a:solidFill>
              </a:rPr>
              <a:t>Slide objective: </a:t>
            </a:r>
            <a:r>
              <a:rPr lang="en-US" b="0">
                <a:solidFill>
                  <a:srgbClr val="000000"/>
                </a:solidFill>
              </a:rPr>
              <a:t>stay calm and keep a long-term perspective.</a:t>
            </a:r>
          </a:p>
          <a:p>
            <a:pPr defTabSz="948507">
              <a:defRPr/>
            </a:pPr>
            <a:endParaRPr lang="en-US" b="1">
              <a:solidFill>
                <a:srgbClr val="000000"/>
              </a:solidFill>
            </a:endParaRPr>
          </a:p>
          <a:p>
            <a:pPr marL="171450" indent="-171450" defTabSz="948507">
              <a:buFont typeface="Arial" panose="020B0604020202020204" pitchFamily="34" charset="0"/>
              <a:buChar char="•"/>
              <a:defRPr/>
            </a:pPr>
            <a:r>
              <a:rPr lang="en-US" b="0">
                <a:solidFill>
                  <a:srgbClr val="000000"/>
                </a:solidFill>
              </a:rPr>
              <a:t>As you’ve just seen, some investors when faced </a:t>
            </a:r>
            <a:r>
              <a:rPr lang="en-US">
                <a:solidFill>
                  <a:srgbClr val="000000"/>
                </a:solidFill>
              </a:rPr>
              <a:t>with volatility act on fear and pull their money out of the market diverting them from their long-term goals. </a:t>
            </a:r>
          </a:p>
          <a:p>
            <a:pPr marL="171450" marR="0" lvl="0" indent="-171450" algn="l" defTabSz="94850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00000"/>
                </a:solidFill>
              </a:rPr>
              <a:t>Suppose you put to work a $10,000 investment into the S&amp;P 500 on December 31,1970. </a:t>
            </a:r>
          </a:p>
          <a:p>
            <a:pPr marL="0" marR="0" lvl="0" indent="0" algn="l" defTabSz="94850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solidFill>
                <a:srgbClr val="000000"/>
              </a:solidFill>
            </a:endParaRPr>
          </a:p>
          <a:p>
            <a:pPr marL="0" marR="0" lvl="0" indent="0" algn="l" defTabSz="94850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solidFill>
                  <a:srgbClr val="000000"/>
                </a:solidFill>
              </a:rPr>
              <a:t>[click mouse]: </a:t>
            </a:r>
          </a:p>
          <a:p>
            <a:pPr marL="171450" marR="0" lvl="0" indent="-171450" algn="l" defTabSz="94850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00000"/>
                </a:solidFill>
              </a:rPr>
              <a:t>Several events over the course of history caused short-term volatility in the overall market. </a:t>
            </a:r>
            <a:endParaRPr lang="en-US" b="1">
              <a:solidFill>
                <a:srgbClr val="000000"/>
              </a:solidFill>
            </a:endParaRPr>
          </a:p>
          <a:p>
            <a:pPr marL="0" marR="0" lvl="0" indent="0" algn="l" defTabSz="948507"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a:solidFill>
                <a:srgbClr val="000000"/>
              </a:solidFill>
            </a:endParaRPr>
          </a:p>
          <a:p>
            <a:pPr marL="0" marR="0" lvl="0" indent="0" algn="l" defTabSz="948507"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a:solidFill>
                  <a:srgbClr val="000000"/>
                </a:solidFill>
              </a:rPr>
              <a:t>[click mouse]:</a:t>
            </a:r>
          </a:p>
          <a:p>
            <a:pPr marL="171450" marR="0" lvl="0" indent="-171450" algn="l" defTabSz="94850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solidFill>
                  <a:srgbClr val="000000"/>
                </a:solidFill>
              </a:rPr>
              <a:t>By staying the course, your $10,000 investment would have grown to $1,408,313. That’s an average annual return of 10.53%. While past performance cannot guarantee future results, keeping a long-term perspective can help during times of volatility.</a:t>
            </a:r>
          </a:p>
          <a:p>
            <a:endParaRPr lang="en-US">
              <a:solidFill>
                <a:srgbClr val="000000"/>
              </a:solidFill>
            </a:endParaRPr>
          </a:p>
          <a:p>
            <a:r>
              <a:rPr lang="en-US" b="1">
                <a:solidFill>
                  <a:srgbClr val="000000"/>
                </a:solidFill>
              </a:rPr>
              <a:t>Transition: </a:t>
            </a:r>
            <a:r>
              <a:rPr lang="en-US" b="0">
                <a:solidFill>
                  <a:srgbClr val="000000"/>
                </a:solidFill>
              </a:rPr>
              <a:t>However, sticking </a:t>
            </a:r>
            <a:r>
              <a:rPr lang="en-US">
                <a:solidFill>
                  <a:srgbClr val="000000"/>
                </a:solidFill>
              </a:rPr>
              <a:t>to these fundamentals is sometimes easier said than done. </a:t>
            </a:r>
          </a:p>
        </p:txBody>
      </p:sp>
      <p:sp>
        <p:nvSpPr>
          <p:cNvPr id="238596" name="Date Placeholder 3"/>
          <p:cNvSpPr>
            <a:spLocks noGrp="1"/>
          </p:cNvSpPr>
          <p:nvPr>
            <p:ph type="dt" sz="quarter" idx="1"/>
          </p:nvPr>
        </p:nvSpPr>
        <p:spPr>
          <a:noFill/>
        </p:spPr>
        <p:txBody>
          <a:bodyPr/>
          <a:lstStyle>
            <a:lvl1pPr defTabSz="1002554" eaLnBrk="0" hangingPunct="0">
              <a:defRPr sz="3100">
                <a:solidFill>
                  <a:schemeClr val="tx1"/>
                </a:solidFill>
                <a:latin typeface="Times New Roman" pitchFamily="18" charset="0"/>
              </a:defRPr>
            </a:lvl1pPr>
            <a:lvl2pPr marL="817414" indent="-314390" defTabSz="1002554" eaLnBrk="0" hangingPunct="0">
              <a:defRPr sz="3100">
                <a:solidFill>
                  <a:schemeClr val="tx1"/>
                </a:solidFill>
                <a:latin typeface="Times New Roman" pitchFamily="18" charset="0"/>
              </a:defRPr>
            </a:lvl2pPr>
            <a:lvl3pPr marL="1257559" indent="-251512" defTabSz="1002554" eaLnBrk="0" hangingPunct="0">
              <a:defRPr sz="3100">
                <a:solidFill>
                  <a:schemeClr val="tx1"/>
                </a:solidFill>
                <a:latin typeface="Times New Roman" pitchFamily="18" charset="0"/>
              </a:defRPr>
            </a:lvl3pPr>
            <a:lvl4pPr marL="1760583" indent="-251512" defTabSz="1002554" eaLnBrk="0" hangingPunct="0">
              <a:defRPr sz="3100">
                <a:solidFill>
                  <a:schemeClr val="tx1"/>
                </a:solidFill>
                <a:latin typeface="Times New Roman" pitchFamily="18" charset="0"/>
              </a:defRPr>
            </a:lvl4pPr>
            <a:lvl5pPr marL="2263606" indent="-251512" defTabSz="1002554" eaLnBrk="0" hangingPunct="0">
              <a:defRPr sz="3100">
                <a:solidFill>
                  <a:schemeClr val="tx1"/>
                </a:solidFill>
                <a:latin typeface="Times New Roman" pitchFamily="18" charset="0"/>
              </a:defRPr>
            </a:lvl5pPr>
            <a:lvl6pPr marL="2766631" indent="-251512" defTabSz="1002554" eaLnBrk="0" fontAlgn="base" hangingPunct="0">
              <a:spcBef>
                <a:spcPct val="0"/>
              </a:spcBef>
              <a:spcAft>
                <a:spcPct val="0"/>
              </a:spcAft>
              <a:defRPr sz="3100">
                <a:solidFill>
                  <a:schemeClr val="tx1"/>
                </a:solidFill>
                <a:latin typeface="Times New Roman" pitchFamily="18" charset="0"/>
              </a:defRPr>
            </a:lvl6pPr>
            <a:lvl7pPr marL="3269655" indent="-251512" defTabSz="1002554" eaLnBrk="0" fontAlgn="base" hangingPunct="0">
              <a:spcBef>
                <a:spcPct val="0"/>
              </a:spcBef>
              <a:spcAft>
                <a:spcPct val="0"/>
              </a:spcAft>
              <a:defRPr sz="3100">
                <a:solidFill>
                  <a:schemeClr val="tx1"/>
                </a:solidFill>
                <a:latin typeface="Times New Roman" pitchFamily="18" charset="0"/>
              </a:defRPr>
            </a:lvl7pPr>
            <a:lvl8pPr marL="3772678" indent="-251512" defTabSz="1002554" eaLnBrk="0" fontAlgn="base" hangingPunct="0">
              <a:spcBef>
                <a:spcPct val="0"/>
              </a:spcBef>
              <a:spcAft>
                <a:spcPct val="0"/>
              </a:spcAft>
              <a:defRPr sz="3100">
                <a:solidFill>
                  <a:schemeClr val="tx1"/>
                </a:solidFill>
                <a:latin typeface="Times New Roman" pitchFamily="18" charset="0"/>
              </a:defRPr>
            </a:lvl8pPr>
            <a:lvl9pPr marL="4275703" indent="-251512" defTabSz="1002554" eaLnBrk="0" fontAlgn="base" hangingPunct="0">
              <a:spcBef>
                <a:spcPct val="0"/>
              </a:spcBef>
              <a:spcAft>
                <a:spcPct val="0"/>
              </a:spcAft>
              <a:defRPr sz="3100">
                <a:solidFill>
                  <a:schemeClr val="tx1"/>
                </a:solidFill>
                <a:latin typeface="Times New Roman" pitchFamily="18" charset="0"/>
              </a:defRPr>
            </a:lvl9pPr>
          </a:lstStyle>
          <a:p>
            <a:pPr marL="0" marR="0" lvl="0" indent="0" algn="r" defTabSz="1002554" rtl="0" eaLnBrk="1" fontAlgn="auto" latinLnBrk="0" hangingPunct="1">
              <a:lnSpc>
                <a:spcPct val="100000"/>
              </a:lnSpc>
              <a:spcBef>
                <a:spcPts val="0"/>
              </a:spcBef>
              <a:spcAft>
                <a:spcPts val="0"/>
              </a:spcAft>
              <a:buClrTx/>
              <a:buSzTx/>
              <a:buFontTx/>
              <a:buNone/>
              <a:tabLst/>
              <a:defRPr/>
            </a:pPr>
            <a:fld id="{49AE5FDC-F1F6-404F-9E5E-787CA132FA45}" type="datetime8">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1002554" rtl="0" eaLnBrk="1" fontAlgn="auto" latinLnBrk="0" hangingPunct="1">
                <a:lnSpc>
                  <a:spcPct val="100000"/>
                </a:lnSpc>
                <a:spcBef>
                  <a:spcPts val="0"/>
                </a:spcBef>
                <a:spcAft>
                  <a:spcPts val="0"/>
                </a:spcAft>
                <a:buClrTx/>
                <a:buSzTx/>
                <a:buFontTx/>
                <a:buNone/>
                <a:tabLst/>
                <a:defRPr/>
              </a:pPr>
              <a:t>6/15/2020 8:34 AM</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238597" name="Footer Placeholder 4"/>
          <p:cNvSpPr>
            <a:spLocks noGrp="1"/>
          </p:cNvSpPr>
          <p:nvPr>
            <p:ph type="ftr" sz="quarter" idx="4"/>
          </p:nvPr>
        </p:nvSpPr>
        <p:spPr>
          <a:noFill/>
        </p:spPr>
        <p:txBody>
          <a:bodyPr/>
          <a:lstStyle>
            <a:lvl1pPr defTabSz="1002554" eaLnBrk="0" hangingPunct="0">
              <a:defRPr sz="3100">
                <a:solidFill>
                  <a:schemeClr val="tx1"/>
                </a:solidFill>
                <a:latin typeface="Times New Roman" pitchFamily="18" charset="0"/>
              </a:defRPr>
            </a:lvl1pPr>
            <a:lvl2pPr marL="817414" indent="-314390" defTabSz="1002554" eaLnBrk="0" hangingPunct="0">
              <a:defRPr sz="3100">
                <a:solidFill>
                  <a:schemeClr val="tx1"/>
                </a:solidFill>
                <a:latin typeface="Times New Roman" pitchFamily="18" charset="0"/>
              </a:defRPr>
            </a:lvl2pPr>
            <a:lvl3pPr marL="1257559" indent="-251512" defTabSz="1002554" eaLnBrk="0" hangingPunct="0">
              <a:defRPr sz="3100">
                <a:solidFill>
                  <a:schemeClr val="tx1"/>
                </a:solidFill>
                <a:latin typeface="Times New Roman" pitchFamily="18" charset="0"/>
              </a:defRPr>
            </a:lvl3pPr>
            <a:lvl4pPr marL="1760583" indent="-251512" defTabSz="1002554" eaLnBrk="0" hangingPunct="0">
              <a:defRPr sz="3100">
                <a:solidFill>
                  <a:schemeClr val="tx1"/>
                </a:solidFill>
                <a:latin typeface="Times New Roman" pitchFamily="18" charset="0"/>
              </a:defRPr>
            </a:lvl4pPr>
            <a:lvl5pPr marL="2263606" indent="-251512" defTabSz="1002554" eaLnBrk="0" hangingPunct="0">
              <a:defRPr sz="3100">
                <a:solidFill>
                  <a:schemeClr val="tx1"/>
                </a:solidFill>
                <a:latin typeface="Times New Roman" pitchFamily="18" charset="0"/>
              </a:defRPr>
            </a:lvl5pPr>
            <a:lvl6pPr marL="2766631" indent="-251512" defTabSz="1002554" eaLnBrk="0" fontAlgn="base" hangingPunct="0">
              <a:spcBef>
                <a:spcPct val="0"/>
              </a:spcBef>
              <a:spcAft>
                <a:spcPct val="0"/>
              </a:spcAft>
              <a:defRPr sz="3100">
                <a:solidFill>
                  <a:schemeClr val="tx1"/>
                </a:solidFill>
                <a:latin typeface="Times New Roman" pitchFamily="18" charset="0"/>
              </a:defRPr>
            </a:lvl6pPr>
            <a:lvl7pPr marL="3269655" indent="-251512" defTabSz="1002554" eaLnBrk="0" fontAlgn="base" hangingPunct="0">
              <a:spcBef>
                <a:spcPct val="0"/>
              </a:spcBef>
              <a:spcAft>
                <a:spcPct val="0"/>
              </a:spcAft>
              <a:defRPr sz="3100">
                <a:solidFill>
                  <a:schemeClr val="tx1"/>
                </a:solidFill>
                <a:latin typeface="Times New Roman" pitchFamily="18" charset="0"/>
              </a:defRPr>
            </a:lvl7pPr>
            <a:lvl8pPr marL="3772678" indent="-251512" defTabSz="1002554" eaLnBrk="0" fontAlgn="base" hangingPunct="0">
              <a:spcBef>
                <a:spcPct val="0"/>
              </a:spcBef>
              <a:spcAft>
                <a:spcPct val="0"/>
              </a:spcAft>
              <a:defRPr sz="3100">
                <a:solidFill>
                  <a:schemeClr val="tx1"/>
                </a:solidFill>
                <a:latin typeface="Times New Roman" pitchFamily="18" charset="0"/>
              </a:defRPr>
            </a:lvl8pPr>
            <a:lvl9pPr marL="4275703" indent="-251512" defTabSz="1002554" eaLnBrk="0" fontAlgn="base" hangingPunct="0">
              <a:spcBef>
                <a:spcPct val="0"/>
              </a:spcBef>
              <a:spcAft>
                <a:spcPct val="0"/>
              </a:spcAft>
              <a:defRPr sz="3100">
                <a:solidFill>
                  <a:schemeClr val="tx1"/>
                </a:solidFill>
                <a:latin typeface="Times New Roman" pitchFamily="18" charset="0"/>
              </a:defRPr>
            </a:lvl9pPr>
          </a:lstStyle>
          <a:p>
            <a:pPr marL="0" marR="0" lvl="0" indent="0" algn="l" defTabSz="1002554"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t>Insert Lit Code Here</a:t>
            </a:r>
          </a:p>
        </p:txBody>
      </p:sp>
      <p:sp>
        <p:nvSpPr>
          <p:cNvPr id="238598" name="Slide Number Placeholder 5"/>
          <p:cNvSpPr>
            <a:spLocks noGrp="1"/>
          </p:cNvSpPr>
          <p:nvPr>
            <p:ph type="sldNum" sz="quarter" idx="5"/>
          </p:nvPr>
        </p:nvSpPr>
        <p:spPr>
          <a:noFill/>
        </p:spPr>
        <p:txBody>
          <a:bodyPr/>
          <a:lstStyle>
            <a:lvl1pPr defTabSz="1002554" eaLnBrk="0" hangingPunct="0">
              <a:defRPr sz="3100">
                <a:solidFill>
                  <a:schemeClr val="tx1"/>
                </a:solidFill>
                <a:latin typeface="Times New Roman" pitchFamily="18" charset="0"/>
              </a:defRPr>
            </a:lvl1pPr>
            <a:lvl2pPr marL="817414" indent="-314390" defTabSz="1002554" eaLnBrk="0" hangingPunct="0">
              <a:defRPr sz="3100">
                <a:solidFill>
                  <a:schemeClr val="tx1"/>
                </a:solidFill>
                <a:latin typeface="Times New Roman" pitchFamily="18" charset="0"/>
              </a:defRPr>
            </a:lvl2pPr>
            <a:lvl3pPr marL="1257559" indent="-251512" defTabSz="1002554" eaLnBrk="0" hangingPunct="0">
              <a:defRPr sz="3100">
                <a:solidFill>
                  <a:schemeClr val="tx1"/>
                </a:solidFill>
                <a:latin typeface="Times New Roman" pitchFamily="18" charset="0"/>
              </a:defRPr>
            </a:lvl3pPr>
            <a:lvl4pPr marL="1760583" indent="-251512" defTabSz="1002554" eaLnBrk="0" hangingPunct="0">
              <a:defRPr sz="3100">
                <a:solidFill>
                  <a:schemeClr val="tx1"/>
                </a:solidFill>
                <a:latin typeface="Times New Roman" pitchFamily="18" charset="0"/>
              </a:defRPr>
            </a:lvl4pPr>
            <a:lvl5pPr marL="2263606" indent="-251512" defTabSz="1002554" eaLnBrk="0" hangingPunct="0">
              <a:defRPr sz="3100">
                <a:solidFill>
                  <a:schemeClr val="tx1"/>
                </a:solidFill>
                <a:latin typeface="Times New Roman" pitchFamily="18" charset="0"/>
              </a:defRPr>
            </a:lvl5pPr>
            <a:lvl6pPr marL="2766631" indent="-251512" defTabSz="1002554" eaLnBrk="0" fontAlgn="base" hangingPunct="0">
              <a:spcBef>
                <a:spcPct val="0"/>
              </a:spcBef>
              <a:spcAft>
                <a:spcPct val="0"/>
              </a:spcAft>
              <a:defRPr sz="3100">
                <a:solidFill>
                  <a:schemeClr val="tx1"/>
                </a:solidFill>
                <a:latin typeface="Times New Roman" pitchFamily="18" charset="0"/>
              </a:defRPr>
            </a:lvl6pPr>
            <a:lvl7pPr marL="3269655" indent="-251512" defTabSz="1002554" eaLnBrk="0" fontAlgn="base" hangingPunct="0">
              <a:spcBef>
                <a:spcPct val="0"/>
              </a:spcBef>
              <a:spcAft>
                <a:spcPct val="0"/>
              </a:spcAft>
              <a:defRPr sz="3100">
                <a:solidFill>
                  <a:schemeClr val="tx1"/>
                </a:solidFill>
                <a:latin typeface="Times New Roman" pitchFamily="18" charset="0"/>
              </a:defRPr>
            </a:lvl7pPr>
            <a:lvl8pPr marL="3772678" indent="-251512" defTabSz="1002554" eaLnBrk="0" fontAlgn="base" hangingPunct="0">
              <a:spcBef>
                <a:spcPct val="0"/>
              </a:spcBef>
              <a:spcAft>
                <a:spcPct val="0"/>
              </a:spcAft>
              <a:defRPr sz="3100">
                <a:solidFill>
                  <a:schemeClr val="tx1"/>
                </a:solidFill>
                <a:latin typeface="Times New Roman" pitchFamily="18" charset="0"/>
              </a:defRPr>
            </a:lvl8pPr>
            <a:lvl9pPr marL="4275703" indent="-251512" defTabSz="1002554" eaLnBrk="0" fontAlgn="base" hangingPunct="0">
              <a:spcBef>
                <a:spcPct val="0"/>
              </a:spcBef>
              <a:spcAft>
                <a:spcPct val="0"/>
              </a:spcAft>
              <a:defRPr sz="3100">
                <a:solidFill>
                  <a:schemeClr val="tx1"/>
                </a:solidFill>
                <a:latin typeface="Times New Roman" pitchFamily="18" charset="0"/>
              </a:defRPr>
            </a:lvl9pPr>
          </a:lstStyle>
          <a:p>
            <a:pPr marL="0" marR="0" lvl="0" indent="0" algn="r" defTabSz="1002554" rtl="0" eaLnBrk="1" fontAlgn="auto" latinLnBrk="0" hangingPunct="1">
              <a:lnSpc>
                <a:spcPct val="100000"/>
              </a:lnSpc>
              <a:spcBef>
                <a:spcPts val="0"/>
              </a:spcBef>
              <a:spcAft>
                <a:spcPts val="0"/>
              </a:spcAft>
              <a:buClrTx/>
              <a:buSzTx/>
              <a:buFontTx/>
              <a:buNone/>
              <a:tabLst/>
              <a:defRPr/>
            </a:pPr>
            <a:fld id="{D48EC844-9EBB-45C1-A89B-B1A9D7B849B5}" type="slidenum">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1002554"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564905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xfrm>
            <a:off x="-131763" y="798513"/>
            <a:ext cx="7112001" cy="4002087"/>
          </a:xfrm>
          <a:ln/>
        </p:spPr>
      </p:sp>
      <p:sp>
        <p:nvSpPr>
          <p:cNvPr id="173059" name="Notes Placeholder 2"/>
          <p:cNvSpPr>
            <a:spLocks noGrp="1"/>
          </p:cNvSpPr>
          <p:nvPr>
            <p:ph type="body" idx="1"/>
          </p:nvPr>
        </p:nvSpPr>
        <p:spPr>
          <a:xfrm>
            <a:off x="681037" y="5084763"/>
            <a:ext cx="5486400" cy="3600450"/>
          </a:xfrm>
          <a:noFill/>
        </p:spPr>
        <p:txBody>
          <a:bodyPr/>
          <a:lstStyle/>
          <a:p>
            <a:pPr marL="0" marR="0" lvl="0" indent="0" algn="l" defTabSz="930204" rtl="0" eaLnBrk="1" fontAlgn="auto" latinLnBrk="0" hangingPunct="1">
              <a:lnSpc>
                <a:spcPct val="100000"/>
              </a:lnSpc>
              <a:spcBef>
                <a:spcPts val="0"/>
              </a:spcBef>
              <a:spcAft>
                <a:spcPts val="0"/>
              </a:spcAft>
              <a:buClrTx/>
              <a:buSzTx/>
              <a:buFontTx/>
              <a:buNone/>
              <a:tabLst/>
              <a:defRPr/>
            </a:pPr>
            <a:r>
              <a:rPr lang="en-US" b="1"/>
              <a:t>Slide objective: </a:t>
            </a:r>
            <a:r>
              <a:rPr lang="en-US" b="0"/>
              <a:t>Don’t over review your portfolio.</a:t>
            </a:r>
          </a:p>
          <a:p>
            <a:pPr defTabSz="930204"/>
            <a:endParaRPr lang="en-US" altLang="en-US"/>
          </a:p>
          <a:p>
            <a:pPr marL="171450" marR="0" lvl="0" indent="-171450" algn="l" defTabSz="9302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a:ln>
                  <a:noFill/>
                </a:ln>
                <a:solidFill>
                  <a:prstClr val="black"/>
                </a:solidFill>
                <a:effectLst/>
                <a:uLnTx/>
                <a:uFillTx/>
                <a:latin typeface="+mn-lt"/>
                <a:ea typeface="+mn-ea"/>
                <a:cs typeface="+mn-cs"/>
              </a:rPr>
              <a:t>A way for investors to stay calm and not act on emotions is to “tune out the noise”. Simply said, investors should watch their portfolio less.    </a:t>
            </a:r>
          </a:p>
          <a:p>
            <a:pPr marL="171450" marR="0" lvl="0" indent="-171450" algn="l" defTabSz="93020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3020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prstClr val="black"/>
                </a:solidFill>
                <a:effectLst/>
                <a:uLnTx/>
                <a:uFillTx/>
                <a:latin typeface="+mn-lt"/>
                <a:ea typeface="+mn-ea"/>
                <a:cs typeface="+mn-cs"/>
              </a:rPr>
              <a:t>For Webinars: </a:t>
            </a:r>
            <a:r>
              <a:rPr kumimoji="0" lang="en-US" altLang="en-US" sz="1200" b="0" i="0" u="none" strike="noStrike" kern="1200" cap="none" spc="0" normalizeH="0" baseline="0" noProof="0">
                <a:ln>
                  <a:noFill/>
                </a:ln>
                <a:solidFill>
                  <a:prstClr val="black"/>
                </a:solidFill>
                <a:effectLst/>
                <a:uLnTx/>
                <a:uFillTx/>
                <a:latin typeface="+mn-lt"/>
                <a:ea typeface="+mn-ea"/>
                <a:cs typeface="+mn-cs"/>
              </a:rPr>
              <a:t>Ask learners to respond via chat, “How often do you currently look at your portfolio?”.</a:t>
            </a:r>
          </a:p>
          <a:p>
            <a:pPr marL="0" marR="0" lvl="0" indent="0" algn="l" defTabSz="930204"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alt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3020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altLang="en-US" sz="1200" b="1" i="0" u="none" strike="noStrike" kern="1200" cap="none" spc="0" normalizeH="0" baseline="0" noProof="0">
                <a:ln>
                  <a:noFill/>
                </a:ln>
                <a:solidFill>
                  <a:prstClr val="black"/>
                </a:solidFill>
                <a:effectLst/>
                <a:uLnTx/>
                <a:uFillTx/>
                <a:latin typeface="+mn-lt"/>
                <a:ea typeface="+mn-ea"/>
                <a:cs typeface="+mn-cs"/>
              </a:rPr>
              <a:t>[click mouse]:</a:t>
            </a:r>
          </a:p>
          <a:p>
            <a:pPr marL="171450" marR="0" lvl="0" indent="-171450" algn="l" defTabSz="9302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a:ln>
                  <a:noFill/>
                </a:ln>
                <a:solidFill>
                  <a:prstClr val="black"/>
                </a:solidFill>
                <a:effectLst/>
                <a:uLnTx/>
                <a:uFillTx/>
                <a:latin typeface="+mn-lt"/>
                <a:ea typeface="+mn-ea"/>
                <a:cs typeface="+mn-cs"/>
              </a:rPr>
              <a:t>Stock markets rise and fall every day with many ups and downs throughout the day. This may cause anxiety for those who keep their eyes fixed on daily market movements. The more they watch their portfolio, the more they lose.</a:t>
            </a:r>
          </a:p>
          <a:p>
            <a:pPr marL="171450" marR="0" lvl="0" indent="-171450" algn="l" defTabSz="93020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200" b="0" i="0" u="none" strike="noStrike" kern="1200" cap="none" spc="0" normalizeH="0" baseline="0" noProof="0">
              <a:ln>
                <a:noFill/>
              </a:ln>
              <a:solidFill>
                <a:prstClr val="black"/>
              </a:solidFill>
              <a:effectLst/>
              <a:uLnTx/>
              <a:uFillTx/>
              <a:latin typeface="+mn-lt"/>
              <a:ea typeface="+mn-ea"/>
              <a:cs typeface="+mn-cs"/>
            </a:endParaRPr>
          </a:p>
          <a:p>
            <a:pPr marL="171450" marR="0" lvl="0" indent="-171450" algn="l" defTabSz="9302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0" i="0" u="none" strike="noStrike" kern="1200" cap="none" spc="0" normalizeH="0" baseline="0" noProof="0">
                <a:ln>
                  <a:noFill/>
                </a:ln>
                <a:solidFill>
                  <a:prstClr val="black"/>
                </a:solidFill>
                <a:effectLst/>
                <a:uLnTx/>
                <a:uFillTx/>
                <a:latin typeface="+mn-lt"/>
                <a:ea typeface="+mn-ea"/>
                <a:cs typeface="+mn-cs"/>
              </a:rPr>
              <a:t>Suppose you were investing over a 10-year investment horizon. Your perception of your portfolio would change depending on the monitoring period. If monitoring on a monthly basis, you would observe a loss 37% of the time. However, a 10-year time frame has been positive 91% of the time.  </a:t>
            </a:r>
            <a:endParaRPr kumimoji="0" lang="en-US" altLang="en-US" sz="1200" b="0" i="0" u="sng" strike="noStrike" kern="1200" cap="none" spc="0" normalizeH="0" baseline="0" noProof="0">
              <a:ln>
                <a:noFill/>
              </a:ln>
              <a:solidFill>
                <a:prstClr val="black"/>
              </a:solidFill>
              <a:effectLst/>
              <a:uLnTx/>
              <a:uFillTx/>
              <a:latin typeface="+mn-lt"/>
              <a:ea typeface="+mn-ea"/>
              <a:cs typeface="+mn-cs"/>
            </a:endParaRPr>
          </a:p>
          <a:p>
            <a:pPr marL="171450" marR="0" lvl="0" indent="-171450" algn="l" defTabSz="93020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altLang="en-US" sz="1200" b="0" i="0" u="sng" strike="noStrike" kern="1200" cap="none" spc="0" normalizeH="0" baseline="0" noProof="0">
              <a:ln>
                <a:noFill/>
              </a:ln>
              <a:solidFill>
                <a:prstClr val="black"/>
              </a:solidFill>
              <a:effectLst/>
              <a:uLnTx/>
              <a:uFillTx/>
              <a:latin typeface="+mn-lt"/>
              <a:ea typeface="+mn-ea"/>
              <a:cs typeface="+mn-cs"/>
            </a:endParaRPr>
          </a:p>
          <a:p>
            <a:pPr marL="171450" marR="0" lvl="0" indent="-171450" algn="l" defTabSz="93020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en-US" sz="1200" b="1" i="0" u="none" strike="noStrike" kern="1200" cap="none" spc="0" normalizeH="0" baseline="0" noProof="0">
                <a:ln>
                  <a:noFill/>
                </a:ln>
                <a:solidFill>
                  <a:prstClr val="black"/>
                </a:solidFill>
                <a:effectLst/>
                <a:uLnTx/>
                <a:uFillTx/>
                <a:latin typeface="+mn-lt"/>
                <a:ea typeface="+mn-ea"/>
                <a:cs typeface="+mn-cs"/>
              </a:rPr>
              <a:t>Tip</a:t>
            </a:r>
            <a:r>
              <a:rPr kumimoji="0" lang="en-US" altLang="en-US" sz="1200" b="0" i="0" u="none" strike="noStrike" kern="1200" cap="none" spc="0" normalizeH="0" baseline="0" noProof="0">
                <a:ln>
                  <a:noFill/>
                </a:ln>
                <a:solidFill>
                  <a:prstClr val="black"/>
                </a:solidFill>
                <a:effectLst/>
                <a:uLnTx/>
                <a:uFillTx/>
                <a:latin typeface="+mn-lt"/>
                <a:ea typeface="+mn-ea"/>
                <a:cs typeface="+mn-cs"/>
              </a:rPr>
              <a:t>: During your regularly scheduled review of your portfolio with your financial advisor, focus on your investment goals. Discuss with your advisor your portfolio’s results in terms of your goal attainment and time horizon.</a:t>
            </a:r>
          </a:p>
          <a:p>
            <a:pPr marL="0" marR="0" lvl="0" indent="0" algn="l" defTabSz="93020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mn-lt"/>
              <a:ea typeface="+mn-ea"/>
              <a:cs typeface="+mn-cs"/>
            </a:endParaRPr>
          </a:p>
          <a:p>
            <a:pPr marL="0" marR="0" lvl="0" indent="0" algn="l" defTabSz="930204" rtl="0" eaLnBrk="1" fontAlgn="auto" latinLnBrk="0" hangingPunct="1">
              <a:lnSpc>
                <a:spcPct val="100000"/>
              </a:lnSpc>
              <a:spcBef>
                <a:spcPts val="0"/>
              </a:spcBef>
              <a:spcAft>
                <a:spcPts val="0"/>
              </a:spcAft>
              <a:buClrTx/>
              <a:buSzTx/>
              <a:buFontTx/>
              <a:buNone/>
              <a:tabLst/>
              <a:defRPr/>
            </a:pPr>
            <a:endParaRPr kumimoji="0" lang="en-US" altLang="en-US" sz="1200" b="0" i="0" u="none" strike="noStrike" kern="1200" cap="none" spc="0" normalizeH="0" baseline="0" noProof="0">
              <a:ln>
                <a:noFill/>
              </a:ln>
              <a:solidFill>
                <a:prstClr val="black"/>
              </a:solidFill>
              <a:effectLst/>
              <a:uLnTx/>
              <a:uFillTx/>
              <a:latin typeface="+mn-lt"/>
              <a:ea typeface="+mn-ea"/>
              <a:cs typeface="+mn-cs"/>
            </a:endParaRPr>
          </a:p>
          <a:p>
            <a:pPr defTabSz="930204"/>
            <a:endParaRPr lang="en-US" altLang="en-US"/>
          </a:p>
        </p:txBody>
      </p:sp>
      <p:sp>
        <p:nvSpPr>
          <p:cNvPr id="173060" name="Slide Number Placeholder 3"/>
          <p:cNvSpPr>
            <a:spLocks noGrp="1"/>
          </p:cNvSpPr>
          <p:nvPr>
            <p:ph type="sldNum" sz="quarter" idx="5"/>
          </p:nvPr>
        </p:nvSpPr>
        <p:spPr>
          <a:noFill/>
        </p:spPr>
        <p:txBody>
          <a:bodyPr/>
          <a:lstStyle>
            <a:lvl1pPr defTabSz="911156" eaLnBrk="0" hangingPunct="0">
              <a:spcBef>
                <a:spcPct val="30000"/>
              </a:spcBef>
              <a:defRPr sz="1200">
                <a:solidFill>
                  <a:schemeClr val="tx1"/>
                </a:solidFill>
                <a:latin typeface="Times New Roman" pitchFamily="18" charset="0"/>
              </a:defRPr>
            </a:lvl1pPr>
            <a:lvl2pPr marL="742894" indent="-285728" defTabSz="911156" eaLnBrk="0" hangingPunct="0">
              <a:spcBef>
                <a:spcPct val="30000"/>
              </a:spcBef>
              <a:defRPr sz="1200">
                <a:solidFill>
                  <a:schemeClr val="tx1"/>
                </a:solidFill>
                <a:latin typeface="Times New Roman" pitchFamily="18" charset="0"/>
              </a:defRPr>
            </a:lvl2pPr>
            <a:lvl3pPr marL="1142913" indent="-228583" defTabSz="911156" eaLnBrk="0" hangingPunct="0">
              <a:spcBef>
                <a:spcPct val="30000"/>
              </a:spcBef>
              <a:defRPr sz="1200">
                <a:solidFill>
                  <a:schemeClr val="tx1"/>
                </a:solidFill>
                <a:latin typeface="Times New Roman" pitchFamily="18" charset="0"/>
              </a:defRPr>
            </a:lvl3pPr>
            <a:lvl4pPr marL="1600079" indent="-228583" defTabSz="911156" eaLnBrk="0" hangingPunct="0">
              <a:spcBef>
                <a:spcPct val="30000"/>
              </a:spcBef>
              <a:defRPr sz="1200">
                <a:solidFill>
                  <a:schemeClr val="tx1"/>
                </a:solidFill>
                <a:latin typeface="Times New Roman" pitchFamily="18" charset="0"/>
              </a:defRPr>
            </a:lvl4pPr>
            <a:lvl5pPr marL="2057244" indent="-228583" defTabSz="911156" eaLnBrk="0" hangingPunct="0">
              <a:spcBef>
                <a:spcPct val="30000"/>
              </a:spcBef>
              <a:defRPr sz="1200">
                <a:solidFill>
                  <a:schemeClr val="tx1"/>
                </a:solidFill>
                <a:latin typeface="Times New Roman" pitchFamily="18" charset="0"/>
              </a:defRPr>
            </a:lvl5pPr>
            <a:lvl6pPr marL="2514410" indent="-228583" defTabSz="911156" eaLnBrk="0" fontAlgn="base" hangingPunct="0">
              <a:spcBef>
                <a:spcPct val="30000"/>
              </a:spcBef>
              <a:spcAft>
                <a:spcPct val="0"/>
              </a:spcAft>
              <a:defRPr sz="1200">
                <a:solidFill>
                  <a:schemeClr val="tx1"/>
                </a:solidFill>
                <a:latin typeface="Times New Roman" pitchFamily="18" charset="0"/>
              </a:defRPr>
            </a:lvl6pPr>
            <a:lvl7pPr marL="2971575" indent="-228583" defTabSz="911156" eaLnBrk="0" fontAlgn="base" hangingPunct="0">
              <a:spcBef>
                <a:spcPct val="30000"/>
              </a:spcBef>
              <a:spcAft>
                <a:spcPct val="0"/>
              </a:spcAft>
              <a:defRPr sz="1200">
                <a:solidFill>
                  <a:schemeClr val="tx1"/>
                </a:solidFill>
                <a:latin typeface="Times New Roman" pitchFamily="18" charset="0"/>
              </a:defRPr>
            </a:lvl7pPr>
            <a:lvl8pPr marL="3428740" indent="-228583" defTabSz="911156" eaLnBrk="0" fontAlgn="base" hangingPunct="0">
              <a:spcBef>
                <a:spcPct val="30000"/>
              </a:spcBef>
              <a:spcAft>
                <a:spcPct val="0"/>
              </a:spcAft>
              <a:defRPr sz="1200">
                <a:solidFill>
                  <a:schemeClr val="tx1"/>
                </a:solidFill>
                <a:latin typeface="Times New Roman" pitchFamily="18" charset="0"/>
              </a:defRPr>
            </a:lvl8pPr>
            <a:lvl9pPr marL="3885906" indent="-228583" defTabSz="911156"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886C3F98-7772-4CA4-89EE-8ADAAA8C27FB}" type="slidenum">
              <a:rPr lang="en-US" altLang="en-US" smtClean="0"/>
              <a:pPr eaLnBrk="1" hangingPunct="1">
                <a:spcBef>
                  <a:spcPct val="0"/>
                </a:spcBef>
              </a:pPr>
              <a:t>22</a:t>
            </a:fld>
            <a:endParaRPr lang="en-US" altLang="en-US"/>
          </a:p>
        </p:txBody>
      </p:sp>
    </p:spTree>
    <p:extLst>
      <p:ext uri="{BB962C8B-B14F-4D97-AF65-F5344CB8AC3E}">
        <p14:creationId xmlns:p14="http://schemas.microsoft.com/office/powerpoint/2010/main" val="20076790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r>
              <a:rPr lang="en-US" b="1" baseline="0">
                <a:sym typeface="Wingdings" panose="05000000000000000000" pitchFamily="2" charset="2"/>
              </a:rPr>
              <a:t>Slide objective: </a:t>
            </a:r>
            <a:r>
              <a:rPr lang="en-US" b="0" baseline="0">
                <a:sym typeface="Wingdings" panose="05000000000000000000" pitchFamily="2" charset="2"/>
              </a:rPr>
              <a:t>introduce the concept that diversification matters.</a:t>
            </a:r>
          </a:p>
          <a:p>
            <a:pPr defTabSz="948507">
              <a:defRPr/>
            </a:pPr>
            <a:endParaRPr lang="en-US" b="0" baseline="0">
              <a:sym typeface="Wingdings" panose="05000000000000000000" pitchFamily="2" charset="2"/>
            </a:endParaRPr>
          </a:p>
          <a:p>
            <a:pPr marL="171450" indent="-171450" defTabSz="948507">
              <a:buFont typeface="Arial" panose="020B0604020202020204" pitchFamily="34" charset="0"/>
              <a:buChar char="•"/>
              <a:defRPr/>
            </a:pPr>
            <a:r>
              <a:rPr lang="en-US" b="0" baseline="0">
                <a:sym typeface="Wingdings" panose="05000000000000000000" pitchFamily="2" charset="2"/>
              </a:rPr>
              <a:t>Diversification is a staple of investing.</a:t>
            </a:r>
          </a:p>
          <a:p>
            <a:pPr marL="171450" indent="-171450" defTabSz="948507">
              <a:buFont typeface="Arial" panose="020B0604020202020204" pitchFamily="34" charset="0"/>
              <a:buChar char="•"/>
              <a:defRPr/>
            </a:pPr>
            <a:r>
              <a:rPr lang="en-US" b="0" baseline="0">
                <a:sym typeface="Wingdings" panose="05000000000000000000" pitchFamily="2" charset="2"/>
              </a:rPr>
              <a:t>Diversification may reduce a portfolio’s overall volatility and provide a smoother ride through bumpy markets.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627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objective: </a:t>
            </a:r>
            <a:r>
              <a:rPr lang="en-US" b="0"/>
              <a:t>show why diversification matters.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Perhaps nothing better illustrates the need for a diversified an asset allocation plan than the chart here, which shows how various asset classes performed on a year-by-year basis over the last 15 years. The best-performing asset class for each calendar year is at the top of each column. No asset class has consistently offered the best return year in and year out.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 mouse]: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For example, let’s look at emerging markets. If you invested in 2005, 2006, and/or 2007 you’d be feeling pretty good. But what if you had put all of your money into emerging market stocks in 2008? You wouldn’t be feeling so great by the end of that year.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3FEBE-99DE-4E0E-BF45-BA14564CC7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470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objective: </a:t>
            </a:r>
            <a:r>
              <a:rPr lang="en-US" b="0"/>
              <a:t>show how attempting to time the market doesn’t make sense.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Let us consider three different strategies.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Some investors may choose to chase the winners. That is, they invest in last year’s best-performing asset class.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Others may choose to chase the losers, investing in last year’s worst performing asset class.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The last strategy is asset allocation, investing consistently across several asset classes in equal proportion each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Which strategy do you think will be the top performer?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[click mouse 3X]: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helping reduce overall volatility and improving your chances to earn more consistent returns over time, keeping assets properly allocated across several asset classes helps avoid the temptation to try and time the market.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as markets change, your portfolio may need to evolve. Times of volatility offer a great opportunity to reevaluate and possibly rebalance your asset mix.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3FEBE-99DE-4E0E-BF45-BA14564CC7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3563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Remember your investment strategy when markets turn south — and review that plan when emotions are running high.</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10561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solidFill>
                  <a:srgbClr val="000000"/>
                </a:solidFill>
                <a:latin typeface="+mn-lt"/>
              </a:rPr>
              <a:t>Slide objective: </a:t>
            </a:r>
            <a:r>
              <a:rPr lang="en-US" b="0">
                <a:solidFill>
                  <a:srgbClr val="000000"/>
                </a:solidFill>
                <a:latin typeface="+mn-lt"/>
              </a:rPr>
              <a:t>show why it’s important to </a:t>
            </a:r>
            <a:r>
              <a:rPr lang="en-US" b="0" i="0" u="none">
                <a:solidFill>
                  <a:srgbClr val="000000"/>
                </a:solidFill>
                <a:latin typeface="+mn-lt"/>
              </a:rPr>
              <a:t>stay the course by staying invested.</a:t>
            </a:r>
          </a:p>
          <a:p>
            <a:pPr marL="0" indent="0">
              <a:buFont typeface="Arial" panose="020B0604020202020204" pitchFamily="34" charset="0"/>
              <a:buNone/>
            </a:pPr>
            <a:endParaRPr lang="en-US" b="0">
              <a:solidFill>
                <a:srgbClr val="000000"/>
              </a:solidFill>
              <a:latin typeface="+mn-lt"/>
            </a:endParaRPr>
          </a:p>
          <a:p>
            <a:pPr marL="171450" indent="-171450">
              <a:buFont typeface="Arial" panose="020B0604020202020204" pitchFamily="34" charset="0"/>
              <a:buChar char="•"/>
            </a:pPr>
            <a:r>
              <a:rPr lang="en-US" b="0">
                <a:solidFill>
                  <a:srgbClr val="000000"/>
                </a:solidFill>
                <a:latin typeface="+mn-lt"/>
              </a:rPr>
              <a:t>Short-term losses can trigger anxiety, but letting emotions drive your investment decisions may prove costly. One key to living with market volatility is focusing on long-term results rather than the daily bumps along the way. Staying the course can be difficult, but it can also create opportunities.</a:t>
            </a:r>
          </a:p>
          <a:p>
            <a:endParaRPr lang="en-US" b="0">
              <a:solidFill>
                <a:srgbClr val="000000"/>
              </a:solidFill>
              <a:latin typeface="+mn-lt"/>
            </a:endParaRPr>
          </a:p>
          <a:p>
            <a:pPr marL="171450" indent="-171450">
              <a:buFont typeface="Arial" panose="020B0604020202020204" pitchFamily="34" charset="0"/>
              <a:buChar char="•"/>
            </a:pPr>
            <a:r>
              <a:rPr lang="en-US" b="0">
                <a:solidFill>
                  <a:srgbClr val="000000"/>
                </a:solidFill>
                <a:latin typeface="+mn-lt"/>
              </a:rPr>
              <a:t>In the chart, the blue bars represent the largest declines from a peak (high) to a trough (low) that occurred each year. Despite intra-year volatility, the S&amp;P 500 Index had positive year-end total returns in 25 out of 32 years from Jan. 1, 1988 to Dec. 31, 2019. </a:t>
            </a:r>
          </a:p>
          <a:p>
            <a:endParaRPr lang="en-US" b="0">
              <a:solidFill>
                <a:srgbClr val="000000"/>
              </a:solidFill>
              <a:latin typeface="+mn-lt"/>
            </a:endParaRPr>
          </a:p>
          <a:p>
            <a:r>
              <a:rPr lang="en-US" sz="1200" b="1">
                <a:solidFill>
                  <a:srgbClr val="000000"/>
                </a:solidFill>
                <a:latin typeface="+mn-lt"/>
                <a:cs typeface="Arial" panose="020B0604020202020204" pitchFamily="34" charset="0"/>
              </a:rPr>
              <a:t>Transition:  </a:t>
            </a:r>
          </a:p>
          <a:p>
            <a:pPr marL="171450" indent="-171450">
              <a:buFont typeface="Arial" panose="020B0604020202020204" pitchFamily="34" charset="0"/>
              <a:buChar char="•"/>
            </a:pPr>
            <a:r>
              <a:rPr lang="en-US" sz="1200" b="0">
                <a:solidFill>
                  <a:srgbClr val="000000"/>
                </a:solidFill>
                <a:latin typeface="+mn-lt"/>
                <a:cs typeface="Arial" panose="020B0604020202020204" pitchFamily="34" charset="0"/>
              </a:rPr>
              <a:t>Volatility, while challenging, can represent some of the greatest opportunities to buy.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a:solidFill>
                <a:srgbClr val="005598"/>
              </a:solidFill>
              <a:latin typeface="+mn-lt"/>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6A3FEBE-99DE-4E0E-BF45-BA14564CC709}" type="slidenum">
              <a:rPr lang="en-US" smtClean="0"/>
              <a:t>27</a:t>
            </a:fld>
            <a:endParaRPr lang="en-US"/>
          </a:p>
        </p:txBody>
      </p:sp>
    </p:spTree>
    <p:extLst>
      <p:ext uri="{BB962C8B-B14F-4D97-AF65-F5344CB8AC3E}">
        <p14:creationId xmlns:p14="http://schemas.microsoft.com/office/powerpoint/2010/main" val="3695324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a:t>Slide objective: </a:t>
            </a:r>
            <a:r>
              <a:rPr lang="en-US" b="0"/>
              <a:t>show how dollar cost averaging may make it easier for investors to cope with volatility.</a:t>
            </a:r>
          </a:p>
          <a:p>
            <a:pPr marL="0" indent="0">
              <a:buFont typeface="Arial" panose="020B0604020202020204" pitchFamily="34" charset="0"/>
              <a:buNone/>
            </a:pPr>
            <a:endParaRPr lang="en-US" b="0"/>
          </a:p>
          <a:p>
            <a:pPr marL="171450" indent="-171450">
              <a:buFont typeface="Arial" panose="020B0604020202020204" pitchFamily="34" charset="0"/>
              <a:buChar char="•"/>
            </a:pPr>
            <a:r>
              <a:rPr lang="en-US" b="0"/>
              <a:t>Most people are quick to agree that mustering the discipline to make purchases during a volatile market can be difficult for some. </a:t>
            </a:r>
          </a:p>
          <a:p>
            <a:pPr marL="171450" indent="-171450">
              <a:buFont typeface="Arial" panose="020B0604020202020204" pitchFamily="34" charset="0"/>
              <a:buChar char="•"/>
            </a:pPr>
            <a:r>
              <a:rPr lang="en-US" b="0"/>
              <a:t>Simply put, dollar cost averaging is committing a fixed amount of money at regular intervals to an investment.    </a:t>
            </a:r>
          </a:p>
          <a:p>
            <a:r>
              <a:rPr lang="en-US"/>
              <a:t> </a:t>
            </a:r>
            <a:endParaRPr lang="en-US" b="1"/>
          </a:p>
          <a:p>
            <a:r>
              <a:rPr lang="en-US" b="1"/>
              <a:t>[Click Mouse]: </a:t>
            </a:r>
          </a:p>
          <a:p>
            <a:pPr marL="171450" indent="-171450">
              <a:buFont typeface="Arial" panose="020B0604020202020204" pitchFamily="34" charset="0"/>
              <a:buChar char="•"/>
            </a:pPr>
            <a:r>
              <a:rPr lang="en-US" b="0"/>
              <a:t>Let’s look at an example of a $500 monthly investment.</a:t>
            </a:r>
          </a:p>
          <a:p>
            <a:pPr marL="171450" indent="-171450">
              <a:buFont typeface="Arial" panose="020B0604020202020204" pitchFamily="34" charset="0"/>
              <a:buChar char="•"/>
            </a:pPr>
            <a:r>
              <a:rPr lang="en-US" b="0"/>
              <a:t>As you can see, you buy more shares when prices are low and fewer shares when prices are high.</a:t>
            </a:r>
          </a:p>
          <a:p>
            <a:pPr marL="171450" indent="-171450">
              <a:buFont typeface="Arial" panose="020B0604020202020204" pitchFamily="34" charset="0"/>
              <a:buChar char="•"/>
            </a:pPr>
            <a:endParaRPr lang="en-US" b="0"/>
          </a:p>
          <a:p>
            <a:pPr marL="0" indent="0">
              <a:buFont typeface="Arial" panose="020B0604020202020204" pitchFamily="34" charset="0"/>
              <a:buNone/>
            </a:pPr>
            <a:r>
              <a:rPr lang="en-US" b="1"/>
              <a:t>[Click Mouse]:</a:t>
            </a:r>
          </a:p>
          <a:p>
            <a:pPr marL="171450" indent="-171450">
              <a:buFont typeface="Arial" panose="020B0604020202020204" pitchFamily="34" charset="0"/>
              <a:buChar char="•"/>
            </a:pPr>
            <a:r>
              <a:rPr lang="en-US" b="0"/>
              <a:t>In this example, your average share price over this 6-month period is $10.00 ($60.00/6 purchases).</a:t>
            </a:r>
          </a:p>
          <a:p>
            <a:pPr marL="171450" indent="-171450">
              <a:buFont typeface="Arial" panose="020B0604020202020204" pitchFamily="34" charset="0"/>
              <a:buChar char="•"/>
            </a:pPr>
            <a:r>
              <a:rPr lang="en-US" b="0"/>
              <a:t>However, your average share cost is $9.77 ($3,000/307.1)</a:t>
            </a:r>
          </a:p>
          <a:p>
            <a:pPr marL="171450" indent="-171450">
              <a:buFont typeface="Arial" panose="020B0604020202020204" pitchFamily="34" charset="0"/>
              <a:buChar char="•"/>
            </a:pPr>
            <a:endParaRPr lang="en-US" b="0"/>
          </a:p>
          <a:p>
            <a:pPr marL="0" indent="0">
              <a:buFont typeface="Arial" panose="020B0604020202020204" pitchFamily="34" charset="0"/>
              <a:buNone/>
            </a:pPr>
            <a:r>
              <a:rPr lang="en-US" b="1"/>
              <a:t>[Click Mouse]:</a:t>
            </a:r>
          </a:p>
          <a:p>
            <a:pPr marL="171450" indent="-171450">
              <a:buFont typeface="Arial" panose="020B0604020202020204" pitchFamily="34" charset="0"/>
              <a:buChar char="•"/>
            </a:pPr>
            <a:r>
              <a:rPr lang="en-US" b="0"/>
              <a:t>The results: The average cost of your shares would be $.23 less than the average price of your shares over that period.</a:t>
            </a:r>
          </a:p>
          <a:p>
            <a:endParaRPr lang="en-US" b="0"/>
          </a:p>
          <a:p>
            <a:pPr marL="171450" indent="-171450">
              <a:buFont typeface="Arial" panose="020B0604020202020204" pitchFamily="34" charset="0"/>
              <a:buChar char="•"/>
            </a:pPr>
            <a:r>
              <a:rPr lang="en-US" b="0"/>
              <a:t>Dollar cost averaging can help reduce anxiety about the investment process. </a:t>
            </a:r>
          </a:p>
          <a:p>
            <a:pPr marL="171450" indent="-171450">
              <a:buFont typeface="Arial" panose="020B0604020202020204" pitchFamily="34" charset="0"/>
              <a:buChar char="•"/>
            </a:pPr>
            <a:r>
              <a:rPr lang="en-US" b="0"/>
              <a:t>Investors should consider their financial ability to continue purchase through periods of low-price levels and economic conditions.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3FEBE-99DE-4E0E-BF45-BA14564CC7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99454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Slide objective: </a:t>
            </a:r>
            <a:r>
              <a:rPr lang="en-US"/>
              <a:t>jumping in and out of the market can be costly.</a:t>
            </a:r>
          </a:p>
          <a:p>
            <a:endParaRPr lang="en-US"/>
          </a:p>
          <a:p>
            <a:pPr marL="171450" indent="-171450">
              <a:buFont typeface="Arial" panose="020B0604020202020204" pitchFamily="34" charset="0"/>
              <a:buChar char="•"/>
            </a:pPr>
            <a:r>
              <a:rPr lang="en-US"/>
              <a:t>When markets become volatile, a lot of people try to guess when stocks will bottom out. In the meantime, they often park their investments in cash. </a:t>
            </a:r>
          </a:p>
          <a:p>
            <a:pPr marL="171450" indent="-171450">
              <a:buFont typeface="Arial" panose="020B0604020202020204" pitchFamily="34" charset="0"/>
              <a:buChar char="•"/>
            </a:pPr>
            <a:r>
              <a:rPr lang="en-US"/>
              <a:t>But, just as many investors are slow to recognize a retreating stock market, many also fail to see an upward trend in the market until after they have missed opportunities for gains. </a:t>
            </a:r>
          </a:p>
          <a:p>
            <a:pPr marL="171450" indent="-171450">
              <a:buFont typeface="Arial" panose="020B0604020202020204" pitchFamily="34" charset="0"/>
              <a:buChar char="•"/>
            </a:pPr>
            <a:r>
              <a:rPr lang="en-US"/>
              <a:t>Missing out on these opportunities can take a big bite out of an investor’s returns.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[click mouse 3x]:</a:t>
            </a:r>
          </a:p>
          <a:p>
            <a:pPr marL="171450" indent="-171450">
              <a:buFont typeface="Arial" panose="020B0604020202020204" pitchFamily="34" charset="0"/>
              <a:buChar char="•"/>
            </a:pPr>
            <a:r>
              <a:rPr lang="en-US"/>
              <a:t>An investor who stayed fully invested and didn’t miss any of the best days would have earned a significantly higher return than those who missed the best 10, 20, or 30 days.</a:t>
            </a:r>
          </a:p>
          <a:p>
            <a:pPr marL="171450" indent="-171450">
              <a:buFont typeface="Arial" panose="020B0604020202020204" pitchFamily="34" charset="0"/>
              <a:buChar char="•"/>
            </a:pPr>
            <a:endParaRPr lang="en-US"/>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3690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rgbClr val="000000"/>
                </a:solidFill>
                <a:effectLst/>
                <a:latin typeface="+mn-lt"/>
                <a:ea typeface="+mn-ea"/>
                <a:cs typeface="+mn-cs"/>
              </a:rPr>
              <a:t>Slide objective: </a:t>
            </a:r>
            <a:r>
              <a:rPr lang="en-US" sz="1200" b="0" i="0" u="none" strike="noStrike" kern="1200" dirty="0">
                <a:solidFill>
                  <a:srgbClr val="000000"/>
                </a:solidFill>
                <a:effectLst/>
                <a:latin typeface="+mn-lt"/>
                <a:ea typeface="+mn-ea"/>
                <a:cs typeface="+mn-cs"/>
              </a:rPr>
              <a:t>review how the market has behaved over the last 10 years.</a:t>
            </a:r>
          </a:p>
          <a:p>
            <a:endParaRPr kumimoji="0" lang="en-US" sz="1200" b="0" i="0" u="none" strike="noStrike" kern="1200" cap="none" spc="0" normalizeH="0" baseline="0" noProof="0" dirty="0">
              <a:ln>
                <a:noFill/>
              </a:ln>
              <a:solidFill>
                <a:srgbClr val="000000"/>
              </a:solidFill>
              <a:effectLst/>
              <a:uLnTx/>
              <a:uFillTx/>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With all the events in the news and related market volatility, investors may be wondering, “how are these events impacting my investments?”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[click mouse]: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This chart shows the growth of the S&amp;P 500 index over the past 10 years through May 31, 2020.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The S&amp;P 500 Index measures the stock performance of 500 large companies listed on stock exchanges in the United States. Although investors can not directly invest in an index, the S&amp;P 500 Index is seen by many as a representation of the US stock market which is why we will be referencing it throughout this presentation.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[click mouse]: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The average annual return of the S&amp;P 500 index over the last 10 years as of 5/31/2020, which includes the current crisis, has been 13.15%.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As you can see, up until recently, we’ve been fortunate to experience a bull market and some investors, who’ve just starting investing recently, have never experienced a significant downturn.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It’s not surprising that investor emotions are running high.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[click mouse]: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Here we are today.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[click mouse] </a:t>
            </a:r>
            <a:r>
              <a:rPr kumimoji="0" lang="en-US" sz="1200" b="0" i="0" u="none" strike="noStrike" kern="1200" cap="none" spc="0" normalizeH="0" baseline="0" noProof="0" dirty="0">
                <a:ln>
                  <a:noFill/>
                </a:ln>
                <a:solidFill>
                  <a:srgbClr val="000000"/>
                </a:solidFill>
                <a:effectLst/>
                <a:uLnTx/>
                <a:uFillTx/>
                <a:latin typeface="+mn-lt"/>
                <a:ea typeface="+mn-ea"/>
                <a:cs typeface="Arial" panose="020B0604020202020204" pitchFamily="34" charset="0"/>
              </a:rPr>
              <a:t>to go to next slide and zoom in on this timeframe. </a:t>
            </a:r>
          </a:p>
        </p:txBody>
      </p:sp>
    </p:spTree>
    <p:extLst>
      <p:ext uri="{BB962C8B-B14F-4D97-AF65-F5344CB8AC3E}">
        <p14:creationId xmlns:p14="http://schemas.microsoft.com/office/powerpoint/2010/main" val="2922878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Slide objective: </a:t>
            </a:r>
            <a:r>
              <a:rPr lang="en-US"/>
              <a:t>jumping in and out of the market can be costly.</a:t>
            </a:r>
          </a:p>
          <a:p>
            <a:endParaRPr lang="en-US"/>
          </a:p>
          <a:p>
            <a:pPr marL="171450" indent="-171450">
              <a:buFont typeface="Arial" panose="020B0604020202020204" pitchFamily="34" charset="0"/>
              <a:buChar char="•"/>
            </a:pPr>
            <a:r>
              <a:rPr lang="en-US"/>
              <a:t>This chart shows the 20 worst trading days and the 20 best trading days of the S&amp;P 500 Index over the last 20 years.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In many cases the best trading day immediately follows the worst trading day illustrating how difficult it is to attempt to time the market.</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364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b="1"/>
              <a:t>Slide objective: </a:t>
            </a:r>
            <a:r>
              <a:rPr lang="en-US" altLang="en-US" b="0"/>
              <a:t>review agenda and key takeaways.</a:t>
            </a:r>
          </a:p>
          <a:p>
            <a:pPr eaLnBrk="1" hangingPunct="1"/>
            <a:endParaRPr lang="en-US" altLang="en-US" b="1"/>
          </a:p>
          <a:p>
            <a:pPr eaLnBrk="1" hangingPunct="1"/>
            <a:r>
              <a:rPr lang="en-US" altLang="en-US" b="1"/>
              <a:t>[click mouse 3X]: </a:t>
            </a:r>
            <a:r>
              <a:rPr lang="en-US" altLang="en-US" b="0"/>
              <a:t>review key takeaways. </a:t>
            </a:r>
          </a:p>
          <a:p>
            <a:pPr marL="171450" indent="-171450" eaLnBrk="1" hangingPunct="1">
              <a:buFont typeface="Arial" panose="020B0604020202020204" pitchFamily="34" charset="0"/>
              <a:buChar char="•"/>
            </a:pPr>
            <a:r>
              <a:rPr lang="en-US" altLang="en-US" b="0"/>
              <a:t>History has shown us that while markets react to shocks in the short term, they have tended to reward patient investors over long periods of time.</a:t>
            </a:r>
          </a:p>
          <a:p>
            <a:pPr marL="171450" indent="-171450" eaLnBrk="1" hangingPunct="1">
              <a:buFont typeface="Arial" panose="020B0604020202020204" pitchFamily="34" charset="0"/>
              <a:buChar char="•"/>
            </a:pPr>
            <a:r>
              <a:rPr lang="en-US" altLang="en-US" b="0"/>
              <a:t>Our emotions affect decision-making ability in times of market volatility. Behavioral biases such as anchoring and loss aversion may lead to some undesirable outcomes.</a:t>
            </a:r>
          </a:p>
          <a:p>
            <a:pPr marL="171450" indent="-171450" eaLnBrk="1" hangingPunct="1">
              <a:buFont typeface="Arial" panose="020B0604020202020204" pitchFamily="34" charset="0"/>
              <a:buChar char="•"/>
            </a:pPr>
            <a:r>
              <a:rPr lang="en-US" altLang="en-US" b="0"/>
              <a:t>Three strategies to help your client’s live with market volatility are stay calm, diversification matters, and remember your investment strategy. </a:t>
            </a:r>
          </a:p>
          <a:p>
            <a:pPr marL="344318" lvl="1" indent="0">
              <a:buFontTx/>
              <a:buNone/>
            </a:pPr>
            <a:endParaRPr lang="en-US" altLang="en-US"/>
          </a:p>
          <a:p>
            <a:pPr marL="171450" lvl="0" indent="-171450">
              <a:buFont typeface="Arial" panose="020B0604020202020204" pitchFamily="34" charset="0"/>
              <a:buChar char="•"/>
            </a:pPr>
            <a:r>
              <a:rPr lang="en-US"/>
              <a:t>I hope our discussion today has helped make sense of the current markets and the behavioral biases that may affect our financial decisions. </a:t>
            </a:r>
          </a:p>
          <a:p>
            <a:pPr marL="171450" lvl="0" indent="-171450">
              <a:buFont typeface="Arial" panose="020B0604020202020204" pitchFamily="34" charset="0"/>
              <a:buChar char="•"/>
            </a:pPr>
            <a:r>
              <a:rPr lang="en-US"/>
              <a:t>I encourage you to meet with your financial advisor to discuss your current plan. </a:t>
            </a:r>
            <a:r>
              <a:rPr lang="en-US" altLang="en-US"/>
              <a:t>Now may be the best time to consider how you might react as the stock market changes in the future. If you can set realistic investment expectations, you may be ready to survive the market’s ups and downs with a greater sense of confidence.</a:t>
            </a:r>
          </a:p>
          <a:p>
            <a:pPr lvl="1" indent="-112882">
              <a:buFontTx/>
              <a:buChar char="•"/>
            </a:pPr>
            <a:endParaRPr lang="en-US" altLang="en-US"/>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EEE SEM 05/17</a:t>
            </a: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86EDCD-14E5-4BA0-8291-F1DB43D39B0D}" type="datetime1">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6/15/2020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8C78F-D33D-2642-8ACA-D372182931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15803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lvl="0"/>
            <a:r>
              <a:rPr lang="en-US" b="1"/>
              <a:t>Slide objective: </a:t>
            </a:r>
            <a:r>
              <a:rPr lang="en-US"/>
              <a:t>your financial advisor can help you.</a:t>
            </a:r>
          </a:p>
          <a:p>
            <a:pPr lvl="0"/>
            <a:endParaRPr lang="en-US"/>
          </a:p>
          <a:p>
            <a:pPr lvl="0"/>
            <a:r>
              <a:rPr lang="en-US"/>
              <a:t>A sudden drop in the market can have dramatically different implications for someone just starting their career compared to someone nearing retirement. What’s important is you understand your situation and your financial strategy.</a:t>
            </a:r>
          </a:p>
          <a:p>
            <a:pPr lvl="0"/>
            <a:endParaRPr lang="en-US"/>
          </a:p>
          <a:p>
            <a:pPr marL="171450" lvl="0" indent="-171450">
              <a:buFont typeface="Arial" panose="020B0604020202020204" pitchFamily="34" charset="0"/>
              <a:buChar char="•"/>
            </a:pPr>
            <a:r>
              <a:rPr lang="en-US"/>
              <a:t>For health-related goals, studies show that people who regularly work with a personal trainer, nutritionist or a doctor are more likely to have success.</a:t>
            </a:r>
          </a:p>
          <a:p>
            <a:pPr marL="171450" lvl="0" indent="-171450">
              <a:buFont typeface="Arial" panose="020B0604020202020204" pitchFamily="34" charset="0"/>
              <a:buChar char="•"/>
            </a:pPr>
            <a:r>
              <a:rPr lang="en-US"/>
              <a:t>Why? Because a personal trainer can help you build a long-term strategy to achieve your goals, keep you motivated and ensure you stay on track with regular training sessions. </a:t>
            </a:r>
          </a:p>
          <a:p>
            <a:pPr lvl="0"/>
            <a:endParaRPr lang="en-US"/>
          </a:p>
          <a:p>
            <a:pPr lvl="0"/>
            <a:r>
              <a:rPr lang="en-US" b="1"/>
              <a:t>[click mouse]:</a:t>
            </a:r>
          </a:p>
          <a:p>
            <a:pPr marL="171450" lvl="0" indent="-171450">
              <a:buFont typeface="Arial" panose="020B0604020202020204" pitchFamily="34" charset="0"/>
              <a:buChar char="•"/>
            </a:pPr>
            <a:r>
              <a:rPr lang="en-US"/>
              <a:t>Similarly, working with your financial professional can help you build a long-term investment strategy, keep emotions and biases in check and stay on track with regular portfolio reviews and adjustments. </a:t>
            </a:r>
          </a:p>
          <a:p>
            <a:pPr marL="171450" lvl="0" indent="-171450">
              <a:buFont typeface="Arial" panose="020B0604020202020204" pitchFamily="34" charset="0"/>
              <a:buChar char="•"/>
            </a:pPr>
            <a:endParaRPr lang="en-US"/>
          </a:p>
          <a:p>
            <a:pPr lvl="0"/>
            <a:endParaRPr lang="en-US"/>
          </a:p>
          <a:p>
            <a:pPr lvl="1"/>
            <a:endParaRPr lang="en-US"/>
          </a:p>
        </p:txBody>
      </p:sp>
      <p:sp>
        <p:nvSpPr>
          <p:cNvPr id="5" name="Slide Image Placeholder 4"/>
          <p:cNvSpPr>
            <a:spLocks noGrp="1" noRot="1" noChangeAspect="1"/>
          </p:cNvSpPr>
          <p:nvPr>
            <p:ph type="sldImg"/>
          </p:nvPr>
        </p:nvSpPr>
        <p:spPr/>
      </p:sp>
    </p:spTree>
    <p:extLst>
      <p:ext uri="{BB962C8B-B14F-4D97-AF65-F5344CB8AC3E}">
        <p14:creationId xmlns:p14="http://schemas.microsoft.com/office/powerpoint/2010/main" val="3970065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884086"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884086"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44796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5307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kern="1200" dirty="0">
                <a:solidFill>
                  <a:schemeClr val="tx1"/>
                </a:solidFill>
                <a:effectLst/>
                <a:latin typeface="+mn-lt"/>
                <a:ea typeface="+mn-ea"/>
                <a:cs typeface="+mn-cs"/>
              </a:rPr>
              <a:t>Slide objective: </a:t>
            </a:r>
            <a:r>
              <a:rPr lang="en-US" sz="1200" b="0" i="0" u="none" strike="noStrike" kern="1200" dirty="0">
                <a:solidFill>
                  <a:schemeClr val="tx1"/>
                </a:solidFill>
                <a:effectLst/>
                <a:latin typeface="+mn-lt"/>
                <a:ea typeface="+mn-ea"/>
                <a:cs typeface="+mn-cs"/>
              </a:rPr>
              <a:t>review how recent shocks are impacting the market.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1"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mn-lt"/>
              </a:rPr>
              <a:t>[click mouse]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12/31/2019 – </a:t>
            </a:r>
            <a:r>
              <a:rPr lang="en-US" sz="1200" kern="1200" dirty="0">
                <a:solidFill>
                  <a:schemeClr val="tx1"/>
                </a:solidFill>
                <a:effectLst/>
                <a:latin typeface="+mn-lt"/>
                <a:ea typeface="+mn-ea"/>
                <a:cs typeface="+mn-cs"/>
              </a:rPr>
              <a:t>Coronavirus disease first reported from Wuhan, China.</a:t>
            </a: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1/20/2020 – </a:t>
            </a:r>
            <a:r>
              <a:rPr lang="en-US" sz="1200" kern="1200" dirty="0">
                <a:solidFill>
                  <a:schemeClr val="tx1"/>
                </a:solidFill>
                <a:effectLst/>
                <a:latin typeface="+mn-lt"/>
                <a:ea typeface="+mn-ea"/>
                <a:cs typeface="+mn-cs"/>
              </a:rPr>
              <a:t>Other countries, including the United States, confirmed cases.</a:t>
            </a: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mn-lt"/>
              </a:rPr>
              <a:t>[click mouse]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1/30/2020 – The World Health Organization (WHO) declared an international public health emergency as cases are reported outside China. Three days later, t</a:t>
            </a:r>
            <a:r>
              <a:rPr lang="en-US" sz="1200" kern="1200" dirty="0">
                <a:solidFill>
                  <a:schemeClr val="tx1"/>
                </a:solidFill>
                <a:effectLst/>
                <a:latin typeface="+mn-lt"/>
                <a:ea typeface="+mn-ea"/>
                <a:cs typeface="+mn-cs"/>
              </a:rPr>
              <a:t>he first coronavirus death was reported outside China.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mn-lt"/>
              </a:rPr>
              <a:t>[click mouse]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2/24/2020 – </a:t>
            </a:r>
            <a:r>
              <a:rPr lang="en-US" sz="1200" kern="1200" dirty="0">
                <a:solidFill>
                  <a:schemeClr val="tx1"/>
                </a:solidFill>
                <a:effectLst/>
                <a:latin typeface="+mn-lt"/>
                <a:ea typeface="+mn-ea"/>
                <a:cs typeface="+mn-cs"/>
              </a:rPr>
              <a:t>The US stock market plummeted over coronavirus fears, after the Dow Jones Industrial Average experienced the worst day in two years.</a:t>
            </a: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mn-lt"/>
              </a:rPr>
              <a:t>[click mouse]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3/11 – 3/12/2020 - The WHO declared COVID-19 a pandemic and the Dow Jones Industrial Average entered bear market territory. One day later, on 3/12/2020, the S&amp;P 500 Index enters bear market territory after President Trump announces travel ban on most of Europe which raised the prospect of a worldwide economic slowdown.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mn-lt"/>
              </a:rPr>
              <a:t>[click mouse]: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3/23 – 3/25 - The Federal Reserve announces new measures to support economy. The UN issues a $2B Global Humanitarian response plan.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mn-lt"/>
              </a:rPr>
              <a:t>[click mouse]: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4/16/2020 – Trump issues guidelines to states aimed at reopening parts of the economy.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mn-lt"/>
              </a:rPr>
              <a:t>[click mouse]: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4/28/2020 – US cases rose above 1 million. US jobless claims reach an all-time high.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mn-lt"/>
              </a:rPr>
              <a:t>[click mouse]: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5/13/2020 – United Nations forecasts the pandemic will shrink the world economy 3.2 percent this year.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mn-lt"/>
              </a:rPr>
              <a:t>[click mouse]: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5/15/2020 - House narrowly passed a $3 trillion coronavirus relief package crafted by Democrats that would include another round of stimulus payments of up to $1,200 per person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latin typeface="+mn-lt"/>
              </a:rPr>
              <a:t>[click mouse]: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5/31/2020 – Restrictions eased in many countries. U.S. protest against police brutality sparks fears of new outbreaks.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It is still too early to tell how the coronavirus pandemic will impact the economy.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mn-lt"/>
              </a:rPr>
              <a:t>However, we do know that volatility can cause investors to act on their emotions and that lessons learned from the past can help in navigating these “uncharted waters.”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latin typeface="+mn-lt"/>
            </a:endParaRPr>
          </a:p>
        </p:txBody>
      </p:sp>
    </p:spTree>
    <p:extLst>
      <p:ext uri="{BB962C8B-B14F-4D97-AF65-F5344CB8AC3E}">
        <p14:creationId xmlns:p14="http://schemas.microsoft.com/office/powerpoint/2010/main" val="662322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a:solidFill>
                  <a:schemeClr val="tx1"/>
                </a:solidFill>
                <a:effectLst/>
                <a:latin typeface="+mn-lt"/>
                <a:ea typeface="+mn-ea"/>
                <a:cs typeface="+mn-cs"/>
              </a:rPr>
              <a:t>Slide objective: </a:t>
            </a:r>
            <a:r>
              <a:rPr lang="en-US" sz="1200" b="0" i="0" u="none" strike="noStrike" kern="1200">
                <a:solidFill>
                  <a:schemeClr val="tx1"/>
                </a:solidFill>
                <a:effectLst/>
                <a:latin typeface="+mn-lt"/>
                <a:ea typeface="+mn-ea"/>
                <a:cs typeface="+mn-cs"/>
              </a:rPr>
              <a:t>to put current shocks into historical perspective.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While most investors know the market goes through cycles, it’s in times like these, when markets are stormy, that emotions are running high.</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A historical view, focusing on relevant research, solid data and proven strategies, can help put current events into perspective.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a:solidFill>
                  <a:schemeClr val="tx1"/>
                </a:solidFill>
                <a:effectLst/>
                <a:latin typeface="+mn-lt"/>
                <a:ea typeface="+mn-ea"/>
                <a:cs typeface="+mn-cs"/>
              </a:rPr>
              <a:t>While the past is not predictive of the future, it does offer valuable perspective.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u="none" strike="noStrike" kern="1200">
                <a:solidFill>
                  <a:schemeClr val="tx1"/>
                </a:solidFill>
                <a:effectLst/>
                <a:latin typeface="+mn-lt"/>
                <a:ea typeface="+mn-ea"/>
                <a:cs typeface="+mn-cs"/>
              </a:rPr>
              <a:t>Transition: </a:t>
            </a:r>
            <a:r>
              <a:rPr lang="en-US" sz="1200" b="0" i="0" u="none" strike="noStrike" kern="1200">
                <a:solidFill>
                  <a:schemeClr val="tx1"/>
                </a:solidFill>
                <a:effectLst/>
                <a:latin typeface="+mn-lt"/>
                <a:ea typeface="+mn-ea"/>
                <a:cs typeface="+mn-cs"/>
              </a:rPr>
              <a:t>Let’s go look at the past.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u="none" strike="noStrike" kern="1200">
              <a:solidFill>
                <a:schemeClr val="tx1"/>
              </a:solidFill>
              <a:effectLst/>
              <a:latin typeface="+mn-lt"/>
              <a:ea typeface="+mn-ea"/>
              <a:cs typeface="+mn-cs"/>
            </a:endParaRPr>
          </a:p>
          <a:p>
            <a:pPr marL="0" indent="0" defTabSz="948507">
              <a:buFont typeface="Arial" panose="020B0604020202020204" pitchFamily="34" charset="0"/>
              <a:buNone/>
              <a:defRPr/>
            </a:pPr>
            <a:r>
              <a:rPr lang="en-US" b="0"/>
              <a:t> </a:t>
            </a:r>
            <a:endParaRPr lang="en-US" sz="1200" b="0" i="0" u="none" strike="noStrike"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801053-3FC1-4728-B571-2CFE087A008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50054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Slide objective: </a:t>
            </a:r>
            <a:r>
              <a:rPr lang="en-US" b="0" dirty="0">
                <a:latin typeface="+mn-lt"/>
              </a:rPr>
              <a:t>show that </a:t>
            </a:r>
            <a:r>
              <a:rPr lang="en-US" dirty="0">
                <a:latin typeface="+mn-lt"/>
              </a:rPr>
              <a:t>bull markets have lasted longer than bear markets.</a:t>
            </a:r>
          </a:p>
          <a:p>
            <a:endParaRPr lang="en-US" dirty="0">
              <a:latin typeface="+mn-lt"/>
            </a:endParaRPr>
          </a:p>
          <a:p>
            <a:pPr marL="171450" indent="-171450">
              <a:buFont typeface="Arial" panose="020B0604020202020204" pitchFamily="34" charset="0"/>
              <a:buChar char="•"/>
            </a:pPr>
            <a:r>
              <a:rPr lang="en-US" dirty="0">
                <a:latin typeface="+mn-lt"/>
              </a:rPr>
              <a:t>This chart shows the growth of the S&amp;P 500 index since 1970. It illustrates the history of bull and bear markets.</a:t>
            </a:r>
          </a:p>
          <a:p>
            <a:pPr marL="0" indent="0">
              <a:buFont typeface="Arial" panose="020B0604020202020204" pitchFamily="34" charset="0"/>
              <a:buNone/>
            </a:pPr>
            <a:endParaRPr lang="en-US" dirty="0">
              <a:latin typeface="+mn-lt"/>
            </a:endParaRPr>
          </a:p>
          <a:p>
            <a:pPr marL="0" indent="0">
              <a:buFont typeface="Arial" panose="020B0604020202020204" pitchFamily="34" charset="0"/>
              <a:buNone/>
            </a:pPr>
            <a:r>
              <a:rPr lang="en-US" b="1" dirty="0">
                <a:latin typeface="+mn-lt"/>
              </a:rPr>
              <a:t>[click mouse]:</a:t>
            </a:r>
          </a:p>
          <a:p>
            <a:pPr marL="171450" indent="-171450">
              <a:buFont typeface="Arial" panose="020B0604020202020204" pitchFamily="34" charset="0"/>
              <a:buChar char="•"/>
            </a:pPr>
            <a:r>
              <a:rPr lang="en-US" sz="1200" dirty="0">
                <a:solidFill>
                  <a:srgbClr val="000000"/>
                </a:solidFill>
                <a:latin typeface="+mn-lt"/>
              </a:rPr>
              <a:t>In this illustration, a bear market is defined as a 20% decline from a peak.</a:t>
            </a:r>
          </a:p>
          <a:p>
            <a:pPr marL="0" indent="0">
              <a:buFont typeface="Arial" panose="020B0604020202020204" pitchFamily="34" charset="0"/>
              <a:buNone/>
            </a:pPr>
            <a:endParaRPr lang="en-US" dirty="0">
              <a:latin typeface="+mn-lt"/>
            </a:endParaRPr>
          </a:p>
          <a:p>
            <a:pPr marL="0" indent="0">
              <a:buFont typeface="Arial" panose="020B0604020202020204" pitchFamily="34" charset="0"/>
              <a:buNone/>
            </a:pPr>
            <a:r>
              <a:rPr lang="en-US" b="1" dirty="0">
                <a:latin typeface="+mn-lt"/>
              </a:rPr>
              <a:t>[click mouse]: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latin typeface="+mn-lt"/>
              </a:rPr>
              <a:t>A bull market starts when the previous contraction has reached its maximum drawdown and continues until another 20% decline or more.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latin typeface="+mn-lt"/>
              </a:rPr>
              <a:t>The last contraction, by above definition, ended on 3/23/2020. However, its still to early to tell how long this crisis will last and what kind of recovery may follow.</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0000"/>
              </a:solidFill>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rgbClr val="000000"/>
                </a:solidFill>
                <a:latin typeface="+mn-lt"/>
              </a:rPr>
              <a:t>Take a look at the big picture, can you </a:t>
            </a:r>
            <a:r>
              <a:rPr lang="en-US" sz="1200" dirty="0">
                <a:solidFill>
                  <a:srgbClr val="000000"/>
                </a:solidFill>
                <a:latin typeface="+mn-lt"/>
              </a:rPr>
              <a:t>draw any conclusions?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solidFill>
                <a:srgbClr val="000000"/>
              </a:solidFill>
              <a:latin typeface="+mn-lt"/>
            </a:endParaRPr>
          </a:p>
          <a:p>
            <a:pPr marL="171450" indent="-171450">
              <a:buFont typeface="Arial" panose="020B0604020202020204" pitchFamily="34" charset="0"/>
              <a:buChar char="•"/>
            </a:pPr>
            <a:r>
              <a:rPr lang="en-US" dirty="0">
                <a:latin typeface="+mn-lt"/>
              </a:rPr>
              <a:t>As you can see bull markets have lasted longer compared to bear markets and the average gain during a bull market was larger than the average loss during a bear market.</a:t>
            </a:r>
          </a:p>
          <a:p>
            <a:endParaRPr lang="en-US" dirty="0">
              <a:latin typeface="+mn-lt"/>
            </a:endParaRPr>
          </a:p>
          <a:p>
            <a:r>
              <a:rPr lang="en-US" sz="1200" b="1" dirty="0">
                <a:solidFill>
                  <a:srgbClr val="000000"/>
                </a:solidFill>
                <a:latin typeface="Arial Narrow" panose="020B060602020203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3FEBE-99DE-4E0E-BF45-BA14564CC7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83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5263" y="754063"/>
            <a:ext cx="6716712" cy="3778250"/>
          </a:xfrm>
        </p:spPr>
      </p:sp>
      <p:sp>
        <p:nvSpPr>
          <p:cNvPr id="3" name="Notes Placeholder 2"/>
          <p:cNvSpPr>
            <a:spLocks noGrp="1"/>
          </p:cNvSpPr>
          <p:nvPr>
            <p:ph type="body" idx="1"/>
          </p:nvPr>
        </p:nvSpPr>
        <p:spPr>
          <a:xfrm>
            <a:off x="685800" y="4808538"/>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Slide objective:</a:t>
            </a:r>
            <a:r>
              <a:rPr lang="en-US" dirty="0">
                <a:latin typeface="+mn-lt"/>
              </a:rPr>
              <a:t> show how bull markets have historically lasted longer than bear markets.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mn-lt"/>
            </a:endParaRPr>
          </a:p>
          <a:p>
            <a:pPr marL="171450" indent="-171450" eaLnBrk="1" hangingPunct="1">
              <a:buFont typeface="Arial" panose="020B0604020202020204" pitchFamily="34" charset="0"/>
              <a:buChar char="•"/>
            </a:pPr>
            <a:r>
              <a:rPr lang="en-US" sz="1200" kern="1200" dirty="0">
                <a:solidFill>
                  <a:schemeClr val="tx1"/>
                </a:solidFill>
                <a:latin typeface="+mn-lt"/>
                <a:ea typeface="+mn-ea"/>
                <a:cs typeface="+mn-cs"/>
              </a:rPr>
              <a:t>In fact over this period, the average bull market rose 402.8% and lasted 7 years, 4 months while the average bear market fell -42% and lasted 13 months.</a:t>
            </a:r>
          </a:p>
        </p:txBody>
      </p:sp>
      <p:sp>
        <p:nvSpPr>
          <p:cNvPr id="4" name="Date Placeholder 3"/>
          <p:cNvSpPr>
            <a:spLocks noGrp="1"/>
          </p:cNvSpPr>
          <p:nvPr>
            <p:ph type="dt" idx="10"/>
          </p:nvPr>
        </p:nvSpPr>
        <p:spPr/>
        <p:txBody>
          <a:bodyPr/>
          <a:lstStyle/>
          <a:p>
            <a:pPr marL="0" marR="0" lvl="0" indent="0" algn="r" defTabSz="948321" rtl="0" eaLnBrk="1" fontAlgn="base" latinLnBrk="0" hangingPunct="1">
              <a:lnSpc>
                <a:spcPct val="100000"/>
              </a:lnSpc>
              <a:spcBef>
                <a:spcPct val="0"/>
              </a:spcBef>
              <a:spcAft>
                <a:spcPct val="0"/>
              </a:spcAft>
              <a:buClrTx/>
              <a:buSzTx/>
              <a:buFontTx/>
              <a:buNone/>
              <a:tabLst/>
              <a:defRPr/>
            </a:pPr>
            <a:fld id="{8887556D-6417-4CA0-8D70-EDC46F943FDA}" type="datetime8">
              <a:rPr kumimoji="0" lang="en-GB"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48321" rtl="0" eaLnBrk="1" fontAlgn="base" latinLnBrk="0" hangingPunct="1">
                <a:lnSpc>
                  <a:spcPct val="100000"/>
                </a:lnSpc>
                <a:spcBef>
                  <a:spcPct val="0"/>
                </a:spcBef>
                <a:spcAft>
                  <a:spcPct val="0"/>
                </a:spcAft>
                <a:buClrTx/>
                <a:buSzTx/>
                <a:buFontTx/>
                <a:buNone/>
                <a:tabLst/>
                <a:defRPr/>
              </a:pPr>
              <a:t>15/06/2020 08:34</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48321"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t>Insert Lit Code Here</a:t>
            </a:r>
          </a:p>
        </p:txBody>
      </p:sp>
      <p:sp>
        <p:nvSpPr>
          <p:cNvPr id="6" name="Slide Number Placeholder 5"/>
          <p:cNvSpPr>
            <a:spLocks noGrp="1"/>
          </p:cNvSpPr>
          <p:nvPr>
            <p:ph type="sldNum" sz="quarter" idx="12"/>
          </p:nvPr>
        </p:nvSpPr>
        <p:spPr/>
        <p:txBody>
          <a:bodyPr/>
          <a:lstStyle/>
          <a:p>
            <a:pPr marL="0" marR="0" lvl="0" indent="0" algn="r" defTabSz="948321" rtl="0" eaLnBrk="1" fontAlgn="base" latinLnBrk="0" hangingPunct="1">
              <a:lnSpc>
                <a:spcPct val="100000"/>
              </a:lnSpc>
              <a:spcBef>
                <a:spcPct val="0"/>
              </a:spcBef>
              <a:spcAft>
                <a:spcPct val="0"/>
              </a:spcAft>
              <a:buClrTx/>
              <a:buSzTx/>
              <a:buFontTx/>
              <a:buNone/>
              <a:tabLst/>
              <a:defRPr/>
            </a:pPr>
            <a:fld id="{148B1DF0-CE2D-474A-A668-82BB88C02E04}"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48321" rtl="0" eaLnBrk="1" fontAlgn="base" latinLnBrk="0" hangingPunct="1">
                <a:lnSpc>
                  <a:spcPct val="100000"/>
                </a:lnSpc>
                <a:spcBef>
                  <a:spcPct val="0"/>
                </a:spcBef>
                <a:spcAft>
                  <a:spcPct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382999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solidFill>
                  <a:srgbClr val="000000"/>
                </a:solidFill>
                <a:latin typeface="+mn-lt"/>
              </a:rPr>
              <a:t>Slide objective: </a:t>
            </a:r>
            <a:r>
              <a:rPr lang="en-US" b="0">
                <a:solidFill>
                  <a:srgbClr val="000000"/>
                </a:solidFill>
                <a:latin typeface="+mn-lt"/>
                <a:cs typeface="Arial" panose="020B0604020202020204" pitchFamily="34" charset="0"/>
              </a:rPr>
              <a:t>market downturns happen frequently but don’t last forever.</a:t>
            </a:r>
          </a:p>
          <a:p>
            <a:endParaRPr lang="en-US" b="0">
              <a:solidFill>
                <a:srgbClr val="000000"/>
              </a:solidFill>
              <a:latin typeface="+mn-lt"/>
              <a:cs typeface="Arial" panose="020B0604020202020204" pitchFamily="34" charset="0"/>
            </a:endParaRPr>
          </a:p>
          <a:p>
            <a:pPr marL="171450" indent="-171450">
              <a:buFont typeface="Arial" panose="020B0604020202020204" pitchFamily="34" charset="0"/>
              <a:buChar char="•"/>
            </a:pPr>
            <a:r>
              <a:rPr lang="en-US" b="0">
                <a:solidFill>
                  <a:srgbClr val="000000"/>
                </a:solidFill>
                <a:latin typeface="+mn-lt"/>
                <a:cs typeface="Arial" panose="020B0604020202020204" pitchFamily="34" charset="0"/>
              </a:rPr>
              <a:t>This history of bulls and bears tells us that market declines are just a part of investing. They are inevitable. They happen frequently but don’t last forever.</a:t>
            </a:r>
          </a:p>
          <a:p>
            <a:endParaRPr lang="en-US" b="0">
              <a:solidFill>
                <a:srgbClr val="000000"/>
              </a:solidFill>
              <a:latin typeface="+mn-lt"/>
              <a:cs typeface="Arial" panose="020B0604020202020204" pitchFamily="34" charset="0"/>
            </a:endParaRPr>
          </a:p>
          <a:p>
            <a:r>
              <a:rPr lang="en-US" b="0">
                <a:solidFill>
                  <a:srgbClr val="000000"/>
                </a:solidFill>
                <a:latin typeface="+mn-lt"/>
                <a:cs typeface="Arial" panose="020B0604020202020204" pitchFamily="34" charset="0"/>
              </a:rPr>
              <a:t>For example: </a:t>
            </a:r>
          </a:p>
          <a:p>
            <a:r>
              <a:rPr lang="en-US" b="1">
                <a:solidFill>
                  <a:srgbClr val="000000"/>
                </a:solidFill>
                <a:latin typeface="+mn-lt"/>
                <a:cs typeface="Arial" panose="020B0604020202020204" pitchFamily="34" charset="0"/>
              </a:rPr>
              <a:t>[click mouse]:</a:t>
            </a:r>
          </a:p>
          <a:p>
            <a:pPr marL="171450" indent="-171450">
              <a:buFont typeface="Arial" panose="020B0604020202020204" pitchFamily="34" charset="0"/>
              <a:buChar char="•"/>
            </a:pPr>
            <a:r>
              <a:rPr lang="en-US" b="0">
                <a:solidFill>
                  <a:srgbClr val="000000"/>
                </a:solidFill>
                <a:latin typeface="+mn-lt"/>
                <a:cs typeface="Arial" panose="020B0604020202020204" pitchFamily="34" charset="0"/>
              </a:rPr>
              <a:t>Market corrections of 5% or more has historically happened once every 10 months.</a:t>
            </a:r>
          </a:p>
          <a:p>
            <a:pPr marL="171450" indent="-171450">
              <a:buFont typeface="Arial" panose="020B0604020202020204" pitchFamily="34" charset="0"/>
              <a:buChar char="•"/>
            </a:pPr>
            <a:r>
              <a:rPr lang="en-US" b="0">
                <a:solidFill>
                  <a:srgbClr val="000000"/>
                </a:solidFill>
                <a:latin typeface="+mn-lt"/>
                <a:cs typeface="Arial" panose="020B0604020202020204" pitchFamily="34" charset="0"/>
              </a:rPr>
              <a:t>In fact, the last market correction of 5% or more was in August 2019.</a:t>
            </a:r>
          </a:p>
          <a:p>
            <a:pPr marL="0" indent="0">
              <a:buFont typeface="Arial" panose="020B0604020202020204" pitchFamily="34" charset="0"/>
              <a:buNone/>
            </a:pPr>
            <a:r>
              <a:rPr lang="en-US" b="1">
                <a:solidFill>
                  <a:srgbClr val="000000"/>
                </a:solidFill>
                <a:latin typeface="+mn-lt"/>
                <a:cs typeface="Arial" panose="020B0604020202020204" pitchFamily="34" charset="0"/>
              </a:rPr>
              <a:t>[click mouse]:</a:t>
            </a:r>
          </a:p>
          <a:p>
            <a:pPr marL="171450" indent="-171450">
              <a:buFont typeface="Arial" panose="020B0604020202020204" pitchFamily="34" charset="0"/>
              <a:buChar char="•"/>
            </a:pPr>
            <a:r>
              <a:rPr lang="en-US" b="0">
                <a:solidFill>
                  <a:srgbClr val="000000"/>
                </a:solidFill>
                <a:latin typeface="+mn-lt"/>
                <a:cs typeface="Arial" panose="020B0604020202020204" pitchFamily="34" charset="0"/>
              </a:rPr>
              <a:t>A market correction of 10% or more has historically happened once every 2 years.</a:t>
            </a:r>
          </a:p>
          <a:p>
            <a:pPr marL="0" indent="0">
              <a:buFont typeface="Arial" panose="020B0604020202020204" pitchFamily="34" charset="0"/>
              <a:buNone/>
            </a:pPr>
            <a:r>
              <a:rPr lang="en-US" b="1">
                <a:solidFill>
                  <a:srgbClr val="000000"/>
                </a:solidFill>
                <a:latin typeface="+mn-lt"/>
                <a:cs typeface="Arial" panose="020B0604020202020204" pitchFamily="34" charset="0"/>
              </a:rPr>
              <a:t>[click mouse]:</a:t>
            </a:r>
          </a:p>
          <a:p>
            <a:pPr marL="171450" indent="-171450">
              <a:buFont typeface="Arial" panose="020B0604020202020204" pitchFamily="34" charset="0"/>
              <a:buChar char="•"/>
            </a:pPr>
            <a:r>
              <a:rPr lang="en-US" b="0">
                <a:solidFill>
                  <a:srgbClr val="000000"/>
                </a:solidFill>
                <a:latin typeface="+mn-lt"/>
                <a:cs typeface="Arial" panose="020B0604020202020204" pitchFamily="34" charset="0"/>
              </a:rPr>
              <a:t>A market correction of 15% or more has historically happened once every 4 years.</a:t>
            </a:r>
          </a:p>
          <a:p>
            <a:pPr marL="0" indent="0">
              <a:buFont typeface="Arial" panose="020B0604020202020204" pitchFamily="34" charset="0"/>
              <a:buNone/>
            </a:pPr>
            <a:r>
              <a:rPr lang="en-US" b="1">
                <a:solidFill>
                  <a:srgbClr val="000000"/>
                </a:solidFill>
                <a:latin typeface="+mn-lt"/>
                <a:cs typeface="Arial" panose="020B0604020202020204" pitchFamily="34" charset="0"/>
              </a:rPr>
              <a:t>[click mouse]: </a:t>
            </a:r>
          </a:p>
          <a:p>
            <a:pPr marL="171450" indent="-171450">
              <a:buFont typeface="Arial" panose="020B0604020202020204" pitchFamily="34" charset="0"/>
              <a:buChar char="•"/>
            </a:pPr>
            <a:r>
              <a:rPr lang="en-US" b="0">
                <a:solidFill>
                  <a:srgbClr val="000000"/>
                </a:solidFill>
                <a:latin typeface="+mn-lt"/>
                <a:cs typeface="Arial" panose="020B0604020202020204" pitchFamily="34" charset="0"/>
              </a:rPr>
              <a:t>A market correction of 20% or more, which is considered by many to be bear market territory, has historically happened once every 8 years.</a:t>
            </a:r>
          </a:p>
          <a:p>
            <a:pPr marL="171450" indent="-171450">
              <a:buFont typeface="Arial" panose="020B0604020202020204" pitchFamily="34" charset="0"/>
              <a:buChar char="•"/>
            </a:pPr>
            <a:r>
              <a:rPr lang="en-US" b="0">
                <a:solidFill>
                  <a:srgbClr val="000000"/>
                </a:solidFill>
                <a:latin typeface="+mn-lt"/>
                <a:cs typeface="Arial" panose="020B0604020202020204" pitchFamily="34" charset="0"/>
              </a:rPr>
              <a:t>As you saw with the bull and bear chart, following each historical correction, the market bounced back.</a:t>
            </a:r>
          </a:p>
          <a:p>
            <a:endParaRPr lang="en-US" b="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3FEBE-99DE-4E0E-BF45-BA14564CC7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9202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613400" cy="3600450"/>
          </a:xfrm>
        </p:spPr>
        <p:txBody>
          <a:bodyPr/>
          <a:lstStyle/>
          <a:p>
            <a:r>
              <a:rPr lang="en-US" sz="1100" b="1" i="0" u="none" strike="noStrike" kern="1200" dirty="0">
                <a:solidFill>
                  <a:schemeClr val="tx1"/>
                </a:solidFill>
                <a:effectLst/>
                <a:latin typeface="+mn-lt"/>
                <a:ea typeface="+mn-ea"/>
                <a:cs typeface="+mn-cs"/>
              </a:rPr>
              <a:t>Slide objective</a:t>
            </a:r>
            <a:r>
              <a:rPr lang="en-US" sz="1100" b="0" i="0" u="none" strike="noStrike" kern="1200" dirty="0">
                <a:solidFill>
                  <a:schemeClr val="tx1"/>
                </a:solidFill>
                <a:effectLst/>
                <a:latin typeface="+mn-lt"/>
                <a:ea typeface="+mn-ea"/>
                <a:cs typeface="+mn-cs"/>
              </a:rPr>
              <a:t>: provide a historical perspective on past smaller epidemics and build awareness on how COVID-19 is different.</a:t>
            </a:r>
          </a:p>
          <a:p>
            <a:r>
              <a:rPr lang="en-US" sz="1100" b="0" i="0" u="none" strike="noStrike" kern="1200" dirty="0">
                <a:solidFill>
                  <a:schemeClr val="tx1"/>
                </a:solidFill>
                <a:effectLst/>
                <a:latin typeface="+mn-lt"/>
                <a:ea typeface="+mn-ea"/>
                <a:cs typeface="+mn-cs"/>
              </a:rPr>
              <a:t> </a:t>
            </a:r>
          </a:p>
          <a:p>
            <a:pPr marL="171450" indent="-171450">
              <a:buFont typeface="Arial" panose="020B0604020202020204" pitchFamily="34" charset="0"/>
              <a:buChar char="•"/>
            </a:pPr>
            <a:r>
              <a:rPr lang="en-US" sz="1100" b="0" i="0" u="none" strike="noStrike" kern="1200" dirty="0">
                <a:solidFill>
                  <a:schemeClr val="tx1"/>
                </a:solidFill>
                <a:effectLst/>
                <a:latin typeface="+mn-lt"/>
                <a:ea typeface="+mn-ea"/>
                <a:cs typeface="+mn-cs"/>
              </a:rPr>
              <a:t>But what about the history of smaller viral epidemics.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dirty="0">
                <a:solidFill>
                  <a:schemeClr val="tx1"/>
                </a:solidFill>
                <a:effectLst/>
                <a:latin typeface="+mn-lt"/>
                <a:ea typeface="+mn-ea"/>
                <a:cs typeface="+mn-cs"/>
              </a:rPr>
              <a:t>Smaller viral outbreaks are not new to the markets. While markets reacted to the news events in the short term, they have tended to reward patient investors over long periods of time. </a:t>
            </a:r>
          </a:p>
          <a:p>
            <a:pPr marL="0" indent="0">
              <a:buFont typeface="Arial" panose="020B0604020202020204" pitchFamily="34" charset="0"/>
              <a:buNone/>
            </a:pPr>
            <a:r>
              <a:rPr lang="en-US" sz="1100" b="1" i="0" u="none" strike="noStrike" kern="1200" dirty="0">
                <a:solidFill>
                  <a:schemeClr val="tx1"/>
                </a:solidFill>
                <a:effectLst/>
                <a:latin typeface="+mn-lt"/>
                <a:ea typeface="+mn-ea"/>
                <a:cs typeface="+mn-cs"/>
              </a:rPr>
              <a:t>[click mouse]: </a:t>
            </a:r>
            <a:r>
              <a:rPr lang="en-US" sz="1100" b="0" i="0" u="none" strike="noStrike" kern="1200" dirty="0">
                <a:solidFill>
                  <a:schemeClr val="tx1"/>
                </a:solidFill>
                <a:effectLst/>
                <a:latin typeface="+mn-lt"/>
                <a:ea typeface="+mn-ea"/>
                <a:cs typeface="+mn-cs"/>
              </a:rPr>
              <a:t>For example:</a:t>
            </a:r>
          </a:p>
          <a:p>
            <a:pPr marL="171450" indent="-171450">
              <a:buFont typeface="Arial" panose="020B0604020202020204" pitchFamily="34" charset="0"/>
              <a:buChar char="•"/>
            </a:pPr>
            <a:r>
              <a:rPr lang="en-US" sz="1100" b="0" i="0" u="none" strike="noStrike" kern="1200" dirty="0">
                <a:solidFill>
                  <a:schemeClr val="tx1"/>
                </a:solidFill>
                <a:effectLst/>
                <a:latin typeface="+mn-lt"/>
                <a:ea typeface="+mn-ea"/>
                <a:cs typeface="+mn-cs"/>
              </a:rPr>
              <a:t>In 2003, SARS saw 8,000 people infected. It was brought to an end by good hygiene (hand-washing) and environmental factors (warming temperatures). It burnt out when enough people became infected to build an immunity to the disease.</a:t>
            </a:r>
          </a:p>
          <a:p>
            <a:pPr marL="0" indent="0">
              <a:buFont typeface="Arial" panose="020B0604020202020204" pitchFamily="34" charset="0"/>
              <a:buNone/>
            </a:pPr>
            <a:r>
              <a:rPr lang="en-US" sz="1100" b="1" i="0" u="none" strike="noStrike" kern="1200" dirty="0">
                <a:solidFill>
                  <a:schemeClr val="tx1"/>
                </a:solidFill>
                <a:effectLst/>
                <a:latin typeface="+mn-lt"/>
                <a:ea typeface="+mn-ea"/>
                <a:cs typeface="+mn-cs"/>
              </a:rPr>
              <a:t>[click mouse]:</a:t>
            </a:r>
          </a:p>
          <a:p>
            <a:pPr marL="171450" indent="-171450">
              <a:buFont typeface="Arial" panose="020B0604020202020204" pitchFamily="34" charset="0"/>
              <a:buChar char="•"/>
            </a:pPr>
            <a:r>
              <a:rPr lang="en-US" sz="1100" b="0" i="0" u="none" strike="noStrike" kern="1200" dirty="0">
                <a:solidFill>
                  <a:schemeClr val="tx1"/>
                </a:solidFill>
                <a:effectLst/>
                <a:latin typeface="+mn-lt"/>
                <a:ea typeface="+mn-ea"/>
                <a:cs typeface="+mn-cs"/>
              </a:rPr>
              <a:t>In 2009, there was the swine flu.</a:t>
            </a:r>
          </a:p>
          <a:p>
            <a:pPr marL="0" indent="0">
              <a:buFont typeface="Arial" panose="020B0604020202020204" pitchFamily="34" charset="0"/>
              <a:buNone/>
            </a:pPr>
            <a:r>
              <a:rPr lang="en-US" sz="1100" b="1" i="0" u="none" strike="noStrike" kern="1200" dirty="0">
                <a:solidFill>
                  <a:schemeClr val="tx1"/>
                </a:solidFill>
                <a:effectLst/>
                <a:latin typeface="+mn-lt"/>
                <a:ea typeface="+mn-ea"/>
                <a:cs typeface="+mn-cs"/>
              </a:rPr>
              <a:t>[click mouse]:</a:t>
            </a:r>
          </a:p>
          <a:p>
            <a:pPr marL="171450" indent="-171450">
              <a:buFont typeface="Arial" panose="020B0604020202020204" pitchFamily="34" charset="0"/>
              <a:buChar char="•"/>
            </a:pPr>
            <a:r>
              <a:rPr lang="en-US" sz="1100" b="0" i="0" u="none" strike="noStrike" kern="1200" dirty="0">
                <a:solidFill>
                  <a:schemeClr val="tx1"/>
                </a:solidFill>
                <a:effectLst/>
                <a:latin typeface="+mn-lt"/>
                <a:ea typeface="+mn-ea"/>
                <a:cs typeface="+mn-cs"/>
              </a:rPr>
              <a:t>In 2014, Ebola in West Africa ended with human intervention, when the WHO declared a coordinated international response. Countries worked together to administer to the sick, and when a second outbreak occurred in 2018, treatments developed from the first outbreak were offered to patients.</a:t>
            </a:r>
          </a:p>
          <a:p>
            <a:pPr marL="0" indent="0">
              <a:buFont typeface="Arial" panose="020B0604020202020204" pitchFamily="34" charset="0"/>
              <a:buNone/>
            </a:pPr>
            <a:r>
              <a:rPr lang="en-US" sz="1100" b="1" i="0" u="none" strike="noStrike" kern="1200" dirty="0">
                <a:solidFill>
                  <a:schemeClr val="tx1"/>
                </a:solidFill>
                <a:effectLst/>
                <a:latin typeface="+mn-lt"/>
                <a:ea typeface="+mn-ea"/>
                <a:cs typeface="+mn-cs"/>
              </a:rPr>
              <a:t>[click mouse]:</a:t>
            </a:r>
          </a:p>
          <a:p>
            <a:pPr marL="171450" indent="-171450">
              <a:buFont typeface="Arial" panose="020B0604020202020204" pitchFamily="34" charset="0"/>
              <a:buChar char="•"/>
            </a:pPr>
            <a:r>
              <a:rPr lang="en-US" sz="1100" b="0" i="0" u="none" strike="noStrike" kern="1200">
                <a:solidFill>
                  <a:schemeClr val="tx1"/>
                </a:solidFill>
                <a:effectLst/>
                <a:latin typeface="+mn-lt"/>
                <a:ea typeface="+mn-ea"/>
                <a:cs typeface="+mn-cs"/>
              </a:rPr>
              <a:t>In 2016, </a:t>
            </a:r>
            <a:r>
              <a:rPr lang="en-US" sz="1100" b="0" i="0" u="none" strike="noStrike" kern="1200" dirty="0">
                <a:solidFill>
                  <a:schemeClr val="tx1"/>
                </a:solidFill>
                <a:effectLst/>
                <a:latin typeface="+mn-lt"/>
                <a:ea typeface="+mn-ea"/>
                <a:cs typeface="+mn-cs"/>
              </a:rPr>
              <a:t>there was the Zika virus.</a:t>
            </a:r>
          </a:p>
          <a:p>
            <a:pPr marL="0" indent="0">
              <a:buFont typeface="Arial" panose="020B0604020202020204" pitchFamily="34" charset="0"/>
              <a:buNone/>
            </a:pPr>
            <a:r>
              <a:rPr lang="en-US" sz="1100" b="1" i="0" u="none" strike="noStrike" kern="1200" dirty="0">
                <a:solidFill>
                  <a:schemeClr val="tx1"/>
                </a:solidFill>
                <a:effectLst/>
                <a:latin typeface="+mn-lt"/>
                <a:ea typeface="+mn-ea"/>
                <a:cs typeface="+mn-cs"/>
              </a:rPr>
              <a:t>[click mouse]: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dirty="0">
                <a:solidFill>
                  <a:schemeClr val="tx1"/>
                </a:solidFill>
                <a:effectLst/>
                <a:latin typeface="+mn-lt"/>
                <a:ea typeface="+mn-ea"/>
                <a:cs typeface="+mn-cs"/>
              </a:rPr>
              <a:t>And that brings us to today.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dirty="0">
                <a:solidFill>
                  <a:schemeClr val="tx1"/>
                </a:solidFill>
                <a:effectLst/>
                <a:latin typeface="+mn-lt"/>
                <a:ea typeface="+mn-ea"/>
                <a:cs typeface="+mn-cs"/>
              </a:rPr>
              <a:t>There is nothing exactly like this COVID-19.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dirty="0">
                <a:solidFill>
                  <a:schemeClr val="tx1"/>
                </a:solidFill>
                <a:effectLst/>
                <a:latin typeface="+mn-lt"/>
                <a:ea typeface="+mn-ea"/>
                <a:cs typeface="+mn-cs"/>
              </a:rPr>
              <a:t>COVID-19 is unprecedented. Or in other words, it’s different.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dirty="0">
                <a:solidFill>
                  <a:schemeClr val="tx1"/>
                </a:solidFill>
                <a:effectLst/>
                <a:latin typeface="+mn-lt"/>
                <a:ea typeface="+mn-ea"/>
                <a:cs typeface="+mn-cs"/>
              </a:rPr>
              <a:t>It’s different than past epidemics and past global economic crisis in that it has caused a global economic disruption, triggering responses by governments around the world. It has severely restricted economic activity and travel globally.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u="none" strike="noStrike" kern="1200" dirty="0">
                <a:solidFill>
                  <a:schemeClr val="tx1"/>
                </a:solidFill>
                <a:effectLst/>
                <a:latin typeface="+mn-lt"/>
                <a:ea typeface="+mn-ea"/>
                <a:cs typeface="+mn-cs"/>
              </a:rPr>
              <a:t>We don’t know yet how everything is going to play out.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3FEBE-99DE-4E0E-BF45-BA14564CC7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086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ags" Target="../tags/tag15.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17.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0.xml"/><Relationship Id="rId1" Type="http://schemas.openxmlformats.org/officeDocument/2006/relationships/tags" Target="../tags/tag20.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3.xml"/><Relationship Id="rId1" Type="http://schemas.openxmlformats.org/officeDocument/2006/relationships/tags" Target="../tags/tag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ags" Target="../tags/tag26.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19.xml"/><Relationship Id="rId1" Type="http://schemas.openxmlformats.org/officeDocument/2006/relationships/tags" Target="../tags/tag2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89.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1.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21.xml"/><Relationship Id="rId1" Type="http://schemas.openxmlformats.org/officeDocument/2006/relationships/tags" Target="../tags/tag32.xml"/></Relationships>
</file>

<file path=ppt/slideLayouts/_rels/slideLayout95.xml.rels><?xml version="1.0" encoding="UTF-8" standalone="yes"?>
<Relationships xmlns="http://schemas.openxmlformats.org/package/2006/relationships"><Relationship Id="rId2" Type="http://schemas.openxmlformats.org/officeDocument/2006/relationships/slideMaster" Target="../slideMasters/slideMaster21.xml"/><Relationship Id="rId1" Type="http://schemas.openxmlformats.org/officeDocument/2006/relationships/tags" Target="../tags/tag3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2F386-ACC7-4468-A8A1-43A6E6A9AF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20D2D3-43C5-4C8A-A4B6-4256216AD0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7F1F6A-E79A-40C4-B58F-59A6F5257639}"/>
              </a:ext>
            </a:extLst>
          </p:cNvPr>
          <p:cNvSpPr>
            <a:spLocks noGrp="1"/>
          </p:cNvSpPr>
          <p:nvPr>
            <p:ph type="dt" sz="half" idx="10"/>
          </p:nvPr>
        </p:nvSpPr>
        <p:spPr/>
        <p:txBody>
          <a:bodyPr/>
          <a:lstStyle/>
          <a:p>
            <a:fld id="{55766613-08A7-4821-9E21-9E59A2C4AFBC}" type="datetimeFigureOut">
              <a:rPr lang="en-US" smtClean="0"/>
              <a:t>6/15/2020</a:t>
            </a:fld>
            <a:endParaRPr lang="en-US"/>
          </a:p>
        </p:txBody>
      </p:sp>
      <p:sp>
        <p:nvSpPr>
          <p:cNvPr id="5" name="Footer Placeholder 4">
            <a:extLst>
              <a:ext uri="{FF2B5EF4-FFF2-40B4-BE49-F238E27FC236}">
                <a16:creationId xmlns:a16="http://schemas.microsoft.com/office/drawing/2014/main" id="{680A31D8-E4DA-4D67-B292-A05DA4BF22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889EF3-1701-4C04-889C-0DFB7C9A682E}"/>
              </a:ext>
            </a:extLst>
          </p:cNvPr>
          <p:cNvSpPr>
            <a:spLocks noGrp="1"/>
          </p:cNvSpPr>
          <p:nvPr>
            <p:ph type="sldNum" sz="quarter" idx="12"/>
          </p:nvPr>
        </p:nvSpPr>
        <p:spPr/>
        <p:txBody>
          <a:bodyPr/>
          <a:lstStyle/>
          <a:p>
            <a:fld id="{2B4C3243-89A8-4FD0-890C-106C2DDCD383}" type="slidenum">
              <a:rPr lang="en-US" smtClean="0"/>
              <a:t>‹#›</a:t>
            </a:fld>
            <a:endParaRPr lang="en-US"/>
          </a:p>
        </p:txBody>
      </p:sp>
    </p:spTree>
    <p:extLst>
      <p:ext uri="{BB962C8B-B14F-4D97-AF65-F5344CB8AC3E}">
        <p14:creationId xmlns:p14="http://schemas.microsoft.com/office/powerpoint/2010/main" val="1135916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3" name="Content Placeholder 2"/>
          <p:cNvSpPr>
            <a:spLocks noGrp="1"/>
          </p:cNvSpPr>
          <p:nvPr>
            <p:ph sz="quarter" idx="27" hasCustomPrompt="1"/>
          </p:nvPr>
        </p:nvSpPr>
        <p:spPr>
          <a:xfrm>
            <a:off x="365760" y="1463040"/>
            <a:ext cx="10363200" cy="42062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8"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custDataLst>
      <p:tags r:id="rId1"/>
    </p:custDataLst>
    <p:extLst>
      <p:ext uri="{BB962C8B-B14F-4D97-AF65-F5344CB8AC3E}">
        <p14:creationId xmlns:p14="http://schemas.microsoft.com/office/powerpoint/2010/main" val="3015194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9"/>
          <p:cNvSpPr>
            <a:spLocks noGrp="1"/>
          </p:cNvSpPr>
          <p:nvPr>
            <p:ph type="sldNum" sz="quarter" idx="4"/>
          </p:nvPr>
        </p:nvSpPr>
        <p:spPr>
          <a:xfrm>
            <a:off x="11369588" y="6537325"/>
            <a:ext cx="365220" cy="18415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8" name="Text Placeholder 3"/>
          <p:cNvSpPr>
            <a:spLocks noGrp="1"/>
          </p:cNvSpPr>
          <p:nvPr>
            <p:ph type="body" sz="quarter" idx="26" hasCustomPrompt="1"/>
          </p:nvPr>
        </p:nvSpPr>
        <p:spPr>
          <a:xfrm>
            <a:off x="457318" y="5922854"/>
            <a:ext cx="11277489" cy="569387"/>
          </a:xfrm>
          <a:prstGeom prst="rect">
            <a:avLst/>
          </a:prstGeom>
        </p:spPr>
        <p:txBody>
          <a:bodyPr wrap="square" lIns="0" tIns="0" rIns="0" bIns="0" anchor="b" anchorCtr="0">
            <a:spAutoFit/>
          </a:bodyPr>
          <a:lstStyle>
            <a:lvl1pPr marL="0" indent="0">
              <a:lnSpc>
                <a:spcPct val="1000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9" name="Text Placeholder 3"/>
          <p:cNvSpPr>
            <a:spLocks noGrp="1"/>
          </p:cNvSpPr>
          <p:nvPr>
            <p:ph type="body" sz="quarter" idx="10" hasCustomPrompt="1"/>
          </p:nvPr>
        </p:nvSpPr>
        <p:spPr>
          <a:xfrm>
            <a:off x="457319" y="274320"/>
            <a:ext cx="8689063" cy="914400"/>
          </a:xfrm>
          <a:prstGeom prst="rect">
            <a:avLst/>
          </a:prstGeom>
        </p:spPr>
        <p:txBody>
          <a:bodyPr lIns="0" tIns="0" rIns="0" bIns="0"/>
          <a:lstStyle>
            <a:lvl1pPr marL="0" indent="0">
              <a:spcBef>
                <a:spcPts val="0"/>
              </a:spcBef>
              <a:buNone/>
              <a:defRPr sz="2800" b="1">
                <a:solidFill>
                  <a:schemeClr val="accent1"/>
                </a:solidFill>
                <a:latin typeface="Arial" panose="020B0604020202020204" pitchFamily="34" charset="0"/>
                <a:cs typeface="Arial" panose="020B0604020202020204" pitchFamily="34" charset="0"/>
              </a:defRPr>
            </a:lvl1pPr>
            <a:lvl2pPr marL="0" indent="0">
              <a:spcBef>
                <a:spcPts val="0"/>
              </a:spcBef>
              <a:buNone/>
              <a:defRPr sz="2000">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
        <p:nvSpPr>
          <p:cNvPr id="10" name="Text Placeholder 4"/>
          <p:cNvSpPr>
            <a:spLocks noGrp="1"/>
          </p:cNvSpPr>
          <p:nvPr>
            <p:ph type="body" sz="quarter" idx="14" hasCustomPrompt="1"/>
          </p:nvPr>
        </p:nvSpPr>
        <p:spPr>
          <a:xfrm>
            <a:off x="457319" y="1371600"/>
            <a:ext cx="8689063" cy="4206240"/>
          </a:xfrm>
          <a:prstGeom prst="rect">
            <a:avLst/>
          </a:prstGeom>
        </p:spPr>
        <p:txBody>
          <a:bodyPr lIns="0" tIns="0" rIns="0" bIns="0"/>
          <a:lstStyle>
            <a:lvl1pPr marL="228600" indent="-228600">
              <a:lnSpc>
                <a:spcPct val="100000"/>
              </a:lnSpc>
              <a:spcBef>
                <a:spcPts val="0"/>
              </a:spcBef>
              <a:spcAft>
                <a:spcPts val="1200"/>
              </a:spcAft>
              <a:buClr>
                <a:srgbClr val="00A0DC"/>
              </a:buClr>
              <a:buSzPct val="95000"/>
              <a:buFont typeface="Arial" panose="020B0604020202020204" pitchFamily="34" charset="0"/>
              <a:buChar char="•"/>
              <a:defRPr sz="2400" b="0">
                <a:latin typeface="Arial" panose="020B0604020202020204" pitchFamily="34" charset="0"/>
                <a:cs typeface="Arial" panose="020B0604020202020204" pitchFamily="34" charset="0"/>
              </a:defRPr>
            </a:lvl1pPr>
          </a:lstStyle>
          <a:p>
            <a:pPr lvl="0"/>
            <a:r>
              <a:rPr lang="en-US"/>
              <a:t>Section Title</a:t>
            </a:r>
          </a:p>
        </p:txBody>
      </p:sp>
    </p:spTree>
    <p:custDataLst>
      <p:tags r:id="rId1"/>
    </p:custDataLst>
    <p:extLst>
      <p:ext uri="{BB962C8B-B14F-4D97-AF65-F5344CB8AC3E}">
        <p14:creationId xmlns:p14="http://schemas.microsoft.com/office/powerpoint/2010/main" val="3630521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7ABE2-3049-453F-BF27-D28B8358F1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CF6B14-2387-4668-9109-54400C96DF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456D0A-2E28-47FB-89FA-239A2803740D}"/>
              </a:ext>
            </a:extLst>
          </p:cNvPr>
          <p:cNvSpPr>
            <a:spLocks noGrp="1"/>
          </p:cNvSpPr>
          <p:nvPr>
            <p:ph type="dt" sz="half" idx="10"/>
          </p:nvPr>
        </p:nvSpPr>
        <p:spPr/>
        <p:txBody>
          <a:bodyPr/>
          <a:lstStyle/>
          <a:p>
            <a:fld id="{55766613-08A7-4821-9E21-9E59A2C4AFBC}" type="datetimeFigureOut">
              <a:rPr lang="en-US" smtClean="0"/>
              <a:t>6/15/2020</a:t>
            </a:fld>
            <a:endParaRPr lang="en-US"/>
          </a:p>
        </p:txBody>
      </p:sp>
      <p:sp>
        <p:nvSpPr>
          <p:cNvPr id="5" name="Footer Placeholder 4">
            <a:extLst>
              <a:ext uri="{FF2B5EF4-FFF2-40B4-BE49-F238E27FC236}">
                <a16:creationId xmlns:a16="http://schemas.microsoft.com/office/drawing/2014/main" id="{53D57A1E-2ECE-4844-A8EA-30D86B4529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FB708B-FC86-49F6-A373-85B49FDDBF75}"/>
              </a:ext>
            </a:extLst>
          </p:cNvPr>
          <p:cNvSpPr>
            <a:spLocks noGrp="1"/>
          </p:cNvSpPr>
          <p:nvPr>
            <p:ph type="sldNum" sz="quarter" idx="12"/>
          </p:nvPr>
        </p:nvSpPr>
        <p:spPr/>
        <p:txBody>
          <a:bodyPr/>
          <a:lstStyle/>
          <a:p>
            <a:fld id="{2B4C3243-89A8-4FD0-890C-106C2DDCD383}" type="slidenum">
              <a:rPr lang="en-US" smtClean="0"/>
              <a:t>‹#›</a:t>
            </a:fld>
            <a:endParaRPr lang="en-US"/>
          </a:p>
        </p:txBody>
      </p:sp>
    </p:spTree>
    <p:custDataLst>
      <p:tags r:id="rId1"/>
    </p:custDataLst>
    <p:extLst>
      <p:ext uri="{BB962C8B-B14F-4D97-AF65-F5344CB8AC3E}">
        <p14:creationId xmlns:p14="http://schemas.microsoft.com/office/powerpoint/2010/main" val="8227114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ntent with Titles">
    <p:spTree>
      <p:nvGrpSpPr>
        <p:cNvPr id="1" name=""/>
        <p:cNvGrpSpPr/>
        <p:nvPr/>
      </p:nvGrpSpPr>
      <p:grpSpPr>
        <a:xfrm>
          <a:off x="0" y="0"/>
          <a:ext cx="0" cy="0"/>
          <a:chOff x="0" y="0"/>
          <a:chExt cx="0" cy="0"/>
        </a:xfrm>
      </p:grpSpPr>
      <p:sp>
        <p:nvSpPr>
          <p:cNvPr id="4" name="Text Placeholder 3"/>
          <p:cNvSpPr>
            <a:spLocks noGrp="1"/>
          </p:cNvSpPr>
          <p:nvPr>
            <p:ph type="body" sz="quarter" idx="14" hasCustomPrompt="1"/>
          </p:nvPr>
        </p:nvSpPr>
        <p:spPr>
          <a:xfrm>
            <a:off x="365760" y="1463040"/>
            <a:ext cx="103632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8"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7" name="Content Placeholder 2"/>
          <p:cNvSpPr>
            <a:spLocks noGrp="1"/>
          </p:cNvSpPr>
          <p:nvPr>
            <p:ph sz="quarter" idx="27" hasCustomPrompt="1"/>
          </p:nvPr>
        </p:nvSpPr>
        <p:spPr>
          <a:xfrm>
            <a:off x="365760" y="2011680"/>
            <a:ext cx="10363200" cy="365760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1"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custDataLst>
      <p:tags r:id="rId1"/>
    </p:custDataLst>
    <p:extLst>
      <p:ext uri="{BB962C8B-B14F-4D97-AF65-F5344CB8AC3E}">
        <p14:creationId xmlns:p14="http://schemas.microsoft.com/office/powerpoint/2010/main" val="20769869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7" name="Slide Number Placeholder 9"/>
          <p:cNvSpPr>
            <a:spLocks noGrp="1"/>
          </p:cNvSpPr>
          <p:nvPr>
            <p:ph type="sldNum" sz="quarter" idx="4"/>
          </p:nvPr>
        </p:nvSpPr>
        <p:spPr>
          <a:xfrm>
            <a:off x="11369588" y="6537325"/>
            <a:ext cx="365220" cy="18415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solidFill>
                  <a:srgbClr val="000000"/>
                </a:solidFill>
              </a:rPr>
              <a:pPr/>
              <a:t>‹#›</a:t>
            </a:fld>
            <a:endParaRPr lang="en-US">
              <a:solidFill>
                <a:srgbClr val="000000"/>
              </a:solidFill>
            </a:endParaRPr>
          </a:p>
        </p:txBody>
      </p:sp>
      <p:sp>
        <p:nvSpPr>
          <p:cNvPr id="8" name="Text Placeholder 3"/>
          <p:cNvSpPr>
            <a:spLocks noGrp="1"/>
          </p:cNvSpPr>
          <p:nvPr>
            <p:ph type="body" sz="quarter" idx="26" hasCustomPrompt="1"/>
          </p:nvPr>
        </p:nvSpPr>
        <p:spPr>
          <a:xfrm>
            <a:off x="457318" y="5922856"/>
            <a:ext cx="11277489" cy="569387"/>
          </a:xfrm>
          <a:prstGeom prst="rect">
            <a:avLst/>
          </a:prstGeom>
        </p:spPr>
        <p:txBody>
          <a:bodyPr wrap="square" lIns="0" tIns="0" rIns="0" bIns="0" anchor="b" anchorCtr="0">
            <a:spAutoFit/>
          </a:bodyPr>
          <a:lstStyle>
            <a:lvl1pPr marL="0" indent="0">
              <a:lnSpc>
                <a:spcPct val="1000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9" name="Text Placeholder 3"/>
          <p:cNvSpPr>
            <a:spLocks noGrp="1"/>
          </p:cNvSpPr>
          <p:nvPr>
            <p:ph type="body" sz="quarter" idx="10" hasCustomPrompt="1"/>
          </p:nvPr>
        </p:nvSpPr>
        <p:spPr>
          <a:xfrm>
            <a:off x="457320" y="274320"/>
            <a:ext cx="8689063" cy="914400"/>
          </a:xfrm>
          <a:prstGeom prst="rect">
            <a:avLst/>
          </a:prstGeom>
        </p:spPr>
        <p:txBody>
          <a:bodyPr lIns="0" tIns="0" rIns="0" bIns="0"/>
          <a:lstStyle>
            <a:lvl1pPr marL="0" indent="0">
              <a:spcBef>
                <a:spcPts val="0"/>
              </a:spcBef>
              <a:buNone/>
              <a:defRPr sz="2799" b="1">
                <a:solidFill>
                  <a:schemeClr val="accent1"/>
                </a:solidFill>
                <a:latin typeface="Arial" panose="020B0604020202020204" pitchFamily="34" charset="0"/>
                <a:cs typeface="Arial" panose="020B0604020202020204" pitchFamily="34" charset="0"/>
              </a:defRPr>
            </a:lvl1pPr>
            <a:lvl2pPr marL="0" indent="0">
              <a:spcBef>
                <a:spcPts val="0"/>
              </a:spcBef>
              <a:buNone/>
              <a:defRPr sz="1999">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
        <p:nvSpPr>
          <p:cNvPr id="6" name="Content Placeholder 2"/>
          <p:cNvSpPr>
            <a:spLocks noGrp="1"/>
          </p:cNvSpPr>
          <p:nvPr>
            <p:ph sz="quarter" idx="27" hasCustomPrompt="1"/>
          </p:nvPr>
        </p:nvSpPr>
        <p:spPr>
          <a:xfrm>
            <a:off x="457320" y="1371600"/>
            <a:ext cx="8689063" cy="4389120"/>
          </a:xfrm>
          <a:prstGeom prst="rect">
            <a:avLst/>
          </a:prstGeom>
        </p:spPr>
        <p:txBody>
          <a:bodyPr wrap="square" lIns="0" tIns="0" rIns="0" bIns="0"/>
          <a:lstStyle>
            <a:lvl1pPr marL="0" indent="0">
              <a:lnSpc>
                <a:spcPct val="100000"/>
              </a:lnSpc>
              <a:spcBef>
                <a:spcPts val="0"/>
              </a:spcBef>
              <a:spcAft>
                <a:spcPts val="600"/>
              </a:spcAft>
              <a:buNone/>
              <a:defRPr sz="2399">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999" baseline="0">
                <a:latin typeface="Arial" panose="020B0604020202020204" pitchFamily="34" charset="0"/>
                <a:cs typeface="Arial" panose="020B0604020202020204" pitchFamily="34" charset="0"/>
              </a:defRPr>
            </a:lvl2pPr>
            <a:lvl3pPr marL="182825" indent="-182825">
              <a:lnSpc>
                <a:spcPct val="100000"/>
              </a:lnSpc>
              <a:spcBef>
                <a:spcPts val="0"/>
              </a:spcBef>
              <a:spcAft>
                <a:spcPts val="600"/>
              </a:spcAft>
              <a:buClr>
                <a:srgbClr val="00A0DC"/>
              </a:buClr>
              <a:buSzPct val="110000"/>
              <a:defRPr sz="1999">
                <a:latin typeface="Arial" panose="020B0604020202020204" pitchFamily="34" charset="0"/>
                <a:cs typeface="Arial" panose="020B0604020202020204" pitchFamily="34" charset="0"/>
              </a:defRPr>
            </a:lvl3pPr>
            <a:lvl4pPr marL="411357" indent="-228531">
              <a:lnSpc>
                <a:spcPct val="100000"/>
              </a:lnSpc>
              <a:spcBef>
                <a:spcPts val="0"/>
              </a:spcBef>
              <a:spcAft>
                <a:spcPts val="600"/>
              </a:spcAft>
              <a:buClr>
                <a:srgbClr val="00A0DC"/>
              </a:buClr>
              <a:buSzPct val="110000"/>
              <a:defRPr sz="1999">
                <a:latin typeface="Arial" panose="020B0604020202020204" pitchFamily="34" charset="0"/>
                <a:cs typeface="Arial" panose="020B0604020202020204" pitchFamily="34" charset="0"/>
              </a:defRPr>
            </a:lvl4pPr>
            <a:lvl5pPr marL="639888" indent="-228531">
              <a:lnSpc>
                <a:spcPct val="100000"/>
              </a:lnSpc>
              <a:spcBef>
                <a:spcPts val="0"/>
              </a:spcBef>
              <a:spcAft>
                <a:spcPts val="600"/>
              </a:spcAft>
              <a:buClr>
                <a:srgbClr val="00A0DC"/>
              </a:buClr>
              <a:buSzPct val="110000"/>
              <a:defRPr sz="1999">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custDataLst>
      <p:tags r:id="rId1"/>
    </p:custDataLst>
    <p:extLst>
      <p:ext uri="{BB962C8B-B14F-4D97-AF65-F5344CB8AC3E}">
        <p14:creationId xmlns:p14="http://schemas.microsoft.com/office/powerpoint/2010/main" val="361587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7ABE2-3049-453F-BF27-D28B8358F1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CF6B14-2387-4668-9109-54400C96DF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A456D0A-2E28-47FB-89FA-239A2803740D}"/>
              </a:ext>
            </a:extLst>
          </p:cNvPr>
          <p:cNvSpPr>
            <a:spLocks noGrp="1"/>
          </p:cNvSpPr>
          <p:nvPr>
            <p:ph type="dt" sz="half" idx="10"/>
          </p:nvPr>
        </p:nvSpPr>
        <p:spPr/>
        <p:txBody>
          <a:bodyPr/>
          <a:lstStyle/>
          <a:p>
            <a:fld id="{55766613-08A7-4821-9E21-9E59A2C4AFBC}" type="datetimeFigureOut">
              <a:rPr lang="en-US" smtClean="0"/>
              <a:t>6/15/2020</a:t>
            </a:fld>
            <a:endParaRPr lang="en-US"/>
          </a:p>
        </p:txBody>
      </p:sp>
      <p:sp>
        <p:nvSpPr>
          <p:cNvPr id="5" name="Footer Placeholder 4">
            <a:extLst>
              <a:ext uri="{FF2B5EF4-FFF2-40B4-BE49-F238E27FC236}">
                <a16:creationId xmlns:a16="http://schemas.microsoft.com/office/drawing/2014/main" id="{53D57A1E-2ECE-4844-A8EA-30D86B4529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FB708B-FC86-49F6-A373-85B49FDDBF75}"/>
              </a:ext>
            </a:extLst>
          </p:cNvPr>
          <p:cNvSpPr>
            <a:spLocks noGrp="1"/>
          </p:cNvSpPr>
          <p:nvPr>
            <p:ph type="sldNum" sz="quarter" idx="12"/>
          </p:nvPr>
        </p:nvSpPr>
        <p:spPr/>
        <p:txBody>
          <a:bodyPr/>
          <a:lstStyle/>
          <a:p>
            <a:fld id="{2B4C3243-89A8-4FD0-890C-106C2DDCD383}" type="slidenum">
              <a:rPr lang="en-US" smtClean="0"/>
              <a:t>‹#›</a:t>
            </a:fld>
            <a:endParaRPr lang="en-US"/>
          </a:p>
        </p:txBody>
      </p:sp>
    </p:spTree>
    <p:extLst>
      <p:ext uri="{BB962C8B-B14F-4D97-AF65-F5344CB8AC3E}">
        <p14:creationId xmlns:p14="http://schemas.microsoft.com/office/powerpoint/2010/main" val="7842874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8E951-D25C-4E09-B423-393BDF82C68B}"/>
              </a:ext>
            </a:extLst>
          </p:cNvPr>
          <p:cNvSpPr>
            <a:spLocks noGrp="1"/>
          </p:cNvSpPr>
          <p:nvPr>
            <p:ph type="dt" sz="half" idx="10"/>
          </p:nvPr>
        </p:nvSpPr>
        <p:spPr/>
        <p:txBody>
          <a:bodyPr/>
          <a:lstStyle/>
          <a:p>
            <a:fld id="{55766613-08A7-4821-9E21-9E59A2C4AFBC}" type="datetimeFigureOut">
              <a:rPr lang="en-US" smtClean="0"/>
              <a:t>6/15/2020</a:t>
            </a:fld>
            <a:endParaRPr lang="en-US"/>
          </a:p>
        </p:txBody>
      </p:sp>
      <p:sp>
        <p:nvSpPr>
          <p:cNvPr id="3" name="Footer Placeholder 2">
            <a:extLst>
              <a:ext uri="{FF2B5EF4-FFF2-40B4-BE49-F238E27FC236}">
                <a16:creationId xmlns:a16="http://schemas.microsoft.com/office/drawing/2014/main" id="{D7CE263C-61BF-4941-800D-946C6FD042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34A365-0F46-44F5-A642-484FF1EB6BC3}"/>
              </a:ext>
            </a:extLst>
          </p:cNvPr>
          <p:cNvSpPr>
            <a:spLocks noGrp="1"/>
          </p:cNvSpPr>
          <p:nvPr>
            <p:ph type="sldNum" sz="quarter" idx="12"/>
          </p:nvPr>
        </p:nvSpPr>
        <p:spPr/>
        <p:txBody>
          <a:bodyPr/>
          <a:lstStyle/>
          <a:p>
            <a:fld id="{2B4C3243-89A8-4FD0-890C-106C2DDCD383}" type="slidenum">
              <a:rPr lang="en-US" smtClean="0"/>
              <a:t>‹#›</a:t>
            </a:fld>
            <a:endParaRPr lang="en-US"/>
          </a:p>
        </p:txBody>
      </p:sp>
    </p:spTree>
    <p:extLst>
      <p:ext uri="{BB962C8B-B14F-4D97-AF65-F5344CB8AC3E}">
        <p14:creationId xmlns:p14="http://schemas.microsoft.com/office/powerpoint/2010/main" val="88614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solidFill>
                  <a:schemeClr val="bg1"/>
                </a:solidFill>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solidFill>
                  <a:schemeClr val="bg1"/>
                </a:solidFill>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solidFill>
                  <a:schemeClr val="bg1"/>
                </a:solidFill>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3" name="Slide Number Placeholder 9"/>
          <p:cNvSpPr>
            <a:spLocks noGrp="1"/>
          </p:cNvSpPr>
          <p:nvPr>
            <p:ph type="sldNum" sz="quarter" idx="4"/>
          </p:nvPr>
        </p:nvSpPr>
        <p:spPr>
          <a:xfrm>
            <a:off x="11338560" y="6492240"/>
            <a:ext cx="487680" cy="182880"/>
          </a:xfrm>
          <a:prstGeom prst="rect">
            <a:avLst/>
          </a:prstGeom>
        </p:spPr>
        <p:txBody>
          <a:bodyPr/>
          <a:lstStyle>
            <a:lvl1pPr algn="r">
              <a:defRPr sz="1000">
                <a:solidFill>
                  <a:schemeClr val="bg1"/>
                </a:solidFill>
              </a:defRPr>
            </a:lvl1pPr>
          </a:lstStyle>
          <a:p>
            <a:fld id="{8DEE4CCE-E124-4EEF-808B-DF88997C2318}" type="slidenum">
              <a:rPr lang="en-US" smtClean="0"/>
              <a:pPr/>
              <a:t>‹#›</a:t>
            </a:fld>
            <a:endParaRPr lang="en-US"/>
          </a:p>
        </p:txBody>
      </p:sp>
    </p:spTree>
    <p:custDataLst>
      <p:tags r:id="rId1"/>
    </p:custDataLst>
    <p:extLst>
      <p:ext uri="{BB962C8B-B14F-4D97-AF65-F5344CB8AC3E}">
        <p14:creationId xmlns:p14="http://schemas.microsoft.com/office/powerpoint/2010/main" val="21059481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9"/>
          <p:cNvSpPr>
            <a:spLocks noGrp="1"/>
          </p:cNvSpPr>
          <p:nvPr>
            <p:ph type="sldNum" sz="quarter" idx="4"/>
          </p:nvPr>
        </p:nvSpPr>
        <p:spPr>
          <a:xfrm>
            <a:off x="11369588" y="6537325"/>
            <a:ext cx="365220" cy="18415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solidFill>
                  <a:srgbClr val="000000"/>
                </a:solidFill>
              </a:rPr>
              <a:pPr/>
              <a:t>‹#›</a:t>
            </a:fld>
            <a:endParaRPr lang="en-US">
              <a:solidFill>
                <a:srgbClr val="000000"/>
              </a:solidFill>
            </a:endParaRPr>
          </a:p>
        </p:txBody>
      </p:sp>
      <p:sp>
        <p:nvSpPr>
          <p:cNvPr id="8" name="Text Placeholder 3"/>
          <p:cNvSpPr>
            <a:spLocks noGrp="1"/>
          </p:cNvSpPr>
          <p:nvPr>
            <p:ph type="body" sz="quarter" idx="26" hasCustomPrompt="1"/>
          </p:nvPr>
        </p:nvSpPr>
        <p:spPr>
          <a:xfrm>
            <a:off x="457318" y="5922856"/>
            <a:ext cx="11277489" cy="569387"/>
          </a:xfrm>
          <a:prstGeom prst="rect">
            <a:avLst/>
          </a:prstGeom>
        </p:spPr>
        <p:txBody>
          <a:bodyPr wrap="square" lIns="0" tIns="0" rIns="0" bIns="0" anchor="b" anchorCtr="0">
            <a:spAutoFit/>
          </a:bodyPr>
          <a:lstStyle>
            <a:lvl1pPr marL="0" indent="0">
              <a:lnSpc>
                <a:spcPct val="1000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9" name="Text Placeholder 3"/>
          <p:cNvSpPr>
            <a:spLocks noGrp="1"/>
          </p:cNvSpPr>
          <p:nvPr>
            <p:ph type="body" sz="quarter" idx="10" hasCustomPrompt="1"/>
          </p:nvPr>
        </p:nvSpPr>
        <p:spPr>
          <a:xfrm>
            <a:off x="457320" y="274320"/>
            <a:ext cx="8689063" cy="914400"/>
          </a:xfrm>
          <a:prstGeom prst="rect">
            <a:avLst/>
          </a:prstGeom>
        </p:spPr>
        <p:txBody>
          <a:bodyPr lIns="0" tIns="0" rIns="0" bIns="0"/>
          <a:lstStyle>
            <a:lvl1pPr marL="0" indent="0">
              <a:spcBef>
                <a:spcPts val="0"/>
              </a:spcBef>
              <a:buNone/>
              <a:defRPr sz="2799" b="1">
                <a:solidFill>
                  <a:schemeClr val="accent1"/>
                </a:solidFill>
                <a:latin typeface="Arial" panose="020B0604020202020204" pitchFamily="34" charset="0"/>
                <a:cs typeface="Arial" panose="020B0604020202020204" pitchFamily="34" charset="0"/>
              </a:defRPr>
            </a:lvl1pPr>
            <a:lvl2pPr marL="0" indent="0">
              <a:spcBef>
                <a:spcPts val="0"/>
              </a:spcBef>
              <a:buNone/>
              <a:defRPr sz="1999">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
        <p:nvSpPr>
          <p:cNvPr id="10" name="Text Placeholder 4"/>
          <p:cNvSpPr>
            <a:spLocks noGrp="1"/>
          </p:cNvSpPr>
          <p:nvPr>
            <p:ph type="body" sz="quarter" idx="14" hasCustomPrompt="1"/>
          </p:nvPr>
        </p:nvSpPr>
        <p:spPr>
          <a:xfrm>
            <a:off x="457320" y="1371600"/>
            <a:ext cx="8689063" cy="4206240"/>
          </a:xfrm>
          <a:prstGeom prst="rect">
            <a:avLst/>
          </a:prstGeom>
        </p:spPr>
        <p:txBody>
          <a:bodyPr lIns="0" tIns="0" rIns="0" bIns="0"/>
          <a:lstStyle>
            <a:lvl1pPr marL="228531" indent="-228531">
              <a:lnSpc>
                <a:spcPct val="100000"/>
              </a:lnSpc>
              <a:spcBef>
                <a:spcPts val="0"/>
              </a:spcBef>
              <a:spcAft>
                <a:spcPts val="1200"/>
              </a:spcAft>
              <a:buClr>
                <a:srgbClr val="00A0DC"/>
              </a:buClr>
              <a:buSzPct val="95000"/>
              <a:buFont typeface="Arial" panose="020B0604020202020204" pitchFamily="34" charset="0"/>
              <a:buChar char="•"/>
              <a:defRPr sz="2399" b="0">
                <a:latin typeface="Arial" panose="020B0604020202020204" pitchFamily="34" charset="0"/>
                <a:cs typeface="Arial" panose="020B0604020202020204" pitchFamily="34" charset="0"/>
              </a:defRPr>
            </a:lvl1pPr>
          </a:lstStyle>
          <a:p>
            <a:pPr lvl="0"/>
            <a:r>
              <a:rPr lang="en-US"/>
              <a:t>Section Title</a:t>
            </a:r>
          </a:p>
        </p:txBody>
      </p:sp>
    </p:spTree>
    <p:custDataLst>
      <p:tags r:id="rId1"/>
    </p:custDataLst>
    <p:extLst>
      <p:ext uri="{BB962C8B-B14F-4D97-AF65-F5344CB8AC3E}">
        <p14:creationId xmlns:p14="http://schemas.microsoft.com/office/powerpoint/2010/main" val="3117134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9"/>
          <p:cNvSpPr>
            <a:spLocks noGrp="1"/>
          </p:cNvSpPr>
          <p:nvPr>
            <p:ph type="sldNum" sz="quarter" idx="4"/>
          </p:nvPr>
        </p:nvSpPr>
        <p:spPr>
          <a:xfrm>
            <a:off x="11369588" y="6537325"/>
            <a:ext cx="365220" cy="18415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8" name="Text Placeholder 3"/>
          <p:cNvSpPr>
            <a:spLocks noGrp="1"/>
          </p:cNvSpPr>
          <p:nvPr>
            <p:ph type="body" sz="quarter" idx="26" hasCustomPrompt="1"/>
          </p:nvPr>
        </p:nvSpPr>
        <p:spPr>
          <a:xfrm>
            <a:off x="457318" y="5922854"/>
            <a:ext cx="11277489" cy="569387"/>
          </a:xfrm>
          <a:prstGeom prst="rect">
            <a:avLst/>
          </a:prstGeom>
        </p:spPr>
        <p:txBody>
          <a:bodyPr wrap="square" lIns="0" tIns="0" rIns="0" bIns="0" anchor="b" anchorCtr="0">
            <a:spAutoFit/>
          </a:bodyPr>
          <a:lstStyle>
            <a:lvl1pPr marL="0" indent="0">
              <a:lnSpc>
                <a:spcPct val="1000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9" name="Text Placeholder 3"/>
          <p:cNvSpPr>
            <a:spLocks noGrp="1"/>
          </p:cNvSpPr>
          <p:nvPr>
            <p:ph type="body" sz="quarter" idx="10" hasCustomPrompt="1"/>
          </p:nvPr>
        </p:nvSpPr>
        <p:spPr>
          <a:xfrm>
            <a:off x="457319" y="274320"/>
            <a:ext cx="8689063" cy="914400"/>
          </a:xfrm>
          <a:prstGeom prst="rect">
            <a:avLst/>
          </a:prstGeom>
        </p:spPr>
        <p:txBody>
          <a:bodyPr lIns="0" tIns="0" rIns="0" bIns="0"/>
          <a:lstStyle>
            <a:lvl1pPr marL="0" indent="0">
              <a:spcBef>
                <a:spcPts val="0"/>
              </a:spcBef>
              <a:buNone/>
              <a:defRPr sz="2800" b="1">
                <a:solidFill>
                  <a:schemeClr val="accent1"/>
                </a:solidFill>
                <a:latin typeface="Arial" panose="020B0604020202020204" pitchFamily="34" charset="0"/>
                <a:cs typeface="Arial" panose="020B0604020202020204" pitchFamily="34" charset="0"/>
              </a:defRPr>
            </a:lvl1pPr>
            <a:lvl2pPr marL="0" indent="0">
              <a:spcBef>
                <a:spcPts val="0"/>
              </a:spcBef>
              <a:buNone/>
              <a:defRPr sz="2000">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
        <p:nvSpPr>
          <p:cNvPr id="10" name="Text Placeholder 4"/>
          <p:cNvSpPr>
            <a:spLocks noGrp="1"/>
          </p:cNvSpPr>
          <p:nvPr>
            <p:ph type="body" sz="quarter" idx="14" hasCustomPrompt="1"/>
          </p:nvPr>
        </p:nvSpPr>
        <p:spPr>
          <a:xfrm>
            <a:off x="457319" y="1371600"/>
            <a:ext cx="8689063" cy="4206240"/>
          </a:xfrm>
          <a:prstGeom prst="rect">
            <a:avLst/>
          </a:prstGeom>
        </p:spPr>
        <p:txBody>
          <a:bodyPr lIns="0" tIns="0" rIns="0" bIns="0"/>
          <a:lstStyle>
            <a:lvl1pPr marL="228600" indent="-228600">
              <a:lnSpc>
                <a:spcPct val="100000"/>
              </a:lnSpc>
              <a:spcBef>
                <a:spcPts val="0"/>
              </a:spcBef>
              <a:spcAft>
                <a:spcPts val="1200"/>
              </a:spcAft>
              <a:buClr>
                <a:srgbClr val="00A0DC"/>
              </a:buClr>
              <a:buSzPct val="95000"/>
              <a:buFont typeface="Arial" panose="020B0604020202020204" pitchFamily="34" charset="0"/>
              <a:buChar char="•"/>
              <a:defRPr sz="2400" b="0">
                <a:latin typeface="Arial" panose="020B0604020202020204" pitchFamily="34" charset="0"/>
                <a:cs typeface="Arial" panose="020B0604020202020204" pitchFamily="34" charset="0"/>
              </a:defRPr>
            </a:lvl1pPr>
          </a:lstStyle>
          <a:p>
            <a:pPr lvl="0"/>
            <a:r>
              <a:rPr lang="en-US"/>
              <a:t>Section Title</a:t>
            </a:r>
          </a:p>
        </p:txBody>
      </p:sp>
    </p:spTree>
    <p:extLst>
      <p:ext uri="{BB962C8B-B14F-4D97-AF65-F5344CB8AC3E}">
        <p14:creationId xmlns:p14="http://schemas.microsoft.com/office/powerpoint/2010/main" val="1692543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AC2BB-4C59-47D0-B401-0D343CFCCF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0CB214-1A13-428E-90A0-A0E182E8ECEF}"/>
              </a:ext>
            </a:extLst>
          </p:cNvPr>
          <p:cNvSpPr>
            <a:spLocks noGrp="1"/>
          </p:cNvSpPr>
          <p:nvPr>
            <p:ph type="dt" sz="half" idx="10"/>
          </p:nvPr>
        </p:nvSpPr>
        <p:spPr/>
        <p:txBody>
          <a:bodyPr/>
          <a:lstStyle/>
          <a:p>
            <a:fld id="{55766613-08A7-4821-9E21-9E59A2C4AFBC}" type="datetimeFigureOut">
              <a:rPr lang="en-US" smtClean="0"/>
              <a:t>6/15/2020</a:t>
            </a:fld>
            <a:endParaRPr lang="en-US"/>
          </a:p>
        </p:txBody>
      </p:sp>
      <p:sp>
        <p:nvSpPr>
          <p:cNvPr id="4" name="Footer Placeholder 3">
            <a:extLst>
              <a:ext uri="{FF2B5EF4-FFF2-40B4-BE49-F238E27FC236}">
                <a16:creationId xmlns:a16="http://schemas.microsoft.com/office/drawing/2014/main" id="{4C46771D-40F8-4302-83AC-F82B1C8FA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4FFF68-490C-4B46-A18B-97E176A77E03}"/>
              </a:ext>
            </a:extLst>
          </p:cNvPr>
          <p:cNvSpPr>
            <a:spLocks noGrp="1"/>
          </p:cNvSpPr>
          <p:nvPr>
            <p:ph type="sldNum" sz="quarter" idx="12"/>
          </p:nvPr>
        </p:nvSpPr>
        <p:spPr/>
        <p:txBody>
          <a:bodyPr/>
          <a:lstStyle/>
          <a:p>
            <a:fld id="{2B4C3243-89A8-4FD0-890C-106C2DDCD383}" type="slidenum">
              <a:rPr lang="en-US" smtClean="0"/>
              <a:t>‹#›</a:t>
            </a:fld>
            <a:endParaRPr lang="en-US"/>
          </a:p>
        </p:txBody>
      </p:sp>
    </p:spTree>
    <p:custDataLst>
      <p:tags r:id="rId1"/>
    </p:custDataLst>
    <p:extLst>
      <p:ext uri="{BB962C8B-B14F-4D97-AF65-F5344CB8AC3E}">
        <p14:creationId xmlns:p14="http://schemas.microsoft.com/office/powerpoint/2010/main" val="22582301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ck Wrapper">
    <p:spTree>
      <p:nvGrpSpPr>
        <p:cNvPr id="1" name=""/>
        <p:cNvGrpSpPr/>
        <p:nvPr/>
      </p:nvGrpSpPr>
      <p:grpSpPr>
        <a:xfrm>
          <a:off x="0" y="0"/>
          <a:ext cx="0" cy="0"/>
          <a:chOff x="0" y="0"/>
          <a:chExt cx="0" cy="0"/>
        </a:xfrm>
      </p:grpSpPr>
      <p:sp>
        <p:nvSpPr>
          <p:cNvPr id="8" name="Text Placeholder 9"/>
          <p:cNvSpPr>
            <a:spLocks noGrp="1"/>
          </p:cNvSpPr>
          <p:nvPr>
            <p:ph type="body" sz="quarter" idx="11" hasCustomPrompt="1"/>
          </p:nvPr>
        </p:nvSpPr>
        <p:spPr>
          <a:xfrm>
            <a:off x="9905531" y="6537960"/>
            <a:ext cx="1829276" cy="182880"/>
          </a:xfrm>
          <a:prstGeom prst="rect">
            <a:avLst/>
          </a:prstGeom>
        </p:spPr>
        <p:txBody>
          <a:bodyPr lIns="0" tIns="0" rIns="0" bIns="0" anchor="b" anchorCtr="0"/>
          <a:lstStyle>
            <a:lvl1pPr marL="0" indent="0" algn="r">
              <a:buNone/>
              <a:defRPr sz="800" baseline="0">
                <a:latin typeface="Arial" panose="020B0604020202020204" pitchFamily="34" charset="0"/>
                <a:cs typeface="Arial" panose="020B0604020202020204" pitchFamily="34" charset="0"/>
              </a:defRPr>
            </a:lvl1pPr>
            <a:lvl2pPr marL="457200" indent="0">
              <a:buNone/>
              <a:defRPr sz="800">
                <a:latin typeface="Arial" panose="020B0604020202020204" pitchFamily="34" charset="0"/>
                <a:cs typeface="Arial" panose="020B0604020202020204" pitchFamily="34" charset="0"/>
              </a:defRPr>
            </a:lvl2pPr>
            <a:lvl3pPr marL="914400" indent="0">
              <a:buNone/>
              <a:defRPr sz="800">
                <a:latin typeface="Arial" panose="020B0604020202020204" pitchFamily="34" charset="0"/>
                <a:cs typeface="Arial" panose="020B0604020202020204" pitchFamily="34" charset="0"/>
              </a:defRPr>
            </a:lvl3pPr>
            <a:lvl4pPr marL="1371600" indent="0">
              <a:buNone/>
              <a:defRPr sz="800">
                <a:latin typeface="Arial" panose="020B0604020202020204" pitchFamily="34" charset="0"/>
                <a:cs typeface="Arial" panose="020B0604020202020204" pitchFamily="34" charset="0"/>
              </a:defRPr>
            </a:lvl4pPr>
            <a:lvl5pPr marL="1828800" indent="0">
              <a:buNone/>
              <a:defRPr sz="800">
                <a:latin typeface="Arial" panose="020B0604020202020204" pitchFamily="34" charset="0"/>
                <a:cs typeface="Arial" panose="020B0604020202020204" pitchFamily="34" charset="0"/>
              </a:defRPr>
            </a:lvl5pPr>
          </a:lstStyle>
          <a:p>
            <a:pPr lvl="0"/>
            <a:r>
              <a:rPr lang="en-US"/>
              <a:t>Lit Code XX/16</a:t>
            </a:r>
          </a:p>
        </p:txBody>
      </p:sp>
    </p:spTree>
    <p:custDataLst>
      <p:tags r:id="rId1"/>
    </p:custDataLst>
    <p:extLst>
      <p:ext uri="{BB962C8B-B14F-4D97-AF65-F5344CB8AC3E}">
        <p14:creationId xmlns:p14="http://schemas.microsoft.com/office/powerpoint/2010/main" val="1539989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Blank 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5090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9"/>
          <p:cNvSpPr>
            <a:spLocks noGrp="1"/>
          </p:cNvSpPr>
          <p:nvPr>
            <p:ph type="sldNum" sz="quarter" idx="4"/>
          </p:nvPr>
        </p:nvSpPr>
        <p:spPr>
          <a:xfrm>
            <a:off x="11369637" y="6537374"/>
            <a:ext cx="365220" cy="184151"/>
          </a:xfrm>
          <a:prstGeom prst="rect">
            <a:avLst/>
          </a:prstGeom>
        </p:spPr>
        <p:txBody>
          <a:bodyPr vert="horz" lIns="0" tIns="0" rIns="0" bIns="0" rtlCol="0" anchor="b" anchorCtr="0"/>
          <a:lstStyle>
            <a:lvl1pPr algn="r">
              <a:defRPr sz="1067">
                <a:solidFill>
                  <a:schemeClr val="tx1"/>
                </a:solidFill>
                <a:latin typeface="Arial" panose="020B0604020202020204" pitchFamily="34" charset="0"/>
                <a:cs typeface="Arial" panose="020B0604020202020204" pitchFamily="34" charset="0"/>
              </a:defRPr>
            </a:lvl1pPr>
          </a:lstStyle>
          <a:p>
            <a:pPr defTabSz="913131"/>
            <a:fld id="{8DEE4CCE-E124-4EEF-808B-DF88997C2318}" type="slidenum">
              <a:rPr lang="en-US" smtClean="0">
                <a:solidFill>
                  <a:srgbClr val="000000"/>
                </a:solidFill>
              </a:rPr>
              <a:pPr defTabSz="913131"/>
              <a:t>‹#›</a:t>
            </a:fld>
            <a:endParaRPr lang="en-US">
              <a:solidFill>
                <a:srgbClr val="000000"/>
              </a:solidFill>
            </a:endParaRPr>
          </a:p>
        </p:txBody>
      </p:sp>
      <p:sp>
        <p:nvSpPr>
          <p:cNvPr id="8" name="Text Placeholder 3"/>
          <p:cNvSpPr>
            <a:spLocks noGrp="1"/>
          </p:cNvSpPr>
          <p:nvPr>
            <p:ph type="body" sz="quarter" idx="26" hasCustomPrompt="1"/>
          </p:nvPr>
        </p:nvSpPr>
        <p:spPr>
          <a:xfrm>
            <a:off x="457318" y="5892079"/>
            <a:ext cx="11277489" cy="600164"/>
          </a:xfrm>
          <a:prstGeom prst="rect">
            <a:avLst/>
          </a:prstGeom>
        </p:spPr>
        <p:txBody>
          <a:bodyPr wrap="square" lIns="0" tIns="0" rIns="0" bIns="0" anchor="b" anchorCtr="0">
            <a:spAutoFit/>
          </a:bodyPr>
          <a:lstStyle>
            <a:lvl1pPr marL="0" indent="0">
              <a:lnSpc>
                <a:spcPct val="100000"/>
              </a:lnSpc>
              <a:spcBef>
                <a:spcPts val="0"/>
              </a:spcBef>
              <a:spcAft>
                <a:spcPts val="300"/>
              </a:spcAft>
              <a:buNone/>
              <a:defRPr sz="1067" i="0">
                <a:latin typeface="Arial Narrow" panose="020B0606020202030204" pitchFamily="34" charset="0"/>
                <a:cs typeface="Arial" panose="020B0604020202020204" pitchFamily="34" charset="0"/>
              </a:defRPr>
            </a:lvl1pPr>
            <a:lvl2pPr marL="0" indent="0">
              <a:lnSpc>
                <a:spcPct val="100000"/>
              </a:lnSpc>
              <a:spcBef>
                <a:spcPts val="0"/>
              </a:spcBef>
              <a:spcAft>
                <a:spcPts val="300"/>
              </a:spcAft>
              <a:buNone/>
              <a:defRPr sz="1067">
                <a:latin typeface="Arial" panose="020B0604020202020204" pitchFamily="34" charset="0"/>
                <a:cs typeface="Arial" panose="020B0604020202020204" pitchFamily="34" charset="0"/>
              </a:defRPr>
            </a:lvl2pPr>
            <a:lvl3pPr marL="0" indent="0">
              <a:lnSpc>
                <a:spcPct val="1000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67">
                <a:latin typeface="Arial Narrow" panose="020B0606020202030204" pitchFamily="34" charset="0"/>
              </a:defRPr>
            </a:lvl4pPr>
            <a:lvl5pPr marL="0" indent="0">
              <a:lnSpc>
                <a:spcPts val="1300"/>
              </a:lnSpc>
              <a:spcBef>
                <a:spcPts val="0"/>
              </a:spcBef>
              <a:spcAft>
                <a:spcPts val="300"/>
              </a:spcAft>
              <a:buNone/>
              <a:defRPr sz="1067">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9" name="Text Placeholder 3"/>
          <p:cNvSpPr>
            <a:spLocks noGrp="1"/>
          </p:cNvSpPr>
          <p:nvPr>
            <p:ph type="body" sz="quarter" idx="10" hasCustomPrompt="1"/>
          </p:nvPr>
        </p:nvSpPr>
        <p:spPr>
          <a:xfrm>
            <a:off x="457319" y="375920"/>
            <a:ext cx="8689063" cy="914400"/>
          </a:xfrm>
          <a:prstGeom prst="rect">
            <a:avLst/>
          </a:prstGeom>
        </p:spPr>
        <p:txBody>
          <a:bodyPr lIns="0" tIns="0" rIns="0" bIns="0"/>
          <a:lstStyle>
            <a:lvl1pPr marL="0" indent="0">
              <a:spcBef>
                <a:spcPts val="0"/>
              </a:spcBef>
              <a:buNone/>
              <a:defRPr sz="2800" b="1">
                <a:solidFill>
                  <a:schemeClr val="accent1"/>
                </a:solidFill>
                <a:latin typeface="Arial" panose="020B0604020202020204" pitchFamily="34" charset="0"/>
                <a:cs typeface="Arial" panose="020B0604020202020204" pitchFamily="34" charset="0"/>
              </a:defRPr>
            </a:lvl1pPr>
            <a:lvl2pPr marL="0" indent="0">
              <a:spcBef>
                <a:spcPts val="0"/>
              </a:spcBef>
              <a:buNone/>
              <a:defRPr sz="2000">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
        <p:nvSpPr>
          <p:cNvPr id="10" name="Text Placeholder 4"/>
          <p:cNvSpPr>
            <a:spLocks noGrp="1"/>
          </p:cNvSpPr>
          <p:nvPr>
            <p:ph type="body" sz="quarter" idx="14" hasCustomPrompt="1"/>
          </p:nvPr>
        </p:nvSpPr>
        <p:spPr>
          <a:xfrm>
            <a:off x="457319" y="1473200"/>
            <a:ext cx="8689063" cy="4206240"/>
          </a:xfrm>
          <a:prstGeom prst="rect">
            <a:avLst/>
          </a:prstGeom>
        </p:spPr>
        <p:txBody>
          <a:bodyPr lIns="0" tIns="0" rIns="0" bIns="0"/>
          <a:lstStyle>
            <a:lvl1pPr marL="228289" indent="-228289">
              <a:lnSpc>
                <a:spcPct val="100000"/>
              </a:lnSpc>
              <a:spcBef>
                <a:spcPts val="0"/>
              </a:spcBef>
              <a:spcAft>
                <a:spcPts val="1200"/>
              </a:spcAft>
              <a:buClr>
                <a:srgbClr val="00A0DC"/>
              </a:buClr>
              <a:buSzPct val="95000"/>
              <a:buFont typeface="Arial" panose="020B0604020202020204" pitchFamily="34" charset="0"/>
              <a:buChar char="•"/>
              <a:defRPr sz="2400" b="0">
                <a:latin typeface="Arial" panose="020B0604020202020204" pitchFamily="34" charset="0"/>
                <a:cs typeface="Arial" panose="020B0604020202020204" pitchFamily="34" charset="0"/>
              </a:defRPr>
            </a:lvl1pPr>
          </a:lstStyle>
          <a:p>
            <a:pPr lvl="0"/>
            <a:r>
              <a:rPr lang="en-US"/>
              <a:t>Section Title</a:t>
            </a:r>
          </a:p>
        </p:txBody>
      </p:sp>
    </p:spTree>
    <p:extLst>
      <p:ext uri="{BB962C8B-B14F-4D97-AF65-F5344CB8AC3E}">
        <p14:creationId xmlns:p14="http://schemas.microsoft.com/office/powerpoint/2010/main" val="192425480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os="3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o Content">
    <p:spTree>
      <p:nvGrpSpPr>
        <p:cNvPr id="1" name=""/>
        <p:cNvGrpSpPr/>
        <p:nvPr/>
      </p:nvGrpSpPr>
      <p:grpSpPr>
        <a:xfrm>
          <a:off x="0" y="0"/>
          <a:ext cx="0" cy="0"/>
          <a:chOff x="0" y="0"/>
          <a:chExt cx="0" cy="0"/>
        </a:xfrm>
      </p:grpSpPr>
      <p:sp>
        <p:nvSpPr>
          <p:cNvPr id="7" name="Slide Number Placeholder 9"/>
          <p:cNvSpPr>
            <a:spLocks noGrp="1"/>
          </p:cNvSpPr>
          <p:nvPr>
            <p:ph type="sldNum" sz="quarter" idx="4"/>
          </p:nvPr>
        </p:nvSpPr>
        <p:spPr>
          <a:xfrm>
            <a:off x="11369637" y="6537374"/>
            <a:ext cx="365220" cy="184151"/>
          </a:xfrm>
          <a:prstGeom prst="rect">
            <a:avLst/>
          </a:prstGeom>
        </p:spPr>
        <p:txBody>
          <a:bodyPr vert="horz" lIns="0" tIns="0" rIns="0" bIns="0" rtlCol="0" anchor="b" anchorCtr="0"/>
          <a:lstStyle>
            <a:lvl1pPr algn="r">
              <a:defRPr sz="1067">
                <a:solidFill>
                  <a:schemeClr val="tx1"/>
                </a:solidFill>
                <a:latin typeface="Arial" panose="020B0604020202020204" pitchFamily="34" charset="0"/>
                <a:cs typeface="Arial" panose="020B0604020202020204" pitchFamily="34" charset="0"/>
              </a:defRPr>
            </a:lvl1pPr>
          </a:lstStyle>
          <a:p>
            <a:pPr defTabSz="913131"/>
            <a:fld id="{8DEE4CCE-E124-4EEF-808B-DF88997C2318}" type="slidenum">
              <a:rPr lang="en-US" smtClean="0">
                <a:solidFill>
                  <a:srgbClr val="000000"/>
                </a:solidFill>
              </a:rPr>
              <a:pPr defTabSz="913131"/>
              <a:t>‹#›</a:t>
            </a:fld>
            <a:endParaRPr lang="en-US">
              <a:solidFill>
                <a:srgbClr val="000000"/>
              </a:solidFill>
            </a:endParaRPr>
          </a:p>
        </p:txBody>
      </p:sp>
      <p:sp>
        <p:nvSpPr>
          <p:cNvPr id="9" name="Text Placeholder 3"/>
          <p:cNvSpPr>
            <a:spLocks noGrp="1"/>
          </p:cNvSpPr>
          <p:nvPr>
            <p:ph type="body" sz="quarter" idx="10" hasCustomPrompt="1"/>
          </p:nvPr>
        </p:nvSpPr>
        <p:spPr>
          <a:xfrm>
            <a:off x="457319" y="274320"/>
            <a:ext cx="8689063" cy="914400"/>
          </a:xfrm>
          <a:prstGeom prst="rect">
            <a:avLst/>
          </a:prstGeom>
        </p:spPr>
        <p:txBody>
          <a:bodyPr lIns="0" tIns="0" rIns="0" bIns="0"/>
          <a:lstStyle>
            <a:lvl1pPr marL="0" indent="0">
              <a:spcBef>
                <a:spcPts val="0"/>
              </a:spcBef>
              <a:buNone/>
              <a:defRPr sz="2800" b="1">
                <a:solidFill>
                  <a:schemeClr val="accent1"/>
                </a:solidFill>
                <a:latin typeface="Arial" panose="020B0604020202020204" pitchFamily="34" charset="0"/>
                <a:cs typeface="Arial" panose="020B0604020202020204" pitchFamily="34" charset="0"/>
              </a:defRPr>
            </a:lvl1pPr>
            <a:lvl2pPr marL="0" indent="0">
              <a:spcBef>
                <a:spcPts val="0"/>
              </a:spcBef>
              <a:buNone/>
              <a:defRPr sz="2000">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Tree>
    <p:extLst>
      <p:ext uri="{BB962C8B-B14F-4D97-AF65-F5344CB8AC3E}">
        <p14:creationId xmlns:p14="http://schemas.microsoft.com/office/powerpoint/2010/main" val="9729626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627749" y="75688"/>
            <a:ext cx="510116" cy="307733"/>
          </a:xfrm>
          <a:prstGeom prst="rect">
            <a:avLst/>
          </a:prstGeom>
        </p:spPr>
        <p:txBody>
          <a:bodyPr lIns="91292" tIns="45646" rIns="91292" bIns="45646"/>
          <a:lstStyle>
            <a:lvl1pPr>
              <a:defRPr>
                <a:solidFill>
                  <a:schemeClr val="tx1"/>
                </a:solidFill>
              </a:defRPr>
            </a:lvl1pPr>
          </a:lstStyle>
          <a:p>
            <a:fld id="{0227FC47-813F-7F4A-9631-E57E4DCCCDF8}" type="slidenum">
              <a:rPr lang="en-US" smtClean="0"/>
              <a:pPr/>
              <a:t>‹#›</a:t>
            </a:fld>
            <a:endParaRPr lang="en-US"/>
          </a:p>
        </p:txBody>
      </p:sp>
    </p:spTree>
    <p:extLst>
      <p:ext uri="{BB962C8B-B14F-4D97-AF65-F5344CB8AC3E}">
        <p14:creationId xmlns:p14="http://schemas.microsoft.com/office/powerpoint/2010/main" val="38002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756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 TOC">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4" name="Text Placeholder 13"/>
          <p:cNvSpPr>
            <a:spLocks noGrp="1"/>
          </p:cNvSpPr>
          <p:nvPr>
            <p:ph type="body" sz="quarter" idx="11" hasCustomPrompt="1"/>
          </p:nvPr>
        </p:nvSpPr>
        <p:spPr>
          <a:xfrm>
            <a:off x="365760" y="274320"/>
            <a:ext cx="8290560" cy="731520"/>
          </a:xfrm>
          <a:prstGeom prst="rect">
            <a:avLst/>
          </a:prstGeom>
        </p:spPr>
        <p:txBody>
          <a:bodyPr lIns="0" tIns="0" rIns="0" bIns="0"/>
          <a:lstStyle>
            <a:lvl1pPr marL="0" indent="0">
              <a:lnSpc>
                <a:spcPts val="2600"/>
              </a:lnSpc>
              <a:spcBef>
                <a:spcPts val="0"/>
              </a:spcBef>
              <a:buNone/>
              <a:defRPr sz="2600" b="1" baseline="0">
                <a:solidFill>
                  <a:schemeClr val="accent1"/>
                </a:solidFill>
                <a:latin typeface="Arial" panose="020B0604020202020204" pitchFamily="34" charset="0"/>
                <a:cs typeface="Arial" panose="020B0604020202020204" pitchFamily="34" charset="0"/>
              </a:defRPr>
            </a:lvl1pPr>
            <a:lvl2pPr marL="0" indent="0">
              <a:lnSpc>
                <a:spcPts val="2800"/>
              </a:lnSpc>
              <a:spcBef>
                <a:spcPts val="0"/>
              </a:spcBef>
              <a:buNone/>
              <a:defRPr sz="2000">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
        <p:nvSpPr>
          <p:cNvPr id="5" name="Text Placeholder 4"/>
          <p:cNvSpPr>
            <a:spLocks noGrp="1"/>
          </p:cNvSpPr>
          <p:nvPr>
            <p:ph type="body" sz="quarter" idx="14" hasCustomPrompt="1"/>
          </p:nvPr>
        </p:nvSpPr>
        <p:spPr>
          <a:xfrm>
            <a:off x="365760" y="1371600"/>
            <a:ext cx="10363200" cy="4206240"/>
          </a:xfrm>
          <a:prstGeom prst="rect">
            <a:avLst/>
          </a:prstGeom>
        </p:spPr>
        <p:txBody>
          <a:bodyPr lIns="0" tIns="0" rIns="0" bIns="0"/>
          <a:lstStyle>
            <a:lvl1pPr marL="228600" indent="-228600">
              <a:lnSpc>
                <a:spcPts val="2800"/>
              </a:lnSpc>
              <a:spcBef>
                <a:spcPts val="0"/>
              </a:spcBef>
              <a:spcAft>
                <a:spcPts val="1200"/>
              </a:spcAft>
              <a:buClr>
                <a:schemeClr val="accent5"/>
              </a:buClr>
              <a:buSzPct val="95000"/>
              <a:buFont typeface="Arial" panose="020B0604020202020204" pitchFamily="34" charset="0"/>
              <a:buChar char="•"/>
              <a:defRPr sz="2400" b="0">
                <a:latin typeface="Arial" panose="020B0604020202020204" pitchFamily="34" charset="0"/>
                <a:cs typeface="Arial" panose="020B0604020202020204" pitchFamily="34" charset="0"/>
              </a:defRPr>
            </a:lvl1pPr>
          </a:lstStyle>
          <a:p>
            <a:pPr lvl="0"/>
            <a:r>
              <a:rPr lang="en-US"/>
              <a:t>Section Title</a:t>
            </a:r>
          </a:p>
        </p:txBody>
      </p:sp>
      <p:sp>
        <p:nvSpPr>
          <p:cNvPr id="8"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Tree>
    <p:extLst>
      <p:ext uri="{BB962C8B-B14F-4D97-AF65-F5344CB8AC3E}">
        <p14:creationId xmlns:p14="http://schemas.microsoft.com/office/powerpoint/2010/main" val="35324419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V Content :: Lef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1"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9" name="Content Placeholder 2"/>
          <p:cNvSpPr>
            <a:spLocks noGrp="1"/>
          </p:cNvSpPr>
          <p:nvPr>
            <p:ph sz="quarter" idx="28" hasCustomPrompt="1"/>
          </p:nvPr>
        </p:nvSpPr>
        <p:spPr>
          <a:xfrm>
            <a:off x="365760" y="1920240"/>
            <a:ext cx="5486400" cy="384048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Text Placeholder 3"/>
          <p:cNvSpPr>
            <a:spLocks noGrp="1"/>
          </p:cNvSpPr>
          <p:nvPr>
            <p:ph type="body" sz="quarter" idx="29" hasCustomPrompt="1"/>
          </p:nvPr>
        </p:nvSpPr>
        <p:spPr>
          <a:xfrm>
            <a:off x="36576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13" name="Content Placeholder 2"/>
          <p:cNvSpPr>
            <a:spLocks noGrp="1"/>
          </p:cNvSpPr>
          <p:nvPr>
            <p:ph sz="quarter" idx="30" hasCustomPrompt="1"/>
          </p:nvPr>
        </p:nvSpPr>
        <p:spPr>
          <a:xfrm>
            <a:off x="6339840" y="1371600"/>
            <a:ext cx="548640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8"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763055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V Conten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5"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Content Placeholder 2"/>
          <p:cNvSpPr>
            <a:spLocks noGrp="1"/>
          </p:cNvSpPr>
          <p:nvPr>
            <p:ph sz="quarter" idx="28" hasCustomPrompt="1"/>
          </p:nvPr>
        </p:nvSpPr>
        <p:spPr>
          <a:xfrm>
            <a:off x="365760" y="1920240"/>
            <a:ext cx="5486400" cy="384048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3" name="Text Placeholder 3"/>
          <p:cNvSpPr>
            <a:spLocks noGrp="1"/>
          </p:cNvSpPr>
          <p:nvPr>
            <p:ph type="body" sz="quarter" idx="29" hasCustomPrompt="1"/>
          </p:nvPr>
        </p:nvSpPr>
        <p:spPr>
          <a:xfrm>
            <a:off x="36576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16" name="Content Placeholder 2"/>
          <p:cNvSpPr>
            <a:spLocks noGrp="1"/>
          </p:cNvSpPr>
          <p:nvPr>
            <p:ph sz="quarter" idx="30" hasCustomPrompt="1"/>
          </p:nvPr>
        </p:nvSpPr>
        <p:spPr>
          <a:xfrm>
            <a:off x="6339840" y="1920240"/>
            <a:ext cx="5486400" cy="384048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7" name="Text Placeholder 3"/>
          <p:cNvSpPr>
            <a:spLocks noGrp="1"/>
          </p:cNvSpPr>
          <p:nvPr>
            <p:ph type="body" sz="quarter" idx="31" hasCustomPrompt="1"/>
          </p:nvPr>
        </p:nvSpPr>
        <p:spPr>
          <a:xfrm>
            <a:off x="633984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9"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253237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Content :: 2 Righ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8"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1" name="Content Placeholder 2"/>
          <p:cNvSpPr>
            <a:spLocks noGrp="1"/>
          </p:cNvSpPr>
          <p:nvPr>
            <p:ph sz="quarter" idx="27" hasCustomPrompt="1"/>
          </p:nvPr>
        </p:nvSpPr>
        <p:spPr>
          <a:xfrm>
            <a:off x="365760" y="1371600"/>
            <a:ext cx="548640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9" name="Content Placeholder 2"/>
          <p:cNvSpPr>
            <a:spLocks noGrp="1"/>
          </p:cNvSpPr>
          <p:nvPr>
            <p:ph sz="quarter" idx="30" hasCustomPrompt="1"/>
          </p:nvPr>
        </p:nvSpPr>
        <p:spPr>
          <a:xfrm>
            <a:off x="6339840" y="192024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0" name="Text Placeholder 3"/>
          <p:cNvSpPr>
            <a:spLocks noGrp="1"/>
          </p:cNvSpPr>
          <p:nvPr>
            <p:ph type="body" sz="quarter" idx="31" hasCustomPrompt="1"/>
          </p:nvPr>
        </p:nvSpPr>
        <p:spPr>
          <a:xfrm>
            <a:off x="633984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1" name="Text Placeholder 3"/>
          <p:cNvSpPr>
            <a:spLocks noGrp="1"/>
          </p:cNvSpPr>
          <p:nvPr>
            <p:ph type="body" sz="quarter" idx="32" hasCustomPrompt="1"/>
          </p:nvPr>
        </p:nvSpPr>
        <p:spPr>
          <a:xfrm>
            <a:off x="6339840" y="374904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2" name="Content Placeholder 2"/>
          <p:cNvSpPr>
            <a:spLocks noGrp="1"/>
          </p:cNvSpPr>
          <p:nvPr>
            <p:ph sz="quarter" idx="33" hasCustomPrompt="1"/>
          </p:nvPr>
        </p:nvSpPr>
        <p:spPr>
          <a:xfrm>
            <a:off x="6339840" y="429768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26374868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8E951-D25C-4E09-B423-393BDF82C68B}"/>
              </a:ext>
            </a:extLst>
          </p:cNvPr>
          <p:cNvSpPr>
            <a:spLocks noGrp="1"/>
          </p:cNvSpPr>
          <p:nvPr>
            <p:ph type="dt" sz="half" idx="10"/>
          </p:nvPr>
        </p:nvSpPr>
        <p:spPr/>
        <p:txBody>
          <a:bodyPr/>
          <a:lstStyle/>
          <a:p>
            <a:fld id="{55766613-08A7-4821-9E21-9E59A2C4AFBC}" type="datetimeFigureOut">
              <a:rPr lang="en-US" smtClean="0"/>
              <a:t>6/15/2020</a:t>
            </a:fld>
            <a:endParaRPr lang="en-US"/>
          </a:p>
        </p:txBody>
      </p:sp>
      <p:sp>
        <p:nvSpPr>
          <p:cNvPr id="3" name="Footer Placeholder 2">
            <a:extLst>
              <a:ext uri="{FF2B5EF4-FFF2-40B4-BE49-F238E27FC236}">
                <a16:creationId xmlns:a16="http://schemas.microsoft.com/office/drawing/2014/main" id="{D7CE263C-61BF-4941-800D-946C6FD042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34A365-0F46-44F5-A642-484FF1EB6BC3}"/>
              </a:ext>
            </a:extLst>
          </p:cNvPr>
          <p:cNvSpPr>
            <a:spLocks noGrp="1"/>
          </p:cNvSpPr>
          <p:nvPr>
            <p:ph type="sldNum" sz="quarter" idx="12"/>
          </p:nvPr>
        </p:nvSpPr>
        <p:spPr/>
        <p:txBody>
          <a:bodyPr/>
          <a:lstStyle/>
          <a:p>
            <a:fld id="{2B4C3243-89A8-4FD0-890C-106C2DDCD383}" type="slidenum">
              <a:rPr lang="en-US" smtClean="0"/>
              <a:t>‹#›</a:t>
            </a:fld>
            <a:endParaRPr lang="en-US"/>
          </a:p>
        </p:txBody>
      </p:sp>
    </p:spTree>
    <p:extLst>
      <p:ext uri="{BB962C8B-B14F-4D97-AF65-F5344CB8AC3E}">
        <p14:creationId xmlns:p14="http://schemas.microsoft.com/office/powerpoint/2010/main" val="14463818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ntent :: 2 Lef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1" name="Text Placeholder 3"/>
          <p:cNvSpPr>
            <a:spLocks noGrp="1"/>
          </p:cNvSpPr>
          <p:nvPr>
            <p:ph type="body" sz="quarter" idx="18"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8" name="Content Placeholder 2"/>
          <p:cNvSpPr>
            <a:spLocks noGrp="1"/>
          </p:cNvSpPr>
          <p:nvPr>
            <p:ph sz="quarter" idx="30" hasCustomPrompt="1"/>
          </p:nvPr>
        </p:nvSpPr>
        <p:spPr>
          <a:xfrm>
            <a:off x="365760" y="192024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9" name="Text Placeholder 3"/>
          <p:cNvSpPr>
            <a:spLocks noGrp="1"/>
          </p:cNvSpPr>
          <p:nvPr>
            <p:ph type="body" sz="quarter" idx="31" hasCustomPrompt="1"/>
          </p:nvPr>
        </p:nvSpPr>
        <p:spPr>
          <a:xfrm>
            <a:off x="36576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0" name="Text Placeholder 3"/>
          <p:cNvSpPr>
            <a:spLocks noGrp="1"/>
          </p:cNvSpPr>
          <p:nvPr>
            <p:ph type="body" sz="quarter" idx="32" hasCustomPrompt="1"/>
          </p:nvPr>
        </p:nvSpPr>
        <p:spPr>
          <a:xfrm>
            <a:off x="365760" y="374904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1" name="Content Placeholder 2"/>
          <p:cNvSpPr>
            <a:spLocks noGrp="1"/>
          </p:cNvSpPr>
          <p:nvPr>
            <p:ph sz="quarter" idx="33" hasCustomPrompt="1"/>
          </p:nvPr>
        </p:nvSpPr>
        <p:spPr>
          <a:xfrm>
            <a:off x="365760" y="429768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2" name="Content Placeholder 2"/>
          <p:cNvSpPr>
            <a:spLocks noGrp="1"/>
          </p:cNvSpPr>
          <p:nvPr>
            <p:ph sz="quarter" idx="34" hasCustomPrompt="1"/>
          </p:nvPr>
        </p:nvSpPr>
        <p:spPr>
          <a:xfrm>
            <a:off x="6339840" y="1371600"/>
            <a:ext cx="548640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35919792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 Conten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22"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1" name="Content Placeholder 2"/>
          <p:cNvSpPr>
            <a:spLocks noGrp="1"/>
          </p:cNvSpPr>
          <p:nvPr>
            <p:ph sz="quarter" idx="30" hasCustomPrompt="1"/>
          </p:nvPr>
        </p:nvSpPr>
        <p:spPr>
          <a:xfrm>
            <a:off x="365760" y="192024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3" name="Text Placeholder 3"/>
          <p:cNvSpPr>
            <a:spLocks noGrp="1"/>
          </p:cNvSpPr>
          <p:nvPr>
            <p:ph type="body" sz="quarter" idx="31" hasCustomPrompt="1"/>
          </p:nvPr>
        </p:nvSpPr>
        <p:spPr>
          <a:xfrm>
            <a:off x="36576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4" name="Text Placeholder 3"/>
          <p:cNvSpPr>
            <a:spLocks noGrp="1"/>
          </p:cNvSpPr>
          <p:nvPr>
            <p:ph type="body" sz="quarter" idx="32" hasCustomPrompt="1"/>
          </p:nvPr>
        </p:nvSpPr>
        <p:spPr>
          <a:xfrm>
            <a:off x="365760" y="374904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5" name="Content Placeholder 2"/>
          <p:cNvSpPr>
            <a:spLocks noGrp="1"/>
          </p:cNvSpPr>
          <p:nvPr>
            <p:ph sz="quarter" idx="33" hasCustomPrompt="1"/>
          </p:nvPr>
        </p:nvSpPr>
        <p:spPr>
          <a:xfrm>
            <a:off x="365760" y="429768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6" name="Content Placeholder 2"/>
          <p:cNvSpPr>
            <a:spLocks noGrp="1"/>
          </p:cNvSpPr>
          <p:nvPr>
            <p:ph sz="quarter" idx="34" hasCustomPrompt="1"/>
          </p:nvPr>
        </p:nvSpPr>
        <p:spPr>
          <a:xfrm>
            <a:off x="6339840" y="192024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7" name="Text Placeholder 3"/>
          <p:cNvSpPr>
            <a:spLocks noGrp="1"/>
          </p:cNvSpPr>
          <p:nvPr>
            <p:ph type="body" sz="quarter" idx="35" hasCustomPrompt="1"/>
          </p:nvPr>
        </p:nvSpPr>
        <p:spPr>
          <a:xfrm>
            <a:off x="633984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8" name="Text Placeholder 3"/>
          <p:cNvSpPr>
            <a:spLocks noGrp="1"/>
          </p:cNvSpPr>
          <p:nvPr>
            <p:ph type="body" sz="quarter" idx="36" hasCustomPrompt="1"/>
          </p:nvPr>
        </p:nvSpPr>
        <p:spPr>
          <a:xfrm>
            <a:off x="6339840" y="374904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9" name="Content Placeholder 2"/>
          <p:cNvSpPr>
            <a:spLocks noGrp="1"/>
          </p:cNvSpPr>
          <p:nvPr>
            <p:ph sz="quarter" idx="37" hasCustomPrompt="1"/>
          </p:nvPr>
        </p:nvSpPr>
        <p:spPr>
          <a:xfrm>
            <a:off x="6339840" y="429768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3"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31304586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Content :: Top Left No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5"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Content Placeholder 2"/>
          <p:cNvSpPr>
            <a:spLocks noGrp="1"/>
          </p:cNvSpPr>
          <p:nvPr>
            <p:ph sz="quarter" idx="30" hasCustomPrompt="1"/>
          </p:nvPr>
        </p:nvSpPr>
        <p:spPr>
          <a:xfrm>
            <a:off x="365760" y="1371600"/>
            <a:ext cx="5486400" cy="201168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1" name="Text Placeholder 3"/>
          <p:cNvSpPr>
            <a:spLocks noGrp="1"/>
          </p:cNvSpPr>
          <p:nvPr>
            <p:ph type="body" sz="quarter" idx="32" hasCustomPrompt="1"/>
          </p:nvPr>
        </p:nvSpPr>
        <p:spPr>
          <a:xfrm>
            <a:off x="365760" y="374904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2" name="Content Placeholder 2"/>
          <p:cNvSpPr>
            <a:spLocks noGrp="1"/>
          </p:cNvSpPr>
          <p:nvPr>
            <p:ph sz="quarter" idx="33" hasCustomPrompt="1"/>
          </p:nvPr>
        </p:nvSpPr>
        <p:spPr>
          <a:xfrm>
            <a:off x="365760" y="429768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3" name="Content Placeholder 2"/>
          <p:cNvSpPr>
            <a:spLocks noGrp="1"/>
          </p:cNvSpPr>
          <p:nvPr>
            <p:ph sz="quarter" idx="34" hasCustomPrompt="1"/>
          </p:nvPr>
        </p:nvSpPr>
        <p:spPr>
          <a:xfrm>
            <a:off x="6339840" y="192024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4" name="Text Placeholder 3"/>
          <p:cNvSpPr>
            <a:spLocks noGrp="1"/>
          </p:cNvSpPr>
          <p:nvPr>
            <p:ph type="body" sz="quarter" idx="35" hasCustomPrompt="1"/>
          </p:nvPr>
        </p:nvSpPr>
        <p:spPr>
          <a:xfrm>
            <a:off x="633984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5" name="Text Placeholder 3"/>
          <p:cNvSpPr>
            <a:spLocks noGrp="1"/>
          </p:cNvSpPr>
          <p:nvPr>
            <p:ph type="body" sz="quarter" idx="36" hasCustomPrompt="1"/>
          </p:nvPr>
        </p:nvSpPr>
        <p:spPr>
          <a:xfrm>
            <a:off x="6339840" y="374904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6" name="Content Placeholder 2"/>
          <p:cNvSpPr>
            <a:spLocks noGrp="1"/>
          </p:cNvSpPr>
          <p:nvPr>
            <p:ph sz="quarter" idx="37" hasCustomPrompt="1"/>
          </p:nvPr>
        </p:nvSpPr>
        <p:spPr>
          <a:xfrm>
            <a:off x="6339840" y="429768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3"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7832600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Content :: Bottom Right No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22"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Content Placeholder 2"/>
          <p:cNvSpPr>
            <a:spLocks noGrp="1"/>
          </p:cNvSpPr>
          <p:nvPr>
            <p:ph sz="quarter" idx="30" hasCustomPrompt="1"/>
          </p:nvPr>
        </p:nvSpPr>
        <p:spPr>
          <a:xfrm>
            <a:off x="365760" y="192024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0" name="Text Placeholder 3"/>
          <p:cNvSpPr>
            <a:spLocks noGrp="1"/>
          </p:cNvSpPr>
          <p:nvPr>
            <p:ph type="body" sz="quarter" idx="31" hasCustomPrompt="1"/>
          </p:nvPr>
        </p:nvSpPr>
        <p:spPr>
          <a:xfrm>
            <a:off x="36576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1" name="Text Placeholder 3"/>
          <p:cNvSpPr>
            <a:spLocks noGrp="1"/>
          </p:cNvSpPr>
          <p:nvPr>
            <p:ph type="body" sz="quarter" idx="32" hasCustomPrompt="1"/>
          </p:nvPr>
        </p:nvSpPr>
        <p:spPr>
          <a:xfrm>
            <a:off x="365760" y="374904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3" name="Content Placeholder 2"/>
          <p:cNvSpPr>
            <a:spLocks noGrp="1"/>
          </p:cNvSpPr>
          <p:nvPr>
            <p:ph sz="quarter" idx="33" hasCustomPrompt="1"/>
          </p:nvPr>
        </p:nvSpPr>
        <p:spPr>
          <a:xfrm>
            <a:off x="365760" y="429768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4" name="Content Placeholder 2"/>
          <p:cNvSpPr>
            <a:spLocks noGrp="1"/>
          </p:cNvSpPr>
          <p:nvPr>
            <p:ph sz="quarter" idx="34" hasCustomPrompt="1"/>
          </p:nvPr>
        </p:nvSpPr>
        <p:spPr>
          <a:xfrm>
            <a:off x="6339840" y="192024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5" name="Text Placeholder 3"/>
          <p:cNvSpPr>
            <a:spLocks noGrp="1"/>
          </p:cNvSpPr>
          <p:nvPr>
            <p:ph type="body" sz="quarter" idx="35" hasCustomPrompt="1"/>
          </p:nvPr>
        </p:nvSpPr>
        <p:spPr>
          <a:xfrm>
            <a:off x="633984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7" name="Content Placeholder 2"/>
          <p:cNvSpPr>
            <a:spLocks noGrp="1"/>
          </p:cNvSpPr>
          <p:nvPr>
            <p:ph sz="quarter" idx="37" hasCustomPrompt="1"/>
          </p:nvPr>
        </p:nvSpPr>
        <p:spPr>
          <a:xfrm>
            <a:off x="6339840" y="3749040"/>
            <a:ext cx="5486400" cy="201168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3"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5101721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 Content :: Left with No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6"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7" name="Content Placeholder 2"/>
          <p:cNvSpPr>
            <a:spLocks noGrp="1"/>
          </p:cNvSpPr>
          <p:nvPr>
            <p:ph sz="quarter" idx="30" hasCustomPrompt="1"/>
          </p:nvPr>
        </p:nvSpPr>
        <p:spPr>
          <a:xfrm>
            <a:off x="4267200" y="192024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5" name="Text Placeholder 3"/>
          <p:cNvSpPr>
            <a:spLocks noGrp="1"/>
          </p:cNvSpPr>
          <p:nvPr>
            <p:ph type="body" sz="quarter" idx="31" hasCustomPrompt="1"/>
          </p:nvPr>
        </p:nvSpPr>
        <p:spPr>
          <a:xfrm>
            <a:off x="4267200" y="137160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6" name="Text Placeholder 3"/>
          <p:cNvSpPr>
            <a:spLocks noGrp="1"/>
          </p:cNvSpPr>
          <p:nvPr>
            <p:ph type="body" sz="quarter" idx="32" hasCustomPrompt="1"/>
          </p:nvPr>
        </p:nvSpPr>
        <p:spPr>
          <a:xfrm>
            <a:off x="4267200" y="374904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7" name="Content Placeholder 2"/>
          <p:cNvSpPr>
            <a:spLocks noGrp="1"/>
          </p:cNvSpPr>
          <p:nvPr>
            <p:ph sz="quarter" idx="33" hasCustomPrompt="1"/>
          </p:nvPr>
        </p:nvSpPr>
        <p:spPr>
          <a:xfrm>
            <a:off x="4267200" y="429768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8" name="Content Placeholder 2"/>
          <p:cNvSpPr>
            <a:spLocks noGrp="1"/>
          </p:cNvSpPr>
          <p:nvPr>
            <p:ph sz="quarter" idx="34" hasCustomPrompt="1"/>
          </p:nvPr>
        </p:nvSpPr>
        <p:spPr>
          <a:xfrm>
            <a:off x="8168640" y="192024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9" name="Text Placeholder 3"/>
          <p:cNvSpPr>
            <a:spLocks noGrp="1"/>
          </p:cNvSpPr>
          <p:nvPr>
            <p:ph type="body" sz="quarter" idx="35" hasCustomPrompt="1"/>
          </p:nvPr>
        </p:nvSpPr>
        <p:spPr>
          <a:xfrm>
            <a:off x="8168640" y="137160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0" name="Text Placeholder 3"/>
          <p:cNvSpPr>
            <a:spLocks noGrp="1"/>
          </p:cNvSpPr>
          <p:nvPr>
            <p:ph type="body" sz="quarter" idx="36" hasCustomPrompt="1"/>
          </p:nvPr>
        </p:nvSpPr>
        <p:spPr>
          <a:xfrm>
            <a:off x="8168640" y="374904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1" name="Content Placeholder 2"/>
          <p:cNvSpPr>
            <a:spLocks noGrp="1"/>
          </p:cNvSpPr>
          <p:nvPr>
            <p:ph sz="quarter" idx="37" hasCustomPrompt="1"/>
          </p:nvPr>
        </p:nvSpPr>
        <p:spPr>
          <a:xfrm>
            <a:off x="8168640" y="429768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8" name="Content Placeholder 2"/>
          <p:cNvSpPr>
            <a:spLocks noGrp="1"/>
          </p:cNvSpPr>
          <p:nvPr>
            <p:ph sz="quarter" idx="38" hasCustomPrompt="1"/>
          </p:nvPr>
        </p:nvSpPr>
        <p:spPr>
          <a:xfrm>
            <a:off x="365760" y="1371600"/>
            <a:ext cx="365760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5"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2652551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Content :: Right with No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6"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7" name="Content Placeholder 2"/>
          <p:cNvSpPr>
            <a:spLocks noGrp="1"/>
          </p:cNvSpPr>
          <p:nvPr>
            <p:ph sz="quarter" idx="30" hasCustomPrompt="1"/>
          </p:nvPr>
        </p:nvSpPr>
        <p:spPr>
          <a:xfrm>
            <a:off x="365760" y="192024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5" name="Text Placeholder 3"/>
          <p:cNvSpPr>
            <a:spLocks noGrp="1"/>
          </p:cNvSpPr>
          <p:nvPr>
            <p:ph type="body" sz="quarter" idx="31" hasCustomPrompt="1"/>
          </p:nvPr>
        </p:nvSpPr>
        <p:spPr>
          <a:xfrm>
            <a:off x="365760" y="137160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6" name="Text Placeholder 3"/>
          <p:cNvSpPr>
            <a:spLocks noGrp="1"/>
          </p:cNvSpPr>
          <p:nvPr>
            <p:ph type="body" sz="quarter" idx="32" hasCustomPrompt="1"/>
          </p:nvPr>
        </p:nvSpPr>
        <p:spPr>
          <a:xfrm>
            <a:off x="365760" y="374904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7" name="Content Placeholder 2"/>
          <p:cNvSpPr>
            <a:spLocks noGrp="1"/>
          </p:cNvSpPr>
          <p:nvPr>
            <p:ph sz="quarter" idx="33" hasCustomPrompt="1"/>
          </p:nvPr>
        </p:nvSpPr>
        <p:spPr>
          <a:xfrm>
            <a:off x="365760" y="429768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8" name="Content Placeholder 2"/>
          <p:cNvSpPr>
            <a:spLocks noGrp="1"/>
          </p:cNvSpPr>
          <p:nvPr>
            <p:ph sz="quarter" idx="34" hasCustomPrompt="1"/>
          </p:nvPr>
        </p:nvSpPr>
        <p:spPr>
          <a:xfrm>
            <a:off x="4267200" y="192024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9" name="Text Placeholder 3"/>
          <p:cNvSpPr>
            <a:spLocks noGrp="1"/>
          </p:cNvSpPr>
          <p:nvPr>
            <p:ph type="body" sz="quarter" idx="35" hasCustomPrompt="1"/>
          </p:nvPr>
        </p:nvSpPr>
        <p:spPr>
          <a:xfrm>
            <a:off x="4267200" y="137160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0" name="Text Placeholder 3"/>
          <p:cNvSpPr>
            <a:spLocks noGrp="1"/>
          </p:cNvSpPr>
          <p:nvPr>
            <p:ph type="body" sz="quarter" idx="36" hasCustomPrompt="1"/>
          </p:nvPr>
        </p:nvSpPr>
        <p:spPr>
          <a:xfrm>
            <a:off x="4267200" y="374904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1" name="Content Placeholder 2"/>
          <p:cNvSpPr>
            <a:spLocks noGrp="1"/>
          </p:cNvSpPr>
          <p:nvPr>
            <p:ph sz="quarter" idx="37" hasCustomPrompt="1"/>
          </p:nvPr>
        </p:nvSpPr>
        <p:spPr>
          <a:xfrm>
            <a:off x="4267200" y="429768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8" name="Content Placeholder 2"/>
          <p:cNvSpPr>
            <a:spLocks noGrp="1"/>
          </p:cNvSpPr>
          <p:nvPr>
            <p:ph sz="quarter" idx="38" hasCustomPrompt="1"/>
          </p:nvPr>
        </p:nvSpPr>
        <p:spPr>
          <a:xfrm>
            <a:off x="8168640" y="1371600"/>
            <a:ext cx="365760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5"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1659561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Conten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26"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5" name="Content Placeholder 2"/>
          <p:cNvSpPr>
            <a:spLocks noGrp="1"/>
          </p:cNvSpPr>
          <p:nvPr>
            <p:ph sz="quarter" idx="30" hasCustomPrompt="1"/>
          </p:nvPr>
        </p:nvSpPr>
        <p:spPr>
          <a:xfrm>
            <a:off x="365760" y="192024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7" name="Text Placeholder 3"/>
          <p:cNvSpPr>
            <a:spLocks noGrp="1"/>
          </p:cNvSpPr>
          <p:nvPr>
            <p:ph type="body" sz="quarter" idx="31" hasCustomPrompt="1"/>
          </p:nvPr>
        </p:nvSpPr>
        <p:spPr>
          <a:xfrm>
            <a:off x="365760" y="137160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8" name="Text Placeholder 3"/>
          <p:cNvSpPr>
            <a:spLocks noGrp="1"/>
          </p:cNvSpPr>
          <p:nvPr>
            <p:ph type="body" sz="quarter" idx="32" hasCustomPrompt="1"/>
          </p:nvPr>
        </p:nvSpPr>
        <p:spPr>
          <a:xfrm>
            <a:off x="365760" y="374904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9" name="Content Placeholder 2"/>
          <p:cNvSpPr>
            <a:spLocks noGrp="1"/>
          </p:cNvSpPr>
          <p:nvPr>
            <p:ph sz="quarter" idx="33" hasCustomPrompt="1"/>
          </p:nvPr>
        </p:nvSpPr>
        <p:spPr>
          <a:xfrm>
            <a:off x="365760" y="429768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0" name="Content Placeholder 2"/>
          <p:cNvSpPr>
            <a:spLocks noGrp="1"/>
          </p:cNvSpPr>
          <p:nvPr>
            <p:ph sz="quarter" idx="34" hasCustomPrompt="1"/>
          </p:nvPr>
        </p:nvSpPr>
        <p:spPr>
          <a:xfrm>
            <a:off x="4267200" y="192024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1" name="Text Placeholder 3"/>
          <p:cNvSpPr>
            <a:spLocks noGrp="1"/>
          </p:cNvSpPr>
          <p:nvPr>
            <p:ph type="body" sz="quarter" idx="35" hasCustomPrompt="1"/>
          </p:nvPr>
        </p:nvSpPr>
        <p:spPr>
          <a:xfrm>
            <a:off x="4267200" y="137160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2" name="Text Placeholder 3"/>
          <p:cNvSpPr>
            <a:spLocks noGrp="1"/>
          </p:cNvSpPr>
          <p:nvPr>
            <p:ph type="body" sz="quarter" idx="36" hasCustomPrompt="1"/>
          </p:nvPr>
        </p:nvSpPr>
        <p:spPr>
          <a:xfrm>
            <a:off x="4267200" y="374904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3" name="Content Placeholder 2"/>
          <p:cNvSpPr>
            <a:spLocks noGrp="1"/>
          </p:cNvSpPr>
          <p:nvPr>
            <p:ph sz="quarter" idx="37" hasCustomPrompt="1"/>
          </p:nvPr>
        </p:nvSpPr>
        <p:spPr>
          <a:xfrm>
            <a:off x="4267200" y="429768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4" name="Content Placeholder 2"/>
          <p:cNvSpPr>
            <a:spLocks noGrp="1"/>
          </p:cNvSpPr>
          <p:nvPr>
            <p:ph sz="quarter" idx="38" hasCustomPrompt="1"/>
          </p:nvPr>
        </p:nvSpPr>
        <p:spPr>
          <a:xfrm>
            <a:off x="8168640" y="192024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5" name="Text Placeholder 3"/>
          <p:cNvSpPr>
            <a:spLocks noGrp="1"/>
          </p:cNvSpPr>
          <p:nvPr>
            <p:ph type="body" sz="quarter" idx="39" hasCustomPrompt="1"/>
          </p:nvPr>
        </p:nvSpPr>
        <p:spPr>
          <a:xfrm>
            <a:off x="8168640" y="137160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6" name="Text Placeholder 3"/>
          <p:cNvSpPr>
            <a:spLocks noGrp="1"/>
          </p:cNvSpPr>
          <p:nvPr>
            <p:ph type="body" sz="quarter" idx="40" hasCustomPrompt="1"/>
          </p:nvPr>
        </p:nvSpPr>
        <p:spPr>
          <a:xfrm>
            <a:off x="8168640" y="374904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7" name="Content Placeholder 2"/>
          <p:cNvSpPr>
            <a:spLocks noGrp="1"/>
          </p:cNvSpPr>
          <p:nvPr>
            <p:ph sz="quarter" idx="41" hasCustomPrompt="1"/>
          </p:nvPr>
        </p:nvSpPr>
        <p:spPr>
          <a:xfrm>
            <a:off x="8168640" y="429768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7"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2443119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 TOC">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4" name="Text Placeholder 13"/>
          <p:cNvSpPr>
            <a:spLocks noGrp="1"/>
          </p:cNvSpPr>
          <p:nvPr>
            <p:ph type="body" sz="quarter" idx="11" hasCustomPrompt="1"/>
          </p:nvPr>
        </p:nvSpPr>
        <p:spPr>
          <a:xfrm>
            <a:off x="365760" y="274320"/>
            <a:ext cx="8290560" cy="731520"/>
          </a:xfrm>
          <a:prstGeom prst="rect">
            <a:avLst/>
          </a:prstGeom>
        </p:spPr>
        <p:txBody>
          <a:bodyPr lIns="0" tIns="0" rIns="0" bIns="0"/>
          <a:lstStyle>
            <a:lvl1pPr marL="0" indent="0">
              <a:lnSpc>
                <a:spcPts val="2600"/>
              </a:lnSpc>
              <a:spcBef>
                <a:spcPts val="0"/>
              </a:spcBef>
              <a:buNone/>
              <a:defRPr sz="2600" b="1" baseline="0">
                <a:solidFill>
                  <a:schemeClr val="accent1"/>
                </a:solidFill>
                <a:latin typeface="Arial" panose="020B0604020202020204" pitchFamily="34" charset="0"/>
                <a:cs typeface="Arial" panose="020B0604020202020204" pitchFamily="34" charset="0"/>
              </a:defRPr>
            </a:lvl1pPr>
            <a:lvl2pPr marL="0" indent="0">
              <a:lnSpc>
                <a:spcPts val="2800"/>
              </a:lnSpc>
              <a:spcBef>
                <a:spcPts val="0"/>
              </a:spcBef>
              <a:buNone/>
              <a:defRPr sz="2000">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
        <p:nvSpPr>
          <p:cNvPr id="5" name="Text Placeholder 4"/>
          <p:cNvSpPr>
            <a:spLocks noGrp="1"/>
          </p:cNvSpPr>
          <p:nvPr>
            <p:ph type="body" sz="quarter" idx="14" hasCustomPrompt="1"/>
          </p:nvPr>
        </p:nvSpPr>
        <p:spPr>
          <a:xfrm>
            <a:off x="365760" y="1371600"/>
            <a:ext cx="10363200" cy="4206240"/>
          </a:xfrm>
          <a:prstGeom prst="rect">
            <a:avLst/>
          </a:prstGeom>
        </p:spPr>
        <p:txBody>
          <a:bodyPr lIns="0" tIns="0" rIns="0" bIns="0"/>
          <a:lstStyle>
            <a:lvl1pPr marL="228600" indent="-228600">
              <a:lnSpc>
                <a:spcPts val="2800"/>
              </a:lnSpc>
              <a:spcBef>
                <a:spcPts val="0"/>
              </a:spcBef>
              <a:spcAft>
                <a:spcPts val="1200"/>
              </a:spcAft>
              <a:buClr>
                <a:schemeClr val="accent5"/>
              </a:buClr>
              <a:buSzPct val="95000"/>
              <a:buFont typeface="Arial" panose="020B0604020202020204" pitchFamily="34" charset="0"/>
              <a:buChar char="•"/>
              <a:defRPr sz="2400" b="0">
                <a:latin typeface="Arial" panose="020B0604020202020204" pitchFamily="34" charset="0"/>
                <a:cs typeface="Arial" panose="020B0604020202020204" pitchFamily="34" charset="0"/>
              </a:defRPr>
            </a:lvl1pPr>
          </a:lstStyle>
          <a:p>
            <a:pPr lvl="0"/>
            <a:r>
              <a:rPr lang="en-US"/>
              <a:t>Section Title</a:t>
            </a:r>
          </a:p>
        </p:txBody>
      </p:sp>
      <p:sp>
        <p:nvSpPr>
          <p:cNvPr id="8"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Tree>
    <p:extLst>
      <p:ext uri="{BB962C8B-B14F-4D97-AF65-F5344CB8AC3E}">
        <p14:creationId xmlns:p14="http://schemas.microsoft.com/office/powerpoint/2010/main" val="42382254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7"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3" name="Content Placeholder 2"/>
          <p:cNvSpPr>
            <a:spLocks noGrp="1"/>
          </p:cNvSpPr>
          <p:nvPr>
            <p:ph sz="quarter" idx="27" hasCustomPrompt="1"/>
          </p:nvPr>
        </p:nvSpPr>
        <p:spPr>
          <a:xfrm>
            <a:off x="365760" y="1463040"/>
            <a:ext cx="10363200" cy="42062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8"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1215032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e Content with Titles">
    <p:spTree>
      <p:nvGrpSpPr>
        <p:cNvPr id="1" name=""/>
        <p:cNvGrpSpPr/>
        <p:nvPr/>
      </p:nvGrpSpPr>
      <p:grpSpPr>
        <a:xfrm>
          <a:off x="0" y="0"/>
          <a:ext cx="0" cy="0"/>
          <a:chOff x="0" y="0"/>
          <a:chExt cx="0" cy="0"/>
        </a:xfrm>
      </p:grpSpPr>
      <p:sp>
        <p:nvSpPr>
          <p:cNvPr id="4" name="Text Placeholder 3"/>
          <p:cNvSpPr>
            <a:spLocks noGrp="1"/>
          </p:cNvSpPr>
          <p:nvPr>
            <p:ph type="body" sz="quarter" idx="14" hasCustomPrompt="1"/>
          </p:nvPr>
        </p:nvSpPr>
        <p:spPr>
          <a:xfrm>
            <a:off x="365760" y="1463040"/>
            <a:ext cx="103632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8"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7" name="Content Placeholder 2"/>
          <p:cNvSpPr>
            <a:spLocks noGrp="1"/>
          </p:cNvSpPr>
          <p:nvPr>
            <p:ph sz="quarter" idx="27" hasCustomPrompt="1"/>
          </p:nvPr>
        </p:nvSpPr>
        <p:spPr>
          <a:xfrm>
            <a:off x="365760" y="2011680"/>
            <a:ext cx="10363200" cy="365760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1"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37460586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Slide Number Placeholder 9"/>
          <p:cNvSpPr>
            <a:spLocks noGrp="1"/>
          </p:cNvSpPr>
          <p:nvPr>
            <p:ph type="sldNum" sz="quarter" idx="4"/>
          </p:nvPr>
        </p:nvSpPr>
        <p:spPr>
          <a:xfrm>
            <a:off x="11369588" y="6537325"/>
            <a:ext cx="365220" cy="18415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8" name="Text Placeholder 3"/>
          <p:cNvSpPr>
            <a:spLocks noGrp="1"/>
          </p:cNvSpPr>
          <p:nvPr>
            <p:ph type="body" sz="quarter" idx="26" hasCustomPrompt="1"/>
          </p:nvPr>
        </p:nvSpPr>
        <p:spPr>
          <a:xfrm>
            <a:off x="457318" y="5922854"/>
            <a:ext cx="11277489" cy="569387"/>
          </a:xfrm>
          <a:prstGeom prst="rect">
            <a:avLst/>
          </a:prstGeom>
        </p:spPr>
        <p:txBody>
          <a:bodyPr wrap="square" lIns="0" tIns="0" rIns="0" bIns="0" anchor="b" anchorCtr="0">
            <a:spAutoFit/>
          </a:bodyPr>
          <a:lstStyle>
            <a:lvl1pPr marL="0" indent="0">
              <a:lnSpc>
                <a:spcPct val="1000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9" name="Text Placeholder 3"/>
          <p:cNvSpPr>
            <a:spLocks noGrp="1"/>
          </p:cNvSpPr>
          <p:nvPr>
            <p:ph type="body" sz="quarter" idx="10" hasCustomPrompt="1"/>
          </p:nvPr>
        </p:nvSpPr>
        <p:spPr>
          <a:xfrm>
            <a:off x="457319" y="274320"/>
            <a:ext cx="8689063" cy="914400"/>
          </a:xfrm>
          <a:prstGeom prst="rect">
            <a:avLst/>
          </a:prstGeom>
        </p:spPr>
        <p:txBody>
          <a:bodyPr lIns="0" tIns="0" rIns="0" bIns="0"/>
          <a:lstStyle>
            <a:lvl1pPr marL="0" indent="0">
              <a:spcBef>
                <a:spcPts val="0"/>
              </a:spcBef>
              <a:buNone/>
              <a:defRPr sz="2800" b="1">
                <a:solidFill>
                  <a:schemeClr val="accent1"/>
                </a:solidFill>
                <a:latin typeface="Arial" panose="020B0604020202020204" pitchFamily="34" charset="0"/>
                <a:cs typeface="Arial" panose="020B0604020202020204" pitchFamily="34" charset="0"/>
              </a:defRPr>
            </a:lvl1pPr>
            <a:lvl2pPr marL="0" indent="0">
              <a:spcBef>
                <a:spcPts val="0"/>
              </a:spcBef>
              <a:buNone/>
              <a:defRPr sz="2000">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
        <p:nvSpPr>
          <p:cNvPr id="10" name="Text Placeholder 4"/>
          <p:cNvSpPr>
            <a:spLocks noGrp="1"/>
          </p:cNvSpPr>
          <p:nvPr>
            <p:ph type="body" sz="quarter" idx="14" hasCustomPrompt="1"/>
          </p:nvPr>
        </p:nvSpPr>
        <p:spPr>
          <a:xfrm>
            <a:off x="457319" y="1371600"/>
            <a:ext cx="8689063" cy="4206240"/>
          </a:xfrm>
          <a:prstGeom prst="rect">
            <a:avLst/>
          </a:prstGeom>
        </p:spPr>
        <p:txBody>
          <a:bodyPr lIns="0" tIns="0" rIns="0" bIns="0"/>
          <a:lstStyle>
            <a:lvl1pPr marL="228600" indent="-228600">
              <a:lnSpc>
                <a:spcPct val="100000"/>
              </a:lnSpc>
              <a:spcBef>
                <a:spcPts val="0"/>
              </a:spcBef>
              <a:spcAft>
                <a:spcPts val="1200"/>
              </a:spcAft>
              <a:buClr>
                <a:srgbClr val="00A0DC"/>
              </a:buClr>
              <a:buSzPct val="95000"/>
              <a:buFont typeface="Arial" panose="020B0604020202020204" pitchFamily="34" charset="0"/>
              <a:buChar char="•"/>
              <a:defRPr sz="2400" b="0">
                <a:latin typeface="Arial" panose="020B0604020202020204" pitchFamily="34" charset="0"/>
                <a:cs typeface="Arial" panose="020B0604020202020204" pitchFamily="34" charset="0"/>
              </a:defRPr>
            </a:lvl1pPr>
          </a:lstStyle>
          <a:p>
            <a:pPr lvl="0"/>
            <a:r>
              <a:rPr lang="en-US"/>
              <a:t>Section Title</a:t>
            </a:r>
          </a:p>
        </p:txBody>
      </p:sp>
    </p:spTree>
    <p:custDataLst>
      <p:tags r:id="rId1"/>
    </p:custDataLst>
    <p:extLst>
      <p:ext uri="{BB962C8B-B14F-4D97-AF65-F5344CB8AC3E}">
        <p14:creationId xmlns:p14="http://schemas.microsoft.com/office/powerpoint/2010/main" val="16916551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One Content with Sidebar">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8" name="Text Placeholder 3"/>
          <p:cNvSpPr>
            <a:spLocks noGrp="1"/>
          </p:cNvSpPr>
          <p:nvPr>
            <p:ph type="body" sz="quarter" idx="14" hasCustomPrompt="1"/>
          </p:nvPr>
        </p:nvSpPr>
        <p:spPr>
          <a:xfrm>
            <a:off x="9144000" y="1371600"/>
            <a:ext cx="2682240" cy="625812"/>
          </a:xfrm>
          <a:prstGeom prst="rect">
            <a:avLst/>
          </a:prstGeom>
          <a:solidFill>
            <a:schemeClr val="accent5"/>
          </a:solidFill>
        </p:spPr>
        <p:txBody>
          <a:bodyPr lIns="182880" tIns="182880" rIns="182880" bIns="182880">
            <a:spAutoFit/>
          </a:bodyPr>
          <a:lstStyle>
            <a:lvl1pPr marL="0" indent="0">
              <a:lnSpc>
                <a:spcPts val="2000"/>
              </a:lnSpc>
              <a:spcBef>
                <a:spcPts val="0"/>
              </a:spcBef>
              <a:spcAft>
                <a:spcPts val="600"/>
              </a:spcAft>
              <a:buNone/>
              <a:defRPr sz="1600" b="1">
                <a:solidFill>
                  <a:schemeClr val="bg1"/>
                </a:solidFill>
                <a:latin typeface="Arial" panose="020B0604020202020204" pitchFamily="34" charset="0"/>
                <a:cs typeface="Arial" panose="020B0604020202020204" pitchFamily="34" charset="0"/>
              </a:defRPr>
            </a:lvl1pPr>
            <a:lvl2pPr marL="0" indent="0">
              <a:lnSpc>
                <a:spcPts val="2000"/>
              </a:lnSpc>
              <a:spcBef>
                <a:spcPts val="0"/>
              </a:spcBef>
              <a:spcAft>
                <a:spcPts val="600"/>
              </a:spcAft>
              <a:buNone/>
              <a:defRPr sz="1600" b="0">
                <a:solidFill>
                  <a:schemeClr val="bg1"/>
                </a:solidFill>
                <a:latin typeface="Arial" panose="020B0604020202020204" pitchFamily="34" charset="0"/>
                <a:cs typeface="Arial" panose="020B0604020202020204" pitchFamily="34" charset="0"/>
              </a:defRPr>
            </a:lvl2pPr>
          </a:lstStyle>
          <a:p>
            <a:pPr lvl="0"/>
            <a:r>
              <a:rPr lang="en-US"/>
              <a:t>Sidebar Copy</a:t>
            </a:r>
          </a:p>
        </p:txBody>
      </p:sp>
      <p:sp>
        <p:nvSpPr>
          <p:cNvPr id="9"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7" name="Content Placeholder 2"/>
          <p:cNvSpPr>
            <a:spLocks noGrp="1"/>
          </p:cNvSpPr>
          <p:nvPr>
            <p:ph sz="quarter" idx="27" hasCustomPrompt="1"/>
          </p:nvPr>
        </p:nvSpPr>
        <p:spPr>
          <a:xfrm>
            <a:off x="365760" y="1371600"/>
            <a:ext cx="829056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2635561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ne Content with Title and Sidebar">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4" name="Text Placeholder 3"/>
          <p:cNvSpPr>
            <a:spLocks noGrp="1"/>
          </p:cNvSpPr>
          <p:nvPr>
            <p:ph type="body" sz="quarter" idx="14" hasCustomPrompt="1"/>
          </p:nvPr>
        </p:nvSpPr>
        <p:spPr>
          <a:xfrm>
            <a:off x="9144000" y="1371600"/>
            <a:ext cx="2682240" cy="625812"/>
          </a:xfrm>
          <a:prstGeom prst="rect">
            <a:avLst/>
          </a:prstGeom>
          <a:solidFill>
            <a:schemeClr val="accent5"/>
          </a:solidFill>
        </p:spPr>
        <p:txBody>
          <a:bodyPr lIns="182880" tIns="182880" rIns="182880" bIns="182880">
            <a:spAutoFit/>
          </a:bodyPr>
          <a:lstStyle>
            <a:lvl1pPr marL="0" indent="0">
              <a:lnSpc>
                <a:spcPts val="2000"/>
              </a:lnSpc>
              <a:spcBef>
                <a:spcPts val="0"/>
              </a:spcBef>
              <a:spcAft>
                <a:spcPts val="600"/>
              </a:spcAft>
              <a:buNone/>
              <a:defRPr sz="1600" b="1">
                <a:solidFill>
                  <a:schemeClr val="bg1"/>
                </a:solidFill>
                <a:latin typeface="Arial" panose="020B0604020202020204" pitchFamily="34" charset="0"/>
                <a:cs typeface="Arial" panose="020B0604020202020204" pitchFamily="34" charset="0"/>
              </a:defRPr>
            </a:lvl1pPr>
            <a:lvl2pPr marL="0" indent="0">
              <a:lnSpc>
                <a:spcPts val="2000"/>
              </a:lnSpc>
              <a:spcBef>
                <a:spcPts val="0"/>
              </a:spcBef>
              <a:spcAft>
                <a:spcPts val="600"/>
              </a:spcAft>
              <a:buNone/>
              <a:defRPr sz="1600" b="0">
                <a:solidFill>
                  <a:schemeClr val="bg1"/>
                </a:solidFill>
                <a:latin typeface="Arial" panose="020B0604020202020204" pitchFamily="34" charset="0"/>
                <a:cs typeface="Arial" panose="020B0604020202020204" pitchFamily="34" charset="0"/>
              </a:defRPr>
            </a:lvl2pPr>
          </a:lstStyle>
          <a:p>
            <a:pPr lvl="0"/>
            <a:r>
              <a:rPr lang="en-US"/>
              <a:t>Sidebar Copy</a:t>
            </a:r>
          </a:p>
        </p:txBody>
      </p:sp>
      <p:sp>
        <p:nvSpPr>
          <p:cNvPr id="12"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1" name="Text Placeholder 3"/>
          <p:cNvSpPr>
            <a:spLocks noGrp="1"/>
          </p:cNvSpPr>
          <p:nvPr>
            <p:ph type="body" sz="quarter" idx="27" hasCustomPrompt="1"/>
          </p:nvPr>
        </p:nvSpPr>
        <p:spPr>
          <a:xfrm>
            <a:off x="365760" y="1371600"/>
            <a:ext cx="829056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13" name="Content Placeholder 2"/>
          <p:cNvSpPr>
            <a:spLocks noGrp="1"/>
          </p:cNvSpPr>
          <p:nvPr>
            <p:ph sz="quarter" idx="28" hasCustomPrompt="1"/>
          </p:nvPr>
        </p:nvSpPr>
        <p:spPr>
          <a:xfrm>
            <a:off x="365760" y="1920240"/>
            <a:ext cx="8290560" cy="384048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9"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10591622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One Content with Quote">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5" name="Text Placeholder 4"/>
          <p:cNvSpPr>
            <a:spLocks noGrp="1"/>
          </p:cNvSpPr>
          <p:nvPr>
            <p:ph type="body" sz="quarter" idx="15" hasCustomPrompt="1"/>
          </p:nvPr>
        </p:nvSpPr>
        <p:spPr>
          <a:xfrm>
            <a:off x="8412480" y="1371600"/>
            <a:ext cx="3413760" cy="902811"/>
          </a:xfrm>
          <a:prstGeom prst="rect">
            <a:avLst/>
          </a:prstGeom>
        </p:spPr>
        <p:txBody>
          <a:bodyPr lIns="0" tIns="0" rIns="0" bIns="0">
            <a:spAutoFit/>
          </a:bodyPr>
          <a:lstStyle>
            <a:lvl1pPr marL="0" indent="0">
              <a:spcBef>
                <a:spcPts val="0"/>
              </a:spcBef>
              <a:spcAft>
                <a:spcPts val="1200"/>
              </a:spcAft>
              <a:buNone/>
              <a:defRPr sz="2200">
                <a:solidFill>
                  <a:schemeClr val="accent5"/>
                </a:solidFill>
                <a:latin typeface="Arial" panose="020B0604020202020204" pitchFamily="34" charset="0"/>
                <a:cs typeface="Arial" panose="020B0604020202020204" pitchFamily="34" charset="0"/>
              </a:defRPr>
            </a:lvl1pPr>
            <a:lvl2pPr marL="0" indent="0">
              <a:lnSpc>
                <a:spcPts val="1600"/>
              </a:lnSpc>
              <a:spcBef>
                <a:spcPts val="0"/>
              </a:spcBef>
              <a:buNone/>
              <a:defRPr sz="1300" b="1">
                <a:solidFill>
                  <a:schemeClr val="accent5"/>
                </a:solidFill>
                <a:latin typeface="Arial" panose="020B0604020202020204" pitchFamily="34" charset="0"/>
                <a:cs typeface="Arial" panose="020B0604020202020204" pitchFamily="34" charset="0"/>
              </a:defRPr>
            </a:lvl2pPr>
            <a:lvl3pPr marL="0" indent="0">
              <a:lnSpc>
                <a:spcPts val="1600"/>
              </a:lnSpc>
              <a:spcBef>
                <a:spcPts val="0"/>
              </a:spcBef>
              <a:buNone/>
              <a:defRPr sz="1200">
                <a:solidFill>
                  <a:schemeClr val="accent5"/>
                </a:solidFill>
                <a:latin typeface="Arial" panose="020B0604020202020204" pitchFamily="34" charset="0"/>
                <a:cs typeface="Arial" panose="020B0604020202020204" pitchFamily="34" charset="0"/>
              </a:defRPr>
            </a:lvl3pPr>
          </a:lstStyle>
          <a:p>
            <a:pPr lvl="0"/>
            <a:r>
              <a:rPr lang="en-US"/>
              <a:t>Quote</a:t>
            </a:r>
          </a:p>
          <a:p>
            <a:pPr lvl="1"/>
            <a:r>
              <a:rPr lang="en-US"/>
              <a:t>Name</a:t>
            </a:r>
          </a:p>
          <a:p>
            <a:pPr lvl="2"/>
            <a:r>
              <a:rPr lang="en-US"/>
              <a:t>Job Title</a:t>
            </a:r>
          </a:p>
        </p:txBody>
      </p:sp>
      <p:sp>
        <p:nvSpPr>
          <p:cNvPr id="9" name="TextBox 8"/>
          <p:cNvSpPr txBox="1"/>
          <p:nvPr userDrawn="1"/>
        </p:nvSpPr>
        <p:spPr>
          <a:xfrm>
            <a:off x="7900416" y="1216153"/>
            <a:ext cx="471424" cy="380999"/>
          </a:xfrm>
          <a:prstGeom prst="rect">
            <a:avLst/>
          </a:prstGeom>
          <a:noFill/>
        </p:spPr>
        <p:txBody>
          <a:bodyPr wrap="square" lIns="0" tIns="0" rIns="0" bIns="0" rtlCol="0">
            <a:noAutofit/>
          </a:bodyPr>
          <a:lstStyle/>
          <a:p>
            <a:pPr algn="l">
              <a:lnSpc>
                <a:spcPts val="6000"/>
              </a:lnSpc>
            </a:pPr>
            <a:r>
              <a:rPr lang="en-US" sz="6000" b="1" spc="-20">
                <a:solidFill>
                  <a:schemeClr val="accent5"/>
                </a:solidFill>
                <a:latin typeface="Arial" panose="020B0604020202020204" pitchFamily="34" charset="0"/>
                <a:cs typeface="Arial" panose="020B0604020202020204" pitchFamily="34" charset="0"/>
              </a:rPr>
              <a:t>“</a:t>
            </a:r>
          </a:p>
        </p:txBody>
      </p:sp>
      <p:sp>
        <p:nvSpPr>
          <p:cNvPr id="11"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Content Placeholder 2"/>
          <p:cNvSpPr>
            <a:spLocks noGrp="1"/>
          </p:cNvSpPr>
          <p:nvPr>
            <p:ph sz="quarter" idx="27" hasCustomPrompt="1"/>
          </p:nvPr>
        </p:nvSpPr>
        <p:spPr>
          <a:xfrm>
            <a:off x="365760" y="1371600"/>
            <a:ext cx="731520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8"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3105976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One Content with Title and Quote">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5" name="Text Placeholder 4"/>
          <p:cNvSpPr>
            <a:spLocks noGrp="1"/>
          </p:cNvSpPr>
          <p:nvPr>
            <p:ph type="body" sz="quarter" idx="15" hasCustomPrompt="1"/>
          </p:nvPr>
        </p:nvSpPr>
        <p:spPr>
          <a:xfrm>
            <a:off x="8412480" y="1371600"/>
            <a:ext cx="3413760" cy="902811"/>
          </a:xfrm>
          <a:prstGeom prst="rect">
            <a:avLst/>
          </a:prstGeom>
        </p:spPr>
        <p:txBody>
          <a:bodyPr lIns="0" tIns="0" rIns="0" bIns="0">
            <a:spAutoFit/>
          </a:bodyPr>
          <a:lstStyle>
            <a:lvl1pPr marL="0" indent="0">
              <a:spcBef>
                <a:spcPts val="0"/>
              </a:spcBef>
              <a:spcAft>
                <a:spcPts val="1200"/>
              </a:spcAft>
              <a:buNone/>
              <a:defRPr sz="2200">
                <a:solidFill>
                  <a:schemeClr val="accent5"/>
                </a:solidFill>
                <a:latin typeface="Arial" panose="020B0604020202020204" pitchFamily="34" charset="0"/>
                <a:cs typeface="Arial" panose="020B0604020202020204" pitchFamily="34" charset="0"/>
              </a:defRPr>
            </a:lvl1pPr>
            <a:lvl2pPr marL="0" indent="0">
              <a:lnSpc>
                <a:spcPts val="1600"/>
              </a:lnSpc>
              <a:spcBef>
                <a:spcPts val="0"/>
              </a:spcBef>
              <a:buNone/>
              <a:defRPr sz="1300" b="1">
                <a:solidFill>
                  <a:schemeClr val="accent5"/>
                </a:solidFill>
                <a:latin typeface="Arial" panose="020B0604020202020204" pitchFamily="34" charset="0"/>
                <a:cs typeface="Arial" panose="020B0604020202020204" pitchFamily="34" charset="0"/>
              </a:defRPr>
            </a:lvl2pPr>
            <a:lvl3pPr marL="0" indent="0">
              <a:lnSpc>
                <a:spcPts val="1600"/>
              </a:lnSpc>
              <a:spcBef>
                <a:spcPts val="0"/>
              </a:spcBef>
              <a:buNone/>
              <a:defRPr sz="1200">
                <a:solidFill>
                  <a:schemeClr val="accent5"/>
                </a:solidFill>
                <a:latin typeface="Arial" panose="020B0604020202020204" pitchFamily="34" charset="0"/>
                <a:cs typeface="Arial" panose="020B0604020202020204" pitchFamily="34" charset="0"/>
              </a:defRPr>
            </a:lvl3pPr>
          </a:lstStyle>
          <a:p>
            <a:pPr lvl="0"/>
            <a:r>
              <a:rPr lang="en-US"/>
              <a:t>Quote</a:t>
            </a:r>
          </a:p>
          <a:p>
            <a:pPr lvl="1"/>
            <a:r>
              <a:rPr lang="en-US"/>
              <a:t>Name</a:t>
            </a:r>
          </a:p>
          <a:p>
            <a:pPr lvl="2"/>
            <a:r>
              <a:rPr lang="en-US"/>
              <a:t>Job Title</a:t>
            </a:r>
          </a:p>
        </p:txBody>
      </p:sp>
      <p:sp>
        <p:nvSpPr>
          <p:cNvPr id="9" name="TextBox 8"/>
          <p:cNvSpPr txBox="1"/>
          <p:nvPr userDrawn="1"/>
        </p:nvSpPr>
        <p:spPr>
          <a:xfrm>
            <a:off x="7900416" y="1216153"/>
            <a:ext cx="471424" cy="380999"/>
          </a:xfrm>
          <a:prstGeom prst="rect">
            <a:avLst/>
          </a:prstGeom>
          <a:noFill/>
        </p:spPr>
        <p:txBody>
          <a:bodyPr wrap="square" lIns="0" tIns="0" rIns="0" bIns="0" rtlCol="0">
            <a:noAutofit/>
          </a:bodyPr>
          <a:lstStyle/>
          <a:p>
            <a:pPr algn="l">
              <a:lnSpc>
                <a:spcPts val="6000"/>
              </a:lnSpc>
            </a:pPr>
            <a:r>
              <a:rPr lang="en-US" sz="6000" b="1" spc="-20">
                <a:solidFill>
                  <a:schemeClr val="accent5"/>
                </a:solidFill>
                <a:latin typeface="Arial" panose="020B0604020202020204" pitchFamily="34" charset="0"/>
                <a:cs typeface="Arial" panose="020B0604020202020204" pitchFamily="34" charset="0"/>
              </a:rPr>
              <a:t>“</a:t>
            </a:r>
          </a:p>
        </p:txBody>
      </p:sp>
      <p:sp>
        <p:nvSpPr>
          <p:cNvPr id="13"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Text Placeholder 3"/>
          <p:cNvSpPr>
            <a:spLocks noGrp="1"/>
          </p:cNvSpPr>
          <p:nvPr>
            <p:ph type="body" sz="quarter" idx="27" hasCustomPrompt="1"/>
          </p:nvPr>
        </p:nvSpPr>
        <p:spPr>
          <a:xfrm>
            <a:off x="365760" y="1371600"/>
            <a:ext cx="73152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15" name="Content Placeholder 2"/>
          <p:cNvSpPr>
            <a:spLocks noGrp="1"/>
          </p:cNvSpPr>
          <p:nvPr>
            <p:ph sz="quarter" idx="28" hasCustomPrompt="1"/>
          </p:nvPr>
        </p:nvSpPr>
        <p:spPr>
          <a:xfrm>
            <a:off x="365760" y="1920240"/>
            <a:ext cx="7315200" cy="384048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1"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2638993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H Content">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8"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1" name="Content Placeholder 2"/>
          <p:cNvSpPr>
            <a:spLocks noGrp="1"/>
          </p:cNvSpPr>
          <p:nvPr>
            <p:ph sz="quarter" idx="27" hasCustomPrompt="1"/>
          </p:nvPr>
        </p:nvSpPr>
        <p:spPr>
          <a:xfrm>
            <a:off x="365760" y="1371600"/>
            <a:ext cx="10363200" cy="2103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Content Placeholder 2"/>
          <p:cNvSpPr>
            <a:spLocks noGrp="1"/>
          </p:cNvSpPr>
          <p:nvPr>
            <p:ph sz="quarter" idx="28" hasCustomPrompt="1"/>
          </p:nvPr>
        </p:nvSpPr>
        <p:spPr>
          <a:xfrm>
            <a:off x="365760" y="3749040"/>
            <a:ext cx="10363200" cy="2103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7"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12286204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H Content :: Bottom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9"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8" name="Content Placeholder 2"/>
          <p:cNvSpPr>
            <a:spLocks noGrp="1"/>
          </p:cNvSpPr>
          <p:nvPr>
            <p:ph sz="quarter" idx="27" hasCustomPrompt="1"/>
          </p:nvPr>
        </p:nvSpPr>
        <p:spPr>
          <a:xfrm>
            <a:off x="365760" y="1371600"/>
            <a:ext cx="10363200" cy="2103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1" name="Content Placeholder 2"/>
          <p:cNvSpPr>
            <a:spLocks noGrp="1"/>
          </p:cNvSpPr>
          <p:nvPr>
            <p:ph sz="quarter" idx="28" hasCustomPrompt="1"/>
          </p:nvPr>
        </p:nvSpPr>
        <p:spPr>
          <a:xfrm>
            <a:off x="365760" y="4297680"/>
            <a:ext cx="10363200" cy="16459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Text Placeholder 3"/>
          <p:cNvSpPr>
            <a:spLocks noGrp="1"/>
          </p:cNvSpPr>
          <p:nvPr>
            <p:ph type="body" sz="quarter" idx="29" hasCustomPrompt="1"/>
          </p:nvPr>
        </p:nvSpPr>
        <p:spPr>
          <a:xfrm>
            <a:off x="365760" y="3749040"/>
            <a:ext cx="103632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13"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36652689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 H Content :: Top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9"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8" name="Content Placeholder 2"/>
          <p:cNvSpPr>
            <a:spLocks noGrp="1"/>
          </p:cNvSpPr>
          <p:nvPr>
            <p:ph sz="quarter" idx="28" hasCustomPrompt="1"/>
          </p:nvPr>
        </p:nvSpPr>
        <p:spPr>
          <a:xfrm>
            <a:off x="365760" y="1920240"/>
            <a:ext cx="10363200" cy="16459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1" name="Text Placeholder 3"/>
          <p:cNvSpPr>
            <a:spLocks noGrp="1"/>
          </p:cNvSpPr>
          <p:nvPr>
            <p:ph type="body" sz="quarter" idx="29" hasCustomPrompt="1"/>
          </p:nvPr>
        </p:nvSpPr>
        <p:spPr>
          <a:xfrm>
            <a:off x="365760" y="1371600"/>
            <a:ext cx="103632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15" name="Content Placeholder 2"/>
          <p:cNvSpPr>
            <a:spLocks noGrp="1"/>
          </p:cNvSpPr>
          <p:nvPr>
            <p:ph sz="quarter" idx="30" hasCustomPrompt="1"/>
          </p:nvPr>
        </p:nvSpPr>
        <p:spPr>
          <a:xfrm>
            <a:off x="365760" y="3749040"/>
            <a:ext cx="10363200" cy="2103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20660156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 H Conten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3"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1" name="Content Placeholder 2"/>
          <p:cNvSpPr>
            <a:spLocks noGrp="1"/>
          </p:cNvSpPr>
          <p:nvPr>
            <p:ph sz="quarter" idx="28" hasCustomPrompt="1"/>
          </p:nvPr>
        </p:nvSpPr>
        <p:spPr>
          <a:xfrm>
            <a:off x="365760" y="1920240"/>
            <a:ext cx="10363200" cy="16459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Text Placeholder 3"/>
          <p:cNvSpPr>
            <a:spLocks noGrp="1"/>
          </p:cNvSpPr>
          <p:nvPr>
            <p:ph type="body" sz="quarter" idx="29" hasCustomPrompt="1"/>
          </p:nvPr>
        </p:nvSpPr>
        <p:spPr>
          <a:xfrm>
            <a:off x="365760" y="1371600"/>
            <a:ext cx="103632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15" name="Content Placeholder 2"/>
          <p:cNvSpPr>
            <a:spLocks noGrp="1"/>
          </p:cNvSpPr>
          <p:nvPr>
            <p:ph sz="quarter" idx="30" hasCustomPrompt="1"/>
          </p:nvPr>
        </p:nvSpPr>
        <p:spPr>
          <a:xfrm>
            <a:off x="365760" y="4297680"/>
            <a:ext cx="10363200" cy="16459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6" name="Text Placeholder 3"/>
          <p:cNvSpPr>
            <a:spLocks noGrp="1"/>
          </p:cNvSpPr>
          <p:nvPr>
            <p:ph type="body" sz="quarter" idx="31" hasCustomPrompt="1"/>
          </p:nvPr>
        </p:nvSpPr>
        <p:spPr>
          <a:xfrm>
            <a:off x="365760" y="3749040"/>
            <a:ext cx="103632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9"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10794967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 H Content">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9"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8" name="Content Placeholder 2"/>
          <p:cNvSpPr>
            <a:spLocks noGrp="1"/>
          </p:cNvSpPr>
          <p:nvPr>
            <p:ph sz="quarter" idx="27" hasCustomPrompt="1"/>
          </p:nvPr>
        </p:nvSpPr>
        <p:spPr>
          <a:xfrm>
            <a:off x="365760" y="1371600"/>
            <a:ext cx="10363200" cy="137160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1" name="Content Placeholder 2"/>
          <p:cNvSpPr>
            <a:spLocks noGrp="1"/>
          </p:cNvSpPr>
          <p:nvPr>
            <p:ph sz="quarter" idx="28" hasCustomPrompt="1"/>
          </p:nvPr>
        </p:nvSpPr>
        <p:spPr>
          <a:xfrm>
            <a:off x="365760" y="2926080"/>
            <a:ext cx="10363200" cy="137160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Content Placeholder 2"/>
          <p:cNvSpPr>
            <a:spLocks noGrp="1"/>
          </p:cNvSpPr>
          <p:nvPr>
            <p:ph sz="quarter" idx="29" hasCustomPrompt="1"/>
          </p:nvPr>
        </p:nvSpPr>
        <p:spPr>
          <a:xfrm>
            <a:off x="365760" y="4480560"/>
            <a:ext cx="10363200" cy="137160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3"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33176120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V Content">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9"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7" name="Content Placeholder 2"/>
          <p:cNvSpPr>
            <a:spLocks noGrp="1"/>
          </p:cNvSpPr>
          <p:nvPr>
            <p:ph sz="quarter" idx="27" hasCustomPrompt="1"/>
          </p:nvPr>
        </p:nvSpPr>
        <p:spPr>
          <a:xfrm>
            <a:off x="365760" y="1371600"/>
            <a:ext cx="548640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1" name="Content Placeholder 2"/>
          <p:cNvSpPr>
            <a:spLocks noGrp="1"/>
          </p:cNvSpPr>
          <p:nvPr>
            <p:ph sz="quarter" idx="28" hasCustomPrompt="1"/>
          </p:nvPr>
        </p:nvSpPr>
        <p:spPr>
          <a:xfrm>
            <a:off x="6339840" y="1371600"/>
            <a:ext cx="548640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8"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22690592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Global Perspective A">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1" y="0"/>
            <a:ext cx="12192000" cy="6858000"/>
          </a:xfrm>
          <a:prstGeom prst="rect">
            <a:avLst/>
          </a:prstGeom>
        </p:spPr>
      </p:pic>
    </p:spTree>
    <p:custDataLst>
      <p:tags r:id="rId1"/>
    </p:custDataLst>
    <p:extLst>
      <p:ext uri="{BB962C8B-B14F-4D97-AF65-F5344CB8AC3E}">
        <p14:creationId xmlns:p14="http://schemas.microsoft.com/office/powerpoint/2010/main" val="9596598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V Content :: Righ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1"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9" name="Content Placeholder 2"/>
          <p:cNvSpPr>
            <a:spLocks noGrp="1"/>
          </p:cNvSpPr>
          <p:nvPr>
            <p:ph sz="quarter" idx="28" hasCustomPrompt="1"/>
          </p:nvPr>
        </p:nvSpPr>
        <p:spPr>
          <a:xfrm>
            <a:off x="6339840" y="1920240"/>
            <a:ext cx="5486400" cy="384048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3" name="Content Placeholder 2"/>
          <p:cNvSpPr>
            <a:spLocks noGrp="1"/>
          </p:cNvSpPr>
          <p:nvPr>
            <p:ph sz="quarter" idx="27" hasCustomPrompt="1"/>
          </p:nvPr>
        </p:nvSpPr>
        <p:spPr>
          <a:xfrm>
            <a:off x="365760" y="1371600"/>
            <a:ext cx="548640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5" name="Text Placeholder 3"/>
          <p:cNvSpPr>
            <a:spLocks noGrp="1"/>
          </p:cNvSpPr>
          <p:nvPr>
            <p:ph type="body" sz="quarter" idx="29" hasCustomPrompt="1"/>
          </p:nvPr>
        </p:nvSpPr>
        <p:spPr>
          <a:xfrm>
            <a:off x="633984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8"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1731484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V Content :: Lef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1"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9" name="Content Placeholder 2"/>
          <p:cNvSpPr>
            <a:spLocks noGrp="1"/>
          </p:cNvSpPr>
          <p:nvPr>
            <p:ph sz="quarter" idx="28" hasCustomPrompt="1"/>
          </p:nvPr>
        </p:nvSpPr>
        <p:spPr>
          <a:xfrm>
            <a:off x="365760" y="1920240"/>
            <a:ext cx="5486400" cy="384048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Text Placeholder 3"/>
          <p:cNvSpPr>
            <a:spLocks noGrp="1"/>
          </p:cNvSpPr>
          <p:nvPr>
            <p:ph type="body" sz="quarter" idx="29" hasCustomPrompt="1"/>
          </p:nvPr>
        </p:nvSpPr>
        <p:spPr>
          <a:xfrm>
            <a:off x="36576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13" name="Content Placeholder 2"/>
          <p:cNvSpPr>
            <a:spLocks noGrp="1"/>
          </p:cNvSpPr>
          <p:nvPr>
            <p:ph sz="quarter" idx="30" hasCustomPrompt="1"/>
          </p:nvPr>
        </p:nvSpPr>
        <p:spPr>
          <a:xfrm>
            <a:off x="6339840" y="1371600"/>
            <a:ext cx="548640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8"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3960416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V Conten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5"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Content Placeholder 2"/>
          <p:cNvSpPr>
            <a:spLocks noGrp="1"/>
          </p:cNvSpPr>
          <p:nvPr>
            <p:ph sz="quarter" idx="28" hasCustomPrompt="1"/>
          </p:nvPr>
        </p:nvSpPr>
        <p:spPr>
          <a:xfrm>
            <a:off x="365760" y="1920240"/>
            <a:ext cx="5486400" cy="384048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3" name="Text Placeholder 3"/>
          <p:cNvSpPr>
            <a:spLocks noGrp="1"/>
          </p:cNvSpPr>
          <p:nvPr>
            <p:ph type="body" sz="quarter" idx="29" hasCustomPrompt="1"/>
          </p:nvPr>
        </p:nvSpPr>
        <p:spPr>
          <a:xfrm>
            <a:off x="36576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16" name="Content Placeholder 2"/>
          <p:cNvSpPr>
            <a:spLocks noGrp="1"/>
          </p:cNvSpPr>
          <p:nvPr>
            <p:ph sz="quarter" idx="30" hasCustomPrompt="1"/>
          </p:nvPr>
        </p:nvSpPr>
        <p:spPr>
          <a:xfrm>
            <a:off x="6339840" y="1920240"/>
            <a:ext cx="5486400" cy="384048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7" name="Text Placeholder 3"/>
          <p:cNvSpPr>
            <a:spLocks noGrp="1"/>
          </p:cNvSpPr>
          <p:nvPr>
            <p:ph type="body" sz="quarter" idx="31" hasCustomPrompt="1"/>
          </p:nvPr>
        </p:nvSpPr>
        <p:spPr>
          <a:xfrm>
            <a:off x="633984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9"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17839661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Content :: 2 Righ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8"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1" name="Content Placeholder 2"/>
          <p:cNvSpPr>
            <a:spLocks noGrp="1"/>
          </p:cNvSpPr>
          <p:nvPr>
            <p:ph sz="quarter" idx="27" hasCustomPrompt="1"/>
          </p:nvPr>
        </p:nvSpPr>
        <p:spPr>
          <a:xfrm>
            <a:off x="365760" y="1371600"/>
            <a:ext cx="548640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9" name="Content Placeholder 2"/>
          <p:cNvSpPr>
            <a:spLocks noGrp="1"/>
          </p:cNvSpPr>
          <p:nvPr>
            <p:ph sz="quarter" idx="30" hasCustomPrompt="1"/>
          </p:nvPr>
        </p:nvSpPr>
        <p:spPr>
          <a:xfrm>
            <a:off x="6339840" y="192024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0" name="Text Placeholder 3"/>
          <p:cNvSpPr>
            <a:spLocks noGrp="1"/>
          </p:cNvSpPr>
          <p:nvPr>
            <p:ph type="body" sz="quarter" idx="31" hasCustomPrompt="1"/>
          </p:nvPr>
        </p:nvSpPr>
        <p:spPr>
          <a:xfrm>
            <a:off x="633984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1" name="Text Placeholder 3"/>
          <p:cNvSpPr>
            <a:spLocks noGrp="1"/>
          </p:cNvSpPr>
          <p:nvPr>
            <p:ph type="body" sz="quarter" idx="32" hasCustomPrompt="1"/>
          </p:nvPr>
        </p:nvSpPr>
        <p:spPr>
          <a:xfrm>
            <a:off x="6339840" y="374904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2" name="Content Placeholder 2"/>
          <p:cNvSpPr>
            <a:spLocks noGrp="1"/>
          </p:cNvSpPr>
          <p:nvPr>
            <p:ph sz="quarter" idx="33" hasCustomPrompt="1"/>
          </p:nvPr>
        </p:nvSpPr>
        <p:spPr>
          <a:xfrm>
            <a:off x="6339840" y="429768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16066112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Content :: 2 Lef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1" name="Text Placeholder 3"/>
          <p:cNvSpPr>
            <a:spLocks noGrp="1"/>
          </p:cNvSpPr>
          <p:nvPr>
            <p:ph type="body" sz="quarter" idx="18"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8" name="Content Placeholder 2"/>
          <p:cNvSpPr>
            <a:spLocks noGrp="1"/>
          </p:cNvSpPr>
          <p:nvPr>
            <p:ph sz="quarter" idx="30" hasCustomPrompt="1"/>
          </p:nvPr>
        </p:nvSpPr>
        <p:spPr>
          <a:xfrm>
            <a:off x="365760" y="192024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9" name="Text Placeholder 3"/>
          <p:cNvSpPr>
            <a:spLocks noGrp="1"/>
          </p:cNvSpPr>
          <p:nvPr>
            <p:ph type="body" sz="quarter" idx="31" hasCustomPrompt="1"/>
          </p:nvPr>
        </p:nvSpPr>
        <p:spPr>
          <a:xfrm>
            <a:off x="36576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0" name="Text Placeholder 3"/>
          <p:cNvSpPr>
            <a:spLocks noGrp="1"/>
          </p:cNvSpPr>
          <p:nvPr>
            <p:ph type="body" sz="quarter" idx="32" hasCustomPrompt="1"/>
          </p:nvPr>
        </p:nvSpPr>
        <p:spPr>
          <a:xfrm>
            <a:off x="365760" y="374904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1" name="Content Placeholder 2"/>
          <p:cNvSpPr>
            <a:spLocks noGrp="1"/>
          </p:cNvSpPr>
          <p:nvPr>
            <p:ph sz="quarter" idx="33" hasCustomPrompt="1"/>
          </p:nvPr>
        </p:nvSpPr>
        <p:spPr>
          <a:xfrm>
            <a:off x="365760" y="429768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2" name="Content Placeholder 2"/>
          <p:cNvSpPr>
            <a:spLocks noGrp="1"/>
          </p:cNvSpPr>
          <p:nvPr>
            <p:ph sz="quarter" idx="34" hasCustomPrompt="1"/>
          </p:nvPr>
        </p:nvSpPr>
        <p:spPr>
          <a:xfrm>
            <a:off x="6339840" y="1371600"/>
            <a:ext cx="548640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25623895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 Conten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22"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1" name="Content Placeholder 2"/>
          <p:cNvSpPr>
            <a:spLocks noGrp="1"/>
          </p:cNvSpPr>
          <p:nvPr>
            <p:ph sz="quarter" idx="30" hasCustomPrompt="1"/>
          </p:nvPr>
        </p:nvSpPr>
        <p:spPr>
          <a:xfrm>
            <a:off x="365760" y="192024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3" name="Text Placeholder 3"/>
          <p:cNvSpPr>
            <a:spLocks noGrp="1"/>
          </p:cNvSpPr>
          <p:nvPr>
            <p:ph type="body" sz="quarter" idx="31" hasCustomPrompt="1"/>
          </p:nvPr>
        </p:nvSpPr>
        <p:spPr>
          <a:xfrm>
            <a:off x="36576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4" name="Text Placeholder 3"/>
          <p:cNvSpPr>
            <a:spLocks noGrp="1"/>
          </p:cNvSpPr>
          <p:nvPr>
            <p:ph type="body" sz="quarter" idx="32" hasCustomPrompt="1"/>
          </p:nvPr>
        </p:nvSpPr>
        <p:spPr>
          <a:xfrm>
            <a:off x="365760" y="374904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5" name="Content Placeholder 2"/>
          <p:cNvSpPr>
            <a:spLocks noGrp="1"/>
          </p:cNvSpPr>
          <p:nvPr>
            <p:ph sz="quarter" idx="33" hasCustomPrompt="1"/>
          </p:nvPr>
        </p:nvSpPr>
        <p:spPr>
          <a:xfrm>
            <a:off x="365760" y="429768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6" name="Content Placeholder 2"/>
          <p:cNvSpPr>
            <a:spLocks noGrp="1"/>
          </p:cNvSpPr>
          <p:nvPr>
            <p:ph sz="quarter" idx="34" hasCustomPrompt="1"/>
          </p:nvPr>
        </p:nvSpPr>
        <p:spPr>
          <a:xfrm>
            <a:off x="6339840" y="192024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7" name="Text Placeholder 3"/>
          <p:cNvSpPr>
            <a:spLocks noGrp="1"/>
          </p:cNvSpPr>
          <p:nvPr>
            <p:ph type="body" sz="quarter" idx="35" hasCustomPrompt="1"/>
          </p:nvPr>
        </p:nvSpPr>
        <p:spPr>
          <a:xfrm>
            <a:off x="633984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8" name="Text Placeholder 3"/>
          <p:cNvSpPr>
            <a:spLocks noGrp="1"/>
          </p:cNvSpPr>
          <p:nvPr>
            <p:ph type="body" sz="quarter" idx="36" hasCustomPrompt="1"/>
          </p:nvPr>
        </p:nvSpPr>
        <p:spPr>
          <a:xfrm>
            <a:off x="6339840" y="374904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9" name="Content Placeholder 2"/>
          <p:cNvSpPr>
            <a:spLocks noGrp="1"/>
          </p:cNvSpPr>
          <p:nvPr>
            <p:ph sz="quarter" idx="37" hasCustomPrompt="1"/>
          </p:nvPr>
        </p:nvSpPr>
        <p:spPr>
          <a:xfrm>
            <a:off x="6339840" y="429768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3"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2996075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 Content :: Top Left No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5"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Content Placeholder 2"/>
          <p:cNvSpPr>
            <a:spLocks noGrp="1"/>
          </p:cNvSpPr>
          <p:nvPr>
            <p:ph sz="quarter" idx="30" hasCustomPrompt="1"/>
          </p:nvPr>
        </p:nvSpPr>
        <p:spPr>
          <a:xfrm>
            <a:off x="365760" y="1371600"/>
            <a:ext cx="5486400" cy="201168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1" name="Text Placeholder 3"/>
          <p:cNvSpPr>
            <a:spLocks noGrp="1"/>
          </p:cNvSpPr>
          <p:nvPr>
            <p:ph type="body" sz="quarter" idx="32" hasCustomPrompt="1"/>
          </p:nvPr>
        </p:nvSpPr>
        <p:spPr>
          <a:xfrm>
            <a:off x="365760" y="374904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2" name="Content Placeholder 2"/>
          <p:cNvSpPr>
            <a:spLocks noGrp="1"/>
          </p:cNvSpPr>
          <p:nvPr>
            <p:ph sz="quarter" idx="33" hasCustomPrompt="1"/>
          </p:nvPr>
        </p:nvSpPr>
        <p:spPr>
          <a:xfrm>
            <a:off x="365760" y="429768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3" name="Content Placeholder 2"/>
          <p:cNvSpPr>
            <a:spLocks noGrp="1"/>
          </p:cNvSpPr>
          <p:nvPr>
            <p:ph sz="quarter" idx="34" hasCustomPrompt="1"/>
          </p:nvPr>
        </p:nvSpPr>
        <p:spPr>
          <a:xfrm>
            <a:off x="6339840" y="192024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4" name="Text Placeholder 3"/>
          <p:cNvSpPr>
            <a:spLocks noGrp="1"/>
          </p:cNvSpPr>
          <p:nvPr>
            <p:ph type="body" sz="quarter" idx="35" hasCustomPrompt="1"/>
          </p:nvPr>
        </p:nvSpPr>
        <p:spPr>
          <a:xfrm>
            <a:off x="633984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5" name="Text Placeholder 3"/>
          <p:cNvSpPr>
            <a:spLocks noGrp="1"/>
          </p:cNvSpPr>
          <p:nvPr>
            <p:ph type="body" sz="quarter" idx="36" hasCustomPrompt="1"/>
          </p:nvPr>
        </p:nvSpPr>
        <p:spPr>
          <a:xfrm>
            <a:off x="6339840" y="374904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6" name="Content Placeholder 2"/>
          <p:cNvSpPr>
            <a:spLocks noGrp="1"/>
          </p:cNvSpPr>
          <p:nvPr>
            <p:ph sz="quarter" idx="37" hasCustomPrompt="1"/>
          </p:nvPr>
        </p:nvSpPr>
        <p:spPr>
          <a:xfrm>
            <a:off x="6339840" y="429768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3"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2882464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Content :: Bottom Right No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22"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Content Placeholder 2"/>
          <p:cNvSpPr>
            <a:spLocks noGrp="1"/>
          </p:cNvSpPr>
          <p:nvPr>
            <p:ph sz="quarter" idx="30" hasCustomPrompt="1"/>
          </p:nvPr>
        </p:nvSpPr>
        <p:spPr>
          <a:xfrm>
            <a:off x="365760" y="192024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0" name="Text Placeholder 3"/>
          <p:cNvSpPr>
            <a:spLocks noGrp="1"/>
          </p:cNvSpPr>
          <p:nvPr>
            <p:ph type="body" sz="quarter" idx="31" hasCustomPrompt="1"/>
          </p:nvPr>
        </p:nvSpPr>
        <p:spPr>
          <a:xfrm>
            <a:off x="36576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1" name="Text Placeholder 3"/>
          <p:cNvSpPr>
            <a:spLocks noGrp="1"/>
          </p:cNvSpPr>
          <p:nvPr>
            <p:ph type="body" sz="quarter" idx="32" hasCustomPrompt="1"/>
          </p:nvPr>
        </p:nvSpPr>
        <p:spPr>
          <a:xfrm>
            <a:off x="365760" y="374904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3" name="Content Placeholder 2"/>
          <p:cNvSpPr>
            <a:spLocks noGrp="1"/>
          </p:cNvSpPr>
          <p:nvPr>
            <p:ph sz="quarter" idx="33" hasCustomPrompt="1"/>
          </p:nvPr>
        </p:nvSpPr>
        <p:spPr>
          <a:xfrm>
            <a:off x="365760" y="429768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4" name="Content Placeholder 2"/>
          <p:cNvSpPr>
            <a:spLocks noGrp="1"/>
          </p:cNvSpPr>
          <p:nvPr>
            <p:ph sz="quarter" idx="34" hasCustomPrompt="1"/>
          </p:nvPr>
        </p:nvSpPr>
        <p:spPr>
          <a:xfrm>
            <a:off x="6339840" y="192024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5" name="Text Placeholder 3"/>
          <p:cNvSpPr>
            <a:spLocks noGrp="1"/>
          </p:cNvSpPr>
          <p:nvPr>
            <p:ph type="body" sz="quarter" idx="35" hasCustomPrompt="1"/>
          </p:nvPr>
        </p:nvSpPr>
        <p:spPr>
          <a:xfrm>
            <a:off x="633984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7" name="Content Placeholder 2"/>
          <p:cNvSpPr>
            <a:spLocks noGrp="1"/>
          </p:cNvSpPr>
          <p:nvPr>
            <p:ph sz="quarter" idx="37" hasCustomPrompt="1"/>
          </p:nvPr>
        </p:nvSpPr>
        <p:spPr>
          <a:xfrm>
            <a:off x="6339840" y="3749040"/>
            <a:ext cx="5486400" cy="201168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3"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4265499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5 Content :: Left with No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6"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7" name="Content Placeholder 2"/>
          <p:cNvSpPr>
            <a:spLocks noGrp="1"/>
          </p:cNvSpPr>
          <p:nvPr>
            <p:ph sz="quarter" idx="30" hasCustomPrompt="1"/>
          </p:nvPr>
        </p:nvSpPr>
        <p:spPr>
          <a:xfrm>
            <a:off x="4267200" y="192024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5" name="Text Placeholder 3"/>
          <p:cNvSpPr>
            <a:spLocks noGrp="1"/>
          </p:cNvSpPr>
          <p:nvPr>
            <p:ph type="body" sz="quarter" idx="31" hasCustomPrompt="1"/>
          </p:nvPr>
        </p:nvSpPr>
        <p:spPr>
          <a:xfrm>
            <a:off x="4267200" y="137160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6" name="Text Placeholder 3"/>
          <p:cNvSpPr>
            <a:spLocks noGrp="1"/>
          </p:cNvSpPr>
          <p:nvPr>
            <p:ph type="body" sz="quarter" idx="32" hasCustomPrompt="1"/>
          </p:nvPr>
        </p:nvSpPr>
        <p:spPr>
          <a:xfrm>
            <a:off x="4267200" y="374904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7" name="Content Placeholder 2"/>
          <p:cNvSpPr>
            <a:spLocks noGrp="1"/>
          </p:cNvSpPr>
          <p:nvPr>
            <p:ph sz="quarter" idx="33" hasCustomPrompt="1"/>
          </p:nvPr>
        </p:nvSpPr>
        <p:spPr>
          <a:xfrm>
            <a:off x="4267200" y="429768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8" name="Content Placeholder 2"/>
          <p:cNvSpPr>
            <a:spLocks noGrp="1"/>
          </p:cNvSpPr>
          <p:nvPr>
            <p:ph sz="quarter" idx="34" hasCustomPrompt="1"/>
          </p:nvPr>
        </p:nvSpPr>
        <p:spPr>
          <a:xfrm>
            <a:off x="8168640" y="192024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9" name="Text Placeholder 3"/>
          <p:cNvSpPr>
            <a:spLocks noGrp="1"/>
          </p:cNvSpPr>
          <p:nvPr>
            <p:ph type="body" sz="quarter" idx="35" hasCustomPrompt="1"/>
          </p:nvPr>
        </p:nvSpPr>
        <p:spPr>
          <a:xfrm>
            <a:off x="8168640" y="137160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0" name="Text Placeholder 3"/>
          <p:cNvSpPr>
            <a:spLocks noGrp="1"/>
          </p:cNvSpPr>
          <p:nvPr>
            <p:ph type="body" sz="quarter" idx="36" hasCustomPrompt="1"/>
          </p:nvPr>
        </p:nvSpPr>
        <p:spPr>
          <a:xfrm>
            <a:off x="8168640" y="374904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1" name="Content Placeholder 2"/>
          <p:cNvSpPr>
            <a:spLocks noGrp="1"/>
          </p:cNvSpPr>
          <p:nvPr>
            <p:ph sz="quarter" idx="37" hasCustomPrompt="1"/>
          </p:nvPr>
        </p:nvSpPr>
        <p:spPr>
          <a:xfrm>
            <a:off x="8168640" y="429768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8" name="Content Placeholder 2"/>
          <p:cNvSpPr>
            <a:spLocks noGrp="1"/>
          </p:cNvSpPr>
          <p:nvPr>
            <p:ph sz="quarter" idx="38" hasCustomPrompt="1"/>
          </p:nvPr>
        </p:nvSpPr>
        <p:spPr>
          <a:xfrm>
            <a:off x="365760" y="1371600"/>
            <a:ext cx="365760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5"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22837521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 Content :: Right with No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6"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7" name="Content Placeholder 2"/>
          <p:cNvSpPr>
            <a:spLocks noGrp="1"/>
          </p:cNvSpPr>
          <p:nvPr>
            <p:ph sz="quarter" idx="30" hasCustomPrompt="1"/>
          </p:nvPr>
        </p:nvSpPr>
        <p:spPr>
          <a:xfrm>
            <a:off x="365760" y="192024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5" name="Text Placeholder 3"/>
          <p:cNvSpPr>
            <a:spLocks noGrp="1"/>
          </p:cNvSpPr>
          <p:nvPr>
            <p:ph type="body" sz="quarter" idx="31" hasCustomPrompt="1"/>
          </p:nvPr>
        </p:nvSpPr>
        <p:spPr>
          <a:xfrm>
            <a:off x="365760" y="137160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6" name="Text Placeholder 3"/>
          <p:cNvSpPr>
            <a:spLocks noGrp="1"/>
          </p:cNvSpPr>
          <p:nvPr>
            <p:ph type="body" sz="quarter" idx="32" hasCustomPrompt="1"/>
          </p:nvPr>
        </p:nvSpPr>
        <p:spPr>
          <a:xfrm>
            <a:off x="365760" y="374904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7" name="Content Placeholder 2"/>
          <p:cNvSpPr>
            <a:spLocks noGrp="1"/>
          </p:cNvSpPr>
          <p:nvPr>
            <p:ph sz="quarter" idx="33" hasCustomPrompt="1"/>
          </p:nvPr>
        </p:nvSpPr>
        <p:spPr>
          <a:xfrm>
            <a:off x="365760" y="429768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8" name="Content Placeholder 2"/>
          <p:cNvSpPr>
            <a:spLocks noGrp="1"/>
          </p:cNvSpPr>
          <p:nvPr>
            <p:ph sz="quarter" idx="34" hasCustomPrompt="1"/>
          </p:nvPr>
        </p:nvSpPr>
        <p:spPr>
          <a:xfrm>
            <a:off x="4267200" y="192024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9" name="Text Placeholder 3"/>
          <p:cNvSpPr>
            <a:spLocks noGrp="1"/>
          </p:cNvSpPr>
          <p:nvPr>
            <p:ph type="body" sz="quarter" idx="35" hasCustomPrompt="1"/>
          </p:nvPr>
        </p:nvSpPr>
        <p:spPr>
          <a:xfrm>
            <a:off x="4267200" y="137160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0" name="Text Placeholder 3"/>
          <p:cNvSpPr>
            <a:spLocks noGrp="1"/>
          </p:cNvSpPr>
          <p:nvPr>
            <p:ph type="body" sz="quarter" idx="36" hasCustomPrompt="1"/>
          </p:nvPr>
        </p:nvSpPr>
        <p:spPr>
          <a:xfrm>
            <a:off x="4267200" y="374904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1" name="Content Placeholder 2"/>
          <p:cNvSpPr>
            <a:spLocks noGrp="1"/>
          </p:cNvSpPr>
          <p:nvPr>
            <p:ph sz="quarter" idx="37" hasCustomPrompt="1"/>
          </p:nvPr>
        </p:nvSpPr>
        <p:spPr>
          <a:xfrm>
            <a:off x="4267200" y="429768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8" name="Content Placeholder 2"/>
          <p:cNvSpPr>
            <a:spLocks noGrp="1"/>
          </p:cNvSpPr>
          <p:nvPr>
            <p:ph sz="quarter" idx="38" hasCustomPrompt="1"/>
          </p:nvPr>
        </p:nvSpPr>
        <p:spPr>
          <a:xfrm>
            <a:off x="8168640" y="1371600"/>
            <a:ext cx="365760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5"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2968510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ver :: Insert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2000" cy="6858000"/>
          </a:xfrm>
          <a:prstGeom prst="rect">
            <a:avLst/>
          </a:prstGeom>
        </p:spPr>
        <p:txBody>
          <a:bodyPr/>
          <a:lstStyle>
            <a:lvl1pPr marL="0" indent="0">
              <a:buNone/>
              <a:defRPr sz="1600" b="1">
                <a:latin typeface="Arial" panose="020B0604020202020204" pitchFamily="34" charset="0"/>
                <a:cs typeface="Arial" panose="020B0604020202020204" pitchFamily="34" charset="0"/>
              </a:defRPr>
            </a:lvl1pPr>
          </a:lstStyle>
          <a:p>
            <a:r>
              <a:rPr lang="en-US"/>
              <a:t>Picture</a:t>
            </a:r>
          </a:p>
        </p:txBody>
      </p:sp>
      <p:pic>
        <p:nvPicPr>
          <p:cNvPr id="3" name="Picture 2" descr="A close up of a mans face&#10;&#10;Description automatically generated">
            <a:extLst>
              <a:ext uri="{FF2B5EF4-FFF2-40B4-BE49-F238E27FC236}">
                <a16:creationId xmlns:a16="http://schemas.microsoft.com/office/drawing/2014/main" id="{D36483DC-F93C-4EAA-89D7-7CCFF3B09A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63175" y="862397"/>
            <a:ext cx="1790700" cy="659787"/>
          </a:xfrm>
          <a:prstGeom prst="rect">
            <a:avLst/>
          </a:prstGeom>
        </p:spPr>
      </p:pic>
    </p:spTree>
    <p:custDataLst>
      <p:tags r:id="rId1"/>
    </p:custDataLst>
    <p:extLst>
      <p:ext uri="{BB962C8B-B14F-4D97-AF65-F5344CB8AC3E}">
        <p14:creationId xmlns:p14="http://schemas.microsoft.com/office/powerpoint/2010/main" val="42947587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 Conten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26"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5" name="Content Placeholder 2"/>
          <p:cNvSpPr>
            <a:spLocks noGrp="1"/>
          </p:cNvSpPr>
          <p:nvPr>
            <p:ph sz="quarter" idx="30" hasCustomPrompt="1"/>
          </p:nvPr>
        </p:nvSpPr>
        <p:spPr>
          <a:xfrm>
            <a:off x="365760" y="192024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7" name="Text Placeholder 3"/>
          <p:cNvSpPr>
            <a:spLocks noGrp="1"/>
          </p:cNvSpPr>
          <p:nvPr>
            <p:ph type="body" sz="quarter" idx="31" hasCustomPrompt="1"/>
          </p:nvPr>
        </p:nvSpPr>
        <p:spPr>
          <a:xfrm>
            <a:off x="365760" y="137160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8" name="Text Placeholder 3"/>
          <p:cNvSpPr>
            <a:spLocks noGrp="1"/>
          </p:cNvSpPr>
          <p:nvPr>
            <p:ph type="body" sz="quarter" idx="32" hasCustomPrompt="1"/>
          </p:nvPr>
        </p:nvSpPr>
        <p:spPr>
          <a:xfrm>
            <a:off x="365760" y="374904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9" name="Content Placeholder 2"/>
          <p:cNvSpPr>
            <a:spLocks noGrp="1"/>
          </p:cNvSpPr>
          <p:nvPr>
            <p:ph sz="quarter" idx="33" hasCustomPrompt="1"/>
          </p:nvPr>
        </p:nvSpPr>
        <p:spPr>
          <a:xfrm>
            <a:off x="365760" y="429768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0" name="Content Placeholder 2"/>
          <p:cNvSpPr>
            <a:spLocks noGrp="1"/>
          </p:cNvSpPr>
          <p:nvPr>
            <p:ph sz="quarter" idx="34" hasCustomPrompt="1"/>
          </p:nvPr>
        </p:nvSpPr>
        <p:spPr>
          <a:xfrm>
            <a:off x="4267200" y="192024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1" name="Text Placeholder 3"/>
          <p:cNvSpPr>
            <a:spLocks noGrp="1"/>
          </p:cNvSpPr>
          <p:nvPr>
            <p:ph type="body" sz="quarter" idx="35" hasCustomPrompt="1"/>
          </p:nvPr>
        </p:nvSpPr>
        <p:spPr>
          <a:xfrm>
            <a:off x="4267200" y="137160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2" name="Text Placeholder 3"/>
          <p:cNvSpPr>
            <a:spLocks noGrp="1"/>
          </p:cNvSpPr>
          <p:nvPr>
            <p:ph type="body" sz="quarter" idx="36" hasCustomPrompt="1"/>
          </p:nvPr>
        </p:nvSpPr>
        <p:spPr>
          <a:xfrm>
            <a:off x="4267200" y="374904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3" name="Content Placeholder 2"/>
          <p:cNvSpPr>
            <a:spLocks noGrp="1"/>
          </p:cNvSpPr>
          <p:nvPr>
            <p:ph sz="quarter" idx="37" hasCustomPrompt="1"/>
          </p:nvPr>
        </p:nvSpPr>
        <p:spPr>
          <a:xfrm>
            <a:off x="4267200" y="429768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4" name="Content Placeholder 2"/>
          <p:cNvSpPr>
            <a:spLocks noGrp="1"/>
          </p:cNvSpPr>
          <p:nvPr>
            <p:ph sz="quarter" idx="38" hasCustomPrompt="1"/>
          </p:nvPr>
        </p:nvSpPr>
        <p:spPr>
          <a:xfrm>
            <a:off x="8168640" y="192024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5" name="Text Placeholder 3"/>
          <p:cNvSpPr>
            <a:spLocks noGrp="1"/>
          </p:cNvSpPr>
          <p:nvPr>
            <p:ph type="body" sz="quarter" idx="39" hasCustomPrompt="1"/>
          </p:nvPr>
        </p:nvSpPr>
        <p:spPr>
          <a:xfrm>
            <a:off x="8168640" y="137160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6" name="Text Placeholder 3"/>
          <p:cNvSpPr>
            <a:spLocks noGrp="1"/>
          </p:cNvSpPr>
          <p:nvPr>
            <p:ph type="body" sz="quarter" idx="40" hasCustomPrompt="1"/>
          </p:nvPr>
        </p:nvSpPr>
        <p:spPr>
          <a:xfrm>
            <a:off x="8168640" y="374904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7" name="Content Placeholder 2"/>
          <p:cNvSpPr>
            <a:spLocks noGrp="1"/>
          </p:cNvSpPr>
          <p:nvPr>
            <p:ph sz="quarter" idx="41" hasCustomPrompt="1"/>
          </p:nvPr>
        </p:nvSpPr>
        <p:spPr>
          <a:xfrm>
            <a:off x="8168640" y="429768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7"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3891540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o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38560" y="6537960"/>
            <a:ext cx="487680" cy="182880"/>
          </a:xfrm>
          <a:prstGeom prst="rect">
            <a:avLst/>
          </a:prstGeom>
        </p:spPr>
        <p:txBody>
          <a:bodyPr/>
          <a:lstStyle/>
          <a:p>
            <a:fld id="{8DEE4CCE-E124-4EEF-808B-DF88997C2318}" type="slidenum">
              <a:rPr lang="en-US" smtClean="0"/>
              <a:pPr/>
              <a:t>‹#›</a:t>
            </a:fld>
            <a:endParaRPr lang="en-US"/>
          </a:p>
        </p:txBody>
      </p:sp>
      <p:sp>
        <p:nvSpPr>
          <p:cNvPr id="5"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4265438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9"/>
          <p:cNvSpPr>
            <a:spLocks noGrp="1"/>
          </p:cNvSpPr>
          <p:nvPr>
            <p:ph type="sldNum" sz="quarter" idx="4"/>
          </p:nvPr>
        </p:nvSpPr>
        <p:spPr>
          <a:xfrm>
            <a:off x="11369588" y="6537325"/>
            <a:ext cx="365220" cy="18415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solidFill>
                  <a:srgbClr val="000000"/>
                </a:solidFill>
              </a:rPr>
              <a:pPr/>
              <a:t>‹#›</a:t>
            </a:fld>
            <a:endParaRPr lang="en-US">
              <a:solidFill>
                <a:srgbClr val="000000"/>
              </a:solidFill>
            </a:endParaRPr>
          </a:p>
        </p:txBody>
      </p:sp>
      <p:sp>
        <p:nvSpPr>
          <p:cNvPr id="8" name="Text Placeholder 3"/>
          <p:cNvSpPr>
            <a:spLocks noGrp="1"/>
          </p:cNvSpPr>
          <p:nvPr>
            <p:ph type="body" sz="quarter" idx="26" hasCustomPrompt="1"/>
          </p:nvPr>
        </p:nvSpPr>
        <p:spPr>
          <a:xfrm>
            <a:off x="457318" y="5922856"/>
            <a:ext cx="11277489" cy="569387"/>
          </a:xfrm>
          <a:prstGeom prst="rect">
            <a:avLst/>
          </a:prstGeom>
        </p:spPr>
        <p:txBody>
          <a:bodyPr wrap="square" lIns="0" tIns="0" rIns="0" bIns="0" anchor="b" anchorCtr="0">
            <a:spAutoFit/>
          </a:bodyPr>
          <a:lstStyle>
            <a:lvl1pPr marL="0" indent="0">
              <a:lnSpc>
                <a:spcPct val="1000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9" name="Text Placeholder 3"/>
          <p:cNvSpPr>
            <a:spLocks noGrp="1"/>
          </p:cNvSpPr>
          <p:nvPr>
            <p:ph type="body" sz="quarter" idx="10" hasCustomPrompt="1"/>
          </p:nvPr>
        </p:nvSpPr>
        <p:spPr>
          <a:xfrm>
            <a:off x="457320" y="274320"/>
            <a:ext cx="8689063" cy="914400"/>
          </a:xfrm>
          <a:prstGeom prst="rect">
            <a:avLst/>
          </a:prstGeom>
        </p:spPr>
        <p:txBody>
          <a:bodyPr lIns="0" tIns="0" rIns="0" bIns="0"/>
          <a:lstStyle>
            <a:lvl1pPr marL="0" indent="0">
              <a:spcBef>
                <a:spcPts val="0"/>
              </a:spcBef>
              <a:buNone/>
              <a:defRPr sz="2799" b="1">
                <a:solidFill>
                  <a:schemeClr val="accent1"/>
                </a:solidFill>
                <a:latin typeface="Arial" panose="020B0604020202020204" pitchFamily="34" charset="0"/>
                <a:cs typeface="Arial" panose="020B0604020202020204" pitchFamily="34" charset="0"/>
              </a:defRPr>
            </a:lvl1pPr>
            <a:lvl2pPr marL="0" indent="0">
              <a:spcBef>
                <a:spcPts val="0"/>
              </a:spcBef>
              <a:buNone/>
              <a:defRPr sz="1999">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
        <p:nvSpPr>
          <p:cNvPr id="10" name="Text Placeholder 4"/>
          <p:cNvSpPr>
            <a:spLocks noGrp="1"/>
          </p:cNvSpPr>
          <p:nvPr>
            <p:ph type="body" sz="quarter" idx="14" hasCustomPrompt="1"/>
          </p:nvPr>
        </p:nvSpPr>
        <p:spPr>
          <a:xfrm>
            <a:off x="457320" y="1371600"/>
            <a:ext cx="8689063" cy="4206240"/>
          </a:xfrm>
          <a:prstGeom prst="rect">
            <a:avLst/>
          </a:prstGeom>
        </p:spPr>
        <p:txBody>
          <a:bodyPr lIns="0" tIns="0" rIns="0" bIns="0"/>
          <a:lstStyle>
            <a:lvl1pPr marL="228531" indent="-228531">
              <a:lnSpc>
                <a:spcPct val="100000"/>
              </a:lnSpc>
              <a:spcBef>
                <a:spcPts val="0"/>
              </a:spcBef>
              <a:spcAft>
                <a:spcPts val="1200"/>
              </a:spcAft>
              <a:buClr>
                <a:srgbClr val="00A0DC"/>
              </a:buClr>
              <a:buSzPct val="95000"/>
              <a:buFont typeface="Arial" panose="020B0604020202020204" pitchFamily="34" charset="0"/>
              <a:buChar char="•"/>
              <a:defRPr sz="2399" b="0">
                <a:latin typeface="Arial" panose="020B0604020202020204" pitchFamily="34" charset="0"/>
                <a:cs typeface="Arial" panose="020B0604020202020204" pitchFamily="34" charset="0"/>
              </a:defRPr>
            </a:lvl1pPr>
          </a:lstStyle>
          <a:p>
            <a:pPr lvl="0"/>
            <a:r>
              <a:rPr lang="en-US"/>
              <a:t>Section Title</a:t>
            </a:r>
          </a:p>
        </p:txBody>
      </p:sp>
    </p:spTree>
    <p:custDataLst>
      <p:tags r:id="rId1"/>
    </p:custDataLst>
    <p:extLst>
      <p:ext uri="{BB962C8B-B14F-4D97-AF65-F5344CB8AC3E}">
        <p14:creationId xmlns:p14="http://schemas.microsoft.com/office/powerpoint/2010/main" val="478897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9"/>
          <p:cNvSpPr>
            <a:spLocks noGrp="1"/>
          </p:cNvSpPr>
          <p:nvPr>
            <p:ph type="sldNum" sz="quarter" idx="4"/>
          </p:nvPr>
        </p:nvSpPr>
        <p:spPr>
          <a:xfrm>
            <a:off x="11369588" y="6537325"/>
            <a:ext cx="365220" cy="18415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8" name="Text Placeholder 3"/>
          <p:cNvSpPr>
            <a:spLocks noGrp="1"/>
          </p:cNvSpPr>
          <p:nvPr>
            <p:ph type="body" sz="quarter" idx="26" hasCustomPrompt="1"/>
          </p:nvPr>
        </p:nvSpPr>
        <p:spPr>
          <a:xfrm>
            <a:off x="457318" y="5922854"/>
            <a:ext cx="11277489" cy="569387"/>
          </a:xfrm>
          <a:prstGeom prst="rect">
            <a:avLst/>
          </a:prstGeom>
        </p:spPr>
        <p:txBody>
          <a:bodyPr wrap="square" lIns="0" tIns="0" rIns="0" bIns="0" anchor="b" anchorCtr="0">
            <a:spAutoFit/>
          </a:bodyPr>
          <a:lstStyle>
            <a:lvl1pPr marL="0" indent="0">
              <a:lnSpc>
                <a:spcPct val="1000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9" name="Text Placeholder 3"/>
          <p:cNvSpPr>
            <a:spLocks noGrp="1"/>
          </p:cNvSpPr>
          <p:nvPr>
            <p:ph type="body" sz="quarter" idx="10" hasCustomPrompt="1"/>
          </p:nvPr>
        </p:nvSpPr>
        <p:spPr>
          <a:xfrm>
            <a:off x="457319" y="274320"/>
            <a:ext cx="8689063" cy="914400"/>
          </a:xfrm>
          <a:prstGeom prst="rect">
            <a:avLst/>
          </a:prstGeom>
        </p:spPr>
        <p:txBody>
          <a:bodyPr lIns="0" tIns="0" rIns="0" bIns="0"/>
          <a:lstStyle>
            <a:lvl1pPr marL="0" indent="0">
              <a:spcBef>
                <a:spcPts val="0"/>
              </a:spcBef>
              <a:buNone/>
              <a:defRPr sz="2800" b="1">
                <a:solidFill>
                  <a:schemeClr val="accent1"/>
                </a:solidFill>
                <a:latin typeface="Arial" panose="020B0604020202020204" pitchFamily="34" charset="0"/>
                <a:cs typeface="Arial" panose="020B0604020202020204" pitchFamily="34" charset="0"/>
              </a:defRPr>
            </a:lvl1pPr>
            <a:lvl2pPr marL="0" indent="0">
              <a:spcBef>
                <a:spcPts val="0"/>
              </a:spcBef>
              <a:buNone/>
              <a:defRPr sz="2000">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
        <p:nvSpPr>
          <p:cNvPr id="10" name="Text Placeholder 4"/>
          <p:cNvSpPr>
            <a:spLocks noGrp="1"/>
          </p:cNvSpPr>
          <p:nvPr>
            <p:ph type="body" sz="quarter" idx="14" hasCustomPrompt="1"/>
          </p:nvPr>
        </p:nvSpPr>
        <p:spPr>
          <a:xfrm>
            <a:off x="457319" y="1371600"/>
            <a:ext cx="8689063" cy="4206240"/>
          </a:xfrm>
          <a:prstGeom prst="rect">
            <a:avLst/>
          </a:prstGeom>
        </p:spPr>
        <p:txBody>
          <a:bodyPr lIns="0" tIns="0" rIns="0" bIns="0"/>
          <a:lstStyle>
            <a:lvl1pPr marL="228600" indent="-228600">
              <a:lnSpc>
                <a:spcPct val="100000"/>
              </a:lnSpc>
              <a:spcBef>
                <a:spcPts val="0"/>
              </a:spcBef>
              <a:spcAft>
                <a:spcPts val="1200"/>
              </a:spcAft>
              <a:buClr>
                <a:srgbClr val="00A0DC"/>
              </a:buClr>
              <a:buSzPct val="95000"/>
              <a:buFont typeface="Arial" panose="020B0604020202020204" pitchFamily="34" charset="0"/>
              <a:buChar char="•"/>
              <a:defRPr sz="2400" b="0">
                <a:latin typeface="Arial" panose="020B0604020202020204" pitchFamily="34" charset="0"/>
                <a:cs typeface="Arial" panose="020B0604020202020204" pitchFamily="34" charset="0"/>
              </a:defRPr>
            </a:lvl1pPr>
          </a:lstStyle>
          <a:p>
            <a:pPr lvl="0"/>
            <a:r>
              <a:rPr lang="en-US"/>
              <a:t>Section Title</a:t>
            </a:r>
          </a:p>
        </p:txBody>
      </p:sp>
    </p:spTree>
    <p:custDataLst>
      <p:tags r:id="rId1"/>
    </p:custDataLst>
    <p:extLst>
      <p:ext uri="{BB962C8B-B14F-4D97-AF65-F5344CB8AC3E}">
        <p14:creationId xmlns:p14="http://schemas.microsoft.com/office/powerpoint/2010/main" val="427304934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 TOC">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4" name="Text Placeholder 13"/>
          <p:cNvSpPr>
            <a:spLocks noGrp="1"/>
          </p:cNvSpPr>
          <p:nvPr>
            <p:ph type="body" sz="quarter" idx="11" hasCustomPrompt="1"/>
          </p:nvPr>
        </p:nvSpPr>
        <p:spPr>
          <a:xfrm>
            <a:off x="365760" y="274320"/>
            <a:ext cx="8290560" cy="731520"/>
          </a:xfrm>
          <a:prstGeom prst="rect">
            <a:avLst/>
          </a:prstGeom>
        </p:spPr>
        <p:txBody>
          <a:bodyPr lIns="0" tIns="0" rIns="0" bIns="0"/>
          <a:lstStyle>
            <a:lvl1pPr marL="0" indent="0">
              <a:lnSpc>
                <a:spcPts val="2600"/>
              </a:lnSpc>
              <a:spcBef>
                <a:spcPts val="0"/>
              </a:spcBef>
              <a:buNone/>
              <a:defRPr sz="2600" b="1" baseline="0">
                <a:solidFill>
                  <a:schemeClr val="accent1"/>
                </a:solidFill>
                <a:latin typeface="Arial" panose="020B0604020202020204" pitchFamily="34" charset="0"/>
                <a:cs typeface="Arial" panose="020B0604020202020204" pitchFamily="34" charset="0"/>
              </a:defRPr>
            </a:lvl1pPr>
            <a:lvl2pPr marL="0" indent="0">
              <a:lnSpc>
                <a:spcPts val="2800"/>
              </a:lnSpc>
              <a:spcBef>
                <a:spcPts val="0"/>
              </a:spcBef>
              <a:buNone/>
              <a:defRPr sz="2000">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
        <p:nvSpPr>
          <p:cNvPr id="5" name="Text Placeholder 4"/>
          <p:cNvSpPr>
            <a:spLocks noGrp="1"/>
          </p:cNvSpPr>
          <p:nvPr>
            <p:ph type="body" sz="quarter" idx="14" hasCustomPrompt="1"/>
          </p:nvPr>
        </p:nvSpPr>
        <p:spPr>
          <a:xfrm>
            <a:off x="365760" y="1371600"/>
            <a:ext cx="10363200" cy="4206240"/>
          </a:xfrm>
          <a:prstGeom prst="rect">
            <a:avLst/>
          </a:prstGeom>
        </p:spPr>
        <p:txBody>
          <a:bodyPr lIns="0" tIns="0" rIns="0" bIns="0"/>
          <a:lstStyle>
            <a:lvl1pPr marL="228600" indent="-228600">
              <a:lnSpc>
                <a:spcPts val="2800"/>
              </a:lnSpc>
              <a:spcBef>
                <a:spcPts val="0"/>
              </a:spcBef>
              <a:spcAft>
                <a:spcPts val="1200"/>
              </a:spcAft>
              <a:buClr>
                <a:schemeClr val="accent5"/>
              </a:buClr>
              <a:buSzPct val="95000"/>
              <a:buFont typeface="Arial" panose="020B0604020202020204" pitchFamily="34" charset="0"/>
              <a:buChar char="•"/>
              <a:defRPr sz="2400" b="0">
                <a:latin typeface="Arial" panose="020B0604020202020204" pitchFamily="34" charset="0"/>
                <a:cs typeface="Arial" panose="020B0604020202020204" pitchFamily="34" charset="0"/>
              </a:defRPr>
            </a:lvl1pPr>
          </a:lstStyle>
          <a:p>
            <a:pPr lvl="0"/>
            <a:r>
              <a:rPr lang="en-US"/>
              <a:t>Section Title</a:t>
            </a:r>
          </a:p>
        </p:txBody>
      </p:sp>
      <p:sp>
        <p:nvSpPr>
          <p:cNvPr id="8"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Tree>
    <p:extLst>
      <p:ext uri="{BB962C8B-B14F-4D97-AF65-F5344CB8AC3E}">
        <p14:creationId xmlns:p14="http://schemas.microsoft.com/office/powerpoint/2010/main" val="26811817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7"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3" name="Content Placeholder 2"/>
          <p:cNvSpPr>
            <a:spLocks noGrp="1"/>
          </p:cNvSpPr>
          <p:nvPr>
            <p:ph sz="quarter" idx="27" hasCustomPrompt="1"/>
          </p:nvPr>
        </p:nvSpPr>
        <p:spPr>
          <a:xfrm>
            <a:off x="365760" y="1463040"/>
            <a:ext cx="10363200" cy="42062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8"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748334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One Content with Titles">
    <p:spTree>
      <p:nvGrpSpPr>
        <p:cNvPr id="1" name=""/>
        <p:cNvGrpSpPr/>
        <p:nvPr/>
      </p:nvGrpSpPr>
      <p:grpSpPr>
        <a:xfrm>
          <a:off x="0" y="0"/>
          <a:ext cx="0" cy="0"/>
          <a:chOff x="0" y="0"/>
          <a:chExt cx="0" cy="0"/>
        </a:xfrm>
      </p:grpSpPr>
      <p:sp>
        <p:nvSpPr>
          <p:cNvPr id="4" name="Text Placeholder 3"/>
          <p:cNvSpPr>
            <a:spLocks noGrp="1"/>
          </p:cNvSpPr>
          <p:nvPr>
            <p:ph type="body" sz="quarter" idx="14" hasCustomPrompt="1"/>
          </p:nvPr>
        </p:nvSpPr>
        <p:spPr>
          <a:xfrm>
            <a:off x="365760" y="1463040"/>
            <a:ext cx="103632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8"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7" name="Content Placeholder 2"/>
          <p:cNvSpPr>
            <a:spLocks noGrp="1"/>
          </p:cNvSpPr>
          <p:nvPr>
            <p:ph sz="quarter" idx="27" hasCustomPrompt="1"/>
          </p:nvPr>
        </p:nvSpPr>
        <p:spPr>
          <a:xfrm>
            <a:off x="365760" y="2011680"/>
            <a:ext cx="10363200" cy="365760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1"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3509320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One Content with Sidebar">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8" name="Text Placeholder 3"/>
          <p:cNvSpPr>
            <a:spLocks noGrp="1"/>
          </p:cNvSpPr>
          <p:nvPr>
            <p:ph type="body" sz="quarter" idx="14" hasCustomPrompt="1"/>
          </p:nvPr>
        </p:nvSpPr>
        <p:spPr>
          <a:xfrm>
            <a:off x="9144000" y="1371600"/>
            <a:ext cx="2682240" cy="625812"/>
          </a:xfrm>
          <a:prstGeom prst="rect">
            <a:avLst/>
          </a:prstGeom>
          <a:solidFill>
            <a:schemeClr val="accent5"/>
          </a:solidFill>
        </p:spPr>
        <p:txBody>
          <a:bodyPr lIns="182880" tIns="182880" rIns="182880" bIns="182880">
            <a:spAutoFit/>
          </a:bodyPr>
          <a:lstStyle>
            <a:lvl1pPr marL="0" indent="0">
              <a:lnSpc>
                <a:spcPts val="2000"/>
              </a:lnSpc>
              <a:spcBef>
                <a:spcPts val="0"/>
              </a:spcBef>
              <a:spcAft>
                <a:spcPts val="600"/>
              </a:spcAft>
              <a:buNone/>
              <a:defRPr sz="1600" b="1">
                <a:solidFill>
                  <a:schemeClr val="bg1"/>
                </a:solidFill>
                <a:latin typeface="Arial" panose="020B0604020202020204" pitchFamily="34" charset="0"/>
                <a:cs typeface="Arial" panose="020B0604020202020204" pitchFamily="34" charset="0"/>
              </a:defRPr>
            </a:lvl1pPr>
            <a:lvl2pPr marL="0" indent="0">
              <a:lnSpc>
                <a:spcPts val="2000"/>
              </a:lnSpc>
              <a:spcBef>
                <a:spcPts val="0"/>
              </a:spcBef>
              <a:spcAft>
                <a:spcPts val="600"/>
              </a:spcAft>
              <a:buNone/>
              <a:defRPr sz="1600" b="0">
                <a:solidFill>
                  <a:schemeClr val="bg1"/>
                </a:solidFill>
                <a:latin typeface="Arial" panose="020B0604020202020204" pitchFamily="34" charset="0"/>
                <a:cs typeface="Arial" panose="020B0604020202020204" pitchFamily="34" charset="0"/>
              </a:defRPr>
            </a:lvl2pPr>
          </a:lstStyle>
          <a:p>
            <a:pPr lvl="0"/>
            <a:r>
              <a:rPr lang="en-US"/>
              <a:t>Sidebar Copy</a:t>
            </a:r>
          </a:p>
        </p:txBody>
      </p:sp>
      <p:sp>
        <p:nvSpPr>
          <p:cNvPr id="9"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7" name="Content Placeholder 2"/>
          <p:cNvSpPr>
            <a:spLocks noGrp="1"/>
          </p:cNvSpPr>
          <p:nvPr>
            <p:ph sz="quarter" idx="27" hasCustomPrompt="1"/>
          </p:nvPr>
        </p:nvSpPr>
        <p:spPr>
          <a:xfrm>
            <a:off x="365760" y="1371600"/>
            <a:ext cx="829056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3633816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One Content with Title and Sidebar">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4" name="Text Placeholder 3"/>
          <p:cNvSpPr>
            <a:spLocks noGrp="1"/>
          </p:cNvSpPr>
          <p:nvPr>
            <p:ph type="body" sz="quarter" idx="14" hasCustomPrompt="1"/>
          </p:nvPr>
        </p:nvSpPr>
        <p:spPr>
          <a:xfrm>
            <a:off x="9144000" y="1371600"/>
            <a:ext cx="2682240" cy="625812"/>
          </a:xfrm>
          <a:prstGeom prst="rect">
            <a:avLst/>
          </a:prstGeom>
          <a:solidFill>
            <a:schemeClr val="accent5"/>
          </a:solidFill>
        </p:spPr>
        <p:txBody>
          <a:bodyPr lIns="182880" tIns="182880" rIns="182880" bIns="182880">
            <a:spAutoFit/>
          </a:bodyPr>
          <a:lstStyle>
            <a:lvl1pPr marL="0" indent="0">
              <a:lnSpc>
                <a:spcPts val="2000"/>
              </a:lnSpc>
              <a:spcBef>
                <a:spcPts val="0"/>
              </a:spcBef>
              <a:spcAft>
                <a:spcPts val="600"/>
              </a:spcAft>
              <a:buNone/>
              <a:defRPr sz="1600" b="1">
                <a:solidFill>
                  <a:schemeClr val="bg1"/>
                </a:solidFill>
                <a:latin typeface="Arial" panose="020B0604020202020204" pitchFamily="34" charset="0"/>
                <a:cs typeface="Arial" panose="020B0604020202020204" pitchFamily="34" charset="0"/>
              </a:defRPr>
            </a:lvl1pPr>
            <a:lvl2pPr marL="0" indent="0">
              <a:lnSpc>
                <a:spcPts val="2000"/>
              </a:lnSpc>
              <a:spcBef>
                <a:spcPts val="0"/>
              </a:spcBef>
              <a:spcAft>
                <a:spcPts val="600"/>
              </a:spcAft>
              <a:buNone/>
              <a:defRPr sz="1600" b="0">
                <a:solidFill>
                  <a:schemeClr val="bg1"/>
                </a:solidFill>
                <a:latin typeface="Arial" panose="020B0604020202020204" pitchFamily="34" charset="0"/>
                <a:cs typeface="Arial" panose="020B0604020202020204" pitchFamily="34" charset="0"/>
              </a:defRPr>
            </a:lvl2pPr>
          </a:lstStyle>
          <a:p>
            <a:pPr lvl="0"/>
            <a:r>
              <a:rPr lang="en-US"/>
              <a:t>Sidebar Copy</a:t>
            </a:r>
          </a:p>
        </p:txBody>
      </p:sp>
      <p:sp>
        <p:nvSpPr>
          <p:cNvPr id="12"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1" name="Text Placeholder 3"/>
          <p:cNvSpPr>
            <a:spLocks noGrp="1"/>
          </p:cNvSpPr>
          <p:nvPr>
            <p:ph type="body" sz="quarter" idx="27" hasCustomPrompt="1"/>
          </p:nvPr>
        </p:nvSpPr>
        <p:spPr>
          <a:xfrm>
            <a:off x="365760" y="1371600"/>
            <a:ext cx="829056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13" name="Content Placeholder 2"/>
          <p:cNvSpPr>
            <a:spLocks noGrp="1"/>
          </p:cNvSpPr>
          <p:nvPr>
            <p:ph sz="quarter" idx="28" hasCustomPrompt="1"/>
          </p:nvPr>
        </p:nvSpPr>
        <p:spPr>
          <a:xfrm>
            <a:off x="365760" y="1920240"/>
            <a:ext cx="8290560" cy="384048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9"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39694221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One Content with Quote">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5" name="Text Placeholder 4"/>
          <p:cNvSpPr>
            <a:spLocks noGrp="1"/>
          </p:cNvSpPr>
          <p:nvPr>
            <p:ph type="body" sz="quarter" idx="15" hasCustomPrompt="1"/>
          </p:nvPr>
        </p:nvSpPr>
        <p:spPr>
          <a:xfrm>
            <a:off x="8412480" y="1371600"/>
            <a:ext cx="3413760" cy="902811"/>
          </a:xfrm>
          <a:prstGeom prst="rect">
            <a:avLst/>
          </a:prstGeom>
        </p:spPr>
        <p:txBody>
          <a:bodyPr lIns="0" tIns="0" rIns="0" bIns="0">
            <a:spAutoFit/>
          </a:bodyPr>
          <a:lstStyle>
            <a:lvl1pPr marL="0" indent="0">
              <a:spcBef>
                <a:spcPts val="0"/>
              </a:spcBef>
              <a:spcAft>
                <a:spcPts val="1200"/>
              </a:spcAft>
              <a:buNone/>
              <a:defRPr sz="2200">
                <a:solidFill>
                  <a:schemeClr val="accent5"/>
                </a:solidFill>
                <a:latin typeface="Arial" panose="020B0604020202020204" pitchFamily="34" charset="0"/>
                <a:cs typeface="Arial" panose="020B0604020202020204" pitchFamily="34" charset="0"/>
              </a:defRPr>
            </a:lvl1pPr>
            <a:lvl2pPr marL="0" indent="0">
              <a:lnSpc>
                <a:spcPts val="1600"/>
              </a:lnSpc>
              <a:spcBef>
                <a:spcPts val="0"/>
              </a:spcBef>
              <a:buNone/>
              <a:defRPr sz="1300" b="1">
                <a:solidFill>
                  <a:schemeClr val="accent5"/>
                </a:solidFill>
                <a:latin typeface="Arial" panose="020B0604020202020204" pitchFamily="34" charset="0"/>
                <a:cs typeface="Arial" panose="020B0604020202020204" pitchFamily="34" charset="0"/>
              </a:defRPr>
            </a:lvl2pPr>
            <a:lvl3pPr marL="0" indent="0">
              <a:lnSpc>
                <a:spcPts val="1600"/>
              </a:lnSpc>
              <a:spcBef>
                <a:spcPts val="0"/>
              </a:spcBef>
              <a:buNone/>
              <a:defRPr sz="1200">
                <a:solidFill>
                  <a:schemeClr val="accent5"/>
                </a:solidFill>
                <a:latin typeface="Arial" panose="020B0604020202020204" pitchFamily="34" charset="0"/>
                <a:cs typeface="Arial" panose="020B0604020202020204" pitchFamily="34" charset="0"/>
              </a:defRPr>
            </a:lvl3pPr>
          </a:lstStyle>
          <a:p>
            <a:pPr lvl="0"/>
            <a:r>
              <a:rPr lang="en-US"/>
              <a:t>Quote</a:t>
            </a:r>
          </a:p>
          <a:p>
            <a:pPr lvl="1"/>
            <a:r>
              <a:rPr lang="en-US"/>
              <a:t>Name</a:t>
            </a:r>
          </a:p>
          <a:p>
            <a:pPr lvl="2"/>
            <a:r>
              <a:rPr lang="en-US"/>
              <a:t>Job Title</a:t>
            </a:r>
          </a:p>
        </p:txBody>
      </p:sp>
      <p:sp>
        <p:nvSpPr>
          <p:cNvPr id="9" name="TextBox 8"/>
          <p:cNvSpPr txBox="1"/>
          <p:nvPr userDrawn="1"/>
        </p:nvSpPr>
        <p:spPr>
          <a:xfrm>
            <a:off x="7900416" y="1216153"/>
            <a:ext cx="471424" cy="380999"/>
          </a:xfrm>
          <a:prstGeom prst="rect">
            <a:avLst/>
          </a:prstGeom>
          <a:noFill/>
        </p:spPr>
        <p:txBody>
          <a:bodyPr wrap="square" lIns="0" tIns="0" rIns="0" bIns="0" rtlCol="0">
            <a:noAutofit/>
          </a:bodyPr>
          <a:lstStyle/>
          <a:p>
            <a:pPr algn="l">
              <a:lnSpc>
                <a:spcPts val="6000"/>
              </a:lnSpc>
            </a:pPr>
            <a:r>
              <a:rPr lang="en-US" sz="6000" b="1" spc="-20">
                <a:solidFill>
                  <a:schemeClr val="accent5"/>
                </a:solidFill>
                <a:latin typeface="Arial" panose="020B0604020202020204" pitchFamily="34" charset="0"/>
                <a:cs typeface="Arial" panose="020B0604020202020204" pitchFamily="34" charset="0"/>
              </a:rPr>
              <a:t>“</a:t>
            </a:r>
          </a:p>
        </p:txBody>
      </p:sp>
      <p:sp>
        <p:nvSpPr>
          <p:cNvPr id="11"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Content Placeholder 2"/>
          <p:cNvSpPr>
            <a:spLocks noGrp="1"/>
          </p:cNvSpPr>
          <p:nvPr>
            <p:ph sz="quarter" idx="27" hasCustomPrompt="1"/>
          </p:nvPr>
        </p:nvSpPr>
        <p:spPr>
          <a:xfrm>
            <a:off x="365760" y="1371600"/>
            <a:ext cx="731520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8"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8099406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4900390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One Content with Title and Quote">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5" name="Text Placeholder 4"/>
          <p:cNvSpPr>
            <a:spLocks noGrp="1"/>
          </p:cNvSpPr>
          <p:nvPr>
            <p:ph type="body" sz="quarter" idx="15" hasCustomPrompt="1"/>
          </p:nvPr>
        </p:nvSpPr>
        <p:spPr>
          <a:xfrm>
            <a:off x="8412480" y="1371600"/>
            <a:ext cx="3413760" cy="902811"/>
          </a:xfrm>
          <a:prstGeom prst="rect">
            <a:avLst/>
          </a:prstGeom>
        </p:spPr>
        <p:txBody>
          <a:bodyPr lIns="0" tIns="0" rIns="0" bIns="0">
            <a:spAutoFit/>
          </a:bodyPr>
          <a:lstStyle>
            <a:lvl1pPr marL="0" indent="0">
              <a:spcBef>
                <a:spcPts val="0"/>
              </a:spcBef>
              <a:spcAft>
                <a:spcPts val="1200"/>
              </a:spcAft>
              <a:buNone/>
              <a:defRPr sz="2200">
                <a:solidFill>
                  <a:schemeClr val="accent5"/>
                </a:solidFill>
                <a:latin typeface="Arial" panose="020B0604020202020204" pitchFamily="34" charset="0"/>
                <a:cs typeface="Arial" panose="020B0604020202020204" pitchFamily="34" charset="0"/>
              </a:defRPr>
            </a:lvl1pPr>
            <a:lvl2pPr marL="0" indent="0">
              <a:lnSpc>
                <a:spcPts val="1600"/>
              </a:lnSpc>
              <a:spcBef>
                <a:spcPts val="0"/>
              </a:spcBef>
              <a:buNone/>
              <a:defRPr sz="1300" b="1">
                <a:solidFill>
                  <a:schemeClr val="accent5"/>
                </a:solidFill>
                <a:latin typeface="Arial" panose="020B0604020202020204" pitchFamily="34" charset="0"/>
                <a:cs typeface="Arial" panose="020B0604020202020204" pitchFamily="34" charset="0"/>
              </a:defRPr>
            </a:lvl2pPr>
            <a:lvl3pPr marL="0" indent="0">
              <a:lnSpc>
                <a:spcPts val="1600"/>
              </a:lnSpc>
              <a:spcBef>
                <a:spcPts val="0"/>
              </a:spcBef>
              <a:buNone/>
              <a:defRPr sz="1200">
                <a:solidFill>
                  <a:schemeClr val="accent5"/>
                </a:solidFill>
                <a:latin typeface="Arial" panose="020B0604020202020204" pitchFamily="34" charset="0"/>
                <a:cs typeface="Arial" panose="020B0604020202020204" pitchFamily="34" charset="0"/>
              </a:defRPr>
            </a:lvl3pPr>
          </a:lstStyle>
          <a:p>
            <a:pPr lvl="0"/>
            <a:r>
              <a:rPr lang="en-US"/>
              <a:t>Quote</a:t>
            </a:r>
          </a:p>
          <a:p>
            <a:pPr lvl="1"/>
            <a:r>
              <a:rPr lang="en-US"/>
              <a:t>Name</a:t>
            </a:r>
          </a:p>
          <a:p>
            <a:pPr lvl="2"/>
            <a:r>
              <a:rPr lang="en-US"/>
              <a:t>Job Title</a:t>
            </a:r>
          </a:p>
        </p:txBody>
      </p:sp>
      <p:sp>
        <p:nvSpPr>
          <p:cNvPr id="9" name="TextBox 8"/>
          <p:cNvSpPr txBox="1"/>
          <p:nvPr userDrawn="1"/>
        </p:nvSpPr>
        <p:spPr>
          <a:xfrm>
            <a:off x="7900416" y="1216153"/>
            <a:ext cx="471424" cy="380999"/>
          </a:xfrm>
          <a:prstGeom prst="rect">
            <a:avLst/>
          </a:prstGeom>
          <a:noFill/>
        </p:spPr>
        <p:txBody>
          <a:bodyPr wrap="square" lIns="0" tIns="0" rIns="0" bIns="0" rtlCol="0">
            <a:noAutofit/>
          </a:bodyPr>
          <a:lstStyle/>
          <a:p>
            <a:pPr algn="l">
              <a:lnSpc>
                <a:spcPts val="6000"/>
              </a:lnSpc>
            </a:pPr>
            <a:r>
              <a:rPr lang="en-US" sz="6000" b="1" spc="-20">
                <a:solidFill>
                  <a:schemeClr val="accent5"/>
                </a:solidFill>
                <a:latin typeface="Arial" panose="020B0604020202020204" pitchFamily="34" charset="0"/>
                <a:cs typeface="Arial" panose="020B0604020202020204" pitchFamily="34" charset="0"/>
              </a:rPr>
              <a:t>“</a:t>
            </a:r>
          </a:p>
        </p:txBody>
      </p:sp>
      <p:sp>
        <p:nvSpPr>
          <p:cNvPr id="13"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Text Placeholder 3"/>
          <p:cNvSpPr>
            <a:spLocks noGrp="1"/>
          </p:cNvSpPr>
          <p:nvPr>
            <p:ph type="body" sz="quarter" idx="27" hasCustomPrompt="1"/>
          </p:nvPr>
        </p:nvSpPr>
        <p:spPr>
          <a:xfrm>
            <a:off x="365760" y="1371600"/>
            <a:ext cx="73152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15" name="Content Placeholder 2"/>
          <p:cNvSpPr>
            <a:spLocks noGrp="1"/>
          </p:cNvSpPr>
          <p:nvPr>
            <p:ph sz="quarter" idx="28" hasCustomPrompt="1"/>
          </p:nvPr>
        </p:nvSpPr>
        <p:spPr>
          <a:xfrm>
            <a:off x="365760" y="1920240"/>
            <a:ext cx="7315200" cy="384048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1"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13995792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H Content">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8"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1" name="Content Placeholder 2"/>
          <p:cNvSpPr>
            <a:spLocks noGrp="1"/>
          </p:cNvSpPr>
          <p:nvPr>
            <p:ph sz="quarter" idx="27" hasCustomPrompt="1"/>
          </p:nvPr>
        </p:nvSpPr>
        <p:spPr>
          <a:xfrm>
            <a:off x="365760" y="1371600"/>
            <a:ext cx="10363200" cy="2103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Content Placeholder 2"/>
          <p:cNvSpPr>
            <a:spLocks noGrp="1"/>
          </p:cNvSpPr>
          <p:nvPr>
            <p:ph sz="quarter" idx="28" hasCustomPrompt="1"/>
          </p:nvPr>
        </p:nvSpPr>
        <p:spPr>
          <a:xfrm>
            <a:off x="365760" y="3749040"/>
            <a:ext cx="10363200" cy="2103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7"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1010164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H Content :: Bottom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9"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8" name="Content Placeholder 2"/>
          <p:cNvSpPr>
            <a:spLocks noGrp="1"/>
          </p:cNvSpPr>
          <p:nvPr>
            <p:ph sz="quarter" idx="27" hasCustomPrompt="1"/>
          </p:nvPr>
        </p:nvSpPr>
        <p:spPr>
          <a:xfrm>
            <a:off x="365760" y="1371600"/>
            <a:ext cx="10363200" cy="2103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1" name="Content Placeholder 2"/>
          <p:cNvSpPr>
            <a:spLocks noGrp="1"/>
          </p:cNvSpPr>
          <p:nvPr>
            <p:ph sz="quarter" idx="28" hasCustomPrompt="1"/>
          </p:nvPr>
        </p:nvSpPr>
        <p:spPr>
          <a:xfrm>
            <a:off x="365760" y="4297680"/>
            <a:ext cx="10363200" cy="16459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Text Placeholder 3"/>
          <p:cNvSpPr>
            <a:spLocks noGrp="1"/>
          </p:cNvSpPr>
          <p:nvPr>
            <p:ph type="body" sz="quarter" idx="29" hasCustomPrompt="1"/>
          </p:nvPr>
        </p:nvSpPr>
        <p:spPr>
          <a:xfrm>
            <a:off x="365760" y="3749040"/>
            <a:ext cx="103632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13"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17741214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 H Content :: Top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9"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8" name="Content Placeholder 2"/>
          <p:cNvSpPr>
            <a:spLocks noGrp="1"/>
          </p:cNvSpPr>
          <p:nvPr>
            <p:ph sz="quarter" idx="28" hasCustomPrompt="1"/>
          </p:nvPr>
        </p:nvSpPr>
        <p:spPr>
          <a:xfrm>
            <a:off x="365760" y="1920240"/>
            <a:ext cx="10363200" cy="16459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1" name="Text Placeholder 3"/>
          <p:cNvSpPr>
            <a:spLocks noGrp="1"/>
          </p:cNvSpPr>
          <p:nvPr>
            <p:ph type="body" sz="quarter" idx="29" hasCustomPrompt="1"/>
          </p:nvPr>
        </p:nvSpPr>
        <p:spPr>
          <a:xfrm>
            <a:off x="365760" y="1371600"/>
            <a:ext cx="103632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15" name="Content Placeholder 2"/>
          <p:cNvSpPr>
            <a:spLocks noGrp="1"/>
          </p:cNvSpPr>
          <p:nvPr>
            <p:ph sz="quarter" idx="30" hasCustomPrompt="1"/>
          </p:nvPr>
        </p:nvSpPr>
        <p:spPr>
          <a:xfrm>
            <a:off x="365760" y="3749040"/>
            <a:ext cx="10363200" cy="2103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9621883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 H Conten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3"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1" name="Content Placeholder 2"/>
          <p:cNvSpPr>
            <a:spLocks noGrp="1"/>
          </p:cNvSpPr>
          <p:nvPr>
            <p:ph sz="quarter" idx="28" hasCustomPrompt="1"/>
          </p:nvPr>
        </p:nvSpPr>
        <p:spPr>
          <a:xfrm>
            <a:off x="365760" y="1920240"/>
            <a:ext cx="10363200" cy="16459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Text Placeholder 3"/>
          <p:cNvSpPr>
            <a:spLocks noGrp="1"/>
          </p:cNvSpPr>
          <p:nvPr>
            <p:ph type="body" sz="quarter" idx="29" hasCustomPrompt="1"/>
          </p:nvPr>
        </p:nvSpPr>
        <p:spPr>
          <a:xfrm>
            <a:off x="365760" y="1371600"/>
            <a:ext cx="103632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15" name="Content Placeholder 2"/>
          <p:cNvSpPr>
            <a:spLocks noGrp="1"/>
          </p:cNvSpPr>
          <p:nvPr>
            <p:ph sz="quarter" idx="30" hasCustomPrompt="1"/>
          </p:nvPr>
        </p:nvSpPr>
        <p:spPr>
          <a:xfrm>
            <a:off x="365760" y="4297680"/>
            <a:ext cx="10363200" cy="16459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6" name="Text Placeholder 3"/>
          <p:cNvSpPr>
            <a:spLocks noGrp="1"/>
          </p:cNvSpPr>
          <p:nvPr>
            <p:ph type="body" sz="quarter" idx="31" hasCustomPrompt="1"/>
          </p:nvPr>
        </p:nvSpPr>
        <p:spPr>
          <a:xfrm>
            <a:off x="365760" y="3749040"/>
            <a:ext cx="103632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9"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32225067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 H Content">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9"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8" name="Content Placeholder 2"/>
          <p:cNvSpPr>
            <a:spLocks noGrp="1"/>
          </p:cNvSpPr>
          <p:nvPr>
            <p:ph sz="quarter" idx="27" hasCustomPrompt="1"/>
          </p:nvPr>
        </p:nvSpPr>
        <p:spPr>
          <a:xfrm>
            <a:off x="365760" y="1371600"/>
            <a:ext cx="10363200" cy="137160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1" name="Content Placeholder 2"/>
          <p:cNvSpPr>
            <a:spLocks noGrp="1"/>
          </p:cNvSpPr>
          <p:nvPr>
            <p:ph sz="quarter" idx="28" hasCustomPrompt="1"/>
          </p:nvPr>
        </p:nvSpPr>
        <p:spPr>
          <a:xfrm>
            <a:off x="365760" y="2926080"/>
            <a:ext cx="10363200" cy="137160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Content Placeholder 2"/>
          <p:cNvSpPr>
            <a:spLocks noGrp="1"/>
          </p:cNvSpPr>
          <p:nvPr>
            <p:ph sz="quarter" idx="29" hasCustomPrompt="1"/>
          </p:nvPr>
        </p:nvSpPr>
        <p:spPr>
          <a:xfrm>
            <a:off x="365760" y="4480560"/>
            <a:ext cx="10363200" cy="137160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3"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16659331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V Content">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9"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7" name="Content Placeholder 2"/>
          <p:cNvSpPr>
            <a:spLocks noGrp="1"/>
          </p:cNvSpPr>
          <p:nvPr>
            <p:ph sz="quarter" idx="27" hasCustomPrompt="1"/>
          </p:nvPr>
        </p:nvSpPr>
        <p:spPr>
          <a:xfrm>
            <a:off x="365760" y="1371600"/>
            <a:ext cx="548640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1" name="Content Placeholder 2"/>
          <p:cNvSpPr>
            <a:spLocks noGrp="1"/>
          </p:cNvSpPr>
          <p:nvPr>
            <p:ph sz="quarter" idx="28" hasCustomPrompt="1"/>
          </p:nvPr>
        </p:nvSpPr>
        <p:spPr>
          <a:xfrm>
            <a:off x="6339840" y="1371600"/>
            <a:ext cx="548640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8"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42846984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V Content :: Righ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1"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9" name="Content Placeholder 2"/>
          <p:cNvSpPr>
            <a:spLocks noGrp="1"/>
          </p:cNvSpPr>
          <p:nvPr>
            <p:ph sz="quarter" idx="28" hasCustomPrompt="1"/>
          </p:nvPr>
        </p:nvSpPr>
        <p:spPr>
          <a:xfrm>
            <a:off x="6339840" y="1920240"/>
            <a:ext cx="5486400" cy="384048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3" name="Content Placeholder 2"/>
          <p:cNvSpPr>
            <a:spLocks noGrp="1"/>
          </p:cNvSpPr>
          <p:nvPr>
            <p:ph sz="quarter" idx="27" hasCustomPrompt="1"/>
          </p:nvPr>
        </p:nvSpPr>
        <p:spPr>
          <a:xfrm>
            <a:off x="365760" y="1371600"/>
            <a:ext cx="548640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5" name="Text Placeholder 3"/>
          <p:cNvSpPr>
            <a:spLocks noGrp="1"/>
          </p:cNvSpPr>
          <p:nvPr>
            <p:ph type="body" sz="quarter" idx="29" hasCustomPrompt="1"/>
          </p:nvPr>
        </p:nvSpPr>
        <p:spPr>
          <a:xfrm>
            <a:off x="633984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8"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3724975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V Content :: Lef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1"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9" name="Content Placeholder 2"/>
          <p:cNvSpPr>
            <a:spLocks noGrp="1"/>
          </p:cNvSpPr>
          <p:nvPr>
            <p:ph sz="quarter" idx="28" hasCustomPrompt="1"/>
          </p:nvPr>
        </p:nvSpPr>
        <p:spPr>
          <a:xfrm>
            <a:off x="365760" y="1920240"/>
            <a:ext cx="5486400" cy="384048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Text Placeholder 3"/>
          <p:cNvSpPr>
            <a:spLocks noGrp="1"/>
          </p:cNvSpPr>
          <p:nvPr>
            <p:ph type="body" sz="quarter" idx="29" hasCustomPrompt="1"/>
          </p:nvPr>
        </p:nvSpPr>
        <p:spPr>
          <a:xfrm>
            <a:off x="36576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13" name="Content Placeholder 2"/>
          <p:cNvSpPr>
            <a:spLocks noGrp="1"/>
          </p:cNvSpPr>
          <p:nvPr>
            <p:ph sz="quarter" idx="30" hasCustomPrompt="1"/>
          </p:nvPr>
        </p:nvSpPr>
        <p:spPr>
          <a:xfrm>
            <a:off x="6339840" y="1371600"/>
            <a:ext cx="548640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8"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4023555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V Conten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5"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Content Placeholder 2"/>
          <p:cNvSpPr>
            <a:spLocks noGrp="1"/>
          </p:cNvSpPr>
          <p:nvPr>
            <p:ph sz="quarter" idx="28" hasCustomPrompt="1"/>
          </p:nvPr>
        </p:nvSpPr>
        <p:spPr>
          <a:xfrm>
            <a:off x="365760" y="1920240"/>
            <a:ext cx="5486400" cy="384048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3" name="Text Placeholder 3"/>
          <p:cNvSpPr>
            <a:spLocks noGrp="1"/>
          </p:cNvSpPr>
          <p:nvPr>
            <p:ph type="body" sz="quarter" idx="29" hasCustomPrompt="1"/>
          </p:nvPr>
        </p:nvSpPr>
        <p:spPr>
          <a:xfrm>
            <a:off x="36576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16" name="Content Placeholder 2"/>
          <p:cNvSpPr>
            <a:spLocks noGrp="1"/>
          </p:cNvSpPr>
          <p:nvPr>
            <p:ph sz="quarter" idx="30" hasCustomPrompt="1"/>
          </p:nvPr>
        </p:nvSpPr>
        <p:spPr>
          <a:xfrm>
            <a:off x="6339840" y="1920240"/>
            <a:ext cx="5486400" cy="384048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7" name="Text Placeholder 3"/>
          <p:cNvSpPr>
            <a:spLocks noGrp="1"/>
          </p:cNvSpPr>
          <p:nvPr>
            <p:ph type="body" sz="quarter" idx="31" hasCustomPrompt="1"/>
          </p:nvPr>
        </p:nvSpPr>
        <p:spPr>
          <a:xfrm>
            <a:off x="633984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9"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36473709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solidFill>
                  <a:schemeClr val="bg1"/>
                </a:solidFill>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solidFill>
                  <a:schemeClr val="bg1"/>
                </a:solidFill>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solidFill>
                  <a:schemeClr val="bg1"/>
                </a:solidFill>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3" name="Slide Number Placeholder 9"/>
          <p:cNvSpPr>
            <a:spLocks noGrp="1"/>
          </p:cNvSpPr>
          <p:nvPr>
            <p:ph type="sldNum" sz="quarter" idx="4"/>
          </p:nvPr>
        </p:nvSpPr>
        <p:spPr>
          <a:xfrm>
            <a:off x="11338560" y="6492240"/>
            <a:ext cx="487680" cy="182880"/>
          </a:xfrm>
          <a:prstGeom prst="rect">
            <a:avLst/>
          </a:prstGeom>
        </p:spPr>
        <p:txBody>
          <a:bodyPr/>
          <a:lstStyle>
            <a:lvl1pPr algn="r">
              <a:defRPr sz="1000">
                <a:solidFill>
                  <a:schemeClr val="bg1"/>
                </a:solidFill>
              </a:defRPr>
            </a:lvl1pPr>
          </a:lstStyle>
          <a:p>
            <a:fld id="{8DEE4CCE-E124-4EEF-808B-DF88997C2318}" type="slidenum">
              <a:rPr lang="en-US" smtClean="0"/>
              <a:pPr/>
              <a:t>‹#›</a:t>
            </a:fld>
            <a:endParaRPr lang="en-US"/>
          </a:p>
        </p:txBody>
      </p:sp>
    </p:spTree>
    <p:extLst>
      <p:ext uri="{BB962C8B-B14F-4D97-AF65-F5344CB8AC3E}">
        <p14:creationId xmlns:p14="http://schemas.microsoft.com/office/powerpoint/2010/main" val="14516866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Content :: 2 Righ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8"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1" name="Content Placeholder 2"/>
          <p:cNvSpPr>
            <a:spLocks noGrp="1"/>
          </p:cNvSpPr>
          <p:nvPr>
            <p:ph sz="quarter" idx="27" hasCustomPrompt="1"/>
          </p:nvPr>
        </p:nvSpPr>
        <p:spPr>
          <a:xfrm>
            <a:off x="365760" y="1371600"/>
            <a:ext cx="548640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9" name="Content Placeholder 2"/>
          <p:cNvSpPr>
            <a:spLocks noGrp="1"/>
          </p:cNvSpPr>
          <p:nvPr>
            <p:ph sz="quarter" idx="30" hasCustomPrompt="1"/>
          </p:nvPr>
        </p:nvSpPr>
        <p:spPr>
          <a:xfrm>
            <a:off x="6339840" y="192024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0" name="Text Placeholder 3"/>
          <p:cNvSpPr>
            <a:spLocks noGrp="1"/>
          </p:cNvSpPr>
          <p:nvPr>
            <p:ph type="body" sz="quarter" idx="31" hasCustomPrompt="1"/>
          </p:nvPr>
        </p:nvSpPr>
        <p:spPr>
          <a:xfrm>
            <a:off x="633984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1" name="Text Placeholder 3"/>
          <p:cNvSpPr>
            <a:spLocks noGrp="1"/>
          </p:cNvSpPr>
          <p:nvPr>
            <p:ph type="body" sz="quarter" idx="32" hasCustomPrompt="1"/>
          </p:nvPr>
        </p:nvSpPr>
        <p:spPr>
          <a:xfrm>
            <a:off x="6339840" y="374904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2" name="Content Placeholder 2"/>
          <p:cNvSpPr>
            <a:spLocks noGrp="1"/>
          </p:cNvSpPr>
          <p:nvPr>
            <p:ph sz="quarter" idx="33" hasCustomPrompt="1"/>
          </p:nvPr>
        </p:nvSpPr>
        <p:spPr>
          <a:xfrm>
            <a:off x="6339840" y="429768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4210998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 Content :: 2 Lef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1" name="Text Placeholder 3"/>
          <p:cNvSpPr>
            <a:spLocks noGrp="1"/>
          </p:cNvSpPr>
          <p:nvPr>
            <p:ph type="body" sz="quarter" idx="18"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8" name="Content Placeholder 2"/>
          <p:cNvSpPr>
            <a:spLocks noGrp="1"/>
          </p:cNvSpPr>
          <p:nvPr>
            <p:ph sz="quarter" idx="30" hasCustomPrompt="1"/>
          </p:nvPr>
        </p:nvSpPr>
        <p:spPr>
          <a:xfrm>
            <a:off x="365760" y="192024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9" name="Text Placeholder 3"/>
          <p:cNvSpPr>
            <a:spLocks noGrp="1"/>
          </p:cNvSpPr>
          <p:nvPr>
            <p:ph type="body" sz="quarter" idx="31" hasCustomPrompt="1"/>
          </p:nvPr>
        </p:nvSpPr>
        <p:spPr>
          <a:xfrm>
            <a:off x="36576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0" name="Text Placeholder 3"/>
          <p:cNvSpPr>
            <a:spLocks noGrp="1"/>
          </p:cNvSpPr>
          <p:nvPr>
            <p:ph type="body" sz="quarter" idx="32" hasCustomPrompt="1"/>
          </p:nvPr>
        </p:nvSpPr>
        <p:spPr>
          <a:xfrm>
            <a:off x="365760" y="374904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1" name="Content Placeholder 2"/>
          <p:cNvSpPr>
            <a:spLocks noGrp="1"/>
          </p:cNvSpPr>
          <p:nvPr>
            <p:ph sz="quarter" idx="33" hasCustomPrompt="1"/>
          </p:nvPr>
        </p:nvSpPr>
        <p:spPr>
          <a:xfrm>
            <a:off x="365760" y="429768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2" name="Content Placeholder 2"/>
          <p:cNvSpPr>
            <a:spLocks noGrp="1"/>
          </p:cNvSpPr>
          <p:nvPr>
            <p:ph sz="quarter" idx="34" hasCustomPrompt="1"/>
          </p:nvPr>
        </p:nvSpPr>
        <p:spPr>
          <a:xfrm>
            <a:off x="6339840" y="1371600"/>
            <a:ext cx="548640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2"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1039322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 Conten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22"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1" name="Content Placeholder 2"/>
          <p:cNvSpPr>
            <a:spLocks noGrp="1"/>
          </p:cNvSpPr>
          <p:nvPr>
            <p:ph sz="quarter" idx="30" hasCustomPrompt="1"/>
          </p:nvPr>
        </p:nvSpPr>
        <p:spPr>
          <a:xfrm>
            <a:off x="365760" y="192024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3" name="Text Placeholder 3"/>
          <p:cNvSpPr>
            <a:spLocks noGrp="1"/>
          </p:cNvSpPr>
          <p:nvPr>
            <p:ph type="body" sz="quarter" idx="31" hasCustomPrompt="1"/>
          </p:nvPr>
        </p:nvSpPr>
        <p:spPr>
          <a:xfrm>
            <a:off x="36576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4" name="Text Placeholder 3"/>
          <p:cNvSpPr>
            <a:spLocks noGrp="1"/>
          </p:cNvSpPr>
          <p:nvPr>
            <p:ph type="body" sz="quarter" idx="32" hasCustomPrompt="1"/>
          </p:nvPr>
        </p:nvSpPr>
        <p:spPr>
          <a:xfrm>
            <a:off x="365760" y="374904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5" name="Content Placeholder 2"/>
          <p:cNvSpPr>
            <a:spLocks noGrp="1"/>
          </p:cNvSpPr>
          <p:nvPr>
            <p:ph sz="quarter" idx="33" hasCustomPrompt="1"/>
          </p:nvPr>
        </p:nvSpPr>
        <p:spPr>
          <a:xfrm>
            <a:off x="365760" y="429768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6" name="Content Placeholder 2"/>
          <p:cNvSpPr>
            <a:spLocks noGrp="1"/>
          </p:cNvSpPr>
          <p:nvPr>
            <p:ph sz="quarter" idx="34" hasCustomPrompt="1"/>
          </p:nvPr>
        </p:nvSpPr>
        <p:spPr>
          <a:xfrm>
            <a:off x="6339840" y="192024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7" name="Text Placeholder 3"/>
          <p:cNvSpPr>
            <a:spLocks noGrp="1"/>
          </p:cNvSpPr>
          <p:nvPr>
            <p:ph type="body" sz="quarter" idx="35" hasCustomPrompt="1"/>
          </p:nvPr>
        </p:nvSpPr>
        <p:spPr>
          <a:xfrm>
            <a:off x="633984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8" name="Text Placeholder 3"/>
          <p:cNvSpPr>
            <a:spLocks noGrp="1"/>
          </p:cNvSpPr>
          <p:nvPr>
            <p:ph type="body" sz="quarter" idx="36" hasCustomPrompt="1"/>
          </p:nvPr>
        </p:nvSpPr>
        <p:spPr>
          <a:xfrm>
            <a:off x="6339840" y="374904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9" name="Content Placeholder 2"/>
          <p:cNvSpPr>
            <a:spLocks noGrp="1"/>
          </p:cNvSpPr>
          <p:nvPr>
            <p:ph sz="quarter" idx="37" hasCustomPrompt="1"/>
          </p:nvPr>
        </p:nvSpPr>
        <p:spPr>
          <a:xfrm>
            <a:off x="6339840" y="429768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3"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2910866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4 Content :: Top Left No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5"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Content Placeholder 2"/>
          <p:cNvSpPr>
            <a:spLocks noGrp="1"/>
          </p:cNvSpPr>
          <p:nvPr>
            <p:ph sz="quarter" idx="30" hasCustomPrompt="1"/>
          </p:nvPr>
        </p:nvSpPr>
        <p:spPr>
          <a:xfrm>
            <a:off x="365760" y="1371600"/>
            <a:ext cx="5486400" cy="201168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1" name="Text Placeholder 3"/>
          <p:cNvSpPr>
            <a:spLocks noGrp="1"/>
          </p:cNvSpPr>
          <p:nvPr>
            <p:ph type="body" sz="quarter" idx="32" hasCustomPrompt="1"/>
          </p:nvPr>
        </p:nvSpPr>
        <p:spPr>
          <a:xfrm>
            <a:off x="365760" y="374904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2" name="Content Placeholder 2"/>
          <p:cNvSpPr>
            <a:spLocks noGrp="1"/>
          </p:cNvSpPr>
          <p:nvPr>
            <p:ph sz="quarter" idx="33" hasCustomPrompt="1"/>
          </p:nvPr>
        </p:nvSpPr>
        <p:spPr>
          <a:xfrm>
            <a:off x="365760" y="429768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3" name="Content Placeholder 2"/>
          <p:cNvSpPr>
            <a:spLocks noGrp="1"/>
          </p:cNvSpPr>
          <p:nvPr>
            <p:ph sz="quarter" idx="34" hasCustomPrompt="1"/>
          </p:nvPr>
        </p:nvSpPr>
        <p:spPr>
          <a:xfrm>
            <a:off x="6339840" y="192024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4" name="Text Placeholder 3"/>
          <p:cNvSpPr>
            <a:spLocks noGrp="1"/>
          </p:cNvSpPr>
          <p:nvPr>
            <p:ph type="body" sz="quarter" idx="35" hasCustomPrompt="1"/>
          </p:nvPr>
        </p:nvSpPr>
        <p:spPr>
          <a:xfrm>
            <a:off x="633984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5" name="Text Placeholder 3"/>
          <p:cNvSpPr>
            <a:spLocks noGrp="1"/>
          </p:cNvSpPr>
          <p:nvPr>
            <p:ph type="body" sz="quarter" idx="36" hasCustomPrompt="1"/>
          </p:nvPr>
        </p:nvSpPr>
        <p:spPr>
          <a:xfrm>
            <a:off x="6339840" y="374904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6" name="Content Placeholder 2"/>
          <p:cNvSpPr>
            <a:spLocks noGrp="1"/>
          </p:cNvSpPr>
          <p:nvPr>
            <p:ph sz="quarter" idx="37" hasCustomPrompt="1"/>
          </p:nvPr>
        </p:nvSpPr>
        <p:spPr>
          <a:xfrm>
            <a:off x="6339840" y="429768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3"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638346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 Content :: Bottom Right No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22"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2" name="Content Placeholder 2"/>
          <p:cNvSpPr>
            <a:spLocks noGrp="1"/>
          </p:cNvSpPr>
          <p:nvPr>
            <p:ph sz="quarter" idx="30" hasCustomPrompt="1"/>
          </p:nvPr>
        </p:nvSpPr>
        <p:spPr>
          <a:xfrm>
            <a:off x="365760" y="192024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0" name="Text Placeholder 3"/>
          <p:cNvSpPr>
            <a:spLocks noGrp="1"/>
          </p:cNvSpPr>
          <p:nvPr>
            <p:ph type="body" sz="quarter" idx="31" hasCustomPrompt="1"/>
          </p:nvPr>
        </p:nvSpPr>
        <p:spPr>
          <a:xfrm>
            <a:off x="36576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1" name="Text Placeholder 3"/>
          <p:cNvSpPr>
            <a:spLocks noGrp="1"/>
          </p:cNvSpPr>
          <p:nvPr>
            <p:ph type="body" sz="quarter" idx="32" hasCustomPrompt="1"/>
          </p:nvPr>
        </p:nvSpPr>
        <p:spPr>
          <a:xfrm>
            <a:off x="365760" y="374904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3" name="Content Placeholder 2"/>
          <p:cNvSpPr>
            <a:spLocks noGrp="1"/>
          </p:cNvSpPr>
          <p:nvPr>
            <p:ph sz="quarter" idx="33" hasCustomPrompt="1"/>
          </p:nvPr>
        </p:nvSpPr>
        <p:spPr>
          <a:xfrm>
            <a:off x="365760" y="429768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4" name="Content Placeholder 2"/>
          <p:cNvSpPr>
            <a:spLocks noGrp="1"/>
          </p:cNvSpPr>
          <p:nvPr>
            <p:ph sz="quarter" idx="34" hasCustomPrompt="1"/>
          </p:nvPr>
        </p:nvSpPr>
        <p:spPr>
          <a:xfrm>
            <a:off x="6339840" y="1920240"/>
            <a:ext cx="54864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5" name="Text Placeholder 3"/>
          <p:cNvSpPr>
            <a:spLocks noGrp="1"/>
          </p:cNvSpPr>
          <p:nvPr>
            <p:ph type="body" sz="quarter" idx="35" hasCustomPrompt="1"/>
          </p:nvPr>
        </p:nvSpPr>
        <p:spPr>
          <a:xfrm>
            <a:off x="6339840" y="1371600"/>
            <a:ext cx="54864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7" name="Content Placeholder 2"/>
          <p:cNvSpPr>
            <a:spLocks noGrp="1"/>
          </p:cNvSpPr>
          <p:nvPr>
            <p:ph sz="quarter" idx="37" hasCustomPrompt="1"/>
          </p:nvPr>
        </p:nvSpPr>
        <p:spPr>
          <a:xfrm>
            <a:off x="6339840" y="3749040"/>
            <a:ext cx="5486400" cy="201168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3"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39889004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 Content :: Left with No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6"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7" name="Content Placeholder 2"/>
          <p:cNvSpPr>
            <a:spLocks noGrp="1"/>
          </p:cNvSpPr>
          <p:nvPr>
            <p:ph sz="quarter" idx="30" hasCustomPrompt="1"/>
          </p:nvPr>
        </p:nvSpPr>
        <p:spPr>
          <a:xfrm>
            <a:off x="4267200" y="192024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5" name="Text Placeholder 3"/>
          <p:cNvSpPr>
            <a:spLocks noGrp="1"/>
          </p:cNvSpPr>
          <p:nvPr>
            <p:ph type="body" sz="quarter" idx="31" hasCustomPrompt="1"/>
          </p:nvPr>
        </p:nvSpPr>
        <p:spPr>
          <a:xfrm>
            <a:off x="4267200" y="137160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6" name="Text Placeholder 3"/>
          <p:cNvSpPr>
            <a:spLocks noGrp="1"/>
          </p:cNvSpPr>
          <p:nvPr>
            <p:ph type="body" sz="quarter" idx="32" hasCustomPrompt="1"/>
          </p:nvPr>
        </p:nvSpPr>
        <p:spPr>
          <a:xfrm>
            <a:off x="4267200" y="374904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7" name="Content Placeholder 2"/>
          <p:cNvSpPr>
            <a:spLocks noGrp="1"/>
          </p:cNvSpPr>
          <p:nvPr>
            <p:ph sz="quarter" idx="33" hasCustomPrompt="1"/>
          </p:nvPr>
        </p:nvSpPr>
        <p:spPr>
          <a:xfrm>
            <a:off x="4267200" y="429768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8" name="Content Placeholder 2"/>
          <p:cNvSpPr>
            <a:spLocks noGrp="1"/>
          </p:cNvSpPr>
          <p:nvPr>
            <p:ph sz="quarter" idx="34" hasCustomPrompt="1"/>
          </p:nvPr>
        </p:nvSpPr>
        <p:spPr>
          <a:xfrm>
            <a:off x="8168640" y="192024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9" name="Text Placeholder 3"/>
          <p:cNvSpPr>
            <a:spLocks noGrp="1"/>
          </p:cNvSpPr>
          <p:nvPr>
            <p:ph type="body" sz="quarter" idx="35" hasCustomPrompt="1"/>
          </p:nvPr>
        </p:nvSpPr>
        <p:spPr>
          <a:xfrm>
            <a:off x="8168640" y="137160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0" name="Text Placeholder 3"/>
          <p:cNvSpPr>
            <a:spLocks noGrp="1"/>
          </p:cNvSpPr>
          <p:nvPr>
            <p:ph type="body" sz="quarter" idx="36" hasCustomPrompt="1"/>
          </p:nvPr>
        </p:nvSpPr>
        <p:spPr>
          <a:xfrm>
            <a:off x="8168640" y="374904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1" name="Content Placeholder 2"/>
          <p:cNvSpPr>
            <a:spLocks noGrp="1"/>
          </p:cNvSpPr>
          <p:nvPr>
            <p:ph sz="quarter" idx="37" hasCustomPrompt="1"/>
          </p:nvPr>
        </p:nvSpPr>
        <p:spPr>
          <a:xfrm>
            <a:off x="8168640" y="429768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8" name="Content Placeholder 2"/>
          <p:cNvSpPr>
            <a:spLocks noGrp="1"/>
          </p:cNvSpPr>
          <p:nvPr>
            <p:ph sz="quarter" idx="38" hasCustomPrompt="1"/>
          </p:nvPr>
        </p:nvSpPr>
        <p:spPr>
          <a:xfrm>
            <a:off x="365760" y="1371600"/>
            <a:ext cx="365760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5"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1484036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 Content :: Right with No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16"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17" name="Content Placeholder 2"/>
          <p:cNvSpPr>
            <a:spLocks noGrp="1"/>
          </p:cNvSpPr>
          <p:nvPr>
            <p:ph sz="quarter" idx="30" hasCustomPrompt="1"/>
          </p:nvPr>
        </p:nvSpPr>
        <p:spPr>
          <a:xfrm>
            <a:off x="365760" y="192024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5" name="Text Placeholder 3"/>
          <p:cNvSpPr>
            <a:spLocks noGrp="1"/>
          </p:cNvSpPr>
          <p:nvPr>
            <p:ph type="body" sz="quarter" idx="31" hasCustomPrompt="1"/>
          </p:nvPr>
        </p:nvSpPr>
        <p:spPr>
          <a:xfrm>
            <a:off x="365760" y="137160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6" name="Text Placeholder 3"/>
          <p:cNvSpPr>
            <a:spLocks noGrp="1"/>
          </p:cNvSpPr>
          <p:nvPr>
            <p:ph type="body" sz="quarter" idx="32" hasCustomPrompt="1"/>
          </p:nvPr>
        </p:nvSpPr>
        <p:spPr>
          <a:xfrm>
            <a:off x="365760" y="374904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7" name="Content Placeholder 2"/>
          <p:cNvSpPr>
            <a:spLocks noGrp="1"/>
          </p:cNvSpPr>
          <p:nvPr>
            <p:ph sz="quarter" idx="33" hasCustomPrompt="1"/>
          </p:nvPr>
        </p:nvSpPr>
        <p:spPr>
          <a:xfrm>
            <a:off x="365760" y="429768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8" name="Content Placeholder 2"/>
          <p:cNvSpPr>
            <a:spLocks noGrp="1"/>
          </p:cNvSpPr>
          <p:nvPr>
            <p:ph sz="quarter" idx="34" hasCustomPrompt="1"/>
          </p:nvPr>
        </p:nvSpPr>
        <p:spPr>
          <a:xfrm>
            <a:off x="4267200" y="192024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9" name="Text Placeholder 3"/>
          <p:cNvSpPr>
            <a:spLocks noGrp="1"/>
          </p:cNvSpPr>
          <p:nvPr>
            <p:ph type="body" sz="quarter" idx="35" hasCustomPrompt="1"/>
          </p:nvPr>
        </p:nvSpPr>
        <p:spPr>
          <a:xfrm>
            <a:off x="4267200" y="137160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0" name="Text Placeholder 3"/>
          <p:cNvSpPr>
            <a:spLocks noGrp="1"/>
          </p:cNvSpPr>
          <p:nvPr>
            <p:ph type="body" sz="quarter" idx="36" hasCustomPrompt="1"/>
          </p:nvPr>
        </p:nvSpPr>
        <p:spPr>
          <a:xfrm>
            <a:off x="4267200" y="374904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1" name="Content Placeholder 2"/>
          <p:cNvSpPr>
            <a:spLocks noGrp="1"/>
          </p:cNvSpPr>
          <p:nvPr>
            <p:ph sz="quarter" idx="37" hasCustomPrompt="1"/>
          </p:nvPr>
        </p:nvSpPr>
        <p:spPr>
          <a:xfrm>
            <a:off x="4267200" y="429768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8" name="Content Placeholder 2"/>
          <p:cNvSpPr>
            <a:spLocks noGrp="1"/>
          </p:cNvSpPr>
          <p:nvPr>
            <p:ph sz="quarter" idx="38" hasCustomPrompt="1"/>
          </p:nvPr>
        </p:nvSpPr>
        <p:spPr>
          <a:xfrm>
            <a:off x="8168640" y="1371600"/>
            <a:ext cx="3657600" cy="438912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5"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5176087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 Content with Titles">
    <p:spTree>
      <p:nvGrpSpPr>
        <p:cNvPr id="1" name=""/>
        <p:cNvGrpSpPr/>
        <p:nvPr/>
      </p:nvGrpSpPr>
      <p:grpSpPr>
        <a:xfrm>
          <a:off x="0" y="0"/>
          <a:ext cx="0" cy="0"/>
          <a:chOff x="0" y="0"/>
          <a:chExt cx="0" cy="0"/>
        </a:xfrm>
      </p:grpSpPr>
      <p:sp>
        <p:nvSpPr>
          <p:cNvPr id="10" name="Slide Number Placeholder 9"/>
          <p:cNvSpPr>
            <a:spLocks noGrp="1"/>
          </p:cNvSpPr>
          <p:nvPr>
            <p:ph type="sldNum" sz="quarter" idx="10"/>
          </p:nvPr>
        </p:nvSpPr>
        <p:spPr>
          <a:xfrm>
            <a:off x="11338560" y="6492240"/>
            <a:ext cx="487680" cy="182880"/>
          </a:xfrm>
          <a:prstGeom prst="rect">
            <a:avLst/>
          </a:prstGeom>
        </p:spPr>
        <p:txBody>
          <a:bodyPr/>
          <a:lstStyle/>
          <a:p>
            <a:fld id="{8DEE4CCE-E124-4EEF-808B-DF88997C2318}" type="slidenum">
              <a:rPr lang="en-US" smtClean="0"/>
              <a:t>‹#›</a:t>
            </a:fld>
            <a:endParaRPr lang="en-US"/>
          </a:p>
        </p:txBody>
      </p:sp>
      <p:sp>
        <p:nvSpPr>
          <p:cNvPr id="26" name="Text Placeholder 3"/>
          <p:cNvSpPr>
            <a:spLocks noGrp="1"/>
          </p:cNvSpPr>
          <p:nvPr>
            <p:ph type="body" sz="quarter" idx="26" hasCustomPrompt="1"/>
          </p:nvPr>
        </p:nvSpPr>
        <p:spPr>
          <a:xfrm>
            <a:off x="365760" y="6072392"/>
            <a:ext cx="10363200" cy="602729"/>
          </a:xfrm>
          <a:prstGeom prst="rect">
            <a:avLst/>
          </a:prstGeom>
        </p:spPr>
        <p:txBody>
          <a:bodyPr wrap="square" lIns="0" tIns="0" rIns="0" bIns="0" anchor="b" anchorCtr="0">
            <a:spAutoFit/>
          </a:bodyPr>
          <a:lstStyle>
            <a:lvl1pPr marL="0" indent="0">
              <a:lnSpc>
                <a:spcPts val="13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ts val="13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ts val="15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25" name="Content Placeholder 2"/>
          <p:cNvSpPr>
            <a:spLocks noGrp="1"/>
          </p:cNvSpPr>
          <p:nvPr>
            <p:ph sz="quarter" idx="30" hasCustomPrompt="1"/>
          </p:nvPr>
        </p:nvSpPr>
        <p:spPr>
          <a:xfrm>
            <a:off x="365760" y="192024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27" name="Text Placeholder 3"/>
          <p:cNvSpPr>
            <a:spLocks noGrp="1"/>
          </p:cNvSpPr>
          <p:nvPr>
            <p:ph type="body" sz="quarter" idx="31" hasCustomPrompt="1"/>
          </p:nvPr>
        </p:nvSpPr>
        <p:spPr>
          <a:xfrm>
            <a:off x="365760" y="137160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8" name="Text Placeholder 3"/>
          <p:cNvSpPr>
            <a:spLocks noGrp="1"/>
          </p:cNvSpPr>
          <p:nvPr>
            <p:ph type="body" sz="quarter" idx="32" hasCustomPrompt="1"/>
          </p:nvPr>
        </p:nvSpPr>
        <p:spPr>
          <a:xfrm>
            <a:off x="365760" y="374904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29" name="Content Placeholder 2"/>
          <p:cNvSpPr>
            <a:spLocks noGrp="1"/>
          </p:cNvSpPr>
          <p:nvPr>
            <p:ph sz="quarter" idx="33" hasCustomPrompt="1"/>
          </p:nvPr>
        </p:nvSpPr>
        <p:spPr>
          <a:xfrm>
            <a:off x="365760" y="429768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0" name="Content Placeholder 2"/>
          <p:cNvSpPr>
            <a:spLocks noGrp="1"/>
          </p:cNvSpPr>
          <p:nvPr>
            <p:ph sz="quarter" idx="34" hasCustomPrompt="1"/>
          </p:nvPr>
        </p:nvSpPr>
        <p:spPr>
          <a:xfrm>
            <a:off x="4267200" y="192024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1" name="Text Placeholder 3"/>
          <p:cNvSpPr>
            <a:spLocks noGrp="1"/>
          </p:cNvSpPr>
          <p:nvPr>
            <p:ph type="body" sz="quarter" idx="35" hasCustomPrompt="1"/>
          </p:nvPr>
        </p:nvSpPr>
        <p:spPr>
          <a:xfrm>
            <a:off x="4267200" y="137160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2" name="Text Placeholder 3"/>
          <p:cNvSpPr>
            <a:spLocks noGrp="1"/>
          </p:cNvSpPr>
          <p:nvPr>
            <p:ph type="body" sz="quarter" idx="36" hasCustomPrompt="1"/>
          </p:nvPr>
        </p:nvSpPr>
        <p:spPr>
          <a:xfrm>
            <a:off x="4267200" y="374904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3" name="Content Placeholder 2"/>
          <p:cNvSpPr>
            <a:spLocks noGrp="1"/>
          </p:cNvSpPr>
          <p:nvPr>
            <p:ph sz="quarter" idx="37" hasCustomPrompt="1"/>
          </p:nvPr>
        </p:nvSpPr>
        <p:spPr>
          <a:xfrm>
            <a:off x="4267200" y="429768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4" name="Content Placeholder 2"/>
          <p:cNvSpPr>
            <a:spLocks noGrp="1"/>
          </p:cNvSpPr>
          <p:nvPr>
            <p:ph sz="quarter" idx="38" hasCustomPrompt="1"/>
          </p:nvPr>
        </p:nvSpPr>
        <p:spPr>
          <a:xfrm>
            <a:off x="8168640" y="192024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35" name="Text Placeholder 3"/>
          <p:cNvSpPr>
            <a:spLocks noGrp="1"/>
          </p:cNvSpPr>
          <p:nvPr>
            <p:ph type="body" sz="quarter" idx="39" hasCustomPrompt="1"/>
          </p:nvPr>
        </p:nvSpPr>
        <p:spPr>
          <a:xfrm>
            <a:off x="8168640" y="137160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6" name="Text Placeholder 3"/>
          <p:cNvSpPr>
            <a:spLocks noGrp="1"/>
          </p:cNvSpPr>
          <p:nvPr>
            <p:ph type="body" sz="quarter" idx="40" hasCustomPrompt="1"/>
          </p:nvPr>
        </p:nvSpPr>
        <p:spPr>
          <a:xfrm>
            <a:off x="8168640" y="3749040"/>
            <a:ext cx="3657600" cy="548640"/>
          </a:xfrm>
          <a:prstGeom prst="rect">
            <a:avLst/>
          </a:prstGeom>
        </p:spPr>
        <p:txBody>
          <a:bodyPr lIns="0" tIns="0" rIns="0" bIns="0"/>
          <a:lstStyle>
            <a:lvl1pPr marL="0" indent="0">
              <a:lnSpc>
                <a:spcPts val="1900"/>
              </a:lnSpc>
              <a:spcBef>
                <a:spcPts val="0"/>
              </a:spcBef>
              <a:buNone/>
              <a:defRPr sz="1600" b="1">
                <a:latin typeface="Arial" panose="020B0604020202020204" pitchFamily="34" charset="0"/>
                <a:cs typeface="Arial" panose="020B0604020202020204" pitchFamily="34" charset="0"/>
              </a:defRPr>
            </a:lvl1pPr>
            <a:lvl2pPr marL="0" indent="0">
              <a:lnSpc>
                <a:spcPts val="1800"/>
              </a:lnSpc>
              <a:spcBef>
                <a:spcPts val="0"/>
              </a:spcBef>
              <a:buNone/>
              <a:defRPr sz="1500">
                <a:latin typeface="Arial" panose="020B0604020202020204" pitchFamily="34" charset="0"/>
                <a:cs typeface="Arial" panose="020B0604020202020204" pitchFamily="34" charset="0"/>
              </a:defRPr>
            </a:lvl2pPr>
          </a:lstStyle>
          <a:p>
            <a:pPr lvl="0"/>
            <a:r>
              <a:rPr lang="en-US"/>
              <a:t>Chart / Table Head</a:t>
            </a:r>
          </a:p>
          <a:p>
            <a:pPr lvl="1"/>
            <a:r>
              <a:rPr lang="en-US"/>
              <a:t>Second level</a:t>
            </a:r>
          </a:p>
        </p:txBody>
      </p:sp>
      <p:sp>
        <p:nvSpPr>
          <p:cNvPr id="37" name="Content Placeholder 2"/>
          <p:cNvSpPr>
            <a:spLocks noGrp="1"/>
          </p:cNvSpPr>
          <p:nvPr>
            <p:ph sz="quarter" idx="41" hasCustomPrompt="1"/>
          </p:nvPr>
        </p:nvSpPr>
        <p:spPr>
          <a:xfrm>
            <a:off x="8168640" y="4297680"/>
            <a:ext cx="3657600" cy="1463040"/>
          </a:xfrm>
          <a:prstGeom prst="rect">
            <a:avLst/>
          </a:prstGeom>
        </p:spPr>
        <p:txBody>
          <a:bodyPr wrap="square" lIns="0" tIns="0" rIns="0" bIns="0"/>
          <a:lstStyle>
            <a:lvl1pPr marL="0" indent="0">
              <a:lnSpc>
                <a:spcPts val="24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ts val="22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3pPr>
            <a:lvl4pPr marL="4114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4pPr>
            <a:lvl5pPr marL="640080" indent="-228600">
              <a:lnSpc>
                <a:spcPts val="2200"/>
              </a:lnSpc>
              <a:spcBef>
                <a:spcPts val="0"/>
              </a:spcBef>
              <a:spcAft>
                <a:spcPts val="300"/>
              </a:spcAft>
              <a:buClr>
                <a:schemeClr val="accent5"/>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17"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6994688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No Conten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1338560" y="6537960"/>
            <a:ext cx="487680" cy="182880"/>
          </a:xfrm>
          <a:prstGeom prst="rect">
            <a:avLst/>
          </a:prstGeom>
        </p:spPr>
        <p:txBody>
          <a:bodyPr/>
          <a:lstStyle/>
          <a:p>
            <a:fld id="{8DEE4CCE-E124-4EEF-808B-DF88997C2318}" type="slidenum">
              <a:rPr lang="en-US" smtClean="0"/>
              <a:pPr/>
              <a:t>‹#›</a:t>
            </a:fld>
            <a:endParaRPr lang="en-US"/>
          </a:p>
        </p:txBody>
      </p:sp>
      <p:sp>
        <p:nvSpPr>
          <p:cNvPr id="5" name="Text Placeholder 13"/>
          <p:cNvSpPr>
            <a:spLocks noGrp="1"/>
          </p:cNvSpPr>
          <p:nvPr>
            <p:ph type="body" sz="quarter" idx="11" hasCustomPrompt="1"/>
          </p:nvPr>
        </p:nvSpPr>
        <p:spPr>
          <a:xfrm>
            <a:off x="365760" y="365760"/>
            <a:ext cx="10485120" cy="731520"/>
          </a:xfrm>
          <a:prstGeom prst="rect">
            <a:avLst/>
          </a:prstGeom>
        </p:spPr>
        <p:txBody>
          <a:bodyPr lIns="0" tIns="0" rIns="0" bIns="0"/>
          <a:lstStyle>
            <a:lvl1pPr marL="0" indent="0">
              <a:lnSpc>
                <a:spcPts val="1600"/>
              </a:lnSpc>
              <a:spcBef>
                <a:spcPts val="0"/>
              </a:spcBef>
              <a:spcAft>
                <a:spcPts val="1800"/>
              </a:spcAft>
              <a:buNone/>
              <a:defRPr sz="1600" b="1" kern="1000" cap="all" spc="100" baseline="0">
                <a:solidFill>
                  <a:schemeClr val="accent5"/>
                </a:solidFill>
                <a:latin typeface="Arial" panose="020B0604020202020204" pitchFamily="34" charset="0"/>
                <a:cs typeface="Arial" panose="020B0604020202020204" pitchFamily="34" charset="0"/>
              </a:defRPr>
            </a:lvl1pPr>
            <a:lvl2pPr marL="0" indent="0">
              <a:lnSpc>
                <a:spcPts val="2600"/>
              </a:lnSpc>
              <a:spcBef>
                <a:spcPts val="0"/>
              </a:spcBef>
              <a:buNone/>
              <a:defRPr sz="2600" b="1">
                <a:solidFill>
                  <a:schemeClr val="accent1"/>
                </a:solidFill>
                <a:latin typeface="Arial" panose="020B0604020202020204" pitchFamily="34" charset="0"/>
                <a:cs typeface="Arial" panose="020B0604020202020204" pitchFamily="34" charset="0"/>
              </a:defRPr>
            </a:lvl2pPr>
          </a:lstStyle>
          <a:p>
            <a:pPr lvl="0"/>
            <a:r>
              <a:rPr lang="en-US"/>
              <a:t>Section Title</a:t>
            </a:r>
          </a:p>
          <a:p>
            <a:pPr lvl="1"/>
            <a:r>
              <a:rPr lang="en-US"/>
              <a:t>Slide Title</a:t>
            </a:r>
          </a:p>
        </p:txBody>
      </p:sp>
    </p:spTree>
    <p:extLst>
      <p:ext uri="{BB962C8B-B14F-4D97-AF65-F5344CB8AC3E}">
        <p14:creationId xmlns:p14="http://schemas.microsoft.com/office/powerpoint/2010/main" val="14821413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AC2BB-4C59-47D0-B401-0D343CFCCF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0CB214-1A13-428E-90A0-A0E182E8ECEF}"/>
              </a:ext>
            </a:extLst>
          </p:cNvPr>
          <p:cNvSpPr>
            <a:spLocks noGrp="1"/>
          </p:cNvSpPr>
          <p:nvPr>
            <p:ph type="dt" sz="half" idx="10"/>
          </p:nvPr>
        </p:nvSpPr>
        <p:spPr/>
        <p:txBody>
          <a:bodyPr/>
          <a:lstStyle/>
          <a:p>
            <a:fld id="{55766613-08A7-4821-9E21-9E59A2C4AFBC}" type="datetimeFigureOut">
              <a:rPr lang="en-US" smtClean="0"/>
              <a:t>6/15/2020</a:t>
            </a:fld>
            <a:endParaRPr lang="en-US"/>
          </a:p>
        </p:txBody>
      </p:sp>
      <p:sp>
        <p:nvSpPr>
          <p:cNvPr id="4" name="Footer Placeholder 3">
            <a:extLst>
              <a:ext uri="{FF2B5EF4-FFF2-40B4-BE49-F238E27FC236}">
                <a16:creationId xmlns:a16="http://schemas.microsoft.com/office/drawing/2014/main" id="{4C46771D-40F8-4302-83AC-F82B1C8FA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4FFF68-490C-4B46-A18B-97E176A77E03}"/>
              </a:ext>
            </a:extLst>
          </p:cNvPr>
          <p:cNvSpPr>
            <a:spLocks noGrp="1"/>
          </p:cNvSpPr>
          <p:nvPr>
            <p:ph type="sldNum" sz="quarter" idx="12"/>
          </p:nvPr>
        </p:nvSpPr>
        <p:spPr/>
        <p:txBody>
          <a:bodyPr/>
          <a:lstStyle/>
          <a:p>
            <a:fld id="{2B4C3243-89A8-4FD0-890C-106C2DDCD383}" type="slidenum">
              <a:rPr lang="en-US" smtClean="0"/>
              <a:t>‹#›</a:t>
            </a:fld>
            <a:endParaRPr lang="en-US"/>
          </a:p>
        </p:txBody>
      </p:sp>
    </p:spTree>
    <p:custDataLst>
      <p:tags r:id="rId1"/>
    </p:custDataLst>
    <p:extLst>
      <p:ext uri="{BB962C8B-B14F-4D97-AF65-F5344CB8AC3E}">
        <p14:creationId xmlns:p14="http://schemas.microsoft.com/office/powerpoint/2010/main" val="3228177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Break :: Insert Pictur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a:prstGeom prst="rect">
            <a:avLst/>
          </a:prstGeom>
        </p:spPr>
        <p:txBody>
          <a:bodyPr/>
          <a:lstStyle>
            <a:lvl1pPr marL="0" indent="0">
              <a:buNone/>
              <a:defRPr sz="1400" b="1">
                <a:latin typeface="Arial" panose="020B0604020202020204" pitchFamily="34" charset="0"/>
                <a:cs typeface="Arial" panose="020B0604020202020204" pitchFamily="34" charset="0"/>
              </a:defRPr>
            </a:lvl1pPr>
          </a:lstStyle>
          <a:p>
            <a:endParaRPr lang="en-US"/>
          </a:p>
        </p:txBody>
      </p:sp>
      <p:sp>
        <p:nvSpPr>
          <p:cNvPr id="3" name="Slide Number Placeholder 9"/>
          <p:cNvSpPr>
            <a:spLocks noGrp="1"/>
          </p:cNvSpPr>
          <p:nvPr>
            <p:ph type="sldNum" sz="quarter" idx="4"/>
          </p:nvPr>
        </p:nvSpPr>
        <p:spPr>
          <a:xfrm>
            <a:off x="11338560" y="6492240"/>
            <a:ext cx="487680" cy="182880"/>
          </a:xfrm>
          <a:prstGeom prst="rect">
            <a:avLst/>
          </a:prstGeom>
        </p:spPr>
        <p:txBody>
          <a:bodyPr/>
          <a:lstStyle>
            <a:lvl1pPr algn="r">
              <a:defRPr sz="1000">
                <a:solidFill>
                  <a:schemeClr val="bg1"/>
                </a:solidFill>
              </a:defRPr>
            </a:lvl1pPr>
          </a:lstStyle>
          <a:p>
            <a:fld id="{8DEE4CCE-E124-4EEF-808B-DF88997C2318}" type="slidenum">
              <a:rPr lang="en-US" smtClean="0"/>
              <a:pPr/>
              <a:t>‹#›</a:t>
            </a:fld>
            <a:endParaRPr lang="en-US"/>
          </a:p>
        </p:txBody>
      </p:sp>
    </p:spTree>
    <p:extLst>
      <p:ext uri="{BB962C8B-B14F-4D97-AF65-F5344CB8AC3E}">
        <p14:creationId xmlns:p14="http://schemas.microsoft.com/office/powerpoint/2010/main" val="8954144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68E951-D25C-4E09-B423-393BDF82C68B}"/>
              </a:ext>
            </a:extLst>
          </p:cNvPr>
          <p:cNvSpPr>
            <a:spLocks noGrp="1"/>
          </p:cNvSpPr>
          <p:nvPr>
            <p:ph type="dt" sz="half" idx="10"/>
          </p:nvPr>
        </p:nvSpPr>
        <p:spPr/>
        <p:txBody>
          <a:bodyPr/>
          <a:lstStyle/>
          <a:p>
            <a:fld id="{55766613-08A7-4821-9E21-9E59A2C4AFBC}" type="datetimeFigureOut">
              <a:rPr lang="en-US" smtClean="0"/>
              <a:t>6/15/2020</a:t>
            </a:fld>
            <a:endParaRPr lang="en-US"/>
          </a:p>
        </p:txBody>
      </p:sp>
      <p:sp>
        <p:nvSpPr>
          <p:cNvPr id="3" name="Footer Placeholder 2">
            <a:extLst>
              <a:ext uri="{FF2B5EF4-FFF2-40B4-BE49-F238E27FC236}">
                <a16:creationId xmlns:a16="http://schemas.microsoft.com/office/drawing/2014/main" id="{D7CE263C-61BF-4941-800D-946C6FD042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34A365-0F46-44F5-A642-484FF1EB6BC3}"/>
              </a:ext>
            </a:extLst>
          </p:cNvPr>
          <p:cNvSpPr>
            <a:spLocks noGrp="1"/>
          </p:cNvSpPr>
          <p:nvPr>
            <p:ph type="sldNum" sz="quarter" idx="12"/>
          </p:nvPr>
        </p:nvSpPr>
        <p:spPr/>
        <p:txBody>
          <a:bodyPr/>
          <a:lstStyle/>
          <a:p>
            <a:fld id="{2B4C3243-89A8-4FD0-890C-106C2DDCD383}" type="slidenum">
              <a:rPr lang="en-US" smtClean="0"/>
              <a:t>‹#›</a:t>
            </a:fld>
            <a:endParaRPr lang="en-US"/>
          </a:p>
        </p:txBody>
      </p:sp>
    </p:spTree>
    <p:extLst>
      <p:ext uri="{BB962C8B-B14F-4D97-AF65-F5344CB8AC3E}">
        <p14:creationId xmlns:p14="http://schemas.microsoft.com/office/powerpoint/2010/main" val="39717644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Slide Number Placeholder 9"/>
          <p:cNvSpPr>
            <a:spLocks noGrp="1"/>
          </p:cNvSpPr>
          <p:nvPr>
            <p:ph type="sldNum" sz="quarter" idx="4"/>
          </p:nvPr>
        </p:nvSpPr>
        <p:spPr>
          <a:xfrm>
            <a:off x="11369588" y="6537325"/>
            <a:ext cx="365220" cy="18415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8" name="Text Placeholder 3"/>
          <p:cNvSpPr>
            <a:spLocks noGrp="1"/>
          </p:cNvSpPr>
          <p:nvPr>
            <p:ph type="body" sz="quarter" idx="26" hasCustomPrompt="1"/>
          </p:nvPr>
        </p:nvSpPr>
        <p:spPr>
          <a:xfrm>
            <a:off x="457318" y="5922854"/>
            <a:ext cx="11277489" cy="569387"/>
          </a:xfrm>
          <a:prstGeom prst="rect">
            <a:avLst/>
          </a:prstGeom>
        </p:spPr>
        <p:txBody>
          <a:bodyPr wrap="square" lIns="0" tIns="0" rIns="0" bIns="0" anchor="b" anchorCtr="0">
            <a:spAutoFit/>
          </a:bodyPr>
          <a:lstStyle>
            <a:lvl1pPr marL="0" indent="0">
              <a:lnSpc>
                <a:spcPct val="1000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9" name="Text Placeholder 3"/>
          <p:cNvSpPr>
            <a:spLocks noGrp="1"/>
          </p:cNvSpPr>
          <p:nvPr>
            <p:ph type="body" sz="quarter" idx="10" hasCustomPrompt="1"/>
          </p:nvPr>
        </p:nvSpPr>
        <p:spPr>
          <a:xfrm>
            <a:off x="457319" y="274320"/>
            <a:ext cx="8689063" cy="914400"/>
          </a:xfrm>
          <a:prstGeom prst="rect">
            <a:avLst/>
          </a:prstGeom>
        </p:spPr>
        <p:txBody>
          <a:bodyPr lIns="0" tIns="0" rIns="0" bIns="0"/>
          <a:lstStyle>
            <a:lvl1pPr marL="0" indent="0">
              <a:spcBef>
                <a:spcPts val="0"/>
              </a:spcBef>
              <a:buNone/>
              <a:defRPr sz="2800" b="1">
                <a:solidFill>
                  <a:schemeClr val="accent1"/>
                </a:solidFill>
                <a:latin typeface="Arial" panose="020B0604020202020204" pitchFamily="34" charset="0"/>
                <a:cs typeface="Arial" panose="020B0604020202020204" pitchFamily="34" charset="0"/>
              </a:defRPr>
            </a:lvl1pPr>
            <a:lvl2pPr marL="0" indent="0">
              <a:spcBef>
                <a:spcPts val="0"/>
              </a:spcBef>
              <a:buNone/>
              <a:defRPr sz="2000">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
        <p:nvSpPr>
          <p:cNvPr id="10" name="Text Placeholder 4"/>
          <p:cNvSpPr>
            <a:spLocks noGrp="1"/>
          </p:cNvSpPr>
          <p:nvPr>
            <p:ph type="body" sz="quarter" idx="14" hasCustomPrompt="1"/>
          </p:nvPr>
        </p:nvSpPr>
        <p:spPr>
          <a:xfrm>
            <a:off x="457319" y="1371600"/>
            <a:ext cx="8689063" cy="4206240"/>
          </a:xfrm>
          <a:prstGeom prst="rect">
            <a:avLst/>
          </a:prstGeom>
        </p:spPr>
        <p:txBody>
          <a:bodyPr lIns="0" tIns="0" rIns="0" bIns="0"/>
          <a:lstStyle>
            <a:lvl1pPr marL="228600" indent="-228600">
              <a:lnSpc>
                <a:spcPct val="100000"/>
              </a:lnSpc>
              <a:spcBef>
                <a:spcPts val="0"/>
              </a:spcBef>
              <a:spcAft>
                <a:spcPts val="1200"/>
              </a:spcAft>
              <a:buClr>
                <a:srgbClr val="00A0DC"/>
              </a:buClr>
              <a:buSzPct val="95000"/>
              <a:buFont typeface="Arial" panose="020B0604020202020204" pitchFamily="34" charset="0"/>
              <a:buChar char="•"/>
              <a:defRPr sz="2400" b="0">
                <a:latin typeface="Arial" panose="020B0604020202020204" pitchFamily="34" charset="0"/>
                <a:cs typeface="Arial" panose="020B0604020202020204" pitchFamily="34" charset="0"/>
              </a:defRPr>
            </a:lvl1pPr>
          </a:lstStyle>
          <a:p>
            <a:pPr lvl="0"/>
            <a:r>
              <a:rPr lang="en-US"/>
              <a:t>Section Title</a:t>
            </a:r>
          </a:p>
        </p:txBody>
      </p:sp>
    </p:spTree>
    <p:custDataLst>
      <p:tags r:id="rId1"/>
    </p:custDataLst>
    <p:extLst>
      <p:ext uri="{BB962C8B-B14F-4D97-AF65-F5344CB8AC3E}">
        <p14:creationId xmlns:p14="http://schemas.microsoft.com/office/powerpoint/2010/main" val="20833392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ontent Slide :: 1 column">
    <p:spTree>
      <p:nvGrpSpPr>
        <p:cNvPr id="1" name=""/>
        <p:cNvGrpSpPr/>
        <p:nvPr/>
      </p:nvGrpSpPr>
      <p:grpSpPr>
        <a:xfrm>
          <a:off x="0" y="0"/>
          <a:ext cx="0" cy="0"/>
          <a:chOff x="0" y="0"/>
          <a:chExt cx="0" cy="0"/>
        </a:xfrm>
      </p:grpSpPr>
      <p:sp>
        <p:nvSpPr>
          <p:cNvPr id="5" name="Text Placeholder 4"/>
          <p:cNvSpPr>
            <a:spLocks noGrp="1"/>
          </p:cNvSpPr>
          <p:nvPr>
            <p:ph type="body" sz="quarter" idx="18" hasCustomPrompt="1"/>
          </p:nvPr>
        </p:nvSpPr>
        <p:spPr>
          <a:xfrm>
            <a:off x="426721" y="1481159"/>
            <a:ext cx="11338560" cy="1764586"/>
          </a:xfrm>
          <a:prstGeom prst="rect">
            <a:avLst/>
          </a:prstGeom>
        </p:spPr>
        <p:txBody>
          <a:bodyPr lIns="0" tIns="0" rIns="91440" bIns="0">
            <a:spAutoFit/>
          </a:bodyPr>
          <a:lstStyle>
            <a:lvl1pPr>
              <a:lnSpc>
                <a:spcPct val="100000"/>
              </a:lnSpc>
              <a:spcBef>
                <a:spcPts val="0"/>
              </a:spcBef>
              <a:spcAft>
                <a:spcPts val="200"/>
              </a:spcAft>
              <a:defRPr/>
            </a:lvl1pPr>
            <a:lvl2pPr marL="182880" indent="-182880">
              <a:lnSpc>
                <a:spcPct val="100000"/>
              </a:lnSpc>
              <a:spcBef>
                <a:spcPts val="0"/>
              </a:spcBef>
              <a:spcAft>
                <a:spcPts val="200"/>
              </a:spcAft>
              <a:buClr>
                <a:schemeClr val="accent3"/>
              </a:buClr>
              <a:tabLst/>
              <a:defRPr/>
            </a:lvl2pPr>
            <a:lvl3pPr marL="365760" indent="-182880">
              <a:lnSpc>
                <a:spcPct val="100000"/>
              </a:lnSpc>
              <a:spcBef>
                <a:spcPts val="0"/>
              </a:spcBef>
              <a:spcAft>
                <a:spcPts val="200"/>
              </a:spcAft>
              <a:defRPr/>
            </a:lvl3pPr>
            <a:lvl4pPr marL="548640" indent="-182880">
              <a:lnSpc>
                <a:spcPct val="100000"/>
              </a:lnSpc>
              <a:spcBef>
                <a:spcPts val="0"/>
              </a:spcBef>
              <a:spcAft>
                <a:spcPts val="200"/>
              </a:spcAft>
              <a:buClr>
                <a:schemeClr val="accent3"/>
              </a:buClr>
              <a:defRPr/>
            </a:lvl4pPr>
            <a:lvl5pPr marL="731520" indent="-182880">
              <a:lnSpc>
                <a:spcPct val="100000"/>
              </a:lnSpc>
              <a:spcBef>
                <a:spcPts val="0"/>
              </a:spcBef>
              <a:spcAft>
                <a:spcPts val="200"/>
              </a:spcAft>
              <a:defRPr/>
            </a:lvl5pPr>
          </a:lstStyle>
          <a:p>
            <a:r>
              <a:rPr lang="en-US"/>
              <a:t>Header (Arial 18pt. Bold)</a:t>
            </a:r>
          </a:p>
          <a:p>
            <a:pPr lvl="1"/>
            <a:r>
              <a:rPr lang="en-US"/>
              <a:t>First Bullet </a:t>
            </a:r>
          </a:p>
          <a:p>
            <a:pPr lvl="2"/>
            <a:r>
              <a:rPr lang="en-US"/>
              <a:t>Second Bullet </a:t>
            </a:r>
          </a:p>
          <a:p>
            <a:pPr lvl="3"/>
            <a:r>
              <a:rPr lang="en-US"/>
              <a:t>Third Bullet </a:t>
            </a:r>
          </a:p>
          <a:p>
            <a:pPr lvl="4"/>
            <a:r>
              <a:rPr lang="en-US"/>
              <a:t>Fourth Bullet </a:t>
            </a:r>
          </a:p>
        </p:txBody>
      </p:sp>
      <p:sp>
        <p:nvSpPr>
          <p:cNvPr id="11" name="Slide Number Placeholder 10"/>
          <p:cNvSpPr>
            <a:spLocks noGrp="1"/>
          </p:cNvSpPr>
          <p:nvPr>
            <p:ph type="sldNum" sz="quarter" idx="16"/>
          </p:nvPr>
        </p:nvSpPr>
        <p:spPr>
          <a:xfrm>
            <a:off x="10827319" y="6538162"/>
            <a:ext cx="918211" cy="196099"/>
          </a:xfrm>
        </p:spPr>
        <p:txBody>
          <a:bodyPr/>
          <a:lstStyle/>
          <a:p>
            <a:fld id="{0D558541-60C9-42A2-8392-FF12533A6B7A}" type="slidenum">
              <a:rPr lang="en-US" smtClean="0">
                <a:solidFill>
                  <a:srgbClr val="000000"/>
                </a:solidFill>
              </a:rPr>
              <a:pPr/>
              <a:t>‹#›</a:t>
            </a:fld>
            <a:endParaRPr lang="en-US">
              <a:solidFill>
                <a:srgbClr val="000000"/>
              </a:solidFill>
            </a:endParaRPr>
          </a:p>
        </p:txBody>
      </p:sp>
      <p:sp>
        <p:nvSpPr>
          <p:cNvPr id="6" name="Title 1"/>
          <p:cNvSpPr>
            <a:spLocks noGrp="1"/>
          </p:cNvSpPr>
          <p:nvPr>
            <p:ph type="title"/>
          </p:nvPr>
        </p:nvSpPr>
        <p:spPr>
          <a:xfrm>
            <a:off x="426720" y="645048"/>
            <a:ext cx="9127813" cy="312073"/>
          </a:xfrm>
          <a:prstGeom prst="rect">
            <a:avLst/>
          </a:prstGeom>
        </p:spPr>
        <p:txBody>
          <a:bodyPr lIns="0" tIns="0" rIns="0" bIns="0" anchor="b" anchorCtr="0">
            <a:spAutoFit/>
          </a:bodyPr>
          <a:lstStyle>
            <a:lvl1pPr>
              <a:lnSpc>
                <a:spcPts val="2400"/>
              </a:lnSpc>
              <a:defRPr sz="2400">
                <a:solidFill>
                  <a:schemeClr val="accent1"/>
                </a:solidFill>
              </a:defRPr>
            </a:lvl1pPr>
          </a:lstStyle>
          <a:p>
            <a:r>
              <a:rPr lang="en-US"/>
              <a:t>Click to edit Master title style</a:t>
            </a:r>
          </a:p>
        </p:txBody>
      </p:sp>
      <p:sp>
        <p:nvSpPr>
          <p:cNvPr id="4" name="Text Placeholder 3"/>
          <p:cNvSpPr>
            <a:spLocks noGrp="1"/>
          </p:cNvSpPr>
          <p:nvPr>
            <p:ph type="body" sz="quarter" idx="20" hasCustomPrompt="1"/>
          </p:nvPr>
        </p:nvSpPr>
        <p:spPr>
          <a:xfrm>
            <a:off x="426721" y="6399461"/>
            <a:ext cx="11338560" cy="138499"/>
          </a:xfrm>
          <a:prstGeom prst="rect">
            <a:avLst/>
          </a:prstGeom>
        </p:spPr>
        <p:txBody>
          <a:bodyPr lIns="0" tIns="0" rIns="0" bIns="0" anchor="b" anchorCtr="0">
            <a:spAutoFit/>
          </a:bodyPr>
          <a:lstStyle>
            <a:lvl1pPr>
              <a:defRPr sz="1000" b="0" kern="800" spc="-30" baseline="0">
                <a:latin typeface="Arial Narrow" panose="020B0606020202030204" pitchFamily="34" charset="0"/>
              </a:defRPr>
            </a:lvl1pPr>
          </a:lstStyle>
          <a:p>
            <a:pPr lvl="0"/>
            <a:r>
              <a:rPr lang="en-US"/>
              <a:t>Caveat (Arial Narrow 10pt)</a:t>
            </a:r>
          </a:p>
        </p:txBody>
      </p:sp>
    </p:spTree>
    <p:extLst>
      <p:ext uri="{BB962C8B-B14F-4D97-AF65-F5344CB8AC3E}">
        <p14:creationId xmlns:p14="http://schemas.microsoft.com/office/powerpoint/2010/main" val="17142861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7" name="Text Placeholder 3"/>
          <p:cNvSpPr>
            <a:spLocks noGrp="1"/>
          </p:cNvSpPr>
          <p:nvPr>
            <p:ph type="body" sz="quarter" idx="26" hasCustomPrompt="1"/>
          </p:nvPr>
        </p:nvSpPr>
        <p:spPr>
          <a:xfrm>
            <a:off x="365760" y="6174416"/>
            <a:ext cx="10593341" cy="543739"/>
          </a:xfrm>
          <a:prstGeom prst="rect">
            <a:avLst/>
          </a:prstGeom>
        </p:spPr>
        <p:txBody>
          <a:bodyPr wrap="square" lIns="0" tIns="0" rIns="0" bIns="0" anchor="b" anchorCtr="0">
            <a:spAutoFit/>
          </a:bodyPr>
          <a:lstStyle>
            <a:lvl1pPr marL="0" indent="0">
              <a:lnSpc>
                <a:spcPct val="100000"/>
              </a:lnSpc>
              <a:spcBef>
                <a:spcPts val="0"/>
              </a:spcBef>
              <a:spcAft>
                <a:spcPts val="15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15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15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3" name="Content Placeholder 2"/>
          <p:cNvSpPr>
            <a:spLocks noGrp="1"/>
          </p:cNvSpPr>
          <p:nvPr>
            <p:ph sz="quarter" idx="27" hasCustomPrompt="1"/>
          </p:nvPr>
        </p:nvSpPr>
        <p:spPr>
          <a:xfrm>
            <a:off x="365760" y="1371600"/>
            <a:ext cx="11460480" cy="4389120"/>
          </a:xfrm>
          <a:prstGeom prst="rect">
            <a:avLst/>
          </a:prstGeom>
        </p:spPr>
        <p:txBody>
          <a:bodyPr wrap="square" lIns="0" tIns="0" rIns="0" bIns="0"/>
          <a:lstStyle>
            <a:lvl1pPr marL="0" indent="0">
              <a:lnSpc>
                <a:spcPct val="100000"/>
              </a:lnSpc>
              <a:spcBef>
                <a:spcPts val="0"/>
              </a:spcBef>
              <a:spcAft>
                <a:spcPts val="600"/>
              </a:spcAft>
              <a:buNone/>
              <a:defRPr sz="20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18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3pPr>
            <a:lvl4pPr marL="4114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4pPr>
            <a:lvl5pPr marL="640080" indent="-228600">
              <a:lnSpc>
                <a:spcPct val="100000"/>
              </a:lnSpc>
              <a:spcBef>
                <a:spcPts val="0"/>
              </a:spcBef>
              <a:spcAft>
                <a:spcPts val="300"/>
              </a:spcAft>
              <a:buClr>
                <a:srgbClr val="00A0DC"/>
              </a:buClr>
              <a:buSzPct val="110000"/>
              <a:defRPr sz="18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
        <p:nvSpPr>
          <p:cNvPr id="8" name="Slide Number Placeholder 9"/>
          <p:cNvSpPr>
            <a:spLocks noGrp="1"/>
          </p:cNvSpPr>
          <p:nvPr>
            <p:ph type="sldNum" sz="quarter" idx="10"/>
          </p:nvPr>
        </p:nvSpPr>
        <p:spPr>
          <a:xfrm>
            <a:off x="11338560" y="6533806"/>
            <a:ext cx="487680" cy="182880"/>
          </a:xfrm>
        </p:spPr>
        <p:txBody>
          <a:bodyPr/>
          <a:lstStyle/>
          <a:p>
            <a:fld id="{8DEE4CCE-E124-4EEF-808B-DF88997C2318}" type="slidenum">
              <a:rPr lang="en-US" smtClean="0"/>
              <a:t>‹#›</a:t>
            </a:fld>
            <a:endParaRPr lang="en-US"/>
          </a:p>
        </p:txBody>
      </p:sp>
      <p:sp>
        <p:nvSpPr>
          <p:cNvPr id="9" name="Title 1"/>
          <p:cNvSpPr>
            <a:spLocks noGrp="1"/>
          </p:cNvSpPr>
          <p:nvPr>
            <p:ph type="title" hasCustomPrompt="1"/>
          </p:nvPr>
        </p:nvSpPr>
        <p:spPr>
          <a:xfrm>
            <a:off x="365760" y="210312"/>
            <a:ext cx="8534400" cy="731520"/>
          </a:xfrm>
          <a:prstGeom prst="rect">
            <a:avLst/>
          </a:prstGeom>
        </p:spPr>
        <p:txBody>
          <a:bodyPr lIns="0" tIns="0" rIns="0" bIns="0"/>
          <a:lstStyle>
            <a:lvl1pPr algn="l">
              <a:defRPr sz="2600" b="1">
                <a:solidFill>
                  <a:schemeClr val="accent1"/>
                </a:solidFill>
                <a:latin typeface="Arial" panose="020B0604020202020204" pitchFamily="34" charset="0"/>
                <a:cs typeface="Arial" panose="020B0604020202020204" pitchFamily="34" charset="0"/>
              </a:defRPr>
            </a:lvl1pPr>
          </a:lstStyle>
          <a:p>
            <a:r>
              <a:rPr lang="en-US"/>
              <a:t>Slide title</a:t>
            </a:r>
          </a:p>
        </p:txBody>
      </p:sp>
    </p:spTree>
    <p:extLst>
      <p:ext uri="{BB962C8B-B14F-4D97-AF65-F5344CB8AC3E}">
        <p14:creationId xmlns:p14="http://schemas.microsoft.com/office/powerpoint/2010/main" val="35584180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Global Perspective A">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1" y="0"/>
            <a:ext cx="12192000" cy="6858000"/>
          </a:xfrm>
          <a:prstGeom prst="rect">
            <a:avLst/>
          </a:prstGeom>
        </p:spPr>
      </p:pic>
    </p:spTree>
    <p:custDataLst>
      <p:tags r:id="rId1"/>
    </p:custDataLst>
    <p:extLst>
      <p:ext uri="{BB962C8B-B14F-4D97-AF65-F5344CB8AC3E}">
        <p14:creationId xmlns:p14="http://schemas.microsoft.com/office/powerpoint/2010/main" val="17317785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Cover :: Insert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2000" cy="6858000"/>
          </a:xfrm>
          <a:prstGeom prst="rect">
            <a:avLst/>
          </a:prstGeom>
        </p:spPr>
        <p:txBody>
          <a:bodyPr/>
          <a:lstStyle>
            <a:lvl1pPr marL="0" indent="0">
              <a:buNone/>
              <a:defRPr sz="1600" b="1">
                <a:latin typeface="Arial" panose="020B0604020202020204" pitchFamily="34" charset="0"/>
                <a:cs typeface="Arial" panose="020B0604020202020204" pitchFamily="34" charset="0"/>
              </a:defRPr>
            </a:lvl1pPr>
          </a:lstStyle>
          <a:p>
            <a:r>
              <a:rPr lang="en-US"/>
              <a:t>Picture</a:t>
            </a:r>
          </a:p>
        </p:txBody>
      </p:sp>
    </p:spTree>
    <p:custDataLst>
      <p:tags r:id="rId1"/>
    </p:custDataLst>
    <p:extLst>
      <p:ext uri="{BB962C8B-B14F-4D97-AF65-F5344CB8AC3E}">
        <p14:creationId xmlns:p14="http://schemas.microsoft.com/office/powerpoint/2010/main" val="362905976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One Content">
    <p:spTree>
      <p:nvGrpSpPr>
        <p:cNvPr id="1" name=""/>
        <p:cNvGrpSpPr/>
        <p:nvPr/>
      </p:nvGrpSpPr>
      <p:grpSpPr>
        <a:xfrm>
          <a:off x="0" y="0"/>
          <a:ext cx="0" cy="0"/>
          <a:chOff x="0" y="0"/>
          <a:chExt cx="0" cy="0"/>
        </a:xfrm>
      </p:grpSpPr>
      <p:sp>
        <p:nvSpPr>
          <p:cNvPr id="7" name="Slide Number Placeholder 9"/>
          <p:cNvSpPr>
            <a:spLocks noGrp="1"/>
          </p:cNvSpPr>
          <p:nvPr>
            <p:ph type="sldNum" sz="quarter" idx="4"/>
          </p:nvPr>
        </p:nvSpPr>
        <p:spPr>
          <a:xfrm>
            <a:off x="11369588" y="6537325"/>
            <a:ext cx="365220" cy="184150"/>
          </a:xfrm>
          <a:prstGeom prst="rect">
            <a:avLst/>
          </a:prstGeom>
        </p:spPr>
        <p:txBody>
          <a:bodyPr vert="horz" lIns="0" tIns="0" rIns="0" bIns="0" rtlCol="0" anchor="b" anchorCtr="0"/>
          <a:lstStyle>
            <a:lvl1pPr algn="r">
              <a:defRPr sz="1000">
                <a:solidFill>
                  <a:schemeClr val="tx1"/>
                </a:solidFill>
                <a:latin typeface="Arial" panose="020B0604020202020204" pitchFamily="34" charset="0"/>
                <a:cs typeface="Arial" panose="020B0604020202020204" pitchFamily="34" charset="0"/>
              </a:defRPr>
            </a:lvl1pPr>
          </a:lstStyle>
          <a:p>
            <a:fld id="{8DEE4CCE-E124-4EEF-808B-DF88997C2318}" type="slidenum">
              <a:rPr lang="en-US" smtClean="0"/>
              <a:pPr/>
              <a:t>‹#›</a:t>
            </a:fld>
            <a:endParaRPr lang="en-US"/>
          </a:p>
        </p:txBody>
      </p:sp>
      <p:sp>
        <p:nvSpPr>
          <p:cNvPr id="8" name="Text Placeholder 3"/>
          <p:cNvSpPr>
            <a:spLocks noGrp="1"/>
          </p:cNvSpPr>
          <p:nvPr>
            <p:ph type="body" sz="quarter" idx="26" hasCustomPrompt="1"/>
          </p:nvPr>
        </p:nvSpPr>
        <p:spPr>
          <a:xfrm>
            <a:off x="457318" y="5922854"/>
            <a:ext cx="11277489" cy="569387"/>
          </a:xfrm>
          <a:prstGeom prst="rect">
            <a:avLst/>
          </a:prstGeom>
        </p:spPr>
        <p:txBody>
          <a:bodyPr wrap="square" lIns="0" tIns="0" rIns="0" bIns="0" anchor="b" anchorCtr="0">
            <a:spAutoFit/>
          </a:bodyPr>
          <a:lstStyle>
            <a:lvl1pPr marL="0" indent="0">
              <a:lnSpc>
                <a:spcPct val="100000"/>
              </a:lnSpc>
              <a:spcBef>
                <a:spcPts val="0"/>
              </a:spcBef>
              <a:spcAft>
                <a:spcPts val="300"/>
              </a:spcAft>
              <a:buNone/>
              <a:defRPr sz="1000" i="0">
                <a:latin typeface="Arial Narrow" panose="020B0606020202030204" pitchFamily="34" charset="0"/>
                <a:cs typeface="Arial" panose="020B0604020202020204" pitchFamily="34" charset="0"/>
              </a:defRPr>
            </a:lvl1pPr>
            <a:lvl2pPr marL="0" indent="0">
              <a:lnSpc>
                <a:spcPct val="100000"/>
              </a:lnSpc>
              <a:spcBef>
                <a:spcPts val="0"/>
              </a:spcBef>
              <a:spcAft>
                <a:spcPts val="300"/>
              </a:spcAft>
              <a:buNone/>
              <a:defRPr sz="1000">
                <a:latin typeface="Arial" panose="020B0604020202020204" pitchFamily="34" charset="0"/>
                <a:cs typeface="Arial" panose="020B0604020202020204" pitchFamily="34" charset="0"/>
              </a:defRPr>
            </a:lvl2pPr>
            <a:lvl3pPr marL="0" indent="0">
              <a:lnSpc>
                <a:spcPct val="100000"/>
              </a:lnSpc>
              <a:spcBef>
                <a:spcPts val="0"/>
              </a:spcBef>
              <a:spcAft>
                <a:spcPts val="600"/>
              </a:spcAft>
              <a:buNone/>
              <a:defRPr sz="1200" i="1" baseline="0">
                <a:latin typeface="Arial" panose="020B0604020202020204" pitchFamily="34" charset="0"/>
                <a:cs typeface="Arial" panose="020B0604020202020204" pitchFamily="34" charset="0"/>
              </a:defRPr>
            </a:lvl3pPr>
            <a:lvl4pPr marL="0" indent="0">
              <a:lnSpc>
                <a:spcPts val="1300"/>
              </a:lnSpc>
              <a:spcBef>
                <a:spcPts val="0"/>
              </a:spcBef>
              <a:spcAft>
                <a:spcPts val="300"/>
              </a:spcAft>
              <a:buNone/>
              <a:defRPr sz="1000">
                <a:latin typeface="Arial Narrow" panose="020B0606020202030204" pitchFamily="34" charset="0"/>
              </a:defRPr>
            </a:lvl4pPr>
            <a:lvl5pPr marL="0" indent="0">
              <a:lnSpc>
                <a:spcPts val="1300"/>
              </a:lnSpc>
              <a:spcBef>
                <a:spcPts val="0"/>
              </a:spcBef>
              <a:spcAft>
                <a:spcPts val="300"/>
              </a:spcAft>
              <a:buNone/>
              <a:defRPr sz="1000">
                <a:latin typeface="Arial Narrow" panose="020B0606020202030204" pitchFamily="34" charset="0"/>
              </a:defRPr>
            </a:lvl5pPr>
          </a:lstStyle>
          <a:p>
            <a:pPr lvl="0"/>
            <a:r>
              <a:rPr lang="en-US"/>
              <a:t>Caveats</a:t>
            </a:r>
          </a:p>
          <a:p>
            <a:pPr lvl="1"/>
            <a:r>
              <a:rPr lang="en-US"/>
              <a:t>Performance Disclosure</a:t>
            </a:r>
          </a:p>
          <a:p>
            <a:pPr lvl="2"/>
            <a:r>
              <a:rPr lang="en-US"/>
              <a:t>Legal Disclosure Italicized</a:t>
            </a:r>
          </a:p>
        </p:txBody>
      </p:sp>
      <p:sp>
        <p:nvSpPr>
          <p:cNvPr id="9" name="Text Placeholder 3"/>
          <p:cNvSpPr>
            <a:spLocks noGrp="1"/>
          </p:cNvSpPr>
          <p:nvPr>
            <p:ph type="body" sz="quarter" idx="10" hasCustomPrompt="1"/>
          </p:nvPr>
        </p:nvSpPr>
        <p:spPr>
          <a:xfrm>
            <a:off x="457319" y="274320"/>
            <a:ext cx="8689063" cy="914400"/>
          </a:xfrm>
          <a:prstGeom prst="rect">
            <a:avLst/>
          </a:prstGeom>
        </p:spPr>
        <p:txBody>
          <a:bodyPr lIns="0" tIns="0" rIns="0" bIns="0"/>
          <a:lstStyle>
            <a:lvl1pPr marL="0" indent="0">
              <a:spcBef>
                <a:spcPts val="0"/>
              </a:spcBef>
              <a:buNone/>
              <a:defRPr sz="2800" b="1">
                <a:solidFill>
                  <a:schemeClr val="accent1"/>
                </a:solidFill>
                <a:latin typeface="Arial" panose="020B0604020202020204" pitchFamily="34" charset="0"/>
                <a:cs typeface="Arial" panose="020B0604020202020204" pitchFamily="34" charset="0"/>
              </a:defRPr>
            </a:lvl1pPr>
            <a:lvl2pPr marL="0" indent="0">
              <a:spcBef>
                <a:spcPts val="0"/>
              </a:spcBef>
              <a:buNone/>
              <a:defRPr sz="2000">
                <a:latin typeface="Arial" panose="020B0604020202020204" pitchFamily="34" charset="0"/>
                <a:cs typeface="Arial" panose="020B0604020202020204" pitchFamily="34" charset="0"/>
              </a:defRPr>
            </a:lvl2pPr>
          </a:lstStyle>
          <a:p>
            <a:pPr lvl="0"/>
            <a:r>
              <a:rPr lang="en-US"/>
              <a:t>Slide Title</a:t>
            </a:r>
          </a:p>
          <a:p>
            <a:pPr lvl="1"/>
            <a:r>
              <a:rPr lang="en-US"/>
              <a:t>Secondary Title</a:t>
            </a:r>
          </a:p>
        </p:txBody>
      </p:sp>
      <p:sp>
        <p:nvSpPr>
          <p:cNvPr id="6" name="Content Placeholder 2"/>
          <p:cNvSpPr>
            <a:spLocks noGrp="1"/>
          </p:cNvSpPr>
          <p:nvPr>
            <p:ph sz="quarter" idx="27" hasCustomPrompt="1"/>
          </p:nvPr>
        </p:nvSpPr>
        <p:spPr>
          <a:xfrm>
            <a:off x="457319" y="1371600"/>
            <a:ext cx="8689063" cy="4389120"/>
          </a:xfrm>
          <a:prstGeom prst="rect">
            <a:avLst/>
          </a:prstGeom>
        </p:spPr>
        <p:txBody>
          <a:bodyPr wrap="square" lIns="0" tIns="0" rIns="0" bIns="0"/>
          <a:lstStyle>
            <a:lvl1pPr marL="0" indent="0">
              <a:lnSpc>
                <a:spcPct val="100000"/>
              </a:lnSpc>
              <a:spcBef>
                <a:spcPts val="0"/>
              </a:spcBef>
              <a:spcAft>
                <a:spcPts val="600"/>
              </a:spcAft>
              <a:buNone/>
              <a:defRPr sz="2400">
                <a:solidFill>
                  <a:schemeClr val="accent1"/>
                </a:solidFill>
                <a:latin typeface="Arial" panose="020B0604020202020204" pitchFamily="34" charset="0"/>
                <a:cs typeface="Arial" panose="020B0604020202020204" pitchFamily="34" charset="0"/>
              </a:defRPr>
            </a:lvl1pPr>
            <a:lvl2pPr marL="0" indent="0">
              <a:lnSpc>
                <a:spcPct val="100000"/>
              </a:lnSpc>
              <a:spcBef>
                <a:spcPts val="0"/>
              </a:spcBef>
              <a:spcAft>
                <a:spcPts val="600"/>
              </a:spcAft>
              <a:buNone/>
              <a:defRPr sz="2000" baseline="0">
                <a:latin typeface="Arial" panose="020B0604020202020204" pitchFamily="34" charset="0"/>
                <a:cs typeface="Arial" panose="020B0604020202020204" pitchFamily="34" charset="0"/>
              </a:defRPr>
            </a:lvl2pPr>
            <a:lvl3pPr marL="182880" indent="-182880">
              <a:lnSpc>
                <a:spcPct val="100000"/>
              </a:lnSpc>
              <a:spcBef>
                <a:spcPts val="0"/>
              </a:spcBef>
              <a:spcAft>
                <a:spcPts val="600"/>
              </a:spcAft>
              <a:buClr>
                <a:srgbClr val="00A0DC"/>
              </a:buClr>
              <a:buSzPct val="110000"/>
              <a:defRPr sz="2000">
                <a:latin typeface="Arial" panose="020B0604020202020204" pitchFamily="34" charset="0"/>
                <a:cs typeface="Arial" panose="020B0604020202020204" pitchFamily="34" charset="0"/>
              </a:defRPr>
            </a:lvl3pPr>
            <a:lvl4pPr marL="411480" indent="-228600">
              <a:lnSpc>
                <a:spcPct val="100000"/>
              </a:lnSpc>
              <a:spcBef>
                <a:spcPts val="0"/>
              </a:spcBef>
              <a:spcAft>
                <a:spcPts val="600"/>
              </a:spcAft>
              <a:buClr>
                <a:srgbClr val="00A0DC"/>
              </a:buClr>
              <a:buSzPct val="110000"/>
              <a:defRPr sz="2000">
                <a:latin typeface="Arial" panose="020B0604020202020204" pitchFamily="34" charset="0"/>
                <a:cs typeface="Arial" panose="020B0604020202020204" pitchFamily="34" charset="0"/>
              </a:defRPr>
            </a:lvl4pPr>
            <a:lvl5pPr marL="640080" indent="-228600">
              <a:lnSpc>
                <a:spcPct val="100000"/>
              </a:lnSpc>
              <a:spcBef>
                <a:spcPts val="0"/>
              </a:spcBef>
              <a:spcAft>
                <a:spcPts val="600"/>
              </a:spcAft>
              <a:buClr>
                <a:srgbClr val="00A0DC"/>
              </a:buClr>
              <a:buSzPct val="110000"/>
              <a:defRPr sz="2000">
                <a:latin typeface="Arial" panose="020B0604020202020204" pitchFamily="34" charset="0"/>
                <a:cs typeface="Arial" panose="020B0604020202020204" pitchFamily="34" charset="0"/>
              </a:defRPr>
            </a:lvl5pPr>
          </a:lstStyle>
          <a:p>
            <a:pPr lvl="0"/>
            <a:r>
              <a:rPr lang="en-US"/>
              <a:t>Subhead</a:t>
            </a:r>
          </a:p>
          <a:p>
            <a:pPr lvl="1"/>
            <a:r>
              <a:rPr lang="en-US"/>
              <a:t>Body Copy</a:t>
            </a:r>
          </a:p>
          <a:p>
            <a:pPr lvl="2"/>
            <a:r>
              <a:rPr lang="en-US"/>
              <a:t>First level bullet</a:t>
            </a:r>
          </a:p>
          <a:p>
            <a:pPr lvl="3"/>
            <a:r>
              <a:rPr lang="en-US"/>
              <a:t>Second level bullet</a:t>
            </a:r>
          </a:p>
          <a:p>
            <a:pPr lvl="4"/>
            <a:r>
              <a:rPr lang="en-US"/>
              <a:t>Third level bullet</a:t>
            </a:r>
          </a:p>
          <a:p>
            <a:pPr lvl="4"/>
            <a:endParaRPr lang="en-US"/>
          </a:p>
        </p:txBody>
      </p:sp>
    </p:spTree>
    <p:extLst>
      <p:ext uri="{BB962C8B-B14F-4D97-AF65-F5344CB8AC3E}">
        <p14:creationId xmlns:p14="http://schemas.microsoft.com/office/powerpoint/2010/main" val="7812841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Blank Cove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9953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heme" Target="../theme/theme10.xml"/><Relationship Id="rId1" Type="http://schemas.openxmlformats.org/officeDocument/2006/relationships/slideLayout" Target="../slideLayouts/slideLayout17.xml"/></Relationships>
</file>

<file path=ppt/slideMasters/_rels/slideMaster11.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1.png"/></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2.xml"/><Relationship Id="rId1" Type="http://schemas.openxmlformats.org/officeDocument/2006/relationships/slideLayout" Target="../slideLayouts/slideLayout19.xml"/></Relationships>
</file>

<file path=ppt/slideMasters/_rels/slideMaster13.xml.rels><?xml version="1.0" encoding="UTF-8" standalone="yes"?>
<Relationships xmlns="http://schemas.openxmlformats.org/package/2006/relationships"><Relationship Id="rId3" Type="http://schemas.openxmlformats.org/officeDocument/2006/relationships/tags" Target="../tags/tag23.xml"/><Relationship Id="rId2" Type="http://schemas.openxmlformats.org/officeDocument/2006/relationships/theme" Target="../theme/theme13.xml"/><Relationship Id="rId1" Type="http://schemas.openxmlformats.org/officeDocument/2006/relationships/slideLayout" Target="../slideLayouts/slideLayout20.xml"/><Relationship Id="rId4" Type="http://schemas.openxmlformats.org/officeDocument/2006/relationships/image" Target="../media/image3.png"/></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4.xml"/><Relationship Id="rId1" Type="http://schemas.openxmlformats.org/officeDocument/2006/relationships/slideLayout" Target="../slideLayouts/slideLayout21.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image" Target="../media/image1.png"/><Relationship Id="rId5" Type="http://schemas.openxmlformats.org/officeDocument/2006/relationships/theme" Target="../theme/theme15.xml"/><Relationship Id="rId4"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16.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theme" Target="../theme/theme17.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image" Target="../media/image1.png"/></Relationships>
</file>

<file path=ppt/slideMasters/_rels/slideMaster18.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heme" Target="../theme/theme18.xml"/><Relationship Id="rId1" Type="http://schemas.openxmlformats.org/officeDocument/2006/relationships/slideLayout" Target="../slideLayouts/slideLayout62.xml"/><Relationship Id="rId4" Type="http://schemas.openxmlformats.org/officeDocument/2006/relationships/image" Target="../media/image4.png"/></Relationships>
</file>

<file path=ppt/slideMasters/_rels/slideMaster19.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heme" Target="../theme/theme19.xml"/><Relationship Id="rId1" Type="http://schemas.openxmlformats.org/officeDocument/2006/relationships/slideLayout" Target="../slideLayouts/slideLayout63.xml"/><Relationship Id="rId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heme" Target="../theme/theme2.xml"/><Relationship Id="rId1" Type="http://schemas.openxmlformats.org/officeDocument/2006/relationships/slideLayout" Target="../slideLayouts/slideLayout7.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theme" Target="../theme/theme20.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image" Target="../media/image4.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image" Target="../media/image4.png"/><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tags" Target="../tags/tag29.xml"/><Relationship Id="rId5" Type="http://schemas.openxmlformats.org/officeDocument/2006/relationships/slideLayout" Target="../slideLayouts/slideLayout93.xml"/><Relationship Id="rId10" Type="http://schemas.openxmlformats.org/officeDocument/2006/relationships/theme" Target="../theme/theme21.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tags" Target="../tags/tag9.xml"/></Relationships>
</file>

<file path=ppt/slideMasters/_rels/slideMaster4.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heme" Target="../theme/theme4.xml"/><Relationship Id="rId1" Type="http://schemas.openxmlformats.org/officeDocument/2006/relationships/slideLayout" Target="../slideLayouts/slideLayout10.xml"/><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heme" Target="../theme/theme5.xml"/><Relationship Id="rId1" Type="http://schemas.openxmlformats.org/officeDocument/2006/relationships/slideLayout" Target="../slideLayouts/slideLayout11.xml"/><Relationship Id="rId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heme" Target="../theme/theme6.xml"/><Relationship Id="rId1" Type="http://schemas.openxmlformats.org/officeDocument/2006/relationships/slideLayout" Target="../slideLayouts/slideLayout12.xml"/><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heme" Target="../theme/theme7.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14.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A close up of a mans face&#10;&#10;Description automatically generated">
            <a:extLst>
              <a:ext uri="{FF2B5EF4-FFF2-40B4-BE49-F238E27FC236}">
                <a16:creationId xmlns:a16="http://schemas.microsoft.com/office/drawing/2014/main" id="{2881C706-0104-4ECD-AAB5-EBE26987BDDE}"/>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0143966" y="136525"/>
            <a:ext cx="1737213" cy="640080"/>
          </a:xfrm>
          <a:prstGeom prst="rect">
            <a:avLst/>
          </a:prstGeom>
        </p:spPr>
      </p:pic>
      <p:sp>
        <p:nvSpPr>
          <p:cNvPr id="2" name="Title Placeholder 1">
            <a:extLst>
              <a:ext uri="{FF2B5EF4-FFF2-40B4-BE49-F238E27FC236}">
                <a16:creationId xmlns:a16="http://schemas.microsoft.com/office/drawing/2014/main" id="{6249D578-F425-4B7E-9947-AF3DA77CAA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C784A9-4110-4169-B397-AF8C2B2EFC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F9F4B-4609-400E-B2A4-A10C2EB1D4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766613-08A7-4821-9E21-9E59A2C4AFBC}" type="datetimeFigureOut">
              <a:rPr lang="en-US" smtClean="0"/>
              <a:t>6/15/2020</a:t>
            </a:fld>
            <a:endParaRPr lang="en-US"/>
          </a:p>
        </p:txBody>
      </p:sp>
      <p:sp>
        <p:nvSpPr>
          <p:cNvPr id="5" name="Footer Placeholder 4">
            <a:extLst>
              <a:ext uri="{FF2B5EF4-FFF2-40B4-BE49-F238E27FC236}">
                <a16:creationId xmlns:a16="http://schemas.microsoft.com/office/drawing/2014/main" id="{2FA46363-CD16-440B-8E9F-F2892662E8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B994FD-B2E3-491C-8380-89429B80E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4C3243-89A8-4FD0-890C-106C2DDCD383}" type="slidenum">
              <a:rPr lang="en-US" smtClean="0"/>
              <a:t>‹#›</a:t>
            </a:fld>
            <a:endParaRPr lang="en-US"/>
          </a:p>
        </p:txBody>
      </p:sp>
    </p:spTree>
    <p:custDataLst>
      <p:tags r:id="rId8"/>
    </p:custDataLst>
    <p:extLst>
      <p:ext uri="{BB962C8B-B14F-4D97-AF65-F5344CB8AC3E}">
        <p14:creationId xmlns:p14="http://schemas.microsoft.com/office/powerpoint/2010/main" val="3975738603"/>
      </p:ext>
    </p:extLst>
  </p:cSld>
  <p:clrMap bg1="lt1" tx1="dk1" bg2="lt2" tx2="dk2" accent1="accent1" accent2="accent2" accent3="accent3" accent4="accent4" accent5="accent5" accent6="accent6" hlink="hlink" folHlink="folHlink"/>
  <p:sldLayoutIdLst>
    <p:sldLayoutId id="2147483650" r:id="rId1"/>
    <p:sldLayoutId id="2147483654" r:id="rId2"/>
    <p:sldLayoutId id="2147483655" r:id="rId3"/>
    <p:sldLayoutId id="2147483661" r:id="rId4"/>
    <p:sldLayoutId id="2147483696" r:id="rId5"/>
    <p:sldLayoutId id="2147483824"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Tree>
    <p:custDataLst>
      <p:tags r:id="rId3"/>
    </p:custDataLst>
    <p:extLst>
      <p:ext uri="{BB962C8B-B14F-4D97-AF65-F5344CB8AC3E}">
        <p14:creationId xmlns:p14="http://schemas.microsoft.com/office/powerpoint/2010/main" val="420428727"/>
      </p:ext>
    </p:extLst>
  </p:cSld>
  <p:clrMap bg1="lt1" tx1="dk1" bg2="lt2" tx2="dk2" accent1="accent1" accent2="accent2" accent3="accent3" accent4="accent4" accent5="accent5" accent6="accent6" hlink="hlink" folHlink="folHlink"/>
  <p:sldLayoutIdLst>
    <p:sldLayoutId id="2147483930"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close up of a mans face&#10;&#10;Description automatically generated">
            <a:extLst>
              <a:ext uri="{FF2B5EF4-FFF2-40B4-BE49-F238E27FC236}">
                <a16:creationId xmlns:a16="http://schemas.microsoft.com/office/drawing/2014/main" id="{5E63129A-532D-48E8-9898-2EB390C7B5A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43966" y="136525"/>
            <a:ext cx="1737213" cy="640080"/>
          </a:xfrm>
          <a:prstGeom prst="rect">
            <a:avLst/>
          </a:prstGeom>
        </p:spPr>
      </p:pic>
    </p:spTree>
    <p:custDataLst>
      <p:tags r:id="rId3"/>
    </p:custDataLst>
    <p:extLst>
      <p:ext uri="{BB962C8B-B14F-4D97-AF65-F5344CB8AC3E}">
        <p14:creationId xmlns:p14="http://schemas.microsoft.com/office/powerpoint/2010/main" val="376906523"/>
      </p:ext>
    </p:extLst>
  </p:cSld>
  <p:clrMap bg1="lt1" tx1="dk1" bg2="lt2" tx2="dk2" accent1="accent1" accent2="accent2" accent3="accent3" accent4="accent4" accent5="accent5" accent6="accent6" hlink="hlink" folHlink="folHlink"/>
  <p:sldLayoutIdLst>
    <p:sldLayoutId id="2147483934" r:id="rId1"/>
  </p:sldLayoutIdLst>
  <p:hf hdr="0" ftr="0" dt="0"/>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close up of a mans face&#10;&#10;Description automatically generated">
            <a:extLst>
              <a:ext uri="{FF2B5EF4-FFF2-40B4-BE49-F238E27FC236}">
                <a16:creationId xmlns:a16="http://schemas.microsoft.com/office/drawing/2014/main" id="{0A9FA081-E8E5-485D-97DD-3301449F73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3966" y="136525"/>
            <a:ext cx="1737213" cy="640080"/>
          </a:xfrm>
          <a:prstGeom prst="rect">
            <a:avLst/>
          </a:prstGeom>
        </p:spPr>
      </p:pic>
    </p:spTree>
    <p:extLst>
      <p:ext uri="{BB962C8B-B14F-4D97-AF65-F5344CB8AC3E}">
        <p14:creationId xmlns:p14="http://schemas.microsoft.com/office/powerpoint/2010/main" val="1470025800"/>
      </p:ext>
    </p:extLst>
  </p:cSld>
  <p:clrMap bg1="lt1" tx1="dk1" bg2="lt2" tx2="dk2" accent1="accent1" accent2="accent2" accent3="accent3" accent4="accent4" accent5="accent5" accent6="accent6" hlink="hlink" folHlink="folHlink"/>
  <p:sldLayoutIdLst>
    <p:sldLayoutId id="2147483950"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8" name="Straight Connector 7"/>
          <p:cNvCxnSpPr/>
          <p:nvPr userDrawn="1"/>
        </p:nvCxnSpPr>
        <p:spPr>
          <a:xfrm>
            <a:off x="457321" y="4850130"/>
            <a:ext cx="1127748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 name="Rectangle 8"/>
          <p:cNvSpPr/>
          <p:nvPr userDrawn="1"/>
        </p:nvSpPr>
        <p:spPr>
          <a:xfrm>
            <a:off x="3809406" y="6400802"/>
            <a:ext cx="2935864" cy="123111"/>
          </a:xfrm>
          <a:prstGeom prst="rect">
            <a:avLst/>
          </a:prstGeom>
        </p:spPr>
        <p:txBody>
          <a:bodyPr wrap="square" lIns="0" tIns="0" rIns="0" bIns="0">
            <a:noAutofit/>
          </a:bodyPr>
          <a:lstStyle/>
          <a:p>
            <a:r>
              <a:rPr lang="en-US" sz="800" b="1">
                <a:latin typeface="Arial" panose="020B0604020202020204" pitchFamily="34" charset="0"/>
                <a:cs typeface="Arial" panose="020B0604020202020204" pitchFamily="34" charset="0"/>
              </a:rPr>
              <a:t>© 2020 Franklin Templeton. All rights reserved.</a:t>
            </a:r>
          </a:p>
        </p:txBody>
      </p:sp>
      <p:sp>
        <p:nvSpPr>
          <p:cNvPr id="15" name="Rectangle 14"/>
          <p:cNvSpPr/>
          <p:nvPr userDrawn="1"/>
        </p:nvSpPr>
        <p:spPr>
          <a:xfrm>
            <a:off x="369449" y="1051680"/>
            <a:ext cx="11277488" cy="2554545"/>
          </a:xfrm>
          <a:prstGeom prst="rect">
            <a:avLst/>
          </a:prstGeom>
        </p:spPr>
        <p:txBody>
          <a:bodyPr wrap="square">
            <a:spAutoFit/>
          </a:bodyPr>
          <a:lstStyle/>
          <a:p>
            <a:r>
              <a:rPr lang="en-GB" sz="1600" i="0" kern="1200">
                <a:solidFill>
                  <a:schemeClr val="tx1"/>
                </a:solidFill>
                <a:effectLst/>
                <a:latin typeface="Arial" panose="020B0604020202020204" pitchFamily="34" charset="0"/>
                <a:ea typeface="+mn-ea"/>
                <a:cs typeface="Arial" panose="020B0604020202020204" pitchFamily="34" charset="0"/>
              </a:rPr>
              <a:t>This material is intended to be of general interest only and should not be construed as individual investment advice or a recommendation or solicitation to buy, sell or hold any security or to adopt any investment strategy.</a:t>
            </a:r>
            <a:r>
              <a:rPr lang="en-GB" sz="1600" i="0" kern="1200" baseline="0">
                <a:solidFill>
                  <a:schemeClr val="tx1"/>
                </a:solidFill>
                <a:effectLst/>
                <a:latin typeface="Arial" panose="020B0604020202020204" pitchFamily="34" charset="0"/>
                <a:ea typeface="+mn-ea"/>
                <a:cs typeface="Arial" panose="020B0604020202020204" pitchFamily="34" charset="0"/>
              </a:rPr>
              <a:t> </a:t>
            </a:r>
            <a:r>
              <a:rPr lang="en-GB" sz="1600" i="0" kern="1200">
                <a:solidFill>
                  <a:schemeClr val="tx1"/>
                </a:solidFill>
                <a:effectLst/>
                <a:latin typeface="Arial" panose="020B0604020202020204" pitchFamily="34" charset="0"/>
                <a:ea typeface="+mn-ea"/>
                <a:cs typeface="Arial" panose="020B0604020202020204" pitchFamily="34" charset="0"/>
              </a:rPr>
              <a:t>It does not constitute legal or tax advice.</a:t>
            </a:r>
            <a:r>
              <a:rPr lang="en-GB" sz="1600" i="0" kern="1200" baseline="0">
                <a:solidFill>
                  <a:schemeClr val="tx1"/>
                </a:solidFill>
                <a:effectLst/>
                <a:latin typeface="Arial" panose="020B0604020202020204" pitchFamily="34" charset="0"/>
                <a:ea typeface="+mn-ea"/>
                <a:cs typeface="Arial" panose="020B0604020202020204" pitchFamily="34" charset="0"/>
              </a:rPr>
              <a:t> </a:t>
            </a:r>
            <a:r>
              <a:rPr lang="en-US" sz="1600" i="0" kern="1200">
                <a:solidFill>
                  <a:schemeClr val="tx1"/>
                </a:solidFill>
                <a:effectLst/>
                <a:latin typeface="Arial" panose="020B0604020202020204" pitchFamily="34" charset="0"/>
                <a:ea typeface="+mn-ea"/>
                <a:cs typeface="Arial" panose="020B0604020202020204" pitchFamily="34" charset="0"/>
              </a:rPr>
              <a:t>The information provided in this material is not intended as a complete analysis of every material fact regarding any country, region or market. </a:t>
            </a:r>
          </a:p>
          <a:p>
            <a:endParaRPr lang="en-US" sz="1600" b="1" i="0" kern="120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i="0" kern="1200">
                <a:solidFill>
                  <a:schemeClr val="tx1"/>
                </a:solidFill>
                <a:effectLst/>
                <a:latin typeface="Arial" panose="020B0604020202020204" pitchFamily="34" charset="0"/>
                <a:ea typeface="+mn-ea"/>
                <a:cs typeface="Arial" panose="020B0604020202020204" pitchFamily="34" charset="0"/>
              </a:rPr>
              <a:t>All investments involve risks, including possible loss of principal.</a:t>
            </a:r>
            <a:r>
              <a:rPr lang="en-US" sz="1600" i="0" kern="1200">
                <a:solidFill>
                  <a:schemeClr val="tx1"/>
                </a:solidFill>
                <a:effectLst/>
                <a:latin typeface="Arial" panose="020B0604020202020204" pitchFamily="34" charset="0"/>
                <a:ea typeface="+mn-ea"/>
                <a:cs typeface="Arial" panose="020B0604020202020204" pitchFamily="34" charset="0"/>
              </a:rPr>
              <a:t> </a:t>
            </a:r>
            <a:r>
              <a:rPr lang="en-US" sz="1600">
                <a:latin typeface="Arial" panose="020B0604020202020204" pitchFamily="34" charset="0"/>
                <a:cs typeface="Arial" panose="020B0604020202020204" pitchFamily="34" charset="0"/>
              </a:rPr>
              <a:t>Stock prices fluctuate, sometimes rapidly and dramatically, due to factors affecting individual companies, particular industries or sectors, or general market conditions. Special risks are associated with foreign investing, including currency fluctuations, economic instability and political developments. </a:t>
            </a:r>
          </a:p>
          <a:p>
            <a:endParaRPr lang="en-US" sz="1600" i="0" kern="1200">
              <a:solidFill>
                <a:schemeClr val="tx1"/>
              </a:solidFill>
              <a:effectLst/>
              <a:latin typeface="Arial" panose="020B0604020202020204" pitchFamily="34" charset="0"/>
              <a:ea typeface="+mn-ea"/>
              <a:cs typeface="Arial" panose="020B0604020202020204" pitchFamily="34" charset="0"/>
            </a:endParaRPr>
          </a:p>
        </p:txBody>
      </p:sp>
      <p:sp>
        <p:nvSpPr>
          <p:cNvPr id="16" name="Text Placeholder 3"/>
          <p:cNvSpPr txBox="1">
            <a:spLocks/>
          </p:cNvSpPr>
          <p:nvPr userDrawn="1"/>
        </p:nvSpPr>
        <p:spPr>
          <a:xfrm>
            <a:off x="457319" y="274320"/>
            <a:ext cx="8689063" cy="563880"/>
          </a:xfrm>
          <a:prstGeom prst="rect">
            <a:avLst/>
          </a:prstGeom>
        </p:spPr>
        <p:txBody>
          <a:bodyPr lIns="0" tIns="0" rIns="0" bIns="0"/>
          <a:lstStyle>
            <a:lvl1pPr marL="0" indent="0" algn="l" defTabSz="914400" rtl="0" eaLnBrk="1" latinLnBrk="0" hangingPunct="1">
              <a:spcBef>
                <a:spcPts val="0"/>
              </a:spcBef>
              <a:buFont typeface="Arial" panose="020B0604020202020204" pitchFamily="34" charset="0"/>
              <a:buNone/>
              <a:defRPr sz="2800" b="1" kern="1200">
                <a:solidFill>
                  <a:schemeClr val="accent1"/>
                </a:solidFill>
                <a:latin typeface="Arial" panose="020B0604020202020204" pitchFamily="34" charset="0"/>
                <a:ea typeface="+mn-ea"/>
                <a:cs typeface="Arial" panose="020B0604020202020204" pitchFamily="34" charset="0"/>
              </a:defRPr>
            </a:lvl1pPr>
            <a:lvl2pPr marL="0" indent="0" algn="l" defTabSz="914400" rtl="0" eaLnBrk="1" latinLnBrk="0" hangingPunct="1">
              <a:spcBef>
                <a:spcPts val="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800"/>
              <a:t>Important Legal Information</a:t>
            </a:r>
          </a:p>
        </p:txBody>
      </p:sp>
      <p:sp>
        <p:nvSpPr>
          <p:cNvPr id="17" name="Rectangle 16"/>
          <p:cNvSpPr/>
          <p:nvPr userDrawn="1"/>
        </p:nvSpPr>
        <p:spPr>
          <a:xfrm>
            <a:off x="369449" y="3474246"/>
            <a:ext cx="1159548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i="1">
                <a:latin typeface="Arial" panose="020B0604020202020204" pitchFamily="34" charset="0"/>
                <a:cs typeface="Arial" panose="020B0604020202020204" pitchFamily="34" charset="0"/>
              </a:rPr>
              <a:t>Investors should carefully consider a fund’s investment goals, risks, charges and expenses before investing. To obtain a summary prospectus and/or prospectus, which contains this and other information, talk to your financial advisor, call us at (800) DIAL BEN/342-5236 or visit franklintempleton.com. Please carefully read a prospectus before you invest or send money.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Important data provider notices and terms available at www.franklintempletondatasources.com.</a:t>
            </a:r>
            <a:endParaRPr kumimoji="0" lang="en-US" sz="14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Text Placeholder 7"/>
          <p:cNvSpPr txBox="1">
            <a:spLocks/>
          </p:cNvSpPr>
          <p:nvPr userDrawn="1"/>
        </p:nvSpPr>
        <p:spPr>
          <a:xfrm>
            <a:off x="3809404" y="5029200"/>
            <a:ext cx="4115872" cy="914400"/>
          </a:xfrm>
          <a:prstGeom prst="rect">
            <a:avLst/>
          </a:prstGeom>
        </p:spPr>
        <p:txBody>
          <a:bodyPr lIns="0" tIns="0" rIns="0" bIns="0"/>
          <a:lstStyle>
            <a:lvl1pPr marL="0" indent="0" algn="l" defTabSz="914400" rtl="0" eaLnBrk="1" latinLnBrk="0" hangingPunct="1">
              <a:lnSpc>
                <a:spcPct val="100000"/>
              </a:lnSpc>
              <a:spcBef>
                <a:spcPts val="0"/>
              </a:spcBef>
              <a:buFont typeface="Arial" panose="020B0604020202020204" pitchFamily="34" charset="0"/>
              <a:buNone/>
              <a:defRPr sz="1200" kern="1200" baseline="0">
                <a:solidFill>
                  <a:schemeClr val="tx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1200" u="sng" kern="1200">
                <a:solidFill>
                  <a:schemeClr val="accent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1200">
                <a:latin typeface="Arial" panose="020B0604020202020204" pitchFamily="34" charset="0"/>
                <a:cs typeface="Arial" panose="020B0604020202020204" pitchFamily="34" charset="0"/>
              </a:rPr>
              <a:t>Franklin Templeton Distributors, Inc.</a:t>
            </a:r>
          </a:p>
          <a:p>
            <a:r>
              <a:rPr lang="en-US" sz="1200">
                <a:latin typeface="Arial" panose="020B0604020202020204" pitchFamily="34" charset="0"/>
                <a:cs typeface="Arial" panose="020B0604020202020204" pitchFamily="34" charset="0"/>
              </a:rPr>
              <a:t>One Franklin Parkway</a:t>
            </a:r>
          </a:p>
          <a:p>
            <a:r>
              <a:rPr lang="en-US" sz="1200">
                <a:latin typeface="Arial" panose="020B0604020202020204" pitchFamily="34" charset="0"/>
                <a:cs typeface="Arial" panose="020B0604020202020204" pitchFamily="34" charset="0"/>
              </a:rPr>
              <a:t>San Mateo, CA 94403-1906</a:t>
            </a:r>
          </a:p>
          <a:p>
            <a:pPr lvl="1"/>
            <a:r>
              <a:rPr lang="en-US" sz="1200">
                <a:latin typeface="Arial" panose="020B0604020202020204" pitchFamily="34" charset="0"/>
                <a:cs typeface="Arial" panose="020B0604020202020204" pitchFamily="34" charset="0"/>
              </a:rPr>
              <a:t>www.franklintempleton.com</a:t>
            </a:r>
          </a:p>
          <a:p>
            <a:pPr lvl="1"/>
            <a:endParaRPr lang="en-US" sz="1200">
              <a:latin typeface="Arial" panose="020B0604020202020204" pitchFamily="34" charset="0"/>
              <a:cs typeface="Arial" panose="020B0604020202020204" pitchFamily="34" charset="0"/>
            </a:endParaRPr>
          </a:p>
        </p:txBody>
      </p:sp>
      <p:pic>
        <p:nvPicPr>
          <p:cNvPr id="20" name="Picture 19" descr="A close up of a mans face&#10;&#10;Description automatically generated">
            <a:extLst>
              <a:ext uri="{FF2B5EF4-FFF2-40B4-BE49-F238E27FC236}">
                <a16:creationId xmlns:a16="http://schemas.microsoft.com/office/drawing/2014/main" id="{F3CC5617-28F6-48C2-8626-2C38F5C08DC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27071" y="4953001"/>
            <a:ext cx="2591475" cy="954587"/>
          </a:xfrm>
          <a:prstGeom prst="rect">
            <a:avLst/>
          </a:prstGeom>
        </p:spPr>
      </p:pic>
    </p:spTree>
    <p:custDataLst>
      <p:tags r:id="rId3"/>
    </p:custDataLst>
    <p:extLst>
      <p:ext uri="{BB962C8B-B14F-4D97-AF65-F5344CB8AC3E}">
        <p14:creationId xmlns:p14="http://schemas.microsoft.com/office/powerpoint/2010/main" val="703210604"/>
      </p:ext>
    </p:extLst>
  </p:cSld>
  <p:clrMap bg1="lt1" tx1="dk1" bg2="lt2" tx2="dk2" accent1="accent1" accent2="accent2" accent3="accent3" accent4="accent4" accent5="accent5" accent6="accent6" hlink="hlink" folHlink="folHlink"/>
  <p:sldLayoutIdLst>
    <p:sldLayoutId id="2147483959"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 Box 9"/>
          <p:cNvSpPr txBox="1">
            <a:spLocks noChangeArrowheads="1"/>
          </p:cNvSpPr>
          <p:nvPr userDrawn="1"/>
        </p:nvSpPr>
        <p:spPr bwMode="auto">
          <a:xfrm>
            <a:off x="457319" y="6537960"/>
            <a:ext cx="4115872" cy="182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b">
            <a:no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fontAlgn="base">
              <a:spcBef>
                <a:spcPct val="30000"/>
              </a:spcBef>
              <a:spcAft>
                <a:spcPct val="0"/>
              </a:spcAft>
              <a:defRPr/>
            </a:pPr>
            <a:r>
              <a:rPr lang="en-US" sz="1000" b="1">
                <a:solidFill>
                  <a:srgbClr val="000000"/>
                </a:solidFill>
                <a:latin typeface="Arial Narrow" pitchFamily="34" charset="0"/>
                <a:ea typeface="ＭＳ Ｐゴシック" charset="0"/>
              </a:rPr>
              <a:t>For Financial Professional Use Only / Not for Distribution to the Public</a:t>
            </a:r>
          </a:p>
        </p:txBody>
      </p:sp>
      <p:pic>
        <p:nvPicPr>
          <p:cNvPr id="4" name="Picture 3" descr="A close up of a mans face&#10;&#10;Description automatically generated">
            <a:extLst>
              <a:ext uri="{FF2B5EF4-FFF2-40B4-BE49-F238E27FC236}">
                <a16:creationId xmlns:a16="http://schemas.microsoft.com/office/drawing/2014/main" id="{11885B9A-C05C-408F-8D64-B8E29326935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3966" y="136525"/>
            <a:ext cx="1737213" cy="640080"/>
          </a:xfrm>
          <a:prstGeom prst="rect">
            <a:avLst/>
          </a:prstGeom>
        </p:spPr>
      </p:pic>
    </p:spTree>
    <p:extLst>
      <p:ext uri="{BB962C8B-B14F-4D97-AF65-F5344CB8AC3E}">
        <p14:creationId xmlns:p14="http://schemas.microsoft.com/office/powerpoint/2010/main" val="777810425"/>
      </p:ext>
    </p:extLst>
  </p:cSld>
  <p:clrMap bg1="lt1" tx1="dk1" bg2="lt2" tx2="dk2" accent1="accent1" accent2="accent2" accent3="accent3" accent4="accent4" accent5="accent5" accent6="accent6" hlink="hlink" folHlink="folHlink"/>
  <p:sldLayoutIdLst>
    <p:sldLayoutId id="2147483962" r:id="rId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 Box 9"/>
          <p:cNvSpPr txBox="1">
            <a:spLocks noChangeArrowheads="1"/>
          </p:cNvSpPr>
          <p:nvPr userDrawn="1"/>
        </p:nvSpPr>
        <p:spPr bwMode="auto">
          <a:xfrm>
            <a:off x="457319" y="6537960"/>
            <a:ext cx="4115872" cy="182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b">
            <a:no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defTabSz="913131">
              <a:spcBef>
                <a:spcPct val="30000"/>
              </a:spcBef>
              <a:defRPr/>
            </a:pPr>
            <a:r>
              <a:rPr lang="en-US" sz="1067" b="1">
                <a:solidFill>
                  <a:srgbClr val="000000"/>
                </a:solidFill>
                <a:latin typeface="Arial Narrow" pitchFamily="34" charset="0"/>
                <a:ea typeface="ＭＳ Ｐゴシック" charset="0"/>
              </a:rPr>
              <a:t>For Financial Professional Use Only / Not for Distribution to the Public</a:t>
            </a:r>
          </a:p>
        </p:txBody>
      </p:sp>
      <p:sp>
        <p:nvSpPr>
          <p:cNvPr id="3" name="Title Placeholder 2"/>
          <p:cNvSpPr>
            <a:spLocks noGrp="1"/>
          </p:cNvSpPr>
          <p:nvPr>
            <p:ph type="title"/>
          </p:nvPr>
        </p:nvSpPr>
        <p:spPr>
          <a:xfrm>
            <a:off x="609600" y="275167"/>
            <a:ext cx="10972800" cy="1143000"/>
          </a:xfrm>
          <a:prstGeom prst="rect">
            <a:avLst/>
          </a:prstGeom>
        </p:spPr>
        <p:txBody>
          <a:bodyPr vert="horz" lIns="91440" tIns="45720" rIns="91440" bIns="45720" rtlCol="0" anchor="ctr">
            <a:normAutofit/>
          </a:bodyPr>
          <a:lstStyle/>
          <a:p>
            <a:r>
              <a:rPr lang="en-US"/>
              <a:t>Click to edit Master title style</a:t>
            </a:r>
          </a:p>
        </p:txBody>
      </p:sp>
      <p:pic>
        <p:nvPicPr>
          <p:cNvPr id="5" name="Picture 4" descr="A close up of a mans face&#10;&#10;Description automatically generated">
            <a:extLst>
              <a:ext uri="{FF2B5EF4-FFF2-40B4-BE49-F238E27FC236}">
                <a16:creationId xmlns:a16="http://schemas.microsoft.com/office/drawing/2014/main" id="{0014DCAD-7B5F-40F2-AC57-F3105627722D}"/>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143966" y="136525"/>
            <a:ext cx="1737213" cy="640080"/>
          </a:xfrm>
          <a:prstGeom prst="rect">
            <a:avLst/>
          </a:prstGeom>
        </p:spPr>
      </p:pic>
    </p:spTree>
    <p:extLst>
      <p:ext uri="{BB962C8B-B14F-4D97-AF65-F5344CB8AC3E}">
        <p14:creationId xmlns:p14="http://schemas.microsoft.com/office/powerpoint/2010/main" val="3980431823"/>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7" r:id="rId3"/>
    <p:sldLayoutId id="2147483968" r:id="rId4"/>
  </p:sldLayoutIdLst>
  <p:hf hdr="0" ftr="0" dt="0"/>
  <p:txStyles>
    <p:titleStyle>
      <a:lvl1pPr algn="ctr" defTabSz="913131" rtl="0" eaLnBrk="1" latinLnBrk="0" hangingPunct="1">
        <a:spcBef>
          <a:spcPct val="0"/>
        </a:spcBef>
        <a:buNone/>
        <a:defRPr sz="4400" kern="1200">
          <a:solidFill>
            <a:schemeClr val="tx1"/>
          </a:solidFill>
          <a:latin typeface="+mj-lt"/>
          <a:ea typeface="+mj-ea"/>
          <a:cs typeface="+mj-cs"/>
        </a:defRPr>
      </a:lvl1pPr>
    </p:titleStyle>
    <p:bodyStyle>
      <a:lvl1pPr marL="342427" indent="-342427" algn="l" defTabSz="913131"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1899" indent="-285349" algn="l" defTabSz="913131"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1395" indent="-228289" algn="l" defTabSz="913131"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7973" indent="-228289" algn="l" defTabSz="91313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4534" indent="-228289" algn="l" defTabSz="91313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1127" indent="-228289" algn="l" defTabSz="91313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7659" indent="-228289" algn="l" defTabSz="91313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4234" indent="-228289" algn="l" defTabSz="91313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0791" indent="-228289" algn="l" defTabSz="913131"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131" rtl="0" eaLnBrk="1" latinLnBrk="0" hangingPunct="1">
        <a:defRPr sz="1867" kern="1200">
          <a:solidFill>
            <a:schemeClr val="tx1"/>
          </a:solidFill>
          <a:latin typeface="+mn-lt"/>
          <a:ea typeface="+mn-ea"/>
          <a:cs typeface="+mn-cs"/>
        </a:defRPr>
      </a:lvl1pPr>
      <a:lvl2pPr marL="456530" algn="l" defTabSz="913131" rtl="0" eaLnBrk="1" latinLnBrk="0" hangingPunct="1">
        <a:defRPr sz="1867" kern="1200">
          <a:solidFill>
            <a:schemeClr val="tx1"/>
          </a:solidFill>
          <a:latin typeface="+mn-lt"/>
          <a:ea typeface="+mn-ea"/>
          <a:cs typeface="+mn-cs"/>
        </a:defRPr>
      </a:lvl2pPr>
      <a:lvl3pPr marL="913131" algn="l" defTabSz="913131" rtl="0" eaLnBrk="1" latinLnBrk="0" hangingPunct="1">
        <a:defRPr sz="1867" kern="1200">
          <a:solidFill>
            <a:schemeClr val="tx1"/>
          </a:solidFill>
          <a:latin typeface="+mn-lt"/>
          <a:ea typeface="+mn-ea"/>
          <a:cs typeface="+mn-cs"/>
        </a:defRPr>
      </a:lvl3pPr>
      <a:lvl4pPr marL="1369687" algn="l" defTabSz="913131" rtl="0" eaLnBrk="1" latinLnBrk="0" hangingPunct="1">
        <a:defRPr sz="1867" kern="1200">
          <a:solidFill>
            <a:schemeClr val="tx1"/>
          </a:solidFill>
          <a:latin typeface="+mn-lt"/>
          <a:ea typeface="+mn-ea"/>
          <a:cs typeface="+mn-cs"/>
        </a:defRPr>
      </a:lvl4pPr>
      <a:lvl5pPr marL="1826262" algn="l" defTabSz="913131" rtl="0" eaLnBrk="1" latinLnBrk="0" hangingPunct="1">
        <a:defRPr sz="1867" kern="1200">
          <a:solidFill>
            <a:schemeClr val="tx1"/>
          </a:solidFill>
          <a:latin typeface="+mn-lt"/>
          <a:ea typeface="+mn-ea"/>
          <a:cs typeface="+mn-cs"/>
        </a:defRPr>
      </a:lvl5pPr>
      <a:lvl6pPr marL="2282795" algn="l" defTabSz="913131" rtl="0" eaLnBrk="1" latinLnBrk="0" hangingPunct="1">
        <a:defRPr sz="1867" kern="1200">
          <a:solidFill>
            <a:schemeClr val="tx1"/>
          </a:solidFill>
          <a:latin typeface="+mn-lt"/>
          <a:ea typeface="+mn-ea"/>
          <a:cs typeface="+mn-cs"/>
        </a:defRPr>
      </a:lvl6pPr>
      <a:lvl7pPr marL="2739384" algn="l" defTabSz="913131" rtl="0" eaLnBrk="1" latinLnBrk="0" hangingPunct="1">
        <a:defRPr sz="1867" kern="1200">
          <a:solidFill>
            <a:schemeClr val="tx1"/>
          </a:solidFill>
          <a:latin typeface="+mn-lt"/>
          <a:ea typeface="+mn-ea"/>
          <a:cs typeface="+mn-cs"/>
        </a:defRPr>
      </a:lvl7pPr>
      <a:lvl8pPr marL="3195947" algn="l" defTabSz="913131" rtl="0" eaLnBrk="1" latinLnBrk="0" hangingPunct="1">
        <a:defRPr sz="1867" kern="1200">
          <a:solidFill>
            <a:schemeClr val="tx1"/>
          </a:solidFill>
          <a:latin typeface="+mn-lt"/>
          <a:ea typeface="+mn-ea"/>
          <a:cs typeface="+mn-cs"/>
        </a:defRPr>
      </a:lvl8pPr>
      <a:lvl9pPr marL="3652522" algn="l" defTabSz="913131" rtl="0" eaLnBrk="1" latinLnBrk="0" hangingPunct="1">
        <a:defRPr sz="1867"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extBox 5"/>
          <p:cNvSpPr txBox="1"/>
          <p:nvPr userDrawn="1"/>
        </p:nvSpPr>
        <p:spPr>
          <a:xfrm>
            <a:off x="11338560" y="6537960"/>
            <a:ext cx="487680" cy="153888"/>
          </a:xfrm>
          <a:prstGeom prst="rect">
            <a:avLst/>
          </a:prstGeom>
          <a:noFill/>
        </p:spPr>
        <p:txBody>
          <a:bodyPr wrap="square" lIns="0" tIns="0" rIns="0" bIns="0" rtlCol="0">
            <a:spAutoFit/>
          </a:bodyPr>
          <a:lstStyle/>
          <a:p>
            <a:pPr algn="r"/>
            <a:fld id="{1C44ECA2-07EF-4322-918F-4F5BF04A5406}" type="slidenum">
              <a:rPr lang="en-US" sz="1000" smtClean="0"/>
              <a:pPr algn="r"/>
              <a:t>‹#›</a:t>
            </a:fld>
            <a:endParaRPr lang="en-US" sz="1000"/>
          </a:p>
        </p:txBody>
      </p:sp>
      <p:pic>
        <p:nvPicPr>
          <p:cNvPr id="5" name="Picture 4" descr="A close up of a mans face&#10;&#10;Description automatically generated">
            <a:extLst>
              <a:ext uri="{FF2B5EF4-FFF2-40B4-BE49-F238E27FC236}">
                <a16:creationId xmlns:a16="http://schemas.microsoft.com/office/drawing/2014/main" id="{19A474E2-66FF-4A9C-B1E6-D18F137BE94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143966" y="136525"/>
            <a:ext cx="1737213" cy="640080"/>
          </a:xfrm>
          <a:prstGeom prst="rect">
            <a:avLst/>
          </a:prstGeom>
        </p:spPr>
      </p:pic>
    </p:spTree>
    <p:extLst>
      <p:ext uri="{BB962C8B-B14F-4D97-AF65-F5344CB8AC3E}">
        <p14:creationId xmlns:p14="http://schemas.microsoft.com/office/powerpoint/2010/main" val="1500365196"/>
      </p:ext>
    </p:extLst>
  </p:cSld>
  <p:clrMap bg1="lt1" tx1="dk1" bg2="lt2" tx2="dk2" accent1="accent1" accent2="accent2" accent3="accent3" accent4="accent4" accent5="accent5" accent6="accent6" hlink="hlink" folHlink="folHlink"/>
  <p:sldLayoutIdLst>
    <p:sldLayoutId id="2147483970"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extBox 5"/>
          <p:cNvSpPr txBox="1"/>
          <p:nvPr userDrawn="1"/>
        </p:nvSpPr>
        <p:spPr>
          <a:xfrm>
            <a:off x="11338560" y="6537960"/>
            <a:ext cx="487680" cy="153888"/>
          </a:xfrm>
          <a:prstGeom prst="rect">
            <a:avLst/>
          </a:prstGeom>
          <a:noFill/>
        </p:spPr>
        <p:txBody>
          <a:bodyPr wrap="square" lIns="0" tIns="0" rIns="0" bIns="0" rtlCol="0">
            <a:spAutoFit/>
          </a:bodyPr>
          <a:lstStyle/>
          <a:p>
            <a:pPr algn="r"/>
            <a:fld id="{1C44ECA2-07EF-4322-918F-4F5BF04A5406}" type="slidenum">
              <a:rPr lang="en-US" sz="1000" smtClean="0"/>
              <a:pPr algn="r"/>
              <a:t>‹#›</a:t>
            </a:fld>
            <a:endParaRPr lang="en-US" sz="1000"/>
          </a:p>
        </p:txBody>
      </p:sp>
      <p:pic>
        <p:nvPicPr>
          <p:cNvPr id="5" name="Picture 4" descr="A close up of a mans face&#10;&#10;Description automatically generated">
            <a:extLst>
              <a:ext uri="{FF2B5EF4-FFF2-40B4-BE49-F238E27FC236}">
                <a16:creationId xmlns:a16="http://schemas.microsoft.com/office/drawing/2014/main" id="{7919D821-F491-4461-A979-A2F501BB4F8E}"/>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10143966" y="136525"/>
            <a:ext cx="1737213" cy="640080"/>
          </a:xfrm>
          <a:prstGeom prst="rect">
            <a:avLst/>
          </a:prstGeom>
        </p:spPr>
      </p:pic>
    </p:spTree>
    <p:extLst>
      <p:ext uri="{BB962C8B-B14F-4D97-AF65-F5344CB8AC3E}">
        <p14:creationId xmlns:p14="http://schemas.microsoft.com/office/powerpoint/2010/main" val="510427809"/>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 id="2147484012" r:id="rId18"/>
    <p:sldLayoutId id="2147484013" r:id="rId19"/>
    <p:sldLayoutId id="2147484014" r:id="rId20"/>
    <p:sldLayoutId id="2147484015" r:id="rId21"/>
    <p:sldLayoutId id="2147484016" r:id="rId22"/>
    <p:sldLayoutId id="2147484017" r:id="rId23"/>
    <p:sldLayoutId id="2147484018" r:id="rId24"/>
    <p:sldLayoutId id="2147484019" r:id="rId2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1A4142-B70F-4536-92D1-17A0E26DF870}"/>
              </a:ext>
            </a:extLst>
          </p:cNvPr>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10239216" y="110351"/>
            <a:ext cx="1650156" cy="608216"/>
          </a:xfrm>
          <a:prstGeom prst="rect">
            <a:avLst/>
          </a:prstGeom>
        </p:spPr>
      </p:pic>
    </p:spTree>
    <p:custDataLst>
      <p:tags r:id="rId3"/>
    </p:custDataLst>
    <p:extLst>
      <p:ext uri="{BB962C8B-B14F-4D97-AF65-F5344CB8AC3E}">
        <p14:creationId xmlns:p14="http://schemas.microsoft.com/office/powerpoint/2010/main" val="1455344369"/>
      </p:ext>
    </p:extLst>
  </p:cSld>
  <p:clrMap bg1="lt1" tx1="dk1" bg2="lt2" tx2="dk2" accent1="accent1" accent2="accent2" accent3="accent3" accent4="accent4" accent5="accent5" accent6="accent6" hlink="hlink" folHlink="folHlink"/>
  <p:sldLayoutIdLst>
    <p:sldLayoutId id="2147484021" r:id="rId1"/>
  </p:sldLayoutIdLst>
  <p:hf hdr="0" ftr="0" dt="0"/>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ext Box 9">
            <a:extLst>
              <a:ext uri="{FF2B5EF4-FFF2-40B4-BE49-F238E27FC236}">
                <a16:creationId xmlns:a16="http://schemas.microsoft.com/office/drawing/2014/main" id="{53B12984-48D0-413C-9B4B-D0F8EA89E389}"/>
              </a:ext>
            </a:extLst>
          </p:cNvPr>
          <p:cNvSpPr txBox="1">
            <a:spLocks noChangeArrowheads="1"/>
          </p:cNvSpPr>
          <p:nvPr userDrawn="1"/>
        </p:nvSpPr>
        <p:spPr bwMode="auto">
          <a:xfrm>
            <a:off x="421563" y="6457750"/>
            <a:ext cx="4115872" cy="182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b">
            <a:no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fontAlgn="base">
              <a:spcBef>
                <a:spcPct val="30000"/>
              </a:spcBef>
              <a:spcAft>
                <a:spcPct val="0"/>
              </a:spcAft>
              <a:defRPr/>
            </a:pPr>
            <a:r>
              <a:rPr lang="en-US" sz="1000" b="1">
                <a:solidFill>
                  <a:srgbClr val="000000"/>
                </a:solidFill>
                <a:latin typeface="Arial Narrow" pitchFamily="34" charset="0"/>
                <a:ea typeface="ＭＳ Ｐゴシック" charset="0"/>
              </a:rPr>
              <a:t>For Financial Professional Use Only / Not for Distribution to the Public</a:t>
            </a:r>
          </a:p>
        </p:txBody>
      </p:sp>
      <p:pic>
        <p:nvPicPr>
          <p:cNvPr id="4" name="Picture 3">
            <a:extLst>
              <a:ext uri="{FF2B5EF4-FFF2-40B4-BE49-F238E27FC236}">
                <a16:creationId xmlns:a16="http://schemas.microsoft.com/office/drawing/2014/main" id="{6EF28992-B8F6-4681-938C-9BDF62E427F9}"/>
              </a:ext>
            </a:extLst>
          </p:cNvPr>
          <p:cNvPicPr>
            <a:picLocks/>
          </p:cNvPicPr>
          <p:nvPr userDrawn="1"/>
        </p:nvPicPr>
        <p:blipFill>
          <a:blip r:embed="rId4" cstate="print">
            <a:extLst>
              <a:ext uri="{28A0092B-C50C-407E-A947-70E740481C1C}">
                <a14:useLocalDpi xmlns:a14="http://schemas.microsoft.com/office/drawing/2010/main" val="0"/>
              </a:ext>
            </a:extLst>
          </a:blip>
          <a:stretch>
            <a:fillRect/>
          </a:stretch>
        </p:blipFill>
        <p:spPr>
          <a:xfrm>
            <a:off x="10239216" y="110351"/>
            <a:ext cx="1650156" cy="608216"/>
          </a:xfrm>
          <a:prstGeom prst="rect">
            <a:avLst/>
          </a:prstGeom>
        </p:spPr>
      </p:pic>
    </p:spTree>
    <p:custDataLst>
      <p:tags r:id="rId3"/>
    </p:custDataLst>
    <p:extLst>
      <p:ext uri="{BB962C8B-B14F-4D97-AF65-F5344CB8AC3E}">
        <p14:creationId xmlns:p14="http://schemas.microsoft.com/office/powerpoint/2010/main" val="3321320363"/>
      </p:ext>
    </p:extLst>
  </p:cSld>
  <p:clrMap bg1="lt1" tx1="dk1" bg2="lt2" tx2="dk2" accent1="accent1" accent2="accent2" accent3="accent3" accent4="accent4" accent5="accent5" accent6="accent6" hlink="hlink" folHlink="folHlink"/>
  <p:sldLayoutIdLst>
    <p:sldLayoutId id="2147484023"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Tree>
    <p:custDataLst>
      <p:tags r:id="rId3"/>
    </p:custDataLst>
    <p:extLst>
      <p:ext uri="{BB962C8B-B14F-4D97-AF65-F5344CB8AC3E}">
        <p14:creationId xmlns:p14="http://schemas.microsoft.com/office/powerpoint/2010/main" val="2837770383"/>
      </p:ext>
    </p:extLst>
  </p:cSld>
  <p:clrMap bg1="lt1" tx1="dk1" bg2="lt2" tx2="dk2" accent1="accent1" accent2="accent2" accent3="accent3" accent4="accent4" accent5="accent5" accent6="accent6" hlink="hlink" folHlink="folHlink"/>
  <p:sldLayoutIdLst>
    <p:sldLayoutId id="2147483712"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extBox 5"/>
          <p:cNvSpPr txBox="1"/>
          <p:nvPr userDrawn="1"/>
        </p:nvSpPr>
        <p:spPr>
          <a:xfrm>
            <a:off x="11338560" y="6537960"/>
            <a:ext cx="487680" cy="153888"/>
          </a:xfrm>
          <a:prstGeom prst="rect">
            <a:avLst/>
          </a:prstGeom>
          <a:noFill/>
        </p:spPr>
        <p:txBody>
          <a:bodyPr wrap="square" lIns="0" tIns="0" rIns="0" bIns="0" rtlCol="0">
            <a:spAutoFit/>
          </a:bodyPr>
          <a:lstStyle/>
          <a:p>
            <a:pPr algn="r"/>
            <a:fld id="{1C44ECA2-07EF-4322-918F-4F5BF04A5406}" type="slidenum">
              <a:rPr lang="en-US" sz="1000" smtClean="0"/>
              <a:pPr algn="r"/>
              <a:t>‹#›</a:t>
            </a:fld>
            <a:endParaRPr lang="en-US" sz="1000"/>
          </a:p>
        </p:txBody>
      </p:sp>
      <p:pic>
        <p:nvPicPr>
          <p:cNvPr id="3" name="Picture 2">
            <a:extLst>
              <a:ext uri="{FF2B5EF4-FFF2-40B4-BE49-F238E27FC236}">
                <a16:creationId xmlns:a16="http://schemas.microsoft.com/office/drawing/2014/main" id="{FCDA6F44-96B3-8B45-952C-F4A7B44DFC5C}"/>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9924884" y="110351"/>
            <a:ext cx="2200977" cy="608216"/>
          </a:xfrm>
          <a:prstGeom prst="rect">
            <a:avLst/>
          </a:prstGeom>
        </p:spPr>
      </p:pic>
    </p:spTree>
    <p:extLst>
      <p:ext uri="{BB962C8B-B14F-4D97-AF65-F5344CB8AC3E}">
        <p14:creationId xmlns:p14="http://schemas.microsoft.com/office/powerpoint/2010/main" val="2960674584"/>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 id="2147484038" r:id="rId14"/>
    <p:sldLayoutId id="2147484039" r:id="rId15"/>
    <p:sldLayoutId id="2147484040" r:id="rId16"/>
    <p:sldLayoutId id="2147484041" r:id="rId17"/>
    <p:sldLayoutId id="2147484042" r:id="rId18"/>
    <p:sldLayoutId id="2147484043" r:id="rId19"/>
    <p:sldLayoutId id="2147484044" r:id="rId20"/>
    <p:sldLayoutId id="2147484045" r:id="rId21"/>
    <p:sldLayoutId id="2147484046" r:id="rId22"/>
    <p:sldLayoutId id="2147484047" r:id="rId23"/>
    <p:sldLayoutId id="2147484048" r:id="rId24"/>
    <p:sldLayoutId id="2147484049" r:id="rId25"/>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49D578-F425-4B7E-9947-AF3DA77CAA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C784A9-4110-4169-B397-AF8C2B2EFC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F9F4B-4609-400E-B2A4-A10C2EB1D4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766613-08A7-4821-9E21-9E59A2C4AFBC}" type="datetimeFigureOut">
              <a:rPr lang="en-US" smtClean="0"/>
              <a:t>6/15/2020</a:t>
            </a:fld>
            <a:endParaRPr lang="en-US"/>
          </a:p>
        </p:txBody>
      </p:sp>
      <p:sp>
        <p:nvSpPr>
          <p:cNvPr id="5" name="Footer Placeholder 4">
            <a:extLst>
              <a:ext uri="{FF2B5EF4-FFF2-40B4-BE49-F238E27FC236}">
                <a16:creationId xmlns:a16="http://schemas.microsoft.com/office/drawing/2014/main" id="{2FA46363-CD16-440B-8E9F-F2892662E8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B994FD-B2E3-491C-8380-89429B80E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4C3243-89A8-4FD0-890C-106C2DDCD383}" type="slidenum">
              <a:rPr lang="en-US" smtClean="0"/>
              <a:t>‹#›</a:t>
            </a:fld>
            <a:endParaRPr lang="en-US"/>
          </a:p>
        </p:txBody>
      </p:sp>
      <p:pic>
        <p:nvPicPr>
          <p:cNvPr id="8" name="Picture 7">
            <a:extLst>
              <a:ext uri="{FF2B5EF4-FFF2-40B4-BE49-F238E27FC236}">
                <a16:creationId xmlns:a16="http://schemas.microsoft.com/office/drawing/2014/main" id="{4DFC41B8-B811-4F2D-83FE-772722D6C342}"/>
              </a:ext>
            </a:extLst>
          </p:cNvPr>
          <p:cNvPicPr>
            <a:picLocks/>
          </p:cNvPicPr>
          <p:nvPr userDrawn="1"/>
        </p:nvPicPr>
        <p:blipFill>
          <a:blip r:embed="rId12" cstate="print">
            <a:extLst>
              <a:ext uri="{28A0092B-C50C-407E-A947-70E740481C1C}">
                <a14:useLocalDpi xmlns:a14="http://schemas.microsoft.com/office/drawing/2010/main" val="0"/>
              </a:ext>
            </a:extLst>
          </a:blip>
          <a:stretch>
            <a:fillRect/>
          </a:stretch>
        </p:blipFill>
        <p:spPr>
          <a:xfrm>
            <a:off x="10239216" y="110351"/>
            <a:ext cx="1650156" cy="608216"/>
          </a:xfrm>
          <a:prstGeom prst="rect">
            <a:avLst/>
          </a:prstGeom>
        </p:spPr>
      </p:pic>
    </p:spTree>
    <p:custDataLst>
      <p:tags r:id="rId11"/>
    </p:custDataLst>
    <p:extLst>
      <p:ext uri="{BB962C8B-B14F-4D97-AF65-F5344CB8AC3E}">
        <p14:creationId xmlns:p14="http://schemas.microsoft.com/office/powerpoint/2010/main" val="4274927499"/>
      </p:ext>
    </p:extLst>
  </p:cSld>
  <p:clrMap bg1="lt1" tx1="dk1" bg2="lt2" tx2="dk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Tree>
    <p:custDataLst>
      <p:tags r:id="rId4"/>
    </p:custDataLst>
    <p:extLst>
      <p:ext uri="{BB962C8B-B14F-4D97-AF65-F5344CB8AC3E}">
        <p14:creationId xmlns:p14="http://schemas.microsoft.com/office/powerpoint/2010/main" val="2785181535"/>
      </p:ext>
    </p:extLst>
  </p:cSld>
  <p:clrMap bg1="lt1" tx1="dk1" bg2="lt2" tx2="dk2" accent1="accent1" accent2="accent2" accent3="accent3" accent4="accent4" accent5="accent5" accent6="accent6" hlink="hlink" folHlink="folHlink"/>
  <p:sldLayoutIdLst>
    <p:sldLayoutId id="2147483733" r:id="rId1"/>
    <p:sldLayoutId id="2147483735" r:id="rId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close up of a mans face&#10;&#10;Description automatically generated">
            <a:extLst>
              <a:ext uri="{FF2B5EF4-FFF2-40B4-BE49-F238E27FC236}">
                <a16:creationId xmlns:a16="http://schemas.microsoft.com/office/drawing/2014/main" id="{3216B2FA-46E6-4512-BD6A-4A14521DEBE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43966" y="136525"/>
            <a:ext cx="1737213" cy="640080"/>
          </a:xfrm>
          <a:prstGeom prst="rect">
            <a:avLst/>
          </a:prstGeom>
        </p:spPr>
      </p:pic>
    </p:spTree>
    <p:custDataLst>
      <p:tags r:id="rId3"/>
    </p:custDataLst>
    <p:extLst>
      <p:ext uri="{BB962C8B-B14F-4D97-AF65-F5344CB8AC3E}">
        <p14:creationId xmlns:p14="http://schemas.microsoft.com/office/powerpoint/2010/main" val="1644474278"/>
      </p:ext>
    </p:extLst>
  </p:cSld>
  <p:clrMap bg1="lt1" tx1="dk1" bg2="lt2" tx2="dk2" accent1="accent1" accent2="accent2" accent3="accent3" accent4="accent4" accent5="accent5" accent6="accent6" hlink="hlink" folHlink="folHlink"/>
  <p:sldLayoutIdLst>
    <p:sldLayoutId id="2147483739"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ext Box 9">
            <a:extLst>
              <a:ext uri="{FF2B5EF4-FFF2-40B4-BE49-F238E27FC236}">
                <a16:creationId xmlns:a16="http://schemas.microsoft.com/office/drawing/2014/main" id="{53B12984-48D0-413C-9B4B-D0F8EA89E389}"/>
              </a:ext>
            </a:extLst>
          </p:cNvPr>
          <p:cNvSpPr txBox="1">
            <a:spLocks noChangeArrowheads="1"/>
          </p:cNvSpPr>
          <p:nvPr userDrawn="1"/>
        </p:nvSpPr>
        <p:spPr bwMode="auto">
          <a:xfrm>
            <a:off x="421563" y="6457750"/>
            <a:ext cx="4115872" cy="1828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b">
            <a:noAutofit/>
          </a:bodyPr>
          <a:lstStyle>
            <a:lvl1pPr eaLnBrk="0" hangingPunct="0">
              <a:defRPr sz="1600">
                <a:solidFill>
                  <a:schemeClr val="tx1"/>
                </a:solidFill>
                <a:latin typeface="Arial" pitchFamily="34" charset="0"/>
              </a:defRPr>
            </a:lvl1pPr>
            <a:lvl2pPr marL="742950" indent="-285750" eaLnBrk="0" hangingPunct="0">
              <a:defRPr sz="1600">
                <a:solidFill>
                  <a:schemeClr val="tx1"/>
                </a:solidFill>
                <a:latin typeface="Arial" pitchFamily="34" charset="0"/>
              </a:defRPr>
            </a:lvl2pPr>
            <a:lvl3pPr marL="1143000" indent="-228600" eaLnBrk="0" hangingPunct="0">
              <a:defRPr sz="1600">
                <a:solidFill>
                  <a:schemeClr val="tx1"/>
                </a:solidFill>
                <a:latin typeface="Arial" pitchFamily="34" charset="0"/>
              </a:defRPr>
            </a:lvl3pPr>
            <a:lvl4pPr marL="1600200" indent="-228600" eaLnBrk="0" hangingPunct="0">
              <a:defRPr sz="1600">
                <a:solidFill>
                  <a:schemeClr val="tx1"/>
                </a:solidFill>
                <a:latin typeface="Arial" pitchFamily="34" charset="0"/>
              </a:defRPr>
            </a:lvl4pPr>
            <a:lvl5pPr marL="2057400" indent="-228600" eaLnBrk="0" hangingPunct="0">
              <a:defRPr sz="1600">
                <a:solidFill>
                  <a:schemeClr val="tx1"/>
                </a:solidFill>
                <a:latin typeface="Arial" pitchFamily="34" charset="0"/>
              </a:defRPr>
            </a:lvl5pPr>
            <a:lvl6pPr marL="2514600" indent="-228600" eaLnBrk="0" fontAlgn="base" hangingPunct="0">
              <a:spcBef>
                <a:spcPct val="0"/>
              </a:spcBef>
              <a:spcAft>
                <a:spcPct val="0"/>
              </a:spcAft>
              <a:defRPr sz="1600">
                <a:solidFill>
                  <a:schemeClr val="tx1"/>
                </a:solidFill>
                <a:latin typeface="Arial" pitchFamily="34" charset="0"/>
              </a:defRPr>
            </a:lvl6pPr>
            <a:lvl7pPr marL="2971800" indent="-228600" eaLnBrk="0" fontAlgn="base" hangingPunct="0">
              <a:spcBef>
                <a:spcPct val="0"/>
              </a:spcBef>
              <a:spcAft>
                <a:spcPct val="0"/>
              </a:spcAft>
              <a:defRPr sz="1600">
                <a:solidFill>
                  <a:schemeClr val="tx1"/>
                </a:solidFill>
                <a:latin typeface="Arial" pitchFamily="34" charset="0"/>
              </a:defRPr>
            </a:lvl7pPr>
            <a:lvl8pPr marL="3429000" indent="-228600" eaLnBrk="0" fontAlgn="base" hangingPunct="0">
              <a:spcBef>
                <a:spcPct val="0"/>
              </a:spcBef>
              <a:spcAft>
                <a:spcPct val="0"/>
              </a:spcAft>
              <a:defRPr sz="1600">
                <a:solidFill>
                  <a:schemeClr val="tx1"/>
                </a:solidFill>
                <a:latin typeface="Arial" pitchFamily="34" charset="0"/>
              </a:defRPr>
            </a:lvl8pPr>
            <a:lvl9pPr marL="3886200" indent="-228600" eaLnBrk="0" fontAlgn="base" hangingPunct="0">
              <a:spcBef>
                <a:spcPct val="0"/>
              </a:spcBef>
              <a:spcAft>
                <a:spcPct val="0"/>
              </a:spcAft>
              <a:defRPr sz="1600">
                <a:solidFill>
                  <a:schemeClr val="tx1"/>
                </a:solidFill>
                <a:latin typeface="Arial" pitchFamily="34" charset="0"/>
              </a:defRPr>
            </a:lvl9pPr>
          </a:lstStyle>
          <a:p>
            <a:pPr fontAlgn="base">
              <a:spcBef>
                <a:spcPct val="30000"/>
              </a:spcBef>
              <a:spcAft>
                <a:spcPct val="0"/>
              </a:spcAft>
              <a:defRPr/>
            </a:pPr>
            <a:r>
              <a:rPr lang="en-US" sz="1000" b="1">
                <a:solidFill>
                  <a:srgbClr val="000000"/>
                </a:solidFill>
                <a:latin typeface="Arial Narrow" pitchFamily="34" charset="0"/>
                <a:ea typeface="ＭＳ Ｐゴシック" charset="0"/>
              </a:rPr>
              <a:t>For Financial Professional Use Only / Not for Distribution to the Public</a:t>
            </a:r>
          </a:p>
        </p:txBody>
      </p:sp>
      <p:pic>
        <p:nvPicPr>
          <p:cNvPr id="6" name="Picture 5" descr="A close up of a mans face&#10;&#10;Description automatically generated">
            <a:extLst>
              <a:ext uri="{FF2B5EF4-FFF2-40B4-BE49-F238E27FC236}">
                <a16:creationId xmlns:a16="http://schemas.microsoft.com/office/drawing/2014/main" id="{CDD1B11C-C5B5-4D30-8C31-2B6B16A7B3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43966" y="136525"/>
            <a:ext cx="1737213" cy="640080"/>
          </a:xfrm>
          <a:prstGeom prst="rect">
            <a:avLst/>
          </a:prstGeom>
        </p:spPr>
      </p:pic>
    </p:spTree>
    <p:custDataLst>
      <p:tags r:id="rId3"/>
    </p:custDataLst>
    <p:extLst>
      <p:ext uri="{BB962C8B-B14F-4D97-AF65-F5344CB8AC3E}">
        <p14:creationId xmlns:p14="http://schemas.microsoft.com/office/powerpoint/2010/main" val="3151318216"/>
      </p:ext>
    </p:extLst>
  </p:cSld>
  <p:clrMap bg1="lt1" tx1="dk1" bg2="lt2" tx2="dk2" accent1="accent1" accent2="accent2" accent3="accent3" accent4="accent4" accent5="accent5" accent6="accent6" hlink="hlink" folHlink="folHlink"/>
  <p:sldLayoutIdLst>
    <p:sldLayoutId id="2147483769" r:id="rId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49D578-F425-4B7E-9947-AF3DA77CAA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C784A9-4110-4169-B397-AF8C2B2EFC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F9F4B-4609-400E-B2A4-A10C2EB1D4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766613-08A7-4821-9E21-9E59A2C4AFBC}" type="datetimeFigureOut">
              <a:rPr lang="en-US" smtClean="0"/>
              <a:t>6/15/2020</a:t>
            </a:fld>
            <a:endParaRPr lang="en-US"/>
          </a:p>
        </p:txBody>
      </p:sp>
      <p:sp>
        <p:nvSpPr>
          <p:cNvPr id="5" name="Footer Placeholder 4">
            <a:extLst>
              <a:ext uri="{FF2B5EF4-FFF2-40B4-BE49-F238E27FC236}">
                <a16:creationId xmlns:a16="http://schemas.microsoft.com/office/drawing/2014/main" id="{2FA46363-CD16-440B-8E9F-F2892662E8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B994FD-B2E3-491C-8380-89429B80E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4C3243-89A8-4FD0-890C-106C2DDCD383}" type="slidenum">
              <a:rPr lang="en-US" smtClean="0"/>
              <a:t>‹#›</a:t>
            </a:fld>
            <a:endParaRPr lang="en-US"/>
          </a:p>
        </p:txBody>
      </p:sp>
      <p:pic>
        <p:nvPicPr>
          <p:cNvPr id="9" name="Picture 8" descr="A close up of a mans face&#10;&#10;Description automatically generated">
            <a:extLst>
              <a:ext uri="{FF2B5EF4-FFF2-40B4-BE49-F238E27FC236}">
                <a16:creationId xmlns:a16="http://schemas.microsoft.com/office/drawing/2014/main" id="{7B2CF885-9778-432D-8E4D-00969BC8A7E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43966" y="136525"/>
            <a:ext cx="1737213" cy="640080"/>
          </a:xfrm>
          <a:prstGeom prst="rect">
            <a:avLst/>
          </a:prstGeom>
        </p:spPr>
      </p:pic>
    </p:spTree>
    <p:custDataLst>
      <p:tags r:id="rId3"/>
    </p:custDataLst>
    <p:extLst>
      <p:ext uri="{BB962C8B-B14F-4D97-AF65-F5344CB8AC3E}">
        <p14:creationId xmlns:p14="http://schemas.microsoft.com/office/powerpoint/2010/main" val="3481683674"/>
      </p:ext>
    </p:extLst>
  </p:cSld>
  <p:clrMap bg1="lt1" tx1="dk1" bg2="lt2" tx2="dk2" accent1="accent1" accent2="accent2" accent3="accent3" accent4="accent4" accent5="accent5" accent6="accent6" hlink="hlink" folHlink="folHlink"/>
  <p:sldLayoutIdLst>
    <p:sldLayoutId id="214748380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close up of a mans face&#10;&#10;Description automatically generated">
            <a:extLst>
              <a:ext uri="{FF2B5EF4-FFF2-40B4-BE49-F238E27FC236}">
                <a16:creationId xmlns:a16="http://schemas.microsoft.com/office/drawing/2014/main" id="{5A7BC5BA-E8A8-4817-B3AC-FF47589A88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43966" y="136525"/>
            <a:ext cx="1737213" cy="640080"/>
          </a:xfrm>
          <a:prstGeom prst="rect">
            <a:avLst/>
          </a:prstGeom>
        </p:spPr>
      </p:pic>
    </p:spTree>
    <p:custDataLst>
      <p:tags r:id="rId3"/>
    </p:custDataLst>
    <p:extLst>
      <p:ext uri="{BB962C8B-B14F-4D97-AF65-F5344CB8AC3E}">
        <p14:creationId xmlns:p14="http://schemas.microsoft.com/office/powerpoint/2010/main" val="3616968976"/>
      </p:ext>
    </p:extLst>
  </p:cSld>
  <p:clrMap bg1="lt1" tx1="dk1" bg2="lt2" tx2="dk2" accent1="accent1" accent2="accent2" accent3="accent3" accent4="accent4" accent5="accent5" accent6="accent6" hlink="hlink" folHlink="folHlink"/>
  <p:sldLayoutIdLst>
    <p:sldLayoutId id="2147483829" r:id="rId1"/>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A close up of a mans face&#10;&#10;Description automatically generated">
            <a:extLst>
              <a:ext uri="{FF2B5EF4-FFF2-40B4-BE49-F238E27FC236}">
                <a16:creationId xmlns:a16="http://schemas.microsoft.com/office/drawing/2014/main" id="{70D2E736-D944-4CE4-878A-30C9C668E6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43966" y="136525"/>
            <a:ext cx="1737213" cy="640080"/>
          </a:xfrm>
          <a:prstGeom prst="rect">
            <a:avLst/>
          </a:prstGeom>
        </p:spPr>
      </p:pic>
    </p:spTree>
    <p:extLst>
      <p:ext uri="{BB962C8B-B14F-4D97-AF65-F5344CB8AC3E}">
        <p14:creationId xmlns:p14="http://schemas.microsoft.com/office/powerpoint/2010/main" val="3694197092"/>
      </p:ext>
    </p:extLst>
  </p:cSld>
  <p:clrMap bg1="lt1" tx1="dk1" bg2="lt2" tx2="dk2" accent1="accent1" accent2="accent2" accent3="accent3" accent4="accent4" accent5="accent5" accent6="accent6" hlink="hlink" folHlink="folHlink"/>
  <p:sldLayoutIdLst>
    <p:sldLayoutId id="2147483883" r:id="rId1"/>
  </p:sldLayoutIdLst>
  <p:hf hdr="0" ftr="0" dt="0"/>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en-U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49D578-F425-4B7E-9947-AF3DA77CAA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C784A9-4110-4169-B397-AF8C2B2EFC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F9F4B-4609-400E-B2A4-A10C2EB1D4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766613-08A7-4821-9E21-9E59A2C4AFBC}" type="datetimeFigureOut">
              <a:rPr lang="en-US" smtClean="0"/>
              <a:t>6/15/2020</a:t>
            </a:fld>
            <a:endParaRPr lang="en-US"/>
          </a:p>
        </p:txBody>
      </p:sp>
      <p:sp>
        <p:nvSpPr>
          <p:cNvPr id="5" name="Footer Placeholder 4">
            <a:extLst>
              <a:ext uri="{FF2B5EF4-FFF2-40B4-BE49-F238E27FC236}">
                <a16:creationId xmlns:a16="http://schemas.microsoft.com/office/drawing/2014/main" id="{2FA46363-CD16-440B-8E9F-F2892662E8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B994FD-B2E3-491C-8380-89429B80E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4C3243-89A8-4FD0-890C-106C2DDCD383}" type="slidenum">
              <a:rPr lang="en-US" smtClean="0"/>
              <a:t>‹#›</a:t>
            </a:fld>
            <a:endParaRPr lang="en-US"/>
          </a:p>
        </p:txBody>
      </p:sp>
      <p:pic>
        <p:nvPicPr>
          <p:cNvPr id="9" name="Picture 8" descr="A close up of a mans face&#10;&#10;Description automatically generated">
            <a:extLst>
              <a:ext uri="{FF2B5EF4-FFF2-40B4-BE49-F238E27FC236}">
                <a16:creationId xmlns:a16="http://schemas.microsoft.com/office/drawing/2014/main" id="{7C74F038-6396-4234-9551-0F4C6EB665E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43966" y="136525"/>
            <a:ext cx="1737213" cy="640080"/>
          </a:xfrm>
          <a:prstGeom prst="rect">
            <a:avLst/>
          </a:prstGeom>
        </p:spPr>
      </p:pic>
    </p:spTree>
    <p:extLst>
      <p:ext uri="{BB962C8B-B14F-4D97-AF65-F5344CB8AC3E}">
        <p14:creationId xmlns:p14="http://schemas.microsoft.com/office/powerpoint/2010/main" val="2961561962"/>
      </p:ext>
    </p:extLst>
  </p:cSld>
  <p:clrMap bg1="lt1" tx1="dk1" bg2="lt2" tx2="dk2" accent1="accent1" accent2="accent2" accent3="accent3" accent4="accent4" accent5="accent5" accent6="accent6" hlink="hlink" folHlink="folHlink"/>
  <p:sldLayoutIdLst>
    <p:sldLayoutId id="2147483885" r:id="rId1"/>
    <p:sldLayoutId id="214748389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tags" Target="../tags/tag34.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4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4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2.xml"/><Relationship Id="rId7" Type="http://schemas.openxmlformats.org/officeDocument/2006/relationships/image" Target="../media/image17.png"/><Relationship Id="rId2" Type="http://schemas.openxmlformats.org/officeDocument/2006/relationships/slideLayout" Target="../slideLayouts/slideLayout8.xml"/><Relationship Id="rId1" Type="http://schemas.openxmlformats.org/officeDocument/2006/relationships/tags" Target="../tags/tag45.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gif"/><Relationship Id="rId4" Type="http://schemas.openxmlformats.org/officeDocument/2006/relationships/image" Target="../media/image14.png"/><Relationship Id="rId9" Type="http://schemas.openxmlformats.org/officeDocument/2006/relationships/image" Target="../media/image19.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46.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47.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48.xml"/><Relationship Id="rId6" Type="http://schemas.openxmlformats.org/officeDocument/2006/relationships/image" Target="../media/image22.png"/><Relationship Id="rId5" Type="http://schemas.openxmlformats.org/officeDocument/2006/relationships/chart" Target="../charts/chart6.xml"/><Relationship Id="rId4" Type="http://schemas.openxmlformats.org/officeDocument/2006/relationships/chart" Target="../charts/chart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49.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0.xml"/><Relationship Id="rId1" Type="http://schemas.openxmlformats.org/officeDocument/2006/relationships/tags" Target="../tags/tag50.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2.xml"/><Relationship Id="rId1" Type="http://schemas.openxmlformats.org/officeDocument/2006/relationships/tags" Target="../tags/tag51.xml"/><Relationship Id="rId4" Type="http://schemas.openxmlformats.org/officeDocument/2006/relationships/chart" Target="../charts/char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5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5.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53.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chart" Target="../charts/chart9.xml"/><Relationship Id="rId4" Type="http://schemas.openxmlformats.org/officeDocument/2006/relationships/chart" Target="../charts/chart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55.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56.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5.xml"/><Relationship Id="rId1" Type="http://schemas.openxmlformats.org/officeDocument/2006/relationships/tags" Target="../tags/tag5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2.xml"/><Relationship Id="rId1" Type="http://schemas.openxmlformats.org/officeDocument/2006/relationships/tags" Target="../tags/tag5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59.xm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chart" Target="../charts/chart10.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tags" Target="../tags/tag61.xml"/><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3.xml"/><Relationship Id="rId1" Type="http://schemas.openxmlformats.org/officeDocument/2006/relationships/tags" Target="../tags/tag62.xml"/><Relationship Id="rId5" Type="http://schemas.microsoft.com/office/2007/relationships/hdphoto" Target="../media/hdphoto1.wdp"/><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7.xml"/><Relationship Id="rId1" Type="http://schemas.openxmlformats.org/officeDocument/2006/relationships/tags" Target="../tags/tag36.xml"/><Relationship Id="rId6" Type="http://schemas.openxmlformats.org/officeDocument/2006/relationships/image" Target="../media/image9.png"/><Relationship Id="rId5" Type="http://schemas.openxmlformats.org/officeDocument/2006/relationships/chart" Target="../charts/char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63.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93.xml"/><Relationship Id="rId1" Type="http://schemas.openxmlformats.org/officeDocument/2006/relationships/tags" Target="../tags/tag64.xml"/><Relationship Id="rId5" Type="http://schemas.microsoft.com/office/2007/relationships/hdphoto" Target="../media/hdphoto2.wdp"/><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tags" Target="../tags/tag65.xml"/><Relationship Id="rId5" Type="http://schemas.openxmlformats.org/officeDocument/2006/relationships/image" Target="../media/image33.png"/><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1.xml"/><Relationship Id="rId1" Type="http://schemas.openxmlformats.org/officeDocument/2006/relationships/tags" Target="../tags/tag66.xml"/><Relationship Id="rId4" Type="http://schemas.openxmlformats.org/officeDocument/2006/relationships/image" Target="../media/image34.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0.xml"/><Relationship Id="rId1" Type="http://schemas.openxmlformats.org/officeDocument/2006/relationships/tags" Target="../tags/tag6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7.xml"/><Relationship Id="rId1" Type="http://schemas.openxmlformats.org/officeDocument/2006/relationships/tags" Target="../tags/tag37.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3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3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ags" Target="../tags/tag40.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6.xml"/><Relationship Id="rId1" Type="http://schemas.openxmlformats.org/officeDocument/2006/relationships/tags" Target="../tags/tag4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tags" Target="../tags/tag42.xml"/><Relationship Id="rId5" Type="http://schemas.openxmlformats.org/officeDocument/2006/relationships/chart" Target="../charts/chart3.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1"/>
            <a:ext cx="12192000" cy="6858001"/>
          </a:xfrm>
          <a:prstGeom prst="rect">
            <a:avLst/>
          </a:prstGeom>
        </p:spPr>
      </p:pic>
      <p:grpSp>
        <p:nvGrpSpPr>
          <p:cNvPr id="8" name="Group 7">
            <a:extLst>
              <a:ext uri="{FF2B5EF4-FFF2-40B4-BE49-F238E27FC236}">
                <a16:creationId xmlns:a16="http://schemas.microsoft.com/office/drawing/2014/main" id="{0B619BF9-6AA6-414C-A283-49148C611C37}"/>
              </a:ext>
            </a:extLst>
          </p:cNvPr>
          <p:cNvGrpSpPr/>
          <p:nvPr/>
        </p:nvGrpSpPr>
        <p:grpSpPr>
          <a:xfrm>
            <a:off x="578661" y="543431"/>
            <a:ext cx="5691510" cy="3456968"/>
            <a:chOff x="578661" y="543431"/>
            <a:chExt cx="5691510" cy="3456968"/>
          </a:xfrm>
        </p:grpSpPr>
        <p:sp>
          <p:nvSpPr>
            <p:cNvPr id="25" name="Text Placeholder 3"/>
            <p:cNvSpPr txBox="1">
              <a:spLocks/>
            </p:cNvSpPr>
            <p:nvPr/>
          </p:nvSpPr>
          <p:spPr bwMode="white">
            <a:xfrm>
              <a:off x="898067" y="1528267"/>
              <a:ext cx="5372104" cy="2130456"/>
            </a:xfrm>
            <a:prstGeom prst="rect">
              <a:avLst/>
            </a:prstGeom>
            <a:solidFill>
              <a:srgbClr val="005598"/>
            </a:solidFill>
          </p:spPr>
          <p:txBody>
            <a:bodyPr wrap="square" lIns="253556" tIns="253556" rIns="253556" bIns="253556" anchor="t" anchorCtr="0">
              <a:spAutoFit/>
            </a:bodyPr>
            <a:lstStyle>
              <a:lvl1pPr marL="0" indent="0" algn="l" defTabSz="914400" rtl="0" eaLnBrk="1" latinLnBrk="0" hangingPunct="1">
                <a:lnSpc>
                  <a:spcPct val="100000"/>
                </a:lnSpc>
                <a:spcBef>
                  <a:spcPts val="0"/>
                </a:spcBef>
                <a:spcAft>
                  <a:spcPts val="0"/>
                </a:spcAft>
                <a:buFont typeface="Arial" pitchFamily="34" charset="0"/>
                <a:buNone/>
                <a:defRPr sz="3500" b="1" kern="1200">
                  <a:solidFill>
                    <a:schemeClr val="bg1"/>
                  </a:solidFill>
                  <a:latin typeface="Arial Narrow"/>
                  <a:ea typeface="+mn-ea"/>
                  <a:cs typeface="Arial Narrow"/>
                </a:defRPr>
              </a:lvl1pPr>
              <a:lvl2pPr marL="0" indent="0" algn="l" defTabSz="914400" rtl="0" eaLnBrk="1" latinLnBrk="0" hangingPunct="1">
                <a:lnSpc>
                  <a:spcPct val="100000"/>
                </a:lnSpc>
                <a:spcBef>
                  <a:spcPts val="300"/>
                </a:spcBef>
                <a:spcAft>
                  <a:spcPts val="0"/>
                </a:spcAft>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ts val="4461"/>
                </a:lnSpc>
                <a:spcAft>
                  <a:spcPts val="1409"/>
                </a:spcAft>
              </a:pPr>
              <a:r>
                <a:rPr lang="en-US" sz="4226" kern="800" cap="all"/>
                <a:t>Uncharted waters</a:t>
              </a:r>
            </a:p>
            <a:p>
              <a:pPr>
                <a:spcAft>
                  <a:spcPts val="1409"/>
                </a:spcAft>
              </a:pPr>
              <a:r>
                <a:rPr lang="en-US" sz="2800" kern="800"/>
                <a:t>Navigating Stock Market Volatility </a:t>
              </a:r>
              <a:br>
                <a:rPr lang="en-US" sz="2800" kern="800"/>
              </a:br>
              <a:r>
                <a:rPr lang="en-US" sz="2800" kern="800"/>
                <a:t>in a Coronavirus World</a:t>
              </a:r>
            </a:p>
          </p:txBody>
        </p:sp>
        <p:sp>
          <p:nvSpPr>
            <p:cNvPr id="26" name="L-Shape 25"/>
            <p:cNvSpPr>
              <a:spLocks noChangeAspect="1"/>
            </p:cNvSpPr>
            <p:nvPr/>
          </p:nvSpPr>
          <p:spPr>
            <a:xfrm rot="10800000">
              <a:off x="578661" y="3662009"/>
              <a:ext cx="317930" cy="338390"/>
            </a:xfrm>
            <a:prstGeom prst="corner">
              <a:avLst>
                <a:gd name="adj1" fmla="val 35931"/>
                <a:gd name="adj2" fmla="val 34848"/>
              </a:avLst>
            </a:prstGeom>
            <a:solidFill>
              <a:srgbClr val="00559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5"/>
            </a:p>
          </p:txBody>
        </p:sp>
        <p:pic>
          <p:nvPicPr>
            <p:cNvPr id="5" name="Picture 4">
              <a:extLst>
                <a:ext uri="{FF2B5EF4-FFF2-40B4-BE49-F238E27FC236}">
                  <a16:creationId xmlns:a16="http://schemas.microsoft.com/office/drawing/2014/main" id="{FDDE8423-365E-40F5-AFDB-3256A68265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661" y="543431"/>
              <a:ext cx="2707526" cy="997594"/>
            </a:xfrm>
            <a:prstGeom prst="rect">
              <a:avLst/>
            </a:prstGeom>
            <a:solidFill>
              <a:schemeClr val="accent2"/>
            </a:solidFill>
          </p:spPr>
        </p:pic>
      </p:grpSp>
      <p:sp>
        <p:nvSpPr>
          <p:cNvPr id="10" name="Text Box 6">
            <a:extLst>
              <a:ext uri="{FF2B5EF4-FFF2-40B4-BE49-F238E27FC236}">
                <a16:creationId xmlns:a16="http://schemas.microsoft.com/office/drawing/2014/main" id="{C7EADD47-6572-4C27-8C40-571E067A9566}"/>
              </a:ext>
            </a:extLst>
          </p:cNvPr>
          <p:cNvSpPr txBox="1">
            <a:spLocks noChangeArrowheads="1"/>
          </p:cNvSpPr>
          <p:nvPr/>
        </p:nvSpPr>
        <p:spPr bwMode="gray">
          <a:xfrm>
            <a:off x="8575040" y="6323410"/>
            <a:ext cx="3078086" cy="246221"/>
          </a:xfrm>
          <a:prstGeom prst="rect">
            <a:avLst/>
          </a:prstGeom>
          <a:noFill/>
          <a:ln w="6350">
            <a:solidFill>
              <a:schemeClr val="bg1"/>
            </a:solidFill>
            <a:miter lim="800000"/>
            <a:headEnd/>
            <a:tailEnd/>
          </a:ln>
          <a:effectLst/>
        </p:spPr>
        <p:txBody>
          <a:bodyPr wrap="none" lIns="91440" tIns="45720" rIns="91440" bIns="45720" anchor="ctr" anchorCtr="0">
            <a:spAutoFit/>
          </a:bodyPr>
          <a:lstStyle>
            <a:lvl1pPr marL="115888" indent="-115888" eaLnBrk="0" hangingPunct="0">
              <a:defRPr sz="1600" b="1">
                <a:solidFill>
                  <a:schemeClr val="tx1"/>
                </a:solidFill>
                <a:latin typeface="Arial" charset="0"/>
                <a:ea typeface="ＭＳ Ｐゴシック" charset="0"/>
                <a:cs typeface="Geneva" charset="0"/>
              </a:defRPr>
            </a:lvl1pPr>
            <a:lvl2pPr marL="37931725" indent="-37474525" eaLnBrk="0" hangingPunct="0">
              <a:defRPr sz="1600" b="1">
                <a:solidFill>
                  <a:schemeClr val="tx1"/>
                </a:solidFill>
                <a:latin typeface="Arial" charset="0"/>
                <a:ea typeface="Geneva" charset="0"/>
                <a:cs typeface="Geneva" charset="0"/>
              </a:defRPr>
            </a:lvl2pPr>
            <a:lvl3pPr eaLnBrk="0" hangingPunct="0">
              <a:defRPr sz="1600" b="1">
                <a:solidFill>
                  <a:schemeClr val="tx1"/>
                </a:solidFill>
                <a:latin typeface="Arial" charset="0"/>
                <a:ea typeface="Geneva" charset="0"/>
                <a:cs typeface="Geneva" charset="0"/>
              </a:defRPr>
            </a:lvl3pPr>
            <a:lvl4pPr eaLnBrk="0" hangingPunct="0">
              <a:defRPr sz="1600" b="1">
                <a:solidFill>
                  <a:schemeClr val="tx1"/>
                </a:solidFill>
                <a:latin typeface="Arial" charset="0"/>
                <a:ea typeface="Geneva" charset="0"/>
                <a:cs typeface="Geneva" charset="0"/>
              </a:defRPr>
            </a:lvl4pPr>
            <a:lvl5pPr eaLnBrk="0" hangingPunct="0">
              <a:defRPr sz="1600" b="1">
                <a:solidFill>
                  <a:schemeClr val="tx1"/>
                </a:solidFill>
                <a:latin typeface="Arial" charset="0"/>
                <a:ea typeface="Geneva" charset="0"/>
                <a:cs typeface="Geneva" charset="0"/>
              </a:defRPr>
            </a:lvl5pPr>
            <a:lvl6pPr marL="457200" eaLnBrk="0" fontAlgn="base" hangingPunct="0">
              <a:spcBef>
                <a:spcPct val="0"/>
              </a:spcBef>
              <a:spcAft>
                <a:spcPct val="0"/>
              </a:spcAft>
              <a:defRPr sz="1600" b="1">
                <a:solidFill>
                  <a:schemeClr val="tx1"/>
                </a:solidFill>
                <a:latin typeface="Arial" charset="0"/>
                <a:ea typeface="Geneva" charset="0"/>
                <a:cs typeface="Geneva" charset="0"/>
              </a:defRPr>
            </a:lvl6pPr>
            <a:lvl7pPr marL="914400" eaLnBrk="0" fontAlgn="base" hangingPunct="0">
              <a:spcBef>
                <a:spcPct val="0"/>
              </a:spcBef>
              <a:spcAft>
                <a:spcPct val="0"/>
              </a:spcAft>
              <a:defRPr sz="1600" b="1">
                <a:solidFill>
                  <a:schemeClr val="tx1"/>
                </a:solidFill>
                <a:latin typeface="Arial" charset="0"/>
                <a:ea typeface="Geneva" charset="0"/>
                <a:cs typeface="Geneva" charset="0"/>
              </a:defRPr>
            </a:lvl7pPr>
            <a:lvl8pPr marL="1371600" eaLnBrk="0" fontAlgn="base" hangingPunct="0">
              <a:spcBef>
                <a:spcPct val="0"/>
              </a:spcBef>
              <a:spcAft>
                <a:spcPct val="0"/>
              </a:spcAft>
              <a:defRPr sz="1600" b="1">
                <a:solidFill>
                  <a:schemeClr val="tx1"/>
                </a:solidFill>
                <a:latin typeface="Arial" charset="0"/>
                <a:ea typeface="Geneva" charset="0"/>
                <a:cs typeface="Geneva" charset="0"/>
              </a:defRPr>
            </a:lvl8pPr>
            <a:lvl9pPr marL="1828800" eaLnBrk="0" fontAlgn="base" hangingPunct="0">
              <a:spcBef>
                <a:spcPct val="0"/>
              </a:spcBef>
              <a:spcAft>
                <a:spcPct val="0"/>
              </a:spcAft>
              <a:defRPr sz="1600" b="1">
                <a:solidFill>
                  <a:schemeClr val="tx1"/>
                </a:solidFill>
                <a:latin typeface="Arial" charset="0"/>
                <a:ea typeface="Geneva" charset="0"/>
                <a:cs typeface="Geneva" charset="0"/>
              </a:defRPr>
            </a:lvl9pPr>
          </a:lstStyle>
          <a:p>
            <a:pPr algn="ctr">
              <a:defRPr/>
            </a:pPr>
            <a:r>
              <a:rPr lang="en-US" sz="1000">
                <a:solidFill>
                  <a:schemeClr val="bg1"/>
                </a:solidFill>
                <a:latin typeface="Arial Narrow" charset="0"/>
              </a:rPr>
              <a:t>Not FDIC Insured  •  May Lose Value  •</a:t>
            </a:r>
            <a:r>
              <a:rPr lang="en-US" sz="1000" baseline="-6000">
                <a:solidFill>
                  <a:schemeClr val="bg1"/>
                </a:solidFill>
                <a:latin typeface="Arial Narrow" charset="0"/>
              </a:rPr>
              <a:t>  </a:t>
            </a:r>
            <a:r>
              <a:rPr lang="en-US" sz="1000">
                <a:solidFill>
                  <a:schemeClr val="bg1"/>
                </a:solidFill>
                <a:latin typeface="Arial Narrow" charset="0"/>
              </a:rPr>
              <a:t>No Bank Guarantee</a:t>
            </a:r>
            <a:endParaRPr lang="en-US" sz="1000" baseline="-6000">
              <a:solidFill>
                <a:schemeClr val="bg1"/>
              </a:solidFill>
              <a:latin typeface="Arial Narrow" charset="0"/>
            </a:endParaRPr>
          </a:p>
        </p:txBody>
      </p:sp>
    </p:spTree>
    <p:custDataLst>
      <p:tags r:id="rId1"/>
    </p:custDataLst>
    <p:extLst>
      <p:ext uri="{BB962C8B-B14F-4D97-AF65-F5344CB8AC3E}">
        <p14:creationId xmlns:p14="http://schemas.microsoft.com/office/powerpoint/2010/main" val="3955517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7CE4F86-E61B-47F4-B983-F2C8ED122460}"/>
              </a:ext>
            </a:extLst>
          </p:cNvPr>
          <p:cNvGrpSpPr/>
          <p:nvPr/>
        </p:nvGrpSpPr>
        <p:grpSpPr>
          <a:xfrm>
            <a:off x="3547947" y="2384818"/>
            <a:ext cx="5096106" cy="2088364"/>
            <a:chOff x="2739781" y="2384788"/>
            <a:chExt cx="5096106" cy="2088364"/>
          </a:xfrm>
        </p:grpSpPr>
        <p:grpSp>
          <p:nvGrpSpPr>
            <p:cNvPr id="9" name="Group 8"/>
            <p:cNvGrpSpPr/>
            <p:nvPr/>
          </p:nvGrpSpPr>
          <p:grpSpPr>
            <a:xfrm>
              <a:off x="3057712" y="2384788"/>
              <a:ext cx="4778175" cy="1749974"/>
              <a:chOff x="906396" y="3720374"/>
              <a:chExt cx="4272261" cy="1620252"/>
            </a:xfrm>
          </p:grpSpPr>
          <p:sp>
            <p:nvSpPr>
              <p:cNvPr id="11" name="Rectangle 10"/>
              <p:cNvSpPr/>
              <p:nvPr/>
            </p:nvSpPr>
            <p:spPr>
              <a:xfrm>
                <a:off x="1175325" y="3899958"/>
                <a:ext cx="3741088" cy="12253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lang="en-US" sz="4000" b="1" spc="-20">
                    <a:solidFill>
                      <a:srgbClr val="FFFFFF"/>
                    </a:solidFill>
                    <a:latin typeface="Arial" panose="020B0604020202020204" pitchFamily="34" charset="0"/>
                    <a:cs typeface="Arial" panose="020B0604020202020204" pitchFamily="34" charset="0"/>
                  </a:rPr>
                  <a:t>What’s Going on </a:t>
                </a:r>
                <a:br>
                  <a:rPr lang="en-US" sz="4000" b="1" spc="-20">
                    <a:solidFill>
                      <a:srgbClr val="FFFFFF"/>
                    </a:solidFill>
                    <a:latin typeface="Arial" panose="020B0604020202020204" pitchFamily="34" charset="0"/>
                    <a:cs typeface="Arial" panose="020B0604020202020204" pitchFamily="34" charset="0"/>
                  </a:rPr>
                </a:br>
                <a:r>
                  <a:rPr lang="en-US" sz="4000" b="1" spc="-20">
                    <a:solidFill>
                      <a:srgbClr val="FFFFFF"/>
                    </a:solidFill>
                    <a:latin typeface="Arial" panose="020B0604020202020204" pitchFamily="34" charset="0"/>
                    <a:cs typeface="Arial" panose="020B0604020202020204" pitchFamily="34" charset="0"/>
                  </a:rPr>
                  <a:t>in Our Heads</a:t>
                </a:r>
                <a:endParaRPr kumimoji="0" lang="en-US" sz="4000" b="1"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2" name="Rectangle 11"/>
              <p:cNvSpPr/>
              <p:nvPr/>
            </p:nvSpPr>
            <p:spPr>
              <a:xfrm>
                <a:off x="906396" y="3720374"/>
                <a:ext cx="4272261" cy="1620252"/>
              </a:xfrm>
              <a:prstGeom prst="rect">
                <a:avLst/>
              </a:prstGeom>
              <a:noFill/>
              <a:ln w="158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8" name="L-Shape 7">
              <a:extLst>
                <a:ext uri="{FF2B5EF4-FFF2-40B4-BE49-F238E27FC236}">
                  <a16:creationId xmlns:a16="http://schemas.microsoft.com/office/drawing/2014/main" id="{7A8A47DE-1624-4165-9F90-E131C60CDF30}"/>
                </a:ext>
              </a:extLst>
            </p:cNvPr>
            <p:cNvSpPr>
              <a:spLocks noChangeAspect="1"/>
            </p:cNvSpPr>
            <p:nvPr/>
          </p:nvSpPr>
          <p:spPr>
            <a:xfrm rot="10800000">
              <a:off x="2739781" y="4134762"/>
              <a:ext cx="317930" cy="338390"/>
            </a:xfrm>
            <a:prstGeom prst="corner">
              <a:avLst>
                <a:gd name="adj1" fmla="val 35931"/>
                <a:gd name="adj2" fmla="val 3484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5"/>
            </a:p>
          </p:txBody>
        </p:sp>
      </p:grpSp>
      <p:sp>
        <p:nvSpPr>
          <p:cNvPr id="10" name="Slide Number Placeholder 2">
            <a:extLst>
              <a:ext uri="{FF2B5EF4-FFF2-40B4-BE49-F238E27FC236}">
                <a16:creationId xmlns:a16="http://schemas.microsoft.com/office/drawing/2014/main" id="{79A83F9E-C9EB-4A1F-89CA-722EFD02724E}"/>
              </a:ext>
            </a:extLst>
          </p:cNvPr>
          <p:cNvSpPr txBox="1">
            <a:spLocks/>
          </p:cNvSpPr>
          <p:nvPr/>
        </p:nvSpPr>
        <p:spPr>
          <a:xfrm>
            <a:off x="11369588" y="6537325"/>
            <a:ext cx="365220" cy="1841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26" fontAlgn="base">
              <a:spcBef>
                <a:spcPct val="0"/>
              </a:spcBef>
              <a:spcAft>
                <a:spcPct val="0"/>
              </a:spcAft>
              <a:defRPr/>
            </a:pPr>
            <a:fld id="{0227FC47-813F-7F4A-9631-E57E4DCCCDF8}" type="slidenum">
              <a:rPr lang="en-GB" sz="1000" smtClean="0">
                <a:solidFill>
                  <a:schemeClr val="bg1"/>
                </a:solidFill>
                <a:latin typeface="Arial" panose="020B0604020202020204" pitchFamily="34" charset="0"/>
                <a:cs typeface="Arial" panose="020B0604020202020204" pitchFamily="34" charset="0"/>
              </a:rPr>
              <a:pPr algn="r" defTabSz="914126" fontAlgn="base">
                <a:spcBef>
                  <a:spcPct val="0"/>
                </a:spcBef>
                <a:spcAft>
                  <a:spcPct val="0"/>
                </a:spcAft>
                <a:defRPr/>
              </a:pPr>
              <a:t>10</a:t>
            </a:fld>
            <a:endParaRPr lang="en-GB" sz="100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388930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rontal cortex"/>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426892" y="1072986"/>
            <a:ext cx="2409843" cy="2019314"/>
          </a:xfrm>
          <a:prstGeom prst="rect">
            <a:avLst/>
          </a:prstGeom>
        </p:spPr>
      </p:pic>
      <p:pic>
        <p:nvPicPr>
          <p:cNvPr id="3" name="profile"/>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707589" y="731521"/>
            <a:ext cx="4776822" cy="5796005"/>
          </a:xfrm>
          <a:prstGeom prst="rect">
            <a:avLst/>
          </a:prstGeom>
        </p:spPr>
      </p:pic>
      <p:pic>
        <p:nvPicPr>
          <p:cNvPr id="4" name="amygdala"/>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20369330">
            <a:off x="5911903" y="3133832"/>
            <a:ext cx="731520" cy="487255"/>
          </a:xfrm>
          <a:prstGeom prst="rect">
            <a:avLst/>
          </a:prstGeom>
        </p:spPr>
      </p:pic>
      <p:sp>
        <p:nvSpPr>
          <p:cNvPr id="5" name="Slide Number Placeholder 2">
            <a:extLst>
              <a:ext uri="{FF2B5EF4-FFF2-40B4-BE49-F238E27FC236}">
                <a16:creationId xmlns:a16="http://schemas.microsoft.com/office/drawing/2014/main" id="{426C12F1-19CB-438A-9C8C-0E88F6E04C0D}"/>
              </a:ext>
            </a:extLst>
          </p:cNvPr>
          <p:cNvSpPr>
            <a:spLocks noGrp="1"/>
          </p:cNvSpPr>
          <p:nvPr>
            <p:ph type="sldNum" sz="quarter" idx="4"/>
          </p:nvPr>
        </p:nvSpPr>
        <p:spPr>
          <a:xfrm>
            <a:off x="11369588" y="6537325"/>
            <a:ext cx="365220" cy="184150"/>
          </a:xfrm>
        </p:spPr>
        <p:txBody>
          <a:bodyPr/>
          <a:lstStyle/>
          <a:p>
            <a:pPr defTabSz="914126" fontAlgn="base">
              <a:spcBef>
                <a:spcPct val="0"/>
              </a:spcBef>
              <a:spcAft>
                <a:spcPct val="0"/>
              </a:spcAft>
              <a:defRPr/>
            </a:pPr>
            <a:fld id="{0227FC47-813F-7F4A-9631-E57E4DCCCDF8}" type="slidenum">
              <a:rPr lang="en-GB"/>
              <a:pPr defTabSz="914126" fontAlgn="base">
                <a:spcBef>
                  <a:spcPct val="0"/>
                </a:spcBef>
                <a:spcAft>
                  <a:spcPct val="0"/>
                </a:spcAft>
                <a:defRPr/>
              </a:pPr>
              <a:t>11</a:t>
            </a:fld>
            <a:endParaRPr lang="en-GB"/>
          </a:p>
        </p:txBody>
      </p:sp>
    </p:spTree>
    <p:custDataLst>
      <p:tags r:id="rId1"/>
    </p:custDataLst>
    <p:extLst>
      <p:ext uri="{BB962C8B-B14F-4D97-AF65-F5344CB8AC3E}">
        <p14:creationId xmlns:p14="http://schemas.microsoft.com/office/powerpoint/2010/main" val="3208664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53" presetClass="entr" presetSubtype="16" fill="hold" nodeType="withEffect">
                                  <p:stCondLst>
                                    <p:cond delay="200"/>
                                  </p:stCondLst>
                                  <p:childTnLst>
                                    <p:set>
                                      <p:cBhvr>
                                        <p:cTn id="12" dur="1" fill="hold">
                                          <p:stCondLst>
                                            <p:cond delay="0"/>
                                          </p:stCondLst>
                                        </p:cTn>
                                        <p:tgtEl>
                                          <p:spTgt spid="4"/>
                                        </p:tgtEl>
                                        <p:attrNameLst>
                                          <p:attrName>style.visibility</p:attrName>
                                        </p:attrNameLst>
                                      </p:cBhvr>
                                      <p:to>
                                        <p:strVal val="visible"/>
                                      </p:to>
                                    </p:set>
                                    <p:anim calcmode="lin" valueType="num">
                                      <p:cBhvr>
                                        <p:cTn id="13" dur="250" fill="hold"/>
                                        <p:tgtEl>
                                          <p:spTgt spid="4"/>
                                        </p:tgtEl>
                                        <p:attrNameLst>
                                          <p:attrName>ppt_w</p:attrName>
                                        </p:attrNameLst>
                                      </p:cBhvr>
                                      <p:tavLst>
                                        <p:tav tm="0">
                                          <p:val>
                                            <p:fltVal val="0"/>
                                          </p:val>
                                        </p:tav>
                                        <p:tav tm="100000">
                                          <p:val>
                                            <p:strVal val="#ppt_w"/>
                                          </p:val>
                                        </p:tav>
                                      </p:tavLst>
                                    </p:anim>
                                    <p:anim calcmode="lin" valueType="num">
                                      <p:cBhvr>
                                        <p:cTn id="14" dur="250" fill="hold"/>
                                        <p:tgtEl>
                                          <p:spTgt spid="4"/>
                                        </p:tgtEl>
                                        <p:attrNameLst>
                                          <p:attrName>ppt_h</p:attrName>
                                        </p:attrNameLst>
                                      </p:cBhvr>
                                      <p:tavLst>
                                        <p:tav tm="0">
                                          <p:val>
                                            <p:fltVal val="0"/>
                                          </p:val>
                                        </p:tav>
                                        <p:tav tm="100000">
                                          <p:val>
                                            <p:strVal val="#ppt_h"/>
                                          </p:val>
                                        </p:tav>
                                      </p:tavLst>
                                    </p:anim>
                                    <p:animEffect transition="in" filter="fade">
                                      <p:cBhvr>
                                        <p:cTn id="15" dur="250"/>
                                        <p:tgtEl>
                                          <p:spTgt spid="4"/>
                                        </p:tgtEl>
                                      </p:cBhvr>
                                    </p:animEffect>
                                  </p:childTnLst>
                                </p:cTn>
                              </p:par>
                            </p:childTnLst>
                          </p:cTn>
                        </p:par>
                        <p:par>
                          <p:cTn id="16" fill="hold">
                            <p:stCondLst>
                              <p:cond delay="450"/>
                            </p:stCondLst>
                            <p:childTnLst>
                              <p:par>
                                <p:cTn id="17" presetID="32" presetClass="emph" presetSubtype="0" fill="hold" nodeType="afterEffect">
                                  <p:stCondLst>
                                    <p:cond delay="0"/>
                                  </p:stCondLst>
                                  <p:childTnLst>
                                    <p:animRot by="120000">
                                      <p:cBhvr>
                                        <p:cTn id="18" dur="50" fill="hold">
                                          <p:stCondLst>
                                            <p:cond delay="0"/>
                                          </p:stCondLst>
                                        </p:cTn>
                                        <p:tgtEl>
                                          <p:spTgt spid="4"/>
                                        </p:tgtEl>
                                        <p:attrNameLst>
                                          <p:attrName>r</p:attrName>
                                        </p:attrNameLst>
                                      </p:cBhvr>
                                    </p:animRot>
                                    <p:animRot by="-240000">
                                      <p:cBhvr>
                                        <p:cTn id="19" dur="100" fill="hold">
                                          <p:stCondLst>
                                            <p:cond delay="100"/>
                                          </p:stCondLst>
                                        </p:cTn>
                                        <p:tgtEl>
                                          <p:spTgt spid="4"/>
                                        </p:tgtEl>
                                        <p:attrNameLst>
                                          <p:attrName>r</p:attrName>
                                        </p:attrNameLst>
                                      </p:cBhvr>
                                    </p:animRot>
                                    <p:animRot by="240000">
                                      <p:cBhvr>
                                        <p:cTn id="20" dur="100" fill="hold">
                                          <p:stCondLst>
                                            <p:cond delay="200"/>
                                          </p:stCondLst>
                                        </p:cTn>
                                        <p:tgtEl>
                                          <p:spTgt spid="4"/>
                                        </p:tgtEl>
                                        <p:attrNameLst>
                                          <p:attrName>r</p:attrName>
                                        </p:attrNameLst>
                                      </p:cBhvr>
                                    </p:animRot>
                                    <p:animRot by="-240000">
                                      <p:cBhvr>
                                        <p:cTn id="21" dur="100" fill="hold">
                                          <p:stCondLst>
                                            <p:cond delay="300"/>
                                          </p:stCondLst>
                                        </p:cTn>
                                        <p:tgtEl>
                                          <p:spTgt spid="4"/>
                                        </p:tgtEl>
                                        <p:attrNameLst>
                                          <p:attrName>r</p:attrName>
                                        </p:attrNameLst>
                                      </p:cBhvr>
                                    </p:animRot>
                                    <p:animRot by="120000">
                                      <p:cBhvr>
                                        <p:cTn id="22" dur="100" fill="hold">
                                          <p:stCondLst>
                                            <p:cond delay="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707589" y="731521"/>
            <a:ext cx="4776822" cy="5796005"/>
            <a:chOff x="2183589" y="731520"/>
            <a:chExt cx="4776822" cy="5796005"/>
          </a:xfrm>
        </p:grpSpPr>
        <p:pic>
          <p:nvPicPr>
            <p:cNvPr id="3" name="profile"/>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183589" y="731520"/>
              <a:ext cx="4776822" cy="5796005"/>
            </a:xfrm>
            <a:prstGeom prst="rect">
              <a:avLst/>
            </a:prstGeom>
          </p:spPr>
        </p:pic>
        <p:pic>
          <p:nvPicPr>
            <p:cNvPr id="4" name="amygdala"/>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20369330">
              <a:off x="4387903" y="3133831"/>
              <a:ext cx="731520" cy="487255"/>
            </a:xfrm>
            <a:prstGeom prst="rect">
              <a:avLst/>
            </a:prstGeom>
          </p:spPr>
        </p:pic>
      </p:grpSp>
      <p:pic>
        <p:nvPicPr>
          <p:cNvPr id="5" name="sabertooth tige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823310" y="1737360"/>
            <a:ext cx="2430580" cy="4114800"/>
          </a:xfrm>
          <a:prstGeom prst="rect">
            <a:avLst/>
          </a:prstGeom>
        </p:spPr>
      </p:pic>
      <p:pic>
        <p:nvPicPr>
          <p:cNvPr id="6" name="cave man"/>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644641" y="1280160"/>
            <a:ext cx="2879461" cy="4572000"/>
          </a:xfrm>
          <a:prstGeom prst="rect">
            <a:avLst/>
          </a:prstGeom>
        </p:spPr>
      </p:pic>
      <p:sp>
        <p:nvSpPr>
          <p:cNvPr id="7" name="blue box 1"/>
          <p:cNvSpPr/>
          <p:nvPr/>
        </p:nvSpPr>
        <p:spPr>
          <a:xfrm>
            <a:off x="1981200" y="640080"/>
            <a:ext cx="7772400" cy="5943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9" name="fight or flight"/>
          <p:cNvSpPr txBox="1"/>
          <p:nvPr/>
        </p:nvSpPr>
        <p:spPr>
          <a:xfrm>
            <a:off x="1524000" y="731521"/>
            <a:ext cx="9144000" cy="492443"/>
          </a:xfrm>
          <a:prstGeom prst="rect">
            <a:avLst/>
          </a:prstGeom>
          <a:noFill/>
        </p:spPr>
        <p:txBody>
          <a:bodyPr wrap="square" lIns="0" tIns="0" rIns="0" bIns="0" rtlCol="0">
            <a:spAutoFit/>
          </a:bodyPr>
          <a:lstStyle/>
          <a:p>
            <a:pPr algn="ctr">
              <a:tabLst>
                <a:tab pos="5827713" algn="l"/>
              </a:tabLst>
            </a:pPr>
            <a:r>
              <a:rPr lang="en-US" sz="3200" b="1">
                <a:solidFill>
                  <a:srgbClr val="FFFFFF"/>
                </a:solidFill>
                <a:latin typeface="Arial" panose="020B0604020202020204" pitchFamily="34" charset="0"/>
                <a:cs typeface="Arial" panose="020B0604020202020204" pitchFamily="34" charset="0"/>
              </a:rPr>
              <a:t>Fight or Flight</a:t>
            </a:r>
          </a:p>
        </p:txBody>
      </p:sp>
      <p:pic>
        <p:nvPicPr>
          <p:cNvPr id="10" name="businessman"/>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533233" y="1280160"/>
            <a:ext cx="2990869" cy="4572000"/>
          </a:xfrm>
          <a:prstGeom prst="rect">
            <a:avLst/>
          </a:prstGeom>
        </p:spPr>
      </p:pic>
      <p:grpSp>
        <p:nvGrpSpPr>
          <p:cNvPr id="13" name="Group 12"/>
          <p:cNvGrpSpPr/>
          <p:nvPr/>
        </p:nvGrpSpPr>
        <p:grpSpPr>
          <a:xfrm>
            <a:off x="1981200" y="2378778"/>
            <a:ext cx="4114800" cy="2459236"/>
            <a:chOff x="457200" y="2378778"/>
            <a:chExt cx="4114800" cy="2459236"/>
          </a:xfrm>
        </p:grpSpPr>
        <p:pic>
          <p:nvPicPr>
            <p:cNvPr id="12" name="Picture 11"/>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457200" y="2378778"/>
              <a:ext cx="4114800" cy="2459236"/>
            </a:xfrm>
            <a:prstGeom prst="rect">
              <a:avLst/>
            </a:prstGeom>
          </p:spPr>
        </p:pic>
        <p:pic>
          <p:nvPicPr>
            <p:cNvPr id="8" name="down market"/>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457200" y="2378779"/>
              <a:ext cx="4114800" cy="2459235"/>
            </a:xfrm>
            <a:prstGeom prst="rect">
              <a:avLst/>
            </a:prstGeom>
          </p:spPr>
        </p:pic>
      </p:grpSp>
      <p:sp>
        <p:nvSpPr>
          <p:cNvPr id="14" name="Slide Number Placeholder 2">
            <a:extLst>
              <a:ext uri="{FF2B5EF4-FFF2-40B4-BE49-F238E27FC236}">
                <a16:creationId xmlns:a16="http://schemas.microsoft.com/office/drawing/2014/main" id="{0310A177-0E36-4488-97A4-03B5F82CD383}"/>
              </a:ext>
            </a:extLst>
          </p:cNvPr>
          <p:cNvSpPr>
            <a:spLocks noGrp="1"/>
          </p:cNvSpPr>
          <p:nvPr>
            <p:ph type="sldNum" sz="quarter" idx="4"/>
          </p:nvPr>
        </p:nvSpPr>
        <p:spPr>
          <a:xfrm>
            <a:off x="11369588" y="6537325"/>
            <a:ext cx="365220" cy="184150"/>
          </a:xfrm>
        </p:spPr>
        <p:txBody>
          <a:bodyPr/>
          <a:lstStyle/>
          <a:p>
            <a:pPr defTabSz="914126" fontAlgn="base">
              <a:spcBef>
                <a:spcPct val="0"/>
              </a:spcBef>
              <a:spcAft>
                <a:spcPct val="0"/>
              </a:spcAft>
              <a:defRPr/>
            </a:pPr>
            <a:fld id="{0227FC47-813F-7F4A-9631-E57E4DCCCDF8}" type="slidenum">
              <a:rPr lang="en-GB"/>
              <a:pPr defTabSz="914126" fontAlgn="base">
                <a:spcBef>
                  <a:spcPct val="0"/>
                </a:spcBef>
                <a:spcAft>
                  <a:spcPct val="0"/>
                </a:spcAft>
                <a:defRPr/>
              </a:pPr>
              <a:t>12</a:t>
            </a:fld>
            <a:endParaRPr lang="en-GB"/>
          </a:p>
        </p:txBody>
      </p:sp>
    </p:spTree>
    <p:custDataLst>
      <p:tags r:id="rId1"/>
    </p:custDataLst>
    <p:extLst>
      <p:ext uri="{BB962C8B-B14F-4D97-AF65-F5344CB8AC3E}">
        <p14:creationId xmlns:p14="http://schemas.microsoft.com/office/powerpoint/2010/main" val="14654364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50" fill="hold"/>
                                        <p:tgtEl>
                                          <p:spTgt spid="2"/>
                                        </p:tgtEl>
                                      </p:cBhvr>
                                      <p:by x="15000" y="15000"/>
                                    </p:animScale>
                                  </p:childTnLst>
                                </p:cTn>
                              </p:par>
                              <p:par>
                                <p:cTn id="7" presetID="42" presetClass="path" presetSubtype="0" fill="hold" nodeType="withEffect">
                                  <p:stCondLst>
                                    <p:cond delay="0"/>
                                  </p:stCondLst>
                                  <p:childTnLst>
                                    <p:animMotion origin="layout" path="M 0 3.33333E-6 L 0.3 -0.28473 " pathEditMode="relative" rAng="0" ptsTypes="AA">
                                      <p:cBhvr>
                                        <p:cTn id="8" dur="250" fill="hold"/>
                                        <p:tgtEl>
                                          <p:spTgt spid="2"/>
                                        </p:tgtEl>
                                        <p:attrNameLst>
                                          <p:attrName>ppt_x</p:attrName>
                                          <p:attrName>ppt_y</p:attrName>
                                        </p:attrNameLst>
                                      </p:cBhvr>
                                      <p:rCtr x="15000" y="-14236"/>
                                    </p:animMotion>
                                  </p:childTnLst>
                                </p:cTn>
                              </p:par>
                              <p:par>
                                <p:cTn id="9" presetID="10" presetClass="exit" presetSubtype="0" fill="hold" nodeType="withEffect">
                                  <p:stCondLst>
                                    <p:cond delay="150"/>
                                  </p:stCondLst>
                                  <p:childTnLst>
                                    <p:animEffect transition="out" filter="fade">
                                      <p:cBhvr>
                                        <p:cTn id="10" dur="250"/>
                                        <p:tgtEl>
                                          <p:spTgt spid="2"/>
                                        </p:tgtEl>
                                      </p:cBhvr>
                                    </p:animEffect>
                                    <p:set>
                                      <p:cBhvr>
                                        <p:cTn id="11" dur="1" fill="hold">
                                          <p:stCondLst>
                                            <p:cond delay="249"/>
                                          </p:stCondLst>
                                        </p:cTn>
                                        <p:tgtEl>
                                          <p:spTgt spid="2"/>
                                        </p:tgtEl>
                                        <p:attrNameLst>
                                          <p:attrName>style.visibility</p:attrName>
                                        </p:attrNameLst>
                                      </p:cBhvr>
                                      <p:to>
                                        <p:strVal val="hidden"/>
                                      </p:to>
                                    </p:set>
                                  </p:childTnLst>
                                </p:cTn>
                              </p:par>
                              <p:par>
                                <p:cTn id="12" presetID="10" presetClass="entr" presetSubtype="0" fill="hold" nodeType="withEffect">
                                  <p:stCondLst>
                                    <p:cond delay="15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50"/>
                                        <p:tgtEl>
                                          <p:spTgt spid="6"/>
                                        </p:tgtEl>
                                      </p:cBhvr>
                                    </p:animEffect>
                                  </p:childTnLst>
                                </p:cTn>
                              </p:par>
                            </p:childTnLst>
                          </p:cTn>
                        </p:par>
                        <p:par>
                          <p:cTn id="15" fill="hold">
                            <p:stCondLst>
                              <p:cond delay="4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50"/>
                                        <p:tgtEl>
                                          <p:spTgt spid="9"/>
                                        </p:tgtEl>
                                      </p:cBhvr>
                                    </p:animEffect>
                                  </p:childTnLst>
                                </p:cTn>
                              </p:par>
                              <p:par>
                                <p:cTn id="19" presetID="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250" fill="hold"/>
                                        <p:tgtEl>
                                          <p:spTgt spid="5"/>
                                        </p:tgtEl>
                                        <p:attrNameLst>
                                          <p:attrName>ppt_x</p:attrName>
                                        </p:attrNameLst>
                                      </p:cBhvr>
                                      <p:tavLst>
                                        <p:tav tm="0">
                                          <p:val>
                                            <p:strVal val="0-#ppt_w/2"/>
                                          </p:val>
                                        </p:tav>
                                        <p:tav tm="100000">
                                          <p:val>
                                            <p:strVal val="#ppt_x"/>
                                          </p:val>
                                        </p:tav>
                                      </p:tavLst>
                                    </p:anim>
                                    <p:anim calcmode="lin" valueType="num">
                                      <p:cBhvr additive="base">
                                        <p:cTn id="22" dur="25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8" fill="hold" nodeType="clickEffect">
                                  <p:stCondLst>
                                    <p:cond delay="0"/>
                                  </p:stCondLst>
                                  <p:childTnLst>
                                    <p:anim calcmode="lin" valueType="num">
                                      <p:cBhvr additive="base">
                                        <p:cTn id="26" dur="250"/>
                                        <p:tgtEl>
                                          <p:spTgt spid="5"/>
                                        </p:tgtEl>
                                        <p:attrNameLst>
                                          <p:attrName>ppt_x</p:attrName>
                                        </p:attrNameLst>
                                      </p:cBhvr>
                                      <p:tavLst>
                                        <p:tav tm="0">
                                          <p:val>
                                            <p:strVal val="ppt_x"/>
                                          </p:val>
                                        </p:tav>
                                        <p:tav tm="100000">
                                          <p:val>
                                            <p:strVal val="0-ppt_w/2"/>
                                          </p:val>
                                        </p:tav>
                                      </p:tavLst>
                                    </p:anim>
                                    <p:anim calcmode="lin" valueType="num">
                                      <p:cBhvr additive="base">
                                        <p:cTn id="27" dur="250"/>
                                        <p:tgtEl>
                                          <p:spTgt spid="5"/>
                                        </p:tgtEl>
                                        <p:attrNameLst>
                                          <p:attrName>ppt_y</p:attrName>
                                        </p:attrNameLst>
                                      </p:cBhvr>
                                      <p:tavLst>
                                        <p:tav tm="0">
                                          <p:val>
                                            <p:strVal val="ppt_y"/>
                                          </p:val>
                                        </p:tav>
                                        <p:tav tm="100000">
                                          <p:val>
                                            <p:strVal val="ppt_y"/>
                                          </p:val>
                                        </p:tav>
                                      </p:tavLst>
                                    </p:anim>
                                    <p:set>
                                      <p:cBhvr>
                                        <p:cTn id="28" dur="1" fill="hold">
                                          <p:stCondLst>
                                            <p:cond delay="249"/>
                                          </p:stCondLst>
                                        </p:cTn>
                                        <p:tgtEl>
                                          <p:spTgt spid="5"/>
                                        </p:tgtEl>
                                        <p:attrNameLst>
                                          <p:attrName>style.visibility</p:attrName>
                                        </p:attrNameLst>
                                      </p:cBhvr>
                                      <p:to>
                                        <p:strVal val="hidden"/>
                                      </p:to>
                                    </p:set>
                                  </p:childTnLst>
                                </p:cTn>
                              </p:par>
                            </p:childTnLst>
                          </p:cTn>
                        </p:par>
                        <p:par>
                          <p:cTn id="29" fill="hold">
                            <p:stCondLst>
                              <p:cond delay="250"/>
                            </p:stCondLst>
                            <p:childTnLst>
                              <p:par>
                                <p:cTn id="30" presetID="2" presetClass="entr" presetSubtype="8"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250" fill="hold"/>
                                        <p:tgtEl>
                                          <p:spTgt spid="13"/>
                                        </p:tgtEl>
                                        <p:attrNameLst>
                                          <p:attrName>ppt_x</p:attrName>
                                        </p:attrNameLst>
                                      </p:cBhvr>
                                      <p:tavLst>
                                        <p:tav tm="0">
                                          <p:val>
                                            <p:strVal val="0-#ppt_w/2"/>
                                          </p:val>
                                        </p:tav>
                                        <p:tav tm="100000">
                                          <p:val>
                                            <p:strVal val="#ppt_x"/>
                                          </p:val>
                                        </p:tav>
                                      </p:tavLst>
                                    </p:anim>
                                    <p:anim calcmode="lin" valueType="num">
                                      <p:cBhvr additive="base">
                                        <p:cTn id="33" dur="250" fill="hold"/>
                                        <p:tgtEl>
                                          <p:spTgt spid="13"/>
                                        </p:tgtEl>
                                        <p:attrNameLst>
                                          <p:attrName>ppt_y</p:attrName>
                                        </p:attrNameLst>
                                      </p:cBhvr>
                                      <p:tavLst>
                                        <p:tav tm="0">
                                          <p:val>
                                            <p:strVal val="#ppt_y"/>
                                          </p:val>
                                        </p:tav>
                                        <p:tav tm="100000">
                                          <p:val>
                                            <p:strVal val="#ppt_y"/>
                                          </p:val>
                                        </p:tav>
                                      </p:tavLst>
                                    </p:anim>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250"/>
                                        <p:tgtEl>
                                          <p:spTgt spid="1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a:stretch/>
        </p:blipFill>
        <p:spPr>
          <a:xfrm>
            <a:off x="0" y="0"/>
            <a:ext cx="12192000" cy="6858000"/>
          </a:xfrm>
        </p:spPr>
      </p:pic>
      <p:grpSp>
        <p:nvGrpSpPr>
          <p:cNvPr id="4" name="Group 3"/>
          <p:cNvGrpSpPr/>
          <p:nvPr/>
        </p:nvGrpSpPr>
        <p:grpSpPr>
          <a:xfrm>
            <a:off x="1112520" y="2051437"/>
            <a:ext cx="4169664" cy="3745097"/>
            <a:chOff x="274320" y="1827198"/>
            <a:chExt cx="4169664" cy="3910584"/>
          </a:xfrm>
        </p:grpSpPr>
        <p:grpSp>
          <p:nvGrpSpPr>
            <p:cNvPr id="5" name="Group 4"/>
            <p:cNvGrpSpPr/>
            <p:nvPr/>
          </p:nvGrpSpPr>
          <p:grpSpPr>
            <a:xfrm>
              <a:off x="274320" y="5436030"/>
              <a:ext cx="301752" cy="301752"/>
              <a:chOff x="2124263" y="5888493"/>
              <a:chExt cx="301752" cy="301752"/>
            </a:xfrm>
            <a:solidFill>
              <a:schemeClr val="accent1"/>
            </a:solidFill>
          </p:grpSpPr>
          <p:sp>
            <p:nvSpPr>
              <p:cNvPr id="9" name="Rectangle 8"/>
              <p:cNvSpPr/>
              <p:nvPr/>
            </p:nvSpPr>
            <p:spPr>
              <a:xfrm>
                <a:off x="2325431" y="5888493"/>
                <a:ext cx="100584" cy="3017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10" name="Rectangle 9"/>
              <p:cNvSpPr/>
              <p:nvPr/>
            </p:nvSpPr>
            <p:spPr>
              <a:xfrm rot="16200000">
                <a:off x="2224847" y="5787910"/>
                <a:ext cx="100584" cy="3017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grpSp>
        <p:sp>
          <p:nvSpPr>
            <p:cNvPr id="6" name="Rectangle 5"/>
            <p:cNvSpPr/>
            <p:nvPr/>
          </p:nvSpPr>
          <p:spPr>
            <a:xfrm>
              <a:off x="576072" y="1827198"/>
              <a:ext cx="3867912" cy="3608832"/>
            </a:xfrm>
            <a:prstGeom prst="rect">
              <a:avLst/>
            </a:prstGeom>
            <a:solidFill>
              <a:srgbClr val="005598">
                <a:alpha val="85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8" name="TextBox 7"/>
            <p:cNvSpPr txBox="1"/>
            <p:nvPr/>
          </p:nvSpPr>
          <p:spPr>
            <a:xfrm>
              <a:off x="1103215" y="2458216"/>
              <a:ext cx="3340769" cy="2423178"/>
            </a:xfrm>
            <a:prstGeom prst="rect">
              <a:avLst/>
            </a:prstGeom>
            <a:noFill/>
            <a:ln w="15875">
              <a:noFill/>
            </a:ln>
          </p:spPr>
          <p:txBody>
            <a:bodyPr wrap="square" lIns="0" tIns="0" rIns="0" bIns="0" rtlCol="0" anchor="t" anchorCtr="0">
              <a:spAutoFit/>
            </a:bodyPr>
            <a:lstStyle/>
            <a:p>
              <a:pPr>
                <a:lnSpc>
                  <a:spcPts val="4500"/>
                </a:lnSpc>
                <a:spcAft>
                  <a:spcPts val="1800"/>
                </a:spcAft>
              </a:pPr>
              <a:r>
                <a:rPr lang="en-US" sz="4000" b="1" spc="-20">
                  <a:solidFill>
                    <a:srgbClr val="FFFFFF"/>
                  </a:solidFill>
                  <a:latin typeface="Arial" panose="020B0604020202020204" pitchFamily="34" charset="0"/>
                  <a:cs typeface="Arial" panose="020B0604020202020204" pitchFamily="34" charset="0"/>
                </a:rPr>
                <a:t>Anchoring</a:t>
              </a:r>
            </a:p>
            <a:p>
              <a:pPr>
                <a:lnSpc>
                  <a:spcPts val="3000"/>
                </a:lnSpc>
                <a:spcAft>
                  <a:spcPts val="1200"/>
                </a:spcAft>
              </a:pPr>
              <a:r>
                <a:rPr lang="en-US" sz="2400">
                  <a:solidFill>
                    <a:srgbClr val="FFFFFF"/>
                  </a:solidFill>
                  <a:latin typeface="Arial"/>
                  <a:cs typeface="Geneva" charset="0"/>
                </a:rPr>
                <a:t>We often focus too heavily on one piece </a:t>
              </a:r>
              <a:br>
                <a:rPr lang="en-US" sz="2400">
                  <a:solidFill>
                    <a:srgbClr val="FFFFFF"/>
                  </a:solidFill>
                  <a:latin typeface="Arial"/>
                  <a:cs typeface="Geneva" charset="0"/>
                </a:rPr>
              </a:br>
              <a:r>
                <a:rPr lang="en-US" sz="2400">
                  <a:solidFill>
                    <a:srgbClr val="FFFFFF"/>
                  </a:solidFill>
                  <a:latin typeface="Arial"/>
                  <a:cs typeface="Geneva" charset="0"/>
                </a:rPr>
                <a:t>of information when making decisions.</a:t>
              </a:r>
            </a:p>
          </p:txBody>
        </p:sp>
      </p:grpSp>
      <p:sp>
        <p:nvSpPr>
          <p:cNvPr id="11" name="Slide Number Placeholder 2">
            <a:extLst>
              <a:ext uri="{FF2B5EF4-FFF2-40B4-BE49-F238E27FC236}">
                <a16:creationId xmlns:a16="http://schemas.microsoft.com/office/drawing/2014/main" id="{67C9DA67-729C-4479-9FC0-DA41396E39D3}"/>
              </a:ext>
            </a:extLst>
          </p:cNvPr>
          <p:cNvSpPr>
            <a:spLocks noGrp="1"/>
          </p:cNvSpPr>
          <p:nvPr>
            <p:ph type="sldNum" sz="quarter" idx="4"/>
          </p:nvPr>
        </p:nvSpPr>
        <p:spPr>
          <a:xfrm>
            <a:off x="11369588" y="6537325"/>
            <a:ext cx="365220" cy="184150"/>
          </a:xfrm>
        </p:spPr>
        <p:txBody>
          <a:bodyPr/>
          <a:lstStyle/>
          <a:p>
            <a:pPr defTabSz="914126" fontAlgn="base">
              <a:spcBef>
                <a:spcPct val="0"/>
              </a:spcBef>
              <a:spcAft>
                <a:spcPct val="0"/>
              </a:spcAft>
              <a:defRPr/>
            </a:pPr>
            <a:fld id="{0227FC47-813F-7F4A-9631-E57E4DCCCDF8}" type="slidenum">
              <a:rPr lang="en-GB">
                <a:solidFill>
                  <a:srgbClr val="000000"/>
                </a:solidFill>
              </a:rPr>
              <a:pPr defTabSz="914126" fontAlgn="base">
                <a:spcBef>
                  <a:spcPct val="0"/>
                </a:spcBef>
                <a:spcAft>
                  <a:spcPct val="0"/>
                </a:spcAft>
                <a:defRPr/>
              </a:pPr>
              <a:t>13</a:t>
            </a:fld>
            <a:endParaRPr lang="en-GB">
              <a:solidFill>
                <a:srgbClr val="000000"/>
              </a:solidFill>
            </a:endParaRPr>
          </a:p>
        </p:txBody>
      </p:sp>
    </p:spTree>
    <p:custDataLst>
      <p:tags r:id="rId1"/>
    </p:custDataLst>
    <p:extLst>
      <p:ext uri="{BB962C8B-B14F-4D97-AF65-F5344CB8AC3E}">
        <p14:creationId xmlns:p14="http://schemas.microsoft.com/office/powerpoint/2010/main" val="8671703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ontent Placeholder 13"/>
          <p:cNvGraphicFramePr>
            <a:graphicFrameLocks noGrp="1"/>
          </p:cNvGraphicFramePr>
          <p:nvPr>
            <p:ph sz="quarter" idx="27"/>
          </p:nvPr>
        </p:nvGraphicFramePr>
        <p:xfrm>
          <a:off x="1798638" y="2973070"/>
          <a:ext cx="7670482" cy="2970530"/>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 Placeholder 11"/>
          <p:cNvSpPr>
            <a:spLocks noGrp="1"/>
          </p:cNvSpPr>
          <p:nvPr>
            <p:ph type="body" sz="quarter" idx="26"/>
          </p:nvPr>
        </p:nvSpPr>
        <p:spPr>
          <a:xfrm>
            <a:off x="457200" y="6472774"/>
            <a:ext cx="7772400" cy="153632"/>
          </a:xfrm>
        </p:spPr>
        <p:txBody>
          <a:bodyPr/>
          <a:lstStyle/>
          <a:p>
            <a:r>
              <a:rPr lang="en-US" kern="800" spc="-20"/>
              <a:t>Source: </a:t>
            </a:r>
            <a:r>
              <a:rPr lang="en-US"/>
              <a:t>20</a:t>
            </a:r>
            <a:r>
              <a:rPr lang="pl-PL"/>
              <a:t>20</a:t>
            </a:r>
            <a:r>
              <a:rPr lang="en-US"/>
              <a:t> </a:t>
            </a:r>
            <a:r>
              <a:rPr lang="en-US" kern="800" spc="-20"/>
              <a:t>Franklin Templeton Investor Sentiment Survey conducted in partnership with Qualtrics of at least 500 US adult investors.</a:t>
            </a:r>
          </a:p>
        </p:txBody>
      </p:sp>
      <p:sp>
        <p:nvSpPr>
          <p:cNvPr id="20" name="15% text"/>
          <p:cNvSpPr txBox="1"/>
          <p:nvPr/>
        </p:nvSpPr>
        <p:spPr bwMode="auto">
          <a:xfrm>
            <a:off x="8699749" y="3128665"/>
            <a:ext cx="1463040" cy="984885"/>
          </a:xfrm>
          <a:prstGeom prst="rect">
            <a:avLst/>
          </a:prstGeom>
          <a:noFill/>
          <a:ln w="12700">
            <a:noFill/>
          </a:ln>
          <a:effectLst/>
        </p:spPr>
        <p:txBody>
          <a:bodyPr wrap="square" lIns="0" tIns="0" rIns="0" bIns="0" rtlCol="0" anchor="t" anchorCtr="0">
            <a:spAutoFit/>
          </a:bodyPr>
          <a:lstStyle/>
          <a:p>
            <a:pPr fontAlgn="base">
              <a:spcBef>
                <a:spcPct val="0"/>
              </a:spcBef>
              <a:spcAft>
                <a:spcPct val="0"/>
              </a:spcAft>
            </a:pPr>
            <a:r>
              <a:rPr lang="en-US" sz="1600">
                <a:solidFill>
                  <a:srgbClr val="000000"/>
                </a:solidFill>
                <a:latin typeface="Arial" charset="0"/>
                <a:ea typeface="ＭＳ Ｐゴシック" charset="0"/>
              </a:rPr>
              <a:t>Adjusted return expectation after introducing the anchor</a:t>
            </a:r>
          </a:p>
        </p:txBody>
      </p:sp>
      <p:sp>
        <p:nvSpPr>
          <p:cNvPr id="22" name="angled box"/>
          <p:cNvSpPr/>
          <p:nvPr/>
        </p:nvSpPr>
        <p:spPr>
          <a:xfrm>
            <a:off x="3557974" y="3024886"/>
            <a:ext cx="4077266" cy="2772410"/>
          </a:xfrm>
          <a:custGeom>
            <a:avLst/>
            <a:gdLst>
              <a:gd name="connsiteX0" fmla="*/ 0 w 3136392"/>
              <a:gd name="connsiteY0" fmla="*/ 0 h 1371600"/>
              <a:gd name="connsiteX1" fmla="*/ 3136392 w 3136392"/>
              <a:gd name="connsiteY1" fmla="*/ 0 h 1371600"/>
              <a:gd name="connsiteX2" fmla="*/ 3136392 w 3136392"/>
              <a:gd name="connsiteY2" fmla="*/ 1371600 h 1371600"/>
              <a:gd name="connsiteX3" fmla="*/ 0 w 3136392"/>
              <a:gd name="connsiteY3" fmla="*/ 1371600 h 1371600"/>
              <a:gd name="connsiteX4" fmla="*/ 0 w 3136392"/>
              <a:gd name="connsiteY4" fmla="*/ 0 h 1371600"/>
              <a:gd name="connsiteX0" fmla="*/ 0 w 3142742"/>
              <a:gd name="connsiteY0" fmla="*/ 1187450 h 2559050"/>
              <a:gd name="connsiteX1" fmla="*/ 3142742 w 3142742"/>
              <a:gd name="connsiteY1" fmla="*/ 0 h 2559050"/>
              <a:gd name="connsiteX2" fmla="*/ 3136392 w 3142742"/>
              <a:gd name="connsiteY2" fmla="*/ 2559050 h 2559050"/>
              <a:gd name="connsiteX3" fmla="*/ 0 w 3142742"/>
              <a:gd name="connsiteY3" fmla="*/ 2559050 h 2559050"/>
              <a:gd name="connsiteX4" fmla="*/ 0 w 3142742"/>
              <a:gd name="connsiteY4" fmla="*/ 1187450 h 2559050"/>
              <a:gd name="connsiteX0" fmla="*/ 0 w 3136566"/>
              <a:gd name="connsiteY0" fmla="*/ 1334529 h 2706129"/>
              <a:gd name="connsiteX1" fmla="*/ 3122722 w 3136566"/>
              <a:gd name="connsiteY1" fmla="*/ 0 h 2706129"/>
              <a:gd name="connsiteX2" fmla="*/ 3136392 w 3136566"/>
              <a:gd name="connsiteY2" fmla="*/ 2706129 h 2706129"/>
              <a:gd name="connsiteX3" fmla="*/ 0 w 3136566"/>
              <a:gd name="connsiteY3" fmla="*/ 2706129 h 2706129"/>
              <a:gd name="connsiteX4" fmla="*/ 0 w 3136566"/>
              <a:gd name="connsiteY4" fmla="*/ 1334529 h 2706129"/>
              <a:gd name="connsiteX0" fmla="*/ 0 w 3138234"/>
              <a:gd name="connsiteY0" fmla="*/ 1366511 h 2706129"/>
              <a:gd name="connsiteX1" fmla="*/ 3124390 w 3138234"/>
              <a:gd name="connsiteY1" fmla="*/ 0 h 2706129"/>
              <a:gd name="connsiteX2" fmla="*/ 3138060 w 3138234"/>
              <a:gd name="connsiteY2" fmla="*/ 2706129 h 2706129"/>
              <a:gd name="connsiteX3" fmla="*/ 1668 w 3138234"/>
              <a:gd name="connsiteY3" fmla="*/ 2706129 h 2706129"/>
              <a:gd name="connsiteX4" fmla="*/ 0 w 3138234"/>
              <a:gd name="connsiteY4" fmla="*/ 1366511 h 2706129"/>
              <a:gd name="connsiteX0" fmla="*/ 5005 w 3136566"/>
              <a:gd name="connsiteY0" fmla="*/ 1344043 h 2706129"/>
              <a:gd name="connsiteX1" fmla="*/ 3122722 w 3136566"/>
              <a:gd name="connsiteY1" fmla="*/ 0 h 2706129"/>
              <a:gd name="connsiteX2" fmla="*/ 3136392 w 3136566"/>
              <a:gd name="connsiteY2" fmla="*/ 2706129 h 2706129"/>
              <a:gd name="connsiteX3" fmla="*/ 0 w 3136566"/>
              <a:gd name="connsiteY3" fmla="*/ 2706129 h 2706129"/>
              <a:gd name="connsiteX4" fmla="*/ 5005 w 3136566"/>
              <a:gd name="connsiteY4" fmla="*/ 1344043 h 2706129"/>
              <a:gd name="connsiteX0" fmla="*/ 5005 w 3136566"/>
              <a:gd name="connsiteY0" fmla="*/ 1362766 h 2724852"/>
              <a:gd name="connsiteX1" fmla="*/ 3122722 w 3136566"/>
              <a:gd name="connsiteY1" fmla="*/ 0 h 2724852"/>
              <a:gd name="connsiteX2" fmla="*/ 3136392 w 3136566"/>
              <a:gd name="connsiteY2" fmla="*/ 2724852 h 2724852"/>
              <a:gd name="connsiteX3" fmla="*/ 0 w 3136566"/>
              <a:gd name="connsiteY3" fmla="*/ 2724852 h 2724852"/>
              <a:gd name="connsiteX4" fmla="*/ 5005 w 3136566"/>
              <a:gd name="connsiteY4" fmla="*/ 1362766 h 2724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6566" h="2724852">
                <a:moveTo>
                  <a:pt x="5005" y="1362766"/>
                </a:moveTo>
                <a:cubicBezTo>
                  <a:pt x="1052586" y="966949"/>
                  <a:pt x="2075141" y="395817"/>
                  <a:pt x="3122722" y="0"/>
                </a:cubicBezTo>
                <a:cubicBezTo>
                  <a:pt x="3120605" y="853017"/>
                  <a:pt x="3138509" y="1871835"/>
                  <a:pt x="3136392" y="2724852"/>
                </a:cubicBezTo>
                <a:lnTo>
                  <a:pt x="0" y="2724852"/>
                </a:lnTo>
                <a:cubicBezTo>
                  <a:pt x="1668" y="2270823"/>
                  <a:pt x="3337" y="1816795"/>
                  <a:pt x="5005" y="1362766"/>
                </a:cubicBezTo>
                <a:close/>
              </a:path>
            </a:pathLst>
          </a:custGeom>
          <a:solidFill>
            <a:srgbClr val="CCE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1" name="20% text"/>
          <p:cNvSpPr txBox="1"/>
          <p:nvPr/>
        </p:nvSpPr>
        <p:spPr bwMode="auto">
          <a:xfrm>
            <a:off x="5867651" y="3568187"/>
            <a:ext cx="3166307" cy="861774"/>
          </a:xfrm>
          <a:prstGeom prst="rect">
            <a:avLst/>
          </a:prstGeom>
          <a:noFill/>
          <a:ln w="12700">
            <a:noFill/>
          </a:ln>
          <a:effectLst/>
        </p:spPr>
        <p:txBody>
          <a:bodyPr wrap="square" lIns="0" tIns="0" rIns="0" bIns="0" rtlCol="0" anchor="t" anchorCtr="0">
            <a:spAutoFit/>
          </a:bodyPr>
          <a:lstStyle/>
          <a:p>
            <a:pPr fontAlgn="base">
              <a:spcBef>
                <a:spcPct val="0"/>
              </a:spcBef>
              <a:spcAft>
                <a:spcPct val="0"/>
              </a:spcAft>
            </a:pPr>
            <a:r>
              <a:rPr lang="en-US" sz="2400" b="1">
                <a:solidFill>
                  <a:srgbClr val="00A0DC"/>
                </a:solidFill>
                <a:latin typeface="Arial" panose="020B0604020202020204" pitchFamily="34" charset="0"/>
                <a:ea typeface="ＭＳ Ｐゴシック" charset="0"/>
                <a:cs typeface="Arial" panose="020B0604020202020204" pitchFamily="34" charset="0"/>
              </a:rPr>
              <a:t>20%</a:t>
            </a:r>
            <a:r>
              <a:rPr lang="en-US" sz="1600" b="1">
                <a:solidFill>
                  <a:srgbClr val="00A0DC"/>
                </a:solidFill>
                <a:latin typeface="Arial" panose="020B0604020202020204" pitchFamily="34" charset="0"/>
                <a:ea typeface="ＭＳ Ｐゴシック" charset="0"/>
                <a:cs typeface="Arial" panose="020B0604020202020204" pitchFamily="34" charset="0"/>
              </a:rPr>
              <a:t> </a:t>
            </a:r>
            <a:br>
              <a:rPr lang="pl-PL" sz="1600" b="1">
                <a:solidFill>
                  <a:srgbClr val="00A0DC"/>
                </a:solidFill>
                <a:latin typeface="Arial" panose="020B0604020202020204" pitchFamily="34" charset="0"/>
                <a:ea typeface="ＭＳ Ｐゴシック" charset="0"/>
                <a:cs typeface="Arial" panose="020B0604020202020204" pitchFamily="34" charset="0"/>
              </a:rPr>
            </a:br>
            <a:r>
              <a:rPr lang="en-US" sz="1600">
                <a:solidFill>
                  <a:srgbClr val="00A0DC"/>
                </a:solidFill>
                <a:latin typeface="Arial" charset="0"/>
                <a:ea typeface="ＭＳ Ｐゴシック" charset="0"/>
              </a:rPr>
              <a:t>Hypothetical</a:t>
            </a:r>
            <a:r>
              <a:rPr lang="pl-PL" sz="1600">
                <a:solidFill>
                  <a:srgbClr val="00A0DC"/>
                </a:solidFill>
                <a:latin typeface="Arial" charset="0"/>
                <a:ea typeface="ＭＳ Ｐゴシック" charset="0"/>
              </a:rPr>
              <a:t> </a:t>
            </a:r>
            <a:br>
              <a:rPr lang="pl-PL" sz="1600">
                <a:solidFill>
                  <a:srgbClr val="00A0DC"/>
                </a:solidFill>
                <a:latin typeface="Arial" charset="0"/>
                <a:ea typeface="ＭＳ Ｐゴシック" charset="0"/>
              </a:rPr>
            </a:br>
            <a:r>
              <a:rPr lang="en-US" sz="1600">
                <a:solidFill>
                  <a:srgbClr val="00A0DC"/>
                </a:solidFill>
                <a:latin typeface="Arial" charset="0"/>
                <a:ea typeface="ＭＳ Ｐゴシック" charset="0"/>
              </a:rPr>
              <a:t>market return</a:t>
            </a:r>
          </a:p>
        </p:txBody>
      </p:sp>
      <p:cxnSp>
        <p:nvCxnSpPr>
          <p:cNvPr id="9" name="rule"/>
          <p:cNvCxnSpPr>
            <a:cxnSpLocks/>
          </p:cNvCxnSpPr>
          <p:nvPr/>
        </p:nvCxnSpPr>
        <p:spPr>
          <a:xfrm flipV="1">
            <a:off x="4846320" y="3009900"/>
            <a:ext cx="0" cy="2784348"/>
          </a:xfrm>
          <a:prstGeom prst="line">
            <a:avLst/>
          </a:prstGeom>
          <a:ln w="444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9" name="8% text"/>
          <p:cNvSpPr txBox="1"/>
          <p:nvPr/>
        </p:nvSpPr>
        <p:spPr bwMode="auto">
          <a:xfrm>
            <a:off x="3637869" y="4477950"/>
            <a:ext cx="1447800" cy="984885"/>
          </a:xfrm>
          <a:prstGeom prst="rect">
            <a:avLst/>
          </a:prstGeom>
          <a:noFill/>
          <a:ln w="12700">
            <a:noFill/>
          </a:ln>
          <a:effectLst/>
        </p:spPr>
        <p:txBody>
          <a:bodyPr wrap="square" lIns="0" tIns="0" rIns="0" bIns="0" rtlCol="0" anchor="t" anchorCtr="0">
            <a:spAutoFit/>
          </a:bodyPr>
          <a:lstStyle/>
          <a:p>
            <a:pPr fontAlgn="base">
              <a:spcBef>
                <a:spcPct val="0"/>
              </a:spcBef>
              <a:spcAft>
                <a:spcPct val="0"/>
              </a:spcAft>
            </a:pPr>
            <a:r>
              <a:rPr lang="en-US" sz="1600">
                <a:solidFill>
                  <a:srgbClr val="000000"/>
                </a:solidFill>
                <a:latin typeface="Arial" charset="0"/>
                <a:ea typeface="ＭＳ Ｐゴシック" charset="0"/>
              </a:rPr>
              <a:t>Original </a:t>
            </a:r>
            <a:br>
              <a:rPr lang="en-US" sz="1600">
                <a:solidFill>
                  <a:srgbClr val="000000"/>
                </a:solidFill>
                <a:latin typeface="Arial" charset="0"/>
                <a:ea typeface="ＭＳ Ｐゴシック" charset="0"/>
              </a:rPr>
            </a:br>
            <a:r>
              <a:rPr lang="en-US" sz="1600">
                <a:solidFill>
                  <a:srgbClr val="000000"/>
                </a:solidFill>
                <a:latin typeface="Arial" charset="0"/>
                <a:ea typeface="ＭＳ Ｐゴシック" charset="0"/>
              </a:rPr>
              <a:t>investor </a:t>
            </a:r>
            <a:br>
              <a:rPr lang="en-US" sz="1600">
                <a:solidFill>
                  <a:srgbClr val="000000"/>
                </a:solidFill>
                <a:latin typeface="Arial" charset="0"/>
                <a:ea typeface="ＭＳ Ｐゴシック" charset="0"/>
              </a:rPr>
            </a:br>
            <a:r>
              <a:rPr lang="en-US" sz="1600">
                <a:solidFill>
                  <a:srgbClr val="000000"/>
                </a:solidFill>
                <a:latin typeface="Arial" charset="0"/>
                <a:ea typeface="ＭＳ Ｐゴシック" charset="0"/>
              </a:rPr>
              <a:t>return </a:t>
            </a:r>
            <a:br>
              <a:rPr lang="en-US" sz="1600">
                <a:solidFill>
                  <a:srgbClr val="000000"/>
                </a:solidFill>
                <a:latin typeface="Arial" charset="0"/>
                <a:ea typeface="ＭＳ Ｐゴシック" charset="0"/>
              </a:rPr>
            </a:br>
            <a:r>
              <a:rPr lang="en-US" sz="1600">
                <a:solidFill>
                  <a:srgbClr val="000000"/>
                </a:solidFill>
                <a:latin typeface="Arial" charset="0"/>
                <a:ea typeface="ＭＳ Ｐゴシック" charset="0"/>
              </a:rPr>
              <a:t>expectations</a:t>
            </a:r>
          </a:p>
        </p:txBody>
      </p:sp>
      <p:sp>
        <p:nvSpPr>
          <p:cNvPr id="4" name="Rectangle 3">
            <a:extLst>
              <a:ext uri="{FF2B5EF4-FFF2-40B4-BE49-F238E27FC236}">
                <a16:creationId xmlns:a16="http://schemas.microsoft.com/office/drawing/2014/main" id="{70E5BD94-022E-2A47-96E4-DB53B8E94FF9}"/>
              </a:ext>
            </a:extLst>
          </p:cNvPr>
          <p:cNvSpPr/>
          <p:nvPr/>
        </p:nvSpPr>
        <p:spPr>
          <a:xfrm>
            <a:off x="1899489" y="2874386"/>
            <a:ext cx="935025" cy="477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grpSp>
        <p:nvGrpSpPr>
          <p:cNvPr id="23" name="anchor"/>
          <p:cNvGrpSpPr/>
          <p:nvPr/>
        </p:nvGrpSpPr>
        <p:grpSpPr>
          <a:xfrm>
            <a:off x="5602545" y="2550179"/>
            <a:ext cx="914400" cy="914400"/>
            <a:chOff x="4180145" y="1905000"/>
            <a:chExt cx="914400" cy="914400"/>
          </a:xfrm>
        </p:grpSpPr>
        <p:sp>
          <p:nvSpPr>
            <p:cNvPr id="3" name="Oval 2"/>
            <p:cNvSpPr/>
            <p:nvPr/>
          </p:nvSpPr>
          <p:spPr>
            <a:xfrm>
              <a:off x="4180145" y="1905000"/>
              <a:ext cx="914400" cy="9144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7" name="Freeform 6"/>
            <p:cNvSpPr>
              <a:spLocks noChangeAspect="1" noEditPoints="1"/>
            </p:cNvSpPr>
            <p:nvPr/>
          </p:nvSpPr>
          <p:spPr bwMode="auto">
            <a:xfrm>
              <a:off x="4341652" y="2042160"/>
              <a:ext cx="591385" cy="640080"/>
            </a:xfrm>
            <a:custGeom>
              <a:avLst/>
              <a:gdLst>
                <a:gd name="T0" fmla="*/ 179 w 355"/>
                <a:gd name="T1" fmla="*/ 74 h 384"/>
                <a:gd name="T2" fmla="*/ 157 w 355"/>
                <a:gd name="T3" fmla="*/ 53 h 384"/>
                <a:gd name="T4" fmla="*/ 179 w 355"/>
                <a:gd name="T5" fmla="*/ 31 h 384"/>
                <a:gd name="T6" fmla="*/ 200 w 355"/>
                <a:gd name="T7" fmla="*/ 53 h 384"/>
                <a:gd name="T8" fmla="*/ 179 w 355"/>
                <a:gd name="T9" fmla="*/ 74 h 384"/>
                <a:gd name="T10" fmla="*/ 355 w 355"/>
                <a:gd name="T11" fmla="*/ 265 h 384"/>
                <a:gd name="T12" fmla="*/ 343 w 355"/>
                <a:gd name="T13" fmla="*/ 193 h 384"/>
                <a:gd name="T14" fmla="*/ 329 w 355"/>
                <a:gd name="T15" fmla="*/ 181 h 384"/>
                <a:gd name="T16" fmla="*/ 318 w 355"/>
                <a:gd name="T17" fmla="*/ 186 h 384"/>
                <a:gd name="T18" fmla="*/ 264 w 355"/>
                <a:gd name="T19" fmla="*/ 236 h 384"/>
                <a:gd name="T20" fmla="*/ 262 w 355"/>
                <a:gd name="T21" fmla="*/ 239 h 384"/>
                <a:gd name="T22" fmla="*/ 265 w 355"/>
                <a:gd name="T23" fmla="*/ 260 h 384"/>
                <a:gd name="T24" fmla="*/ 269 w 355"/>
                <a:gd name="T25" fmla="*/ 262 h 384"/>
                <a:gd name="T26" fmla="*/ 283 w 355"/>
                <a:gd name="T27" fmla="*/ 267 h 384"/>
                <a:gd name="T28" fmla="*/ 199 w 355"/>
                <a:gd name="T29" fmla="*/ 339 h 384"/>
                <a:gd name="T30" fmla="*/ 199 w 355"/>
                <a:gd name="T31" fmla="*/ 102 h 384"/>
                <a:gd name="T32" fmla="*/ 232 w 355"/>
                <a:gd name="T33" fmla="*/ 53 h 384"/>
                <a:gd name="T34" fmla="*/ 179 w 355"/>
                <a:gd name="T35" fmla="*/ 0 h 384"/>
                <a:gd name="T36" fmla="*/ 126 w 355"/>
                <a:gd name="T37" fmla="*/ 53 h 384"/>
                <a:gd name="T38" fmla="*/ 158 w 355"/>
                <a:gd name="T39" fmla="*/ 102 h 384"/>
                <a:gd name="T40" fmla="*/ 158 w 355"/>
                <a:gd name="T41" fmla="*/ 339 h 384"/>
                <a:gd name="T42" fmla="*/ 72 w 355"/>
                <a:gd name="T43" fmla="*/ 267 h 384"/>
                <a:gd name="T44" fmla="*/ 86 w 355"/>
                <a:gd name="T45" fmla="*/ 262 h 384"/>
                <a:gd name="T46" fmla="*/ 90 w 355"/>
                <a:gd name="T47" fmla="*/ 260 h 384"/>
                <a:gd name="T48" fmla="*/ 93 w 355"/>
                <a:gd name="T49" fmla="*/ 239 h 384"/>
                <a:gd name="T50" fmla="*/ 91 w 355"/>
                <a:gd name="T51" fmla="*/ 236 h 384"/>
                <a:gd name="T52" fmla="*/ 37 w 355"/>
                <a:gd name="T53" fmla="*/ 186 h 384"/>
                <a:gd name="T54" fmla="*/ 27 w 355"/>
                <a:gd name="T55" fmla="*/ 181 h 384"/>
                <a:gd name="T56" fmla="*/ 12 w 355"/>
                <a:gd name="T57" fmla="*/ 193 h 384"/>
                <a:gd name="T58" fmla="*/ 1 w 355"/>
                <a:gd name="T59" fmla="*/ 265 h 384"/>
                <a:gd name="T60" fmla="*/ 0 w 355"/>
                <a:gd name="T61" fmla="*/ 269 h 384"/>
                <a:gd name="T62" fmla="*/ 16 w 355"/>
                <a:gd name="T63" fmla="*/ 284 h 384"/>
                <a:gd name="T64" fmla="*/ 20 w 355"/>
                <a:gd name="T65" fmla="*/ 284 h 384"/>
                <a:gd name="T66" fmla="*/ 33 w 355"/>
                <a:gd name="T67" fmla="*/ 280 h 384"/>
                <a:gd name="T68" fmla="*/ 178 w 355"/>
                <a:gd name="T69" fmla="*/ 384 h 384"/>
                <a:gd name="T70" fmla="*/ 322 w 355"/>
                <a:gd name="T71" fmla="*/ 280 h 384"/>
                <a:gd name="T72" fmla="*/ 335 w 355"/>
                <a:gd name="T73" fmla="*/ 284 h 384"/>
                <a:gd name="T74" fmla="*/ 339 w 355"/>
                <a:gd name="T75" fmla="*/ 284 h 384"/>
                <a:gd name="T76" fmla="*/ 355 w 355"/>
                <a:gd name="T77" fmla="*/ 269 h 384"/>
                <a:gd name="T78" fmla="*/ 355 w 355"/>
                <a:gd name="T79" fmla="*/ 26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55" h="384">
                  <a:moveTo>
                    <a:pt x="179" y="74"/>
                  </a:moveTo>
                  <a:cubicBezTo>
                    <a:pt x="167" y="74"/>
                    <a:pt x="157" y="65"/>
                    <a:pt x="157" y="53"/>
                  </a:cubicBezTo>
                  <a:cubicBezTo>
                    <a:pt x="157" y="41"/>
                    <a:pt x="167" y="31"/>
                    <a:pt x="179" y="31"/>
                  </a:cubicBezTo>
                  <a:cubicBezTo>
                    <a:pt x="191" y="31"/>
                    <a:pt x="200" y="41"/>
                    <a:pt x="200" y="53"/>
                  </a:cubicBezTo>
                  <a:cubicBezTo>
                    <a:pt x="200" y="65"/>
                    <a:pt x="191" y="74"/>
                    <a:pt x="179" y="74"/>
                  </a:cubicBezTo>
                  <a:close/>
                  <a:moveTo>
                    <a:pt x="355" y="265"/>
                  </a:moveTo>
                  <a:cubicBezTo>
                    <a:pt x="343" y="193"/>
                    <a:pt x="343" y="193"/>
                    <a:pt x="343" y="193"/>
                  </a:cubicBezTo>
                  <a:cubicBezTo>
                    <a:pt x="342" y="186"/>
                    <a:pt x="336" y="181"/>
                    <a:pt x="329" y="181"/>
                  </a:cubicBezTo>
                  <a:cubicBezTo>
                    <a:pt x="324" y="181"/>
                    <a:pt x="321" y="183"/>
                    <a:pt x="318" y="186"/>
                  </a:cubicBezTo>
                  <a:cubicBezTo>
                    <a:pt x="264" y="236"/>
                    <a:pt x="264" y="236"/>
                    <a:pt x="264" y="236"/>
                  </a:cubicBezTo>
                  <a:cubicBezTo>
                    <a:pt x="263" y="237"/>
                    <a:pt x="263" y="238"/>
                    <a:pt x="262" y="239"/>
                  </a:cubicBezTo>
                  <a:cubicBezTo>
                    <a:pt x="257" y="245"/>
                    <a:pt x="258" y="255"/>
                    <a:pt x="265" y="260"/>
                  </a:cubicBezTo>
                  <a:cubicBezTo>
                    <a:pt x="266" y="261"/>
                    <a:pt x="268" y="262"/>
                    <a:pt x="269" y="262"/>
                  </a:cubicBezTo>
                  <a:cubicBezTo>
                    <a:pt x="283" y="267"/>
                    <a:pt x="283" y="267"/>
                    <a:pt x="283" y="267"/>
                  </a:cubicBezTo>
                  <a:cubicBezTo>
                    <a:pt x="270" y="304"/>
                    <a:pt x="238" y="331"/>
                    <a:pt x="199" y="339"/>
                  </a:cubicBezTo>
                  <a:cubicBezTo>
                    <a:pt x="199" y="102"/>
                    <a:pt x="199" y="102"/>
                    <a:pt x="199" y="102"/>
                  </a:cubicBezTo>
                  <a:cubicBezTo>
                    <a:pt x="218" y="93"/>
                    <a:pt x="232" y="75"/>
                    <a:pt x="232" y="53"/>
                  </a:cubicBezTo>
                  <a:cubicBezTo>
                    <a:pt x="232" y="23"/>
                    <a:pt x="208" y="0"/>
                    <a:pt x="179" y="0"/>
                  </a:cubicBezTo>
                  <a:cubicBezTo>
                    <a:pt x="149" y="0"/>
                    <a:pt x="126" y="23"/>
                    <a:pt x="126" y="53"/>
                  </a:cubicBezTo>
                  <a:cubicBezTo>
                    <a:pt x="126" y="75"/>
                    <a:pt x="139" y="93"/>
                    <a:pt x="158" y="102"/>
                  </a:cubicBezTo>
                  <a:cubicBezTo>
                    <a:pt x="158" y="339"/>
                    <a:pt x="158" y="339"/>
                    <a:pt x="158" y="339"/>
                  </a:cubicBezTo>
                  <a:cubicBezTo>
                    <a:pt x="119" y="332"/>
                    <a:pt x="86" y="304"/>
                    <a:pt x="72" y="267"/>
                  </a:cubicBezTo>
                  <a:cubicBezTo>
                    <a:pt x="86" y="262"/>
                    <a:pt x="86" y="262"/>
                    <a:pt x="86" y="262"/>
                  </a:cubicBezTo>
                  <a:cubicBezTo>
                    <a:pt x="87" y="262"/>
                    <a:pt x="89" y="261"/>
                    <a:pt x="90" y="260"/>
                  </a:cubicBezTo>
                  <a:cubicBezTo>
                    <a:pt x="97" y="255"/>
                    <a:pt x="99" y="245"/>
                    <a:pt x="93" y="239"/>
                  </a:cubicBezTo>
                  <a:cubicBezTo>
                    <a:pt x="93" y="238"/>
                    <a:pt x="92" y="237"/>
                    <a:pt x="91" y="236"/>
                  </a:cubicBezTo>
                  <a:cubicBezTo>
                    <a:pt x="37" y="186"/>
                    <a:pt x="37" y="186"/>
                    <a:pt x="37" y="186"/>
                  </a:cubicBezTo>
                  <a:cubicBezTo>
                    <a:pt x="35" y="183"/>
                    <a:pt x="31" y="181"/>
                    <a:pt x="27" y="181"/>
                  </a:cubicBezTo>
                  <a:cubicBezTo>
                    <a:pt x="20" y="181"/>
                    <a:pt x="14" y="186"/>
                    <a:pt x="12" y="193"/>
                  </a:cubicBezTo>
                  <a:cubicBezTo>
                    <a:pt x="1" y="265"/>
                    <a:pt x="1" y="265"/>
                    <a:pt x="1" y="265"/>
                  </a:cubicBezTo>
                  <a:cubicBezTo>
                    <a:pt x="0" y="266"/>
                    <a:pt x="0" y="268"/>
                    <a:pt x="0" y="269"/>
                  </a:cubicBezTo>
                  <a:cubicBezTo>
                    <a:pt x="0" y="277"/>
                    <a:pt x="7" y="284"/>
                    <a:pt x="16" y="284"/>
                  </a:cubicBezTo>
                  <a:cubicBezTo>
                    <a:pt x="17" y="284"/>
                    <a:pt x="19" y="284"/>
                    <a:pt x="20" y="284"/>
                  </a:cubicBezTo>
                  <a:cubicBezTo>
                    <a:pt x="33" y="280"/>
                    <a:pt x="33" y="280"/>
                    <a:pt x="33" y="280"/>
                  </a:cubicBezTo>
                  <a:cubicBezTo>
                    <a:pt x="53" y="340"/>
                    <a:pt x="110" y="384"/>
                    <a:pt x="178" y="384"/>
                  </a:cubicBezTo>
                  <a:cubicBezTo>
                    <a:pt x="245" y="384"/>
                    <a:pt x="302" y="340"/>
                    <a:pt x="322" y="280"/>
                  </a:cubicBezTo>
                  <a:cubicBezTo>
                    <a:pt x="335" y="284"/>
                    <a:pt x="335" y="284"/>
                    <a:pt x="335" y="284"/>
                  </a:cubicBezTo>
                  <a:cubicBezTo>
                    <a:pt x="336" y="284"/>
                    <a:pt x="338" y="284"/>
                    <a:pt x="339" y="284"/>
                  </a:cubicBezTo>
                  <a:cubicBezTo>
                    <a:pt x="348" y="284"/>
                    <a:pt x="355" y="277"/>
                    <a:pt x="355" y="269"/>
                  </a:cubicBezTo>
                  <a:cubicBezTo>
                    <a:pt x="355" y="268"/>
                    <a:pt x="355" y="266"/>
                    <a:pt x="355" y="265"/>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grpSp>
      <p:cxnSp>
        <p:nvCxnSpPr>
          <p:cNvPr id="13" name="top arrow"/>
          <p:cNvCxnSpPr>
            <a:cxnSpLocks/>
          </p:cNvCxnSpPr>
          <p:nvPr/>
        </p:nvCxnSpPr>
        <p:spPr>
          <a:xfrm>
            <a:off x="4828223" y="3009900"/>
            <a:ext cx="640080" cy="0"/>
          </a:xfrm>
          <a:prstGeom prst="straightConnector1">
            <a:avLst/>
          </a:prstGeom>
          <a:ln w="44450">
            <a:solidFill>
              <a:schemeClr val="accent5"/>
            </a:solidFill>
            <a:tailEnd type="triangl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C39A2B0-D4E1-45DF-BC3C-2DC8FAE50058}"/>
              </a:ext>
            </a:extLst>
          </p:cNvPr>
          <p:cNvSpPr txBox="1"/>
          <p:nvPr/>
        </p:nvSpPr>
        <p:spPr>
          <a:xfrm>
            <a:off x="1595121" y="1849120"/>
            <a:ext cx="184731" cy="369332"/>
          </a:xfrm>
          <a:prstGeom prst="rect">
            <a:avLst/>
          </a:prstGeom>
          <a:noFill/>
        </p:spPr>
        <p:txBody>
          <a:bodyPr wrap="none" rtlCol="0">
            <a:spAutoFit/>
          </a:bodyPr>
          <a:lstStyle/>
          <a:p>
            <a:endParaRPr lang="en-US">
              <a:solidFill>
                <a:srgbClr val="000000"/>
              </a:solidFill>
              <a:latin typeface="Arial"/>
            </a:endParaRPr>
          </a:p>
        </p:txBody>
      </p:sp>
      <p:sp>
        <p:nvSpPr>
          <p:cNvPr id="24" name="Text Placeholder 34">
            <a:extLst>
              <a:ext uri="{FF2B5EF4-FFF2-40B4-BE49-F238E27FC236}">
                <a16:creationId xmlns:a16="http://schemas.microsoft.com/office/drawing/2014/main" id="{AFB5B9C8-E7A8-4431-8E98-DF93A852FB98}"/>
              </a:ext>
            </a:extLst>
          </p:cNvPr>
          <p:cNvSpPr>
            <a:spLocks noGrp="1"/>
          </p:cNvSpPr>
          <p:nvPr>
            <p:ph type="body" sz="quarter" idx="14"/>
          </p:nvPr>
        </p:nvSpPr>
        <p:spPr>
          <a:xfrm>
            <a:off x="457200" y="1463040"/>
            <a:ext cx="10363200" cy="548640"/>
          </a:xfrm>
        </p:spPr>
        <p:txBody>
          <a:bodyPr lIns="91440"/>
          <a:lstStyle/>
          <a:p>
            <a:r>
              <a:rPr lang="en-US"/>
              <a:t>Franklin Templeton Investor Sentiment Survey results</a:t>
            </a:r>
          </a:p>
        </p:txBody>
      </p:sp>
      <p:sp>
        <p:nvSpPr>
          <p:cNvPr id="25" name="Text Placeholder 4">
            <a:extLst>
              <a:ext uri="{FF2B5EF4-FFF2-40B4-BE49-F238E27FC236}">
                <a16:creationId xmlns:a16="http://schemas.microsoft.com/office/drawing/2014/main" id="{75611C4C-6C69-4BF1-8DBB-092ED97B19AD}"/>
              </a:ext>
            </a:extLst>
          </p:cNvPr>
          <p:cNvSpPr>
            <a:spLocks noGrp="1"/>
          </p:cNvSpPr>
          <p:nvPr>
            <p:ph type="body" sz="quarter" idx="11"/>
          </p:nvPr>
        </p:nvSpPr>
        <p:spPr>
          <a:xfrm>
            <a:off x="457200" y="274320"/>
            <a:ext cx="10485120" cy="731520"/>
          </a:xfrm>
        </p:spPr>
        <p:txBody>
          <a:bodyPr lIns="91440" rIns="91440"/>
          <a:lstStyle/>
          <a:p>
            <a:r>
              <a:rPr lang="en-US"/>
              <a:t>anchoring</a:t>
            </a:r>
          </a:p>
          <a:p>
            <a:pPr lvl="1"/>
            <a:r>
              <a:rPr lang="en-US" sz="2800"/>
              <a:t>Anchors Influence Performance Expectations </a:t>
            </a:r>
          </a:p>
        </p:txBody>
      </p:sp>
      <p:sp>
        <p:nvSpPr>
          <p:cNvPr id="28" name="Slide Number Placeholder 2">
            <a:extLst>
              <a:ext uri="{FF2B5EF4-FFF2-40B4-BE49-F238E27FC236}">
                <a16:creationId xmlns:a16="http://schemas.microsoft.com/office/drawing/2014/main" id="{59A2AB8F-215B-45E2-AA4A-7A93B17F4372}"/>
              </a:ext>
            </a:extLst>
          </p:cNvPr>
          <p:cNvSpPr txBox="1">
            <a:spLocks/>
          </p:cNvSpPr>
          <p:nvPr/>
        </p:nvSpPr>
        <p:spPr>
          <a:xfrm>
            <a:off x="11369588" y="6537325"/>
            <a:ext cx="365220" cy="1841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26" fontAlgn="base">
              <a:spcBef>
                <a:spcPct val="0"/>
              </a:spcBef>
              <a:spcAft>
                <a:spcPct val="0"/>
              </a:spcAft>
              <a:defRPr/>
            </a:pPr>
            <a:fld id="{0227FC47-813F-7F4A-9631-E57E4DCCCDF8}" type="slidenum">
              <a:rPr lang="en-GB" sz="1000" smtClean="0">
                <a:solidFill>
                  <a:srgbClr val="000000"/>
                </a:solidFill>
              </a:rPr>
              <a:pPr algn="r" defTabSz="914126" fontAlgn="base">
                <a:spcBef>
                  <a:spcPct val="0"/>
                </a:spcBef>
                <a:spcAft>
                  <a:spcPct val="0"/>
                </a:spcAft>
                <a:defRPr/>
              </a:pPr>
              <a:t>14</a:t>
            </a:fld>
            <a:endParaRPr lang="en-GB" sz="1000">
              <a:solidFill>
                <a:srgbClr val="000000"/>
              </a:solidFill>
            </a:endParaRPr>
          </a:p>
        </p:txBody>
      </p:sp>
    </p:spTree>
    <p:custDataLst>
      <p:tags r:id="rId1"/>
    </p:custDataLst>
    <p:extLst>
      <p:ext uri="{BB962C8B-B14F-4D97-AF65-F5344CB8AC3E}">
        <p14:creationId xmlns:p14="http://schemas.microsoft.com/office/powerpoint/2010/main" val="19656836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4">
                                            <p:graphicEl>
                                              <a:chart seriesIdx="-4" categoryIdx="0" bldStep="category"/>
                                            </p:graphicEl>
                                          </p:spTgt>
                                        </p:tgtEl>
                                        <p:attrNameLst>
                                          <p:attrName>style.visibility</p:attrName>
                                        </p:attrNameLst>
                                      </p:cBhvr>
                                      <p:to>
                                        <p:strVal val="visible"/>
                                      </p:to>
                                    </p:set>
                                    <p:animEffect transition="in" filter="wipe(down)">
                                      <p:cBhvr>
                                        <p:cTn id="7" dur="250"/>
                                        <p:tgtEl>
                                          <p:spTgt spid="14">
                                            <p:graphicEl>
                                              <a:chart seriesIdx="-4" categoryIdx="0" bldStep="category"/>
                                            </p:graphicEl>
                                          </p:spTgt>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5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graphicEl>
                                              <a:chart seriesIdx="-4" categoryIdx="1" bldStep="category"/>
                                            </p:graphicEl>
                                          </p:spTgt>
                                        </p:tgtEl>
                                        <p:attrNameLst>
                                          <p:attrName>style.visibility</p:attrName>
                                        </p:attrNameLst>
                                      </p:cBhvr>
                                      <p:to>
                                        <p:strVal val="visible"/>
                                      </p:to>
                                    </p:set>
                                    <p:animEffect transition="in" filter="wipe(down)">
                                      <p:cBhvr>
                                        <p:cTn id="15" dur="250"/>
                                        <p:tgtEl>
                                          <p:spTgt spid="14">
                                            <p:graphicEl>
                                              <a:chart seriesIdx="-4" categoryIdx="1" bldStep="category"/>
                                            </p:graphic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250"/>
                                        <p:tgtEl>
                                          <p:spTgt spid="9"/>
                                        </p:tgtEl>
                                      </p:cBhvr>
                                    </p:animEffect>
                                  </p:childTnLst>
                                </p:cTn>
                              </p:par>
                            </p:childTnLst>
                          </p:cTn>
                        </p:par>
                        <p:par>
                          <p:cTn id="19" fill="hold">
                            <p:stCondLst>
                              <p:cond delay="250"/>
                            </p:stCondLst>
                            <p:childTnLst>
                              <p:par>
                                <p:cTn id="20" presetID="2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250"/>
                                        <p:tgtEl>
                                          <p:spTgt spid="13"/>
                                        </p:tgtEl>
                                      </p:cBhvr>
                                    </p:animEffect>
                                  </p:childTnLst>
                                </p:cTn>
                              </p:par>
                              <p:par>
                                <p:cTn id="23" presetID="53" presetClass="entr" presetSubtype="16" fill="hold" nodeType="withEffect">
                                  <p:stCondLst>
                                    <p:cond delay="100"/>
                                  </p:stCondLst>
                                  <p:childTnLst>
                                    <p:set>
                                      <p:cBhvr>
                                        <p:cTn id="24" dur="1" fill="hold">
                                          <p:stCondLst>
                                            <p:cond delay="0"/>
                                          </p:stCondLst>
                                        </p:cTn>
                                        <p:tgtEl>
                                          <p:spTgt spid="23"/>
                                        </p:tgtEl>
                                        <p:attrNameLst>
                                          <p:attrName>style.visibility</p:attrName>
                                        </p:attrNameLst>
                                      </p:cBhvr>
                                      <p:to>
                                        <p:strVal val="visible"/>
                                      </p:to>
                                    </p:set>
                                    <p:anim calcmode="lin" valueType="num">
                                      <p:cBhvr>
                                        <p:cTn id="25" dur="250" fill="hold"/>
                                        <p:tgtEl>
                                          <p:spTgt spid="23"/>
                                        </p:tgtEl>
                                        <p:attrNameLst>
                                          <p:attrName>ppt_w</p:attrName>
                                        </p:attrNameLst>
                                      </p:cBhvr>
                                      <p:tavLst>
                                        <p:tav tm="0">
                                          <p:val>
                                            <p:fltVal val="0"/>
                                          </p:val>
                                        </p:tav>
                                        <p:tav tm="100000">
                                          <p:val>
                                            <p:strVal val="#ppt_w"/>
                                          </p:val>
                                        </p:tav>
                                      </p:tavLst>
                                    </p:anim>
                                    <p:anim calcmode="lin" valueType="num">
                                      <p:cBhvr>
                                        <p:cTn id="26" dur="250" fill="hold"/>
                                        <p:tgtEl>
                                          <p:spTgt spid="23"/>
                                        </p:tgtEl>
                                        <p:attrNameLst>
                                          <p:attrName>ppt_h</p:attrName>
                                        </p:attrNameLst>
                                      </p:cBhvr>
                                      <p:tavLst>
                                        <p:tav tm="0">
                                          <p:val>
                                            <p:fltVal val="0"/>
                                          </p:val>
                                        </p:tav>
                                        <p:tav tm="100000">
                                          <p:val>
                                            <p:strVal val="#ppt_h"/>
                                          </p:val>
                                        </p:tav>
                                      </p:tavLst>
                                    </p:anim>
                                    <p:animEffect transition="in" filter="fade">
                                      <p:cBhvr>
                                        <p:cTn id="27" dur="250"/>
                                        <p:tgtEl>
                                          <p:spTgt spid="23"/>
                                        </p:tgtEl>
                                      </p:cBhvr>
                                    </p:animEffect>
                                  </p:childTnLst>
                                </p:cTn>
                              </p:par>
                              <p:par>
                                <p:cTn id="28" presetID="10" presetClass="entr" presetSubtype="0" fill="hold" grpId="0" nodeType="withEffect">
                                  <p:stCondLst>
                                    <p:cond delay="20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25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250"/>
                                        <p:tgtEl>
                                          <p:spTgt spid="22"/>
                                        </p:tgtEl>
                                      </p:cBhvr>
                                    </p:animEffect>
                                  </p:childTnLst>
                                </p:cTn>
                              </p:par>
                            </p:childTnLst>
                          </p:cTn>
                        </p:par>
                        <p:par>
                          <p:cTn id="36" fill="hold">
                            <p:stCondLst>
                              <p:cond delay="250"/>
                            </p:stCondLst>
                            <p:childTnLst>
                              <p:par>
                                <p:cTn id="37" presetID="22" presetClass="entr" presetSubtype="8" fill="hold" grpId="0" nodeType="afterEffect">
                                  <p:stCondLst>
                                    <p:cond delay="0"/>
                                  </p:stCondLst>
                                  <p:childTnLst>
                                    <p:set>
                                      <p:cBhvr>
                                        <p:cTn id="38" dur="1" fill="hold">
                                          <p:stCondLst>
                                            <p:cond delay="0"/>
                                          </p:stCondLst>
                                        </p:cTn>
                                        <p:tgtEl>
                                          <p:spTgt spid="14">
                                            <p:graphicEl>
                                              <a:chart seriesIdx="-4" categoryIdx="2" bldStep="category"/>
                                            </p:graphicEl>
                                          </p:spTgt>
                                        </p:tgtEl>
                                        <p:attrNameLst>
                                          <p:attrName>style.visibility</p:attrName>
                                        </p:attrNameLst>
                                      </p:cBhvr>
                                      <p:to>
                                        <p:strVal val="visible"/>
                                      </p:to>
                                    </p:set>
                                    <p:animEffect transition="in" filter="wipe(left)">
                                      <p:cBhvr>
                                        <p:cTn id="39" dur="250"/>
                                        <p:tgtEl>
                                          <p:spTgt spid="14">
                                            <p:graphicEl>
                                              <a:chart seriesIdx="-4" categoryIdx="2" bldStep="category"/>
                                            </p:graphicEl>
                                          </p:spTgt>
                                        </p:tgtEl>
                                      </p:cBhvr>
                                    </p:animEffect>
                                  </p:childTnLst>
                                </p:cTn>
                              </p:par>
                              <p:par>
                                <p:cTn id="40" presetID="10" presetClass="entr" presetSubtype="0" fill="hold" grpId="0" nodeType="withEffect">
                                  <p:stCondLst>
                                    <p:cond delay="10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Chart bld="category" animBg="0"/>
        </p:bldSub>
      </p:bldGraphic>
      <p:bldP spid="20" grpId="0"/>
      <p:bldP spid="22" grpId="0" animBg="1"/>
      <p:bldP spid="21"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 name="Chart 36">
            <a:extLst>
              <a:ext uri="{FF2B5EF4-FFF2-40B4-BE49-F238E27FC236}">
                <a16:creationId xmlns:a16="http://schemas.microsoft.com/office/drawing/2014/main" id="{00000000-0008-0000-0000-000002000000}"/>
              </a:ext>
            </a:extLst>
          </p:cNvPr>
          <p:cNvGraphicFramePr>
            <a:graphicFrameLocks noGrp="1"/>
          </p:cNvGraphicFramePr>
          <p:nvPr>
            <p:extLst>
              <p:ext uri="{D42A27DB-BD31-4B8C-83A1-F6EECF244321}">
                <p14:modId xmlns:p14="http://schemas.microsoft.com/office/powerpoint/2010/main" val="3341646712"/>
              </p:ext>
            </p:extLst>
          </p:nvPr>
        </p:nvGraphicFramePr>
        <p:xfrm>
          <a:off x="1692421" y="1657960"/>
          <a:ext cx="7371774" cy="396708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8" name="Chart 37">
            <a:extLst>
              <a:ext uri="{FF2B5EF4-FFF2-40B4-BE49-F238E27FC236}">
                <a16:creationId xmlns:a16="http://schemas.microsoft.com/office/drawing/2014/main" id="{A0A5F491-6ACF-40CF-B113-74B5942A6D9B}"/>
              </a:ext>
            </a:extLst>
          </p:cNvPr>
          <p:cNvGraphicFramePr>
            <a:graphicFrameLocks noGrp="1"/>
          </p:cNvGraphicFramePr>
          <p:nvPr>
            <p:extLst>
              <p:ext uri="{D42A27DB-BD31-4B8C-83A1-F6EECF244321}">
                <p14:modId xmlns:p14="http://schemas.microsoft.com/office/powerpoint/2010/main" val="1668463699"/>
              </p:ext>
            </p:extLst>
          </p:nvPr>
        </p:nvGraphicFramePr>
        <p:xfrm>
          <a:off x="1692421" y="1657254"/>
          <a:ext cx="7371774" cy="3967082"/>
        </p:xfrm>
        <a:graphic>
          <a:graphicData uri="http://schemas.openxmlformats.org/drawingml/2006/chart">
            <c:chart xmlns:c="http://schemas.openxmlformats.org/drawingml/2006/chart" xmlns:r="http://schemas.openxmlformats.org/officeDocument/2006/relationships" r:id="rId5"/>
          </a:graphicData>
        </a:graphic>
      </p:graphicFrame>
      <p:sp>
        <p:nvSpPr>
          <p:cNvPr id="16" name="Text Placeholder 15"/>
          <p:cNvSpPr>
            <a:spLocks noGrp="1"/>
          </p:cNvSpPr>
          <p:nvPr>
            <p:ph type="body" sz="quarter" idx="14"/>
          </p:nvPr>
        </p:nvSpPr>
        <p:spPr>
          <a:xfrm>
            <a:off x="457200" y="1463040"/>
            <a:ext cx="10363200" cy="548640"/>
          </a:xfrm>
        </p:spPr>
        <p:txBody>
          <a:bodyPr lIns="91440"/>
          <a:lstStyle/>
          <a:p>
            <a:r>
              <a:rPr lang="en-US"/>
              <a:t>S&amp;P 500 Index vs. an 8% average annual return</a:t>
            </a:r>
          </a:p>
          <a:p>
            <a:pPr lvl="1"/>
            <a:r>
              <a:rPr lang="en-US"/>
              <a:t>Growth of a $10,000 investment for the 30-year period ended December 31, 2019</a:t>
            </a:r>
          </a:p>
        </p:txBody>
      </p:sp>
      <p:sp>
        <p:nvSpPr>
          <p:cNvPr id="17" name="Text Placeholder 16"/>
          <p:cNvSpPr>
            <a:spLocks noGrp="1"/>
          </p:cNvSpPr>
          <p:nvPr>
            <p:ph type="body" sz="quarter" idx="26"/>
          </p:nvPr>
        </p:nvSpPr>
        <p:spPr>
          <a:xfrm>
            <a:off x="454570" y="6199516"/>
            <a:ext cx="11600270" cy="436017"/>
          </a:xfrm>
        </p:spPr>
        <p:txBody>
          <a:bodyPr lIns="0" rIns="0"/>
          <a:lstStyle/>
          <a:p>
            <a:pPr lvl="2"/>
            <a:r>
              <a:rPr lang="en-US"/>
              <a:t>This chart is for illustrative purposes only and does not reflect the performance of any Franklin Templeton fund. </a:t>
            </a:r>
            <a:r>
              <a:rPr lang="en-US" sz="1200" b="1" i="0">
                <a:solidFill>
                  <a:srgbClr val="000000"/>
                </a:solidFill>
              </a:rPr>
              <a:t>Past performance does not guarantee future results.</a:t>
            </a:r>
            <a:endParaRPr lang="en-US" b="1" i="0"/>
          </a:p>
          <a:p>
            <a:r>
              <a:rPr lang="en-US"/>
              <a:t>Source: Morningstar. </a:t>
            </a:r>
            <a:r>
              <a:rPr lang="en-US" sz="1200" b="1"/>
              <a:t>Indexes are unmanaged and one cannot invest directly in an index. </a:t>
            </a:r>
          </a:p>
        </p:txBody>
      </p:sp>
      <p:sp>
        <p:nvSpPr>
          <p:cNvPr id="3" name="Text Placeholder 2"/>
          <p:cNvSpPr>
            <a:spLocks noGrp="1"/>
          </p:cNvSpPr>
          <p:nvPr>
            <p:ph type="body" sz="quarter" idx="11"/>
          </p:nvPr>
        </p:nvSpPr>
        <p:spPr>
          <a:xfrm>
            <a:off x="457200" y="274320"/>
            <a:ext cx="10485120" cy="731520"/>
          </a:xfrm>
        </p:spPr>
        <p:txBody>
          <a:bodyPr lIns="91440" rIns="91440"/>
          <a:lstStyle/>
          <a:p>
            <a:r>
              <a:rPr lang="en-US"/>
              <a:t>anchoring</a:t>
            </a:r>
          </a:p>
          <a:p>
            <a:pPr lvl="1"/>
            <a:r>
              <a:rPr lang="en-US" sz="2800"/>
              <a:t>The Full Picture Tells a Different Story</a:t>
            </a:r>
          </a:p>
        </p:txBody>
      </p:sp>
      <p:sp>
        <p:nvSpPr>
          <p:cNvPr id="20" name="circle high"/>
          <p:cNvSpPr>
            <a:spLocks noChangeAspect="1"/>
          </p:cNvSpPr>
          <p:nvPr/>
        </p:nvSpPr>
        <p:spPr bwMode="auto">
          <a:xfrm>
            <a:off x="4892732" y="4295050"/>
            <a:ext cx="640080" cy="640080"/>
          </a:xfrm>
          <a:prstGeom prst="ellipse">
            <a:avLst/>
          </a:prstGeom>
          <a:noFill/>
          <a:ln w="44450" cap="flat" cmpd="sng" algn="ctr">
            <a:solidFill>
              <a:schemeClr val="accent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pic>
        <p:nvPicPr>
          <p:cNvPr id="22" name="Picture 21"/>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389187" y="3547223"/>
            <a:ext cx="547613" cy="594360"/>
          </a:xfrm>
          <a:prstGeom prst="rect">
            <a:avLst/>
          </a:prstGeom>
        </p:spPr>
      </p:pic>
      <p:grpSp>
        <p:nvGrpSpPr>
          <p:cNvPr id="13" name="Group 12"/>
          <p:cNvGrpSpPr/>
          <p:nvPr/>
        </p:nvGrpSpPr>
        <p:grpSpPr>
          <a:xfrm>
            <a:off x="8830217" y="2293029"/>
            <a:ext cx="1554480" cy="738664"/>
            <a:chOff x="327661" y="3661172"/>
            <a:chExt cx="1447801" cy="738664"/>
          </a:xfrm>
          <a:solidFill>
            <a:schemeClr val="accent2"/>
          </a:solidFill>
        </p:grpSpPr>
        <p:sp>
          <p:nvSpPr>
            <p:cNvPr id="14" name="TextBox 13"/>
            <p:cNvSpPr txBox="1"/>
            <p:nvPr/>
          </p:nvSpPr>
          <p:spPr bwMode="auto">
            <a:xfrm>
              <a:off x="487679" y="3661172"/>
              <a:ext cx="1287783" cy="738664"/>
            </a:xfrm>
            <a:prstGeom prst="rect">
              <a:avLst/>
            </a:prstGeom>
            <a:solidFill>
              <a:srgbClr val="82BC00"/>
            </a:solidFill>
            <a:ln w="12700">
              <a:noFill/>
            </a:ln>
            <a:effectLst/>
          </p:spPr>
          <p:txBody>
            <a:bodyPr wrap="square" lIns="91440" tIns="45720" rIns="91440" bIns="45720" rtlCol="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mn-cs"/>
                </a:rPr>
                <a:t>$172,731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charset="0"/>
                  <a:ea typeface="ＭＳ Ｐゴシック" charset="0"/>
                  <a:cs typeface="+mn-cs"/>
                </a:rPr>
                <a:t>10% average annual return</a:t>
              </a:r>
              <a:endParaRPr kumimoji="0" lang="en-US" sz="1200" b="0" i="0" u="none" strike="noStrike" kern="1200" cap="none" spc="0" normalizeH="0" baseline="30000" noProof="0">
                <a:ln>
                  <a:noFill/>
                </a:ln>
                <a:solidFill>
                  <a:srgbClr val="FFFFFF"/>
                </a:solidFill>
                <a:effectLst/>
                <a:uLnTx/>
                <a:uFillTx/>
                <a:latin typeface="Arial" charset="0"/>
                <a:ea typeface="ＭＳ Ｐゴシック" charset="0"/>
                <a:cs typeface="+mn-cs"/>
              </a:endParaRPr>
            </a:p>
          </p:txBody>
        </p:sp>
        <p:sp>
          <p:nvSpPr>
            <p:cNvPr id="15" name="Isosceles Triangle 14"/>
            <p:cNvSpPr/>
            <p:nvPr/>
          </p:nvSpPr>
          <p:spPr>
            <a:xfrm rot="5400000" flipH="1" flipV="1">
              <a:off x="304800" y="3810631"/>
              <a:ext cx="228601" cy="18288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a:ea typeface="+mn-ea"/>
                <a:cs typeface="+mn-cs"/>
              </a:endParaRPr>
            </a:p>
          </p:txBody>
        </p:sp>
      </p:grpSp>
      <p:grpSp>
        <p:nvGrpSpPr>
          <p:cNvPr id="21" name="Group 20"/>
          <p:cNvGrpSpPr/>
          <p:nvPr/>
        </p:nvGrpSpPr>
        <p:grpSpPr>
          <a:xfrm>
            <a:off x="8830217" y="3488833"/>
            <a:ext cx="1554479" cy="738664"/>
            <a:chOff x="318197" y="3661172"/>
            <a:chExt cx="1358203" cy="738664"/>
          </a:xfrm>
          <a:solidFill>
            <a:schemeClr val="accent1"/>
          </a:solidFill>
        </p:grpSpPr>
        <p:sp>
          <p:nvSpPr>
            <p:cNvPr id="23" name="TextBox 13"/>
            <p:cNvSpPr txBox="1"/>
            <p:nvPr/>
          </p:nvSpPr>
          <p:spPr bwMode="auto">
            <a:xfrm>
              <a:off x="467579" y="3661172"/>
              <a:ext cx="1208821" cy="738664"/>
            </a:xfrm>
            <a:prstGeom prst="rect">
              <a:avLst/>
            </a:prstGeom>
            <a:grpFill/>
            <a:ln w="12700">
              <a:noFill/>
            </a:ln>
            <a:effectLst/>
          </p:spPr>
          <p:txBody>
            <a:bodyPr wrap="square" lIns="91440" tIns="45720" rIns="91440" bIns="45720" rtlCol="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charset="0"/>
                  <a:ea typeface="ＭＳ Ｐゴシック" charset="0"/>
                  <a:cs typeface="+mn-cs"/>
                </a:rPr>
                <a:t>$100,627 </a:t>
              </a:r>
              <a:r>
                <a:rPr kumimoji="0" lang="en-US" sz="1200" b="0" i="0" u="none" strike="noStrike" kern="1200" cap="none" spc="0" normalizeH="0" baseline="0" noProof="0">
                  <a:ln>
                    <a:noFill/>
                  </a:ln>
                  <a:solidFill>
                    <a:srgbClr val="FFFFFF"/>
                  </a:solidFill>
                  <a:effectLst/>
                  <a:uLnTx/>
                  <a:uFillTx/>
                  <a:latin typeface="Arial" charset="0"/>
                  <a:ea typeface="ＭＳ Ｐゴシック" charset="0"/>
                  <a:cs typeface="+mn-cs"/>
                </a:rPr>
                <a:t>8% average annual return</a:t>
              </a:r>
              <a:endParaRPr kumimoji="0" lang="en-US" sz="1200" b="0" i="0" u="none" strike="noStrike" kern="1200" cap="none" spc="0" normalizeH="0" baseline="30000" noProof="0">
                <a:ln>
                  <a:noFill/>
                </a:ln>
                <a:solidFill>
                  <a:srgbClr val="FFFFFF"/>
                </a:solidFill>
                <a:effectLst/>
                <a:uLnTx/>
                <a:uFillTx/>
                <a:latin typeface="Arial" charset="0"/>
                <a:ea typeface="ＭＳ Ｐゴシック" charset="0"/>
                <a:cs typeface="+mn-cs"/>
              </a:endParaRPr>
            </a:p>
          </p:txBody>
        </p:sp>
        <p:sp>
          <p:nvSpPr>
            <p:cNvPr id="24" name="Isosceles Triangle 23"/>
            <p:cNvSpPr/>
            <p:nvPr/>
          </p:nvSpPr>
          <p:spPr>
            <a:xfrm rot="5400000" flipH="1" flipV="1">
              <a:off x="300068" y="3755499"/>
              <a:ext cx="228601" cy="192343"/>
            </a:xfrm>
            <a:prstGeom prst="triangle">
              <a:avLst>
                <a:gd name="adj" fmla="val 4999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FFFFFF"/>
                </a:solidFill>
                <a:effectLst/>
                <a:uLnTx/>
                <a:uFillTx/>
                <a:latin typeface="Arial"/>
                <a:ea typeface="+mn-ea"/>
                <a:cs typeface="+mn-cs"/>
              </a:endParaRPr>
            </a:p>
          </p:txBody>
        </p:sp>
      </p:grpSp>
      <p:sp>
        <p:nvSpPr>
          <p:cNvPr id="19" name="TextBox 18">
            <a:extLst>
              <a:ext uri="{FF2B5EF4-FFF2-40B4-BE49-F238E27FC236}">
                <a16:creationId xmlns:a16="http://schemas.microsoft.com/office/drawing/2014/main" id="{0FEB423B-2DB2-634D-9E3B-A529ED10C22C}"/>
              </a:ext>
            </a:extLst>
          </p:cNvPr>
          <p:cNvSpPr txBox="1"/>
          <p:nvPr/>
        </p:nvSpPr>
        <p:spPr>
          <a:xfrm>
            <a:off x="3047535" y="5629239"/>
            <a:ext cx="340029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Investment with an 8% average annual return</a:t>
            </a:r>
          </a:p>
        </p:txBody>
      </p:sp>
      <p:cxnSp>
        <p:nvCxnSpPr>
          <p:cNvPr id="26" name="Straight Connector 25">
            <a:extLst>
              <a:ext uri="{FF2B5EF4-FFF2-40B4-BE49-F238E27FC236}">
                <a16:creationId xmlns:a16="http://schemas.microsoft.com/office/drawing/2014/main" id="{FC063CCB-0694-6441-A407-373789575CCA}"/>
              </a:ext>
            </a:extLst>
          </p:cNvPr>
          <p:cNvCxnSpPr/>
          <p:nvPr/>
        </p:nvCxnSpPr>
        <p:spPr>
          <a:xfrm flipH="1">
            <a:off x="2731915" y="5757956"/>
            <a:ext cx="327378"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749022D8-039B-8845-BD78-9B8D19F921A0}"/>
              </a:ext>
            </a:extLst>
          </p:cNvPr>
          <p:cNvSpPr txBox="1"/>
          <p:nvPr/>
        </p:nvSpPr>
        <p:spPr>
          <a:xfrm>
            <a:off x="6939714" y="5619457"/>
            <a:ext cx="12062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S&amp;P 500 Index</a:t>
            </a:r>
          </a:p>
        </p:txBody>
      </p:sp>
      <p:cxnSp>
        <p:nvCxnSpPr>
          <p:cNvPr id="28" name="Straight Connector 27">
            <a:extLst>
              <a:ext uri="{FF2B5EF4-FFF2-40B4-BE49-F238E27FC236}">
                <a16:creationId xmlns:a16="http://schemas.microsoft.com/office/drawing/2014/main" id="{39E8E0D3-5D5B-D34B-A527-8E5C8966D3E1}"/>
              </a:ext>
            </a:extLst>
          </p:cNvPr>
          <p:cNvCxnSpPr/>
          <p:nvPr/>
        </p:nvCxnSpPr>
        <p:spPr>
          <a:xfrm flipH="1">
            <a:off x="6632789" y="5767737"/>
            <a:ext cx="32737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23F42F1-053D-8342-A4AD-BF415CC9C47D}"/>
              </a:ext>
            </a:extLst>
          </p:cNvPr>
          <p:cNvSpPr txBox="1"/>
          <p:nvPr/>
        </p:nvSpPr>
        <p:spPr>
          <a:xfrm>
            <a:off x="8250671" y="5332654"/>
            <a:ext cx="813524" cy="2923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2019</a:t>
            </a:r>
          </a:p>
        </p:txBody>
      </p:sp>
      <p:sp>
        <p:nvSpPr>
          <p:cNvPr id="30" name="TextBox 29">
            <a:extLst>
              <a:ext uri="{FF2B5EF4-FFF2-40B4-BE49-F238E27FC236}">
                <a16:creationId xmlns:a16="http://schemas.microsoft.com/office/drawing/2014/main" id="{F0B202A2-A120-D74C-9407-DAE8F3D5C177}"/>
              </a:ext>
            </a:extLst>
          </p:cNvPr>
          <p:cNvSpPr txBox="1"/>
          <p:nvPr/>
        </p:nvSpPr>
        <p:spPr>
          <a:xfrm>
            <a:off x="7238036" y="5332654"/>
            <a:ext cx="813524" cy="2923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2014</a:t>
            </a:r>
          </a:p>
        </p:txBody>
      </p:sp>
      <p:sp>
        <p:nvSpPr>
          <p:cNvPr id="31" name="TextBox 30">
            <a:extLst>
              <a:ext uri="{FF2B5EF4-FFF2-40B4-BE49-F238E27FC236}">
                <a16:creationId xmlns:a16="http://schemas.microsoft.com/office/drawing/2014/main" id="{DC891716-F69B-E148-9C00-0FA389948AA6}"/>
              </a:ext>
            </a:extLst>
          </p:cNvPr>
          <p:cNvSpPr txBox="1"/>
          <p:nvPr/>
        </p:nvSpPr>
        <p:spPr>
          <a:xfrm>
            <a:off x="6225404" y="5332654"/>
            <a:ext cx="813524" cy="2923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2009</a:t>
            </a:r>
          </a:p>
        </p:txBody>
      </p:sp>
      <p:sp>
        <p:nvSpPr>
          <p:cNvPr id="32" name="TextBox 31">
            <a:extLst>
              <a:ext uri="{FF2B5EF4-FFF2-40B4-BE49-F238E27FC236}">
                <a16:creationId xmlns:a16="http://schemas.microsoft.com/office/drawing/2014/main" id="{543D6F68-6341-4D44-86A7-CE6ADB948AF4}"/>
              </a:ext>
            </a:extLst>
          </p:cNvPr>
          <p:cNvSpPr txBox="1"/>
          <p:nvPr/>
        </p:nvSpPr>
        <p:spPr>
          <a:xfrm>
            <a:off x="5212772" y="5332654"/>
            <a:ext cx="813524" cy="2923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2004</a:t>
            </a:r>
          </a:p>
        </p:txBody>
      </p:sp>
      <p:sp>
        <p:nvSpPr>
          <p:cNvPr id="33" name="TextBox 32">
            <a:extLst>
              <a:ext uri="{FF2B5EF4-FFF2-40B4-BE49-F238E27FC236}">
                <a16:creationId xmlns:a16="http://schemas.microsoft.com/office/drawing/2014/main" id="{41E9F26E-CD8D-CA4C-B87B-9DAF9F6D84A4}"/>
              </a:ext>
            </a:extLst>
          </p:cNvPr>
          <p:cNvSpPr txBox="1"/>
          <p:nvPr/>
        </p:nvSpPr>
        <p:spPr>
          <a:xfrm>
            <a:off x="4200140" y="5332654"/>
            <a:ext cx="813524" cy="2923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1999</a:t>
            </a:r>
          </a:p>
        </p:txBody>
      </p:sp>
      <p:sp>
        <p:nvSpPr>
          <p:cNvPr id="34" name="TextBox 33">
            <a:extLst>
              <a:ext uri="{FF2B5EF4-FFF2-40B4-BE49-F238E27FC236}">
                <a16:creationId xmlns:a16="http://schemas.microsoft.com/office/drawing/2014/main" id="{5EAF4480-ACB4-F34A-BB12-60BDE2608F38}"/>
              </a:ext>
            </a:extLst>
          </p:cNvPr>
          <p:cNvSpPr txBox="1"/>
          <p:nvPr/>
        </p:nvSpPr>
        <p:spPr>
          <a:xfrm>
            <a:off x="3187508" y="5332654"/>
            <a:ext cx="813524" cy="29238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1994</a:t>
            </a:r>
          </a:p>
        </p:txBody>
      </p:sp>
      <p:sp>
        <p:nvSpPr>
          <p:cNvPr id="36" name="TextBox 35">
            <a:extLst>
              <a:ext uri="{FF2B5EF4-FFF2-40B4-BE49-F238E27FC236}">
                <a16:creationId xmlns:a16="http://schemas.microsoft.com/office/drawing/2014/main" id="{47762E5E-6F3F-0F42-9009-E1B2CDEB4CBD}"/>
              </a:ext>
            </a:extLst>
          </p:cNvPr>
          <p:cNvSpPr txBox="1"/>
          <p:nvPr/>
        </p:nvSpPr>
        <p:spPr>
          <a:xfrm>
            <a:off x="2174876" y="5332654"/>
            <a:ext cx="813524" cy="2923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1989</a:t>
            </a:r>
          </a:p>
        </p:txBody>
      </p:sp>
      <p:sp>
        <p:nvSpPr>
          <p:cNvPr id="40" name="Slide Number Placeholder 2">
            <a:extLst>
              <a:ext uri="{FF2B5EF4-FFF2-40B4-BE49-F238E27FC236}">
                <a16:creationId xmlns:a16="http://schemas.microsoft.com/office/drawing/2014/main" id="{BF895D34-054C-4FC1-B6C1-6D4639D22CC3}"/>
              </a:ext>
            </a:extLst>
          </p:cNvPr>
          <p:cNvSpPr txBox="1">
            <a:spLocks/>
          </p:cNvSpPr>
          <p:nvPr/>
        </p:nvSpPr>
        <p:spPr>
          <a:xfrm>
            <a:off x="11369588" y="6537325"/>
            <a:ext cx="365220" cy="1841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26" fontAlgn="base">
              <a:spcBef>
                <a:spcPct val="0"/>
              </a:spcBef>
              <a:spcAft>
                <a:spcPct val="0"/>
              </a:spcAft>
              <a:defRPr/>
            </a:pPr>
            <a:fld id="{0227FC47-813F-7F4A-9631-E57E4DCCCDF8}" type="slidenum">
              <a:rPr lang="en-GB" sz="1000" smtClean="0">
                <a:solidFill>
                  <a:srgbClr val="000000"/>
                </a:solidFill>
              </a:rPr>
              <a:pPr algn="r" defTabSz="914126" fontAlgn="base">
                <a:spcBef>
                  <a:spcPct val="0"/>
                </a:spcBef>
                <a:spcAft>
                  <a:spcPct val="0"/>
                </a:spcAft>
                <a:defRPr/>
              </a:pPr>
              <a:t>15</a:t>
            </a:fld>
            <a:endParaRPr lang="en-GB" sz="1000">
              <a:solidFill>
                <a:srgbClr val="000000"/>
              </a:solidFill>
            </a:endParaRPr>
          </a:p>
        </p:txBody>
      </p:sp>
    </p:spTree>
    <p:custDataLst>
      <p:tags r:id="rId1"/>
    </p:custDataLst>
    <p:extLst>
      <p:ext uri="{BB962C8B-B14F-4D97-AF65-F5344CB8AC3E}">
        <p14:creationId xmlns:p14="http://schemas.microsoft.com/office/powerpoint/2010/main" val="1381970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7">
                                            <p:graphicEl>
                                              <a:chart seriesIdx="0" categoryIdx="-4" bldStep="series"/>
                                            </p:graphicEl>
                                          </p:spTgt>
                                        </p:tgtEl>
                                        <p:attrNameLst>
                                          <p:attrName>style.visibility</p:attrName>
                                        </p:attrNameLst>
                                      </p:cBhvr>
                                      <p:to>
                                        <p:strVal val="visible"/>
                                      </p:to>
                                    </p:set>
                                    <p:animEffect transition="in" filter="wipe(left)">
                                      <p:cBhvr>
                                        <p:cTn id="7" dur="500"/>
                                        <p:tgtEl>
                                          <p:spTgt spid="37">
                                            <p:graphicEl>
                                              <a:chart seriesIdx="0" categoryIdx="-4" bldStep="series"/>
                                            </p:graphic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25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8">
                                            <p:graphicEl>
                                              <a:chart seriesIdx="-3" categoryIdx="-3" bldStep="gridLegend"/>
                                            </p:graphicEl>
                                          </p:spTgt>
                                        </p:tgtEl>
                                        <p:attrNameLst>
                                          <p:attrName>style.visibility</p:attrName>
                                        </p:attrNameLst>
                                      </p:cBhvr>
                                      <p:to>
                                        <p:strVal val="visible"/>
                                      </p:to>
                                    </p:set>
                                    <p:animEffect transition="in" filter="wipe(left)">
                                      <p:cBhvr>
                                        <p:cTn id="16" dur="500"/>
                                        <p:tgtEl>
                                          <p:spTgt spid="38">
                                            <p:graphicEl>
                                              <a:chart seriesIdx="-3" categoryIdx="-3" bldStep="gridLegen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8">
                                            <p:graphicEl>
                                              <a:chart seriesIdx="0" categoryIdx="-4" bldStep="series"/>
                                            </p:graphicEl>
                                          </p:spTgt>
                                        </p:tgtEl>
                                        <p:attrNameLst>
                                          <p:attrName>style.visibility</p:attrName>
                                        </p:attrNameLst>
                                      </p:cBhvr>
                                      <p:to>
                                        <p:strVal val="visible"/>
                                      </p:to>
                                    </p:set>
                                    <p:animEffect transition="in" filter="wipe(left)">
                                      <p:cBhvr>
                                        <p:cTn id="21" dur="500"/>
                                        <p:tgtEl>
                                          <p:spTgt spid="38">
                                            <p:graphicEl>
                                              <a:chart seriesIdx="0" categoryIdx="-4" bldStep="series"/>
                                            </p:graphicEl>
                                          </p:spTgt>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25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250"/>
                                        <p:tgtEl>
                                          <p:spTgt spid="22"/>
                                        </p:tgtEl>
                                      </p:cBhvr>
                                    </p:animEffect>
                                    <p:anim calcmode="lin" valueType="num">
                                      <p:cBhvr>
                                        <p:cTn id="31" dur="250" fill="hold"/>
                                        <p:tgtEl>
                                          <p:spTgt spid="22"/>
                                        </p:tgtEl>
                                        <p:attrNameLst>
                                          <p:attrName>ppt_x</p:attrName>
                                        </p:attrNameLst>
                                      </p:cBhvr>
                                      <p:tavLst>
                                        <p:tav tm="0">
                                          <p:val>
                                            <p:strVal val="#ppt_x"/>
                                          </p:val>
                                        </p:tav>
                                        <p:tav tm="100000">
                                          <p:val>
                                            <p:strVal val="#ppt_x"/>
                                          </p:val>
                                        </p:tav>
                                      </p:tavLst>
                                    </p:anim>
                                    <p:anim calcmode="lin" valueType="num">
                                      <p:cBhvr>
                                        <p:cTn id="32" dur="25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250" fill="hold"/>
                                        <p:tgtEl>
                                          <p:spTgt spid="20"/>
                                        </p:tgtEl>
                                        <p:attrNameLst>
                                          <p:attrName>ppt_w</p:attrName>
                                        </p:attrNameLst>
                                      </p:cBhvr>
                                      <p:tavLst>
                                        <p:tav tm="0">
                                          <p:val>
                                            <p:fltVal val="0"/>
                                          </p:val>
                                        </p:tav>
                                        <p:tav tm="100000">
                                          <p:val>
                                            <p:strVal val="#ppt_w"/>
                                          </p:val>
                                        </p:tav>
                                      </p:tavLst>
                                    </p:anim>
                                    <p:anim calcmode="lin" valueType="num">
                                      <p:cBhvr>
                                        <p:cTn id="38" dur="250" fill="hold"/>
                                        <p:tgtEl>
                                          <p:spTgt spid="20"/>
                                        </p:tgtEl>
                                        <p:attrNameLst>
                                          <p:attrName>ppt_h</p:attrName>
                                        </p:attrNameLst>
                                      </p:cBhvr>
                                      <p:tavLst>
                                        <p:tav tm="0">
                                          <p:val>
                                            <p:fltVal val="0"/>
                                          </p:val>
                                        </p:tav>
                                        <p:tav tm="100000">
                                          <p:val>
                                            <p:strVal val="#ppt_h"/>
                                          </p:val>
                                        </p:tav>
                                      </p:tavLst>
                                    </p:anim>
                                    <p:animEffect transition="in" filter="fade">
                                      <p:cBhvr>
                                        <p:cTn id="39"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7" grpId="0" uiExpand="1">
        <p:bldSub>
          <a:bldChart bld="series"/>
        </p:bldSub>
      </p:bldGraphic>
      <p:bldGraphic spid="38" grpId="0" uiExpand="1">
        <p:bldSub>
          <a:bldChart bld="series"/>
        </p:bldSub>
      </p:bldGraphic>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rotWithShape="1">
          <a:blip r:embed="rId4" cstate="print">
            <a:extLst>
              <a:ext uri="{28A0092B-C50C-407E-A947-70E740481C1C}">
                <a14:useLocalDpi xmlns:a14="http://schemas.microsoft.com/office/drawing/2010/main" val="0"/>
              </a:ext>
            </a:extLst>
          </a:blip>
          <a:srcRect/>
          <a:stretch/>
        </p:blipFill>
        <p:spPr>
          <a:xfrm>
            <a:off x="0" y="0"/>
            <a:ext cx="12363450" cy="6858000"/>
          </a:xfrm>
        </p:spPr>
      </p:pic>
      <p:grpSp>
        <p:nvGrpSpPr>
          <p:cNvPr id="11" name="Group 10">
            <a:extLst>
              <a:ext uri="{FF2B5EF4-FFF2-40B4-BE49-F238E27FC236}">
                <a16:creationId xmlns:a16="http://schemas.microsoft.com/office/drawing/2014/main" id="{3D34BE13-1DCD-44A7-9FD7-2FE6F6E64385}"/>
              </a:ext>
            </a:extLst>
          </p:cNvPr>
          <p:cNvGrpSpPr/>
          <p:nvPr/>
        </p:nvGrpSpPr>
        <p:grpSpPr>
          <a:xfrm>
            <a:off x="598171" y="1020726"/>
            <a:ext cx="4489704" cy="4252068"/>
            <a:chOff x="274320" y="568490"/>
            <a:chExt cx="4489704" cy="4994220"/>
          </a:xfrm>
        </p:grpSpPr>
        <p:grpSp>
          <p:nvGrpSpPr>
            <p:cNvPr id="12" name="Group 11">
              <a:extLst>
                <a:ext uri="{FF2B5EF4-FFF2-40B4-BE49-F238E27FC236}">
                  <a16:creationId xmlns:a16="http://schemas.microsoft.com/office/drawing/2014/main" id="{7F851791-9778-4EA5-B6AF-3769E92B7E13}"/>
                </a:ext>
              </a:extLst>
            </p:cNvPr>
            <p:cNvGrpSpPr/>
            <p:nvPr/>
          </p:nvGrpSpPr>
          <p:grpSpPr>
            <a:xfrm>
              <a:off x="274320" y="5197872"/>
              <a:ext cx="301752" cy="364838"/>
              <a:chOff x="2124263" y="5872723"/>
              <a:chExt cx="301752" cy="364838"/>
            </a:xfrm>
            <a:solidFill>
              <a:schemeClr val="accent1"/>
            </a:solidFill>
          </p:grpSpPr>
          <p:sp>
            <p:nvSpPr>
              <p:cNvPr id="15" name="Rectangle 14">
                <a:extLst>
                  <a:ext uri="{FF2B5EF4-FFF2-40B4-BE49-F238E27FC236}">
                    <a16:creationId xmlns:a16="http://schemas.microsoft.com/office/drawing/2014/main" id="{AEE35057-2031-4BBC-8E92-F61B3A71E9EB}"/>
                  </a:ext>
                </a:extLst>
              </p:cNvPr>
              <p:cNvSpPr/>
              <p:nvPr/>
            </p:nvSpPr>
            <p:spPr>
              <a:xfrm>
                <a:off x="2325431" y="5888492"/>
                <a:ext cx="100584" cy="3490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D44CDDD-396C-4894-9EDD-6C86D670E029}"/>
                  </a:ext>
                </a:extLst>
              </p:cNvPr>
              <p:cNvSpPr/>
              <p:nvPr/>
            </p:nvSpPr>
            <p:spPr>
              <a:xfrm rot="16200000">
                <a:off x="2216961" y="5780025"/>
                <a:ext cx="116356" cy="3017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F1ADEE5A-4B54-4984-8ED4-AD8678E150E8}"/>
                </a:ext>
              </a:extLst>
            </p:cNvPr>
            <p:cNvSpPr/>
            <p:nvPr/>
          </p:nvSpPr>
          <p:spPr>
            <a:xfrm>
              <a:off x="576072" y="568490"/>
              <a:ext cx="4187952" cy="4645152"/>
            </a:xfrm>
            <a:prstGeom prst="rect">
              <a:avLst/>
            </a:prstGeom>
            <a:solidFill>
              <a:schemeClr val="accent1">
                <a:alpha val="8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23E4A0E-0DE1-41BB-A14F-4A25DB89477D}"/>
                </a:ext>
              </a:extLst>
            </p:cNvPr>
            <p:cNvSpPr txBox="1"/>
            <p:nvPr/>
          </p:nvSpPr>
          <p:spPr>
            <a:xfrm>
              <a:off x="985627" y="1276919"/>
              <a:ext cx="3368842" cy="3352098"/>
            </a:xfrm>
            <a:prstGeom prst="rect">
              <a:avLst/>
            </a:prstGeom>
            <a:noFill/>
            <a:ln w="15875">
              <a:noFill/>
            </a:ln>
          </p:spPr>
          <p:txBody>
            <a:bodyPr wrap="square" lIns="0" tIns="0" rIns="0" bIns="0" rtlCol="0" anchor="t" anchorCtr="0">
              <a:spAutoFit/>
            </a:bodyPr>
            <a:lstStyle/>
            <a:p>
              <a:pPr>
                <a:lnSpc>
                  <a:spcPts val="4500"/>
                </a:lnSpc>
                <a:spcAft>
                  <a:spcPts val="1800"/>
                </a:spcAft>
              </a:pPr>
              <a:r>
                <a:rPr lang="en-US" sz="4000" b="1" spc="-20">
                  <a:solidFill>
                    <a:schemeClr val="bg1"/>
                  </a:solidFill>
                  <a:latin typeface="Arial" panose="020B0604020202020204" pitchFamily="34" charset="0"/>
                  <a:cs typeface="Arial" panose="020B0604020202020204" pitchFamily="34" charset="0"/>
                </a:rPr>
                <a:t>Loss Aversion</a:t>
              </a:r>
            </a:p>
            <a:p>
              <a:pPr>
                <a:lnSpc>
                  <a:spcPts val="3000"/>
                </a:lnSpc>
                <a:spcAft>
                  <a:spcPts val="1200"/>
                </a:spcAft>
              </a:pPr>
              <a:r>
                <a:rPr lang="en-US" sz="2400">
                  <a:solidFill>
                    <a:srgbClr val="FFFFFF"/>
                  </a:solidFill>
                  <a:cs typeface="Geneva" charset="0"/>
                </a:rPr>
                <a:t>The pain we associate </a:t>
              </a:r>
              <a:br>
                <a:rPr lang="en-US" sz="2400">
                  <a:solidFill>
                    <a:srgbClr val="FFFFFF"/>
                  </a:solidFill>
                  <a:cs typeface="Geneva" charset="0"/>
                </a:rPr>
              </a:br>
              <a:r>
                <a:rPr lang="en-US" sz="2400">
                  <a:solidFill>
                    <a:srgbClr val="FFFFFF"/>
                  </a:solidFill>
                  <a:cs typeface="Geneva" charset="0"/>
                </a:rPr>
                <a:t>with a loss is much more intense than the reward </a:t>
              </a:r>
              <a:br>
                <a:rPr lang="en-US" sz="2400">
                  <a:solidFill>
                    <a:srgbClr val="FFFFFF"/>
                  </a:solidFill>
                  <a:cs typeface="Geneva" charset="0"/>
                </a:rPr>
              </a:br>
              <a:r>
                <a:rPr lang="en-US" sz="2400">
                  <a:solidFill>
                    <a:srgbClr val="FFFFFF"/>
                  </a:solidFill>
                  <a:cs typeface="Geneva" charset="0"/>
                </a:rPr>
                <a:t>felt from a gain. </a:t>
              </a:r>
            </a:p>
          </p:txBody>
        </p:sp>
      </p:grpSp>
      <p:sp>
        <p:nvSpPr>
          <p:cNvPr id="9" name="Slide Number Placeholder 2">
            <a:extLst>
              <a:ext uri="{FF2B5EF4-FFF2-40B4-BE49-F238E27FC236}">
                <a16:creationId xmlns:a16="http://schemas.microsoft.com/office/drawing/2014/main" id="{7C94BA82-38A8-4596-9459-43582A415C8E}"/>
              </a:ext>
            </a:extLst>
          </p:cNvPr>
          <p:cNvSpPr>
            <a:spLocks noGrp="1"/>
          </p:cNvSpPr>
          <p:nvPr>
            <p:ph type="sldNum" sz="quarter" idx="4"/>
          </p:nvPr>
        </p:nvSpPr>
        <p:spPr>
          <a:xfrm>
            <a:off x="11369588" y="6537325"/>
            <a:ext cx="365220" cy="184150"/>
          </a:xfrm>
        </p:spPr>
        <p:txBody>
          <a:bodyPr/>
          <a:lstStyle/>
          <a:p>
            <a:pPr defTabSz="914126" fontAlgn="base">
              <a:spcBef>
                <a:spcPct val="0"/>
              </a:spcBef>
              <a:spcAft>
                <a:spcPct val="0"/>
              </a:spcAft>
              <a:defRPr/>
            </a:pPr>
            <a:fld id="{0227FC47-813F-7F4A-9631-E57E4DCCCDF8}" type="slidenum">
              <a:rPr lang="en-GB">
                <a:solidFill>
                  <a:srgbClr val="000000"/>
                </a:solidFill>
              </a:rPr>
              <a:pPr defTabSz="914126" fontAlgn="base">
                <a:spcBef>
                  <a:spcPct val="0"/>
                </a:spcBef>
                <a:spcAft>
                  <a:spcPct val="0"/>
                </a:spcAft>
                <a:defRPr/>
              </a:pPr>
              <a:t>16</a:t>
            </a:fld>
            <a:endParaRPr lang="en-GB">
              <a:solidFill>
                <a:srgbClr val="000000"/>
              </a:solidFill>
            </a:endParaRPr>
          </a:p>
        </p:txBody>
      </p:sp>
    </p:spTree>
    <p:custDataLst>
      <p:tags r:id="rId1"/>
    </p:custDataLst>
    <p:extLst>
      <p:ext uri="{BB962C8B-B14F-4D97-AF65-F5344CB8AC3E}">
        <p14:creationId xmlns:p14="http://schemas.microsoft.com/office/powerpoint/2010/main" val="37143414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p:cNvSpPr>
            <a:spLocks noGrp="1"/>
          </p:cNvSpPr>
          <p:nvPr>
            <p:ph type="body" sz="quarter" idx="26"/>
          </p:nvPr>
        </p:nvSpPr>
        <p:spPr>
          <a:xfrm>
            <a:off x="457200" y="6451433"/>
            <a:ext cx="7772400" cy="154081"/>
          </a:xfrm>
        </p:spPr>
        <p:txBody>
          <a:bodyPr/>
          <a:lstStyle/>
          <a:p>
            <a:r>
              <a:rPr lang="en-US"/>
              <a:t>Source: Federal Reserve Bank of St. Louis. </a:t>
            </a:r>
            <a:r>
              <a:rPr lang="en-US">
                <a:solidFill>
                  <a:prstClr val="black"/>
                </a:solidFill>
              </a:rPr>
              <a:t>The figures given here are for illustrative purposes only. </a:t>
            </a:r>
            <a:endParaRPr lang="en-US"/>
          </a:p>
        </p:txBody>
      </p:sp>
      <p:sp>
        <p:nvSpPr>
          <p:cNvPr id="3" name="Text Placeholder 2"/>
          <p:cNvSpPr>
            <a:spLocks noGrp="1"/>
          </p:cNvSpPr>
          <p:nvPr>
            <p:ph type="body" sz="quarter" idx="11"/>
          </p:nvPr>
        </p:nvSpPr>
        <p:spPr>
          <a:xfrm>
            <a:off x="457200" y="274320"/>
            <a:ext cx="7862887" cy="841073"/>
          </a:xfrm>
        </p:spPr>
        <p:txBody>
          <a:bodyPr lIns="91440" rIns="91440"/>
          <a:lstStyle/>
          <a:p>
            <a:r>
              <a:rPr lang="en-US"/>
              <a:t>Loss aversion</a:t>
            </a:r>
          </a:p>
          <a:p>
            <a:pPr lvl="1"/>
            <a:r>
              <a:rPr lang="en-US" sz="2800"/>
              <a:t>Fear Drives Investors Into Cash</a:t>
            </a:r>
          </a:p>
        </p:txBody>
      </p:sp>
      <p:sp>
        <p:nvSpPr>
          <p:cNvPr id="7" name="TextBox 6"/>
          <p:cNvSpPr txBox="1"/>
          <p:nvPr/>
        </p:nvSpPr>
        <p:spPr bwMode="auto">
          <a:xfrm>
            <a:off x="6149819" y="2251099"/>
            <a:ext cx="2011680" cy="656077"/>
          </a:xfrm>
          <a:prstGeom prst="rect">
            <a:avLst/>
          </a:prstGeom>
          <a:noFill/>
          <a:ln w="12700">
            <a:noFill/>
          </a:ln>
          <a:effectLst/>
        </p:spPr>
        <p:txBody>
          <a:bodyPr wrap="square" lIns="0" tIns="0" rIns="0" bIns="0" rtlCol="0" anchor="t" anchorCtr="0">
            <a:spAutoFit/>
          </a:bodyPr>
          <a:lstStyle/>
          <a:p>
            <a:pPr algn="ctr" fontAlgn="base">
              <a:lnSpc>
                <a:spcPts val="5000"/>
              </a:lnSpc>
              <a:spcBef>
                <a:spcPct val="0"/>
              </a:spcBef>
              <a:spcAft>
                <a:spcPct val="0"/>
              </a:spcAft>
            </a:pPr>
            <a:r>
              <a:rPr lang="en-US" sz="4400" b="1">
                <a:solidFill>
                  <a:srgbClr val="82BC00"/>
                </a:solidFill>
                <a:latin typeface="Arial" charset="0"/>
                <a:ea typeface="ＭＳ Ｐゴシック" charset="0"/>
              </a:rPr>
              <a:t>$943B</a:t>
            </a:r>
            <a:endParaRPr lang="en-US" sz="4400" baseline="30000">
              <a:solidFill>
                <a:srgbClr val="82BC00"/>
              </a:solidFill>
              <a:latin typeface="Arial" charset="0"/>
              <a:ea typeface="ＭＳ Ｐゴシック" charset="0"/>
            </a:endParaRPr>
          </a:p>
        </p:txBody>
      </p:sp>
      <p:sp>
        <p:nvSpPr>
          <p:cNvPr id="11" name="TextBox 10"/>
          <p:cNvSpPr txBox="1"/>
          <p:nvPr/>
        </p:nvSpPr>
        <p:spPr bwMode="auto">
          <a:xfrm>
            <a:off x="4030494" y="2971801"/>
            <a:ext cx="2011680" cy="656077"/>
          </a:xfrm>
          <a:prstGeom prst="rect">
            <a:avLst/>
          </a:prstGeom>
          <a:noFill/>
          <a:ln w="12700">
            <a:noFill/>
          </a:ln>
          <a:effectLst/>
        </p:spPr>
        <p:txBody>
          <a:bodyPr wrap="square" lIns="0" tIns="0" rIns="0" bIns="0" rtlCol="0" anchor="t" anchorCtr="0">
            <a:spAutoFit/>
          </a:bodyPr>
          <a:lstStyle/>
          <a:p>
            <a:pPr algn="ctr" fontAlgn="base">
              <a:lnSpc>
                <a:spcPts val="5000"/>
              </a:lnSpc>
              <a:spcBef>
                <a:spcPct val="0"/>
              </a:spcBef>
              <a:spcAft>
                <a:spcPct val="0"/>
              </a:spcAft>
            </a:pPr>
            <a:r>
              <a:rPr lang="en-US" sz="4400" b="1">
                <a:solidFill>
                  <a:srgbClr val="82BC00"/>
                </a:solidFill>
                <a:latin typeface="Arial" charset="0"/>
                <a:ea typeface="ＭＳ Ｐゴシック" charset="0"/>
              </a:rPr>
              <a:t>$491B</a:t>
            </a:r>
            <a:endParaRPr lang="en-US" sz="4400" baseline="30000">
              <a:solidFill>
                <a:srgbClr val="82BC00"/>
              </a:solidFill>
              <a:latin typeface="Arial" charset="0"/>
              <a:ea typeface="ＭＳ Ｐゴシック" charset="0"/>
            </a:endParaRPr>
          </a:p>
        </p:txBody>
      </p:sp>
      <p:grpSp>
        <p:nvGrpSpPr>
          <p:cNvPr id="16" name="Group 15"/>
          <p:cNvGrpSpPr/>
          <p:nvPr/>
        </p:nvGrpSpPr>
        <p:grpSpPr>
          <a:xfrm>
            <a:off x="1798320" y="2811779"/>
            <a:ext cx="2560320" cy="1780968"/>
            <a:chOff x="274320" y="2811779"/>
            <a:chExt cx="2560320" cy="1780968"/>
          </a:xfrm>
        </p:grpSpPr>
        <p:sp>
          <p:nvSpPr>
            <p:cNvPr id="6" name="TextBox 5"/>
            <p:cNvSpPr txBox="1"/>
            <p:nvPr/>
          </p:nvSpPr>
          <p:spPr>
            <a:xfrm>
              <a:off x="274320" y="4023360"/>
              <a:ext cx="2560320" cy="569387"/>
            </a:xfrm>
            <a:prstGeom prst="rect">
              <a:avLst/>
            </a:prstGeom>
            <a:noFill/>
          </p:spPr>
          <p:txBody>
            <a:bodyPr wrap="square" lIns="0" tIns="0" rIns="0" bIns="91440" rtlCol="0">
              <a:spAutoFit/>
            </a:bodyPr>
            <a:lstStyle/>
            <a:p>
              <a:pPr algn="ctr"/>
              <a:r>
                <a:rPr lang="en-US" sz="1600" b="1">
                  <a:solidFill>
                    <a:srgbClr val="00A0DC"/>
                  </a:solidFill>
                  <a:latin typeface="Arial"/>
                </a:rPr>
                <a:t>Dot-Com Bust </a:t>
              </a:r>
            </a:p>
            <a:p>
              <a:pPr algn="ctr"/>
              <a:r>
                <a:rPr lang="en-US" sz="1500">
                  <a:solidFill>
                    <a:srgbClr val="333333"/>
                  </a:solidFill>
                  <a:latin typeface="Arial"/>
                </a:rPr>
                <a:t>March 2000 – October 2002</a:t>
              </a:r>
            </a:p>
          </p:txBody>
        </p:sp>
        <p:sp>
          <p:nvSpPr>
            <p:cNvPr id="15" name="Freeform 14"/>
            <p:cNvSpPr>
              <a:spLocks noChangeAspect="1" noEditPoints="1"/>
            </p:cNvSpPr>
            <p:nvPr/>
          </p:nvSpPr>
          <p:spPr bwMode="auto">
            <a:xfrm>
              <a:off x="1006010" y="2811779"/>
              <a:ext cx="1096939" cy="1005840"/>
            </a:xfrm>
            <a:custGeom>
              <a:avLst/>
              <a:gdLst>
                <a:gd name="T0" fmla="*/ 3437 w 3836"/>
                <a:gd name="T1" fmla="*/ 2238 h 3517"/>
                <a:gd name="T2" fmla="*/ 3437 w 3836"/>
                <a:gd name="T3" fmla="*/ 320 h 3517"/>
                <a:gd name="T4" fmla="*/ 3117 w 3836"/>
                <a:gd name="T5" fmla="*/ 0 h 3517"/>
                <a:gd name="T6" fmla="*/ 719 w 3836"/>
                <a:gd name="T7" fmla="*/ 0 h 3517"/>
                <a:gd name="T8" fmla="*/ 399 w 3836"/>
                <a:gd name="T9" fmla="*/ 320 h 3517"/>
                <a:gd name="T10" fmla="*/ 399 w 3836"/>
                <a:gd name="T11" fmla="*/ 2238 h 3517"/>
                <a:gd name="T12" fmla="*/ 0 w 3836"/>
                <a:gd name="T13" fmla="*/ 3037 h 3517"/>
                <a:gd name="T14" fmla="*/ 0 w 3836"/>
                <a:gd name="T15" fmla="*/ 3197 h 3517"/>
                <a:gd name="T16" fmla="*/ 319 w 3836"/>
                <a:gd name="T17" fmla="*/ 3517 h 3517"/>
                <a:gd name="T18" fmla="*/ 3517 w 3836"/>
                <a:gd name="T19" fmla="*/ 3517 h 3517"/>
                <a:gd name="T20" fmla="*/ 3836 w 3836"/>
                <a:gd name="T21" fmla="*/ 3197 h 3517"/>
                <a:gd name="T22" fmla="*/ 3836 w 3836"/>
                <a:gd name="T23" fmla="*/ 3037 h 3517"/>
                <a:gd name="T24" fmla="*/ 3437 w 3836"/>
                <a:gd name="T25" fmla="*/ 2238 h 3517"/>
                <a:gd name="T26" fmla="*/ 1358 w 3836"/>
                <a:gd name="T27" fmla="*/ 3037 h 3517"/>
                <a:gd name="T28" fmla="*/ 1438 w 3836"/>
                <a:gd name="T29" fmla="*/ 2718 h 3517"/>
                <a:gd name="T30" fmla="*/ 2398 w 3836"/>
                <a:gd name="T31" fmla="*/ 2718 h 3517"/>
                <a:gd name="T32" fmla="*/ 2477 w 3836"/>
                <a:gd name="T33" fmla="*/ 3037 h 3517"/>
                <a:gd name="T34" fmla="*/ 1358 w 3836"/>
                <a:gd name="T35" fmla="*/ 3037 h 3517"/>
                <a:gd name="T36" fmla="*/ 3037 w 3836"/>
                <a:gd name="T37" fmla="*/ 1822 h 3517"/>
                <a:gd name="T38" fmla="*/ 2861 w 3836"/>
                <a:gd name="T39" fmla="*/ 1998 h 3517"/>
                <a:gd name="T40" fmla="*/ 975 w 3836"/>
                <a:gd name="T41" fmla="*/ 1998 h 3517"/>
                <a:gd name="T42" fmla="*/ 799 w 3836"/>
                <a:gd name="T43" fmla="*/ 1822 h 3517"/>
                <a:gd name="T44" fmla="*/ 799 w 3836"/>
                <a:gd name="T45" fmla="*/ 575 h 3517"/>
                <a:gd name="T46" fmla="*/ 975 w 3836"/>
                <a:gd name="T47" fmla="*/ 400 h 3517"/>
                <a:gd name="T48" fmla="*/ 2861 w 3836"/>
                <a:gd name="T49" fmla="*/ 400 h 3517"/>
                <a:gd name="T50" fmla="*/ 3037 w 3836"/>
                <a:gd name="T51" fmla="*/ 575 h 3517"/>
                <a:gd name="T52" fmla="*/ 3037 w 3836"/>
                <a:gd name="T53" fmla="*/ 1822 h 3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36" h="3517">
                  <a:moveTo>
                    <a:pt x="3437" y="2238"/>
                  </a:moveTo>
                  <a:cubicBezTo>
                    <a:pt x="3437" y="320"/>
                    <a:pt x="3437" y="320"/>
                    <a:pt x="3437" y="320"/>
                  </a:cubicBezTo>
                  <a:cubicBezTo>
                    <a:pt x="3437" y="143"/>
                    <a:pt x="3294" y="0"/>
                    <a:pt x="3117" y="0"/>
                  </a:cubicBezTo>
                  <a:cubicBezTo>
                    <a:pt x="719" y="0"/>
                    <a:pt x="719" y="0"/>
                    <a:pt x="719" y="0"/>
                  </a:cubicBezTo>
                  <a:cubicBezTo>
                    <a:pt x="542" y="0"/>
                    <a:pt x="399" y="143"/>
                    <a:pt x="399" y="320"/>
                  </a:cubicBezTo>
                  <a:cubicBezTo>
                    <a:pt x="399" y="2238"/>
                    <a:pt x="399" y="2238"/>
                    <a:pt x="399" y="2238"/>
                  </a:cubicBezTo>
                  <a:cubicBezTo>
                    <a:pt x="0" y="3037"/>
                    <a:pt x="0" y="3037"/>
                    <a:pt x="0" y="3037"/>
                  </a:cubicBezTo>
                  <a:cubicBezTo>
                    <a:pt x="0" y="3197"/>
                    <a:pt x="0" y="3197"/>
                    <a:pt x="0" y="3197"/>
                  </a:cubicBezTo>
                  <a:cubicBezTo>
                    <a:pt x="0" y="3374"/>
                    <a:pt x="143" y="3517"/>
                    <a:pt x="319" y="3517"/>
                  </a:cubicBezTo>
                  <a:cubicBezTo>
                    <a:pt x="3517" y="3517"/>
                    <a:pt x="3517" y="3517"/>
                    <a:pt x="3517" y="3517"/>
                  </a:cubicBezTo>
                  <a:cubicBezTo>
                    <a:pt x="3693" y="3517"/>
                    <a:pt x="3836" y="3374"/>
                    <a:pt x="3836" y="3197"/>
                  </a:cubicBezTo>
                  <a:cubicBezTo>
                    <a:pt x="3836" y="3037"/>
                    <a:pt x="3836" y="3037"/>
                    <a:pt x="3836" y="3037"/>
                  </a:cubicBezTo>
                  <a:lnTo>
                    <a:pt x="3437" y="2238"/>
                  </a:lnTo>
                  <a:close/>
                  <a:moveTo>
                    <a:pt x="1358" y="3037"/>
                  </a:moveTo>
                  <a:cubicBezTo>
                    <a:pt x="1438" y="2718"/>
                    <a:pt x="1438" y="2718"/>
                    <a:pt x="1438" y="2718"/>
                  </a:cubicBezTo>
                  <a:cubicBezTo>
                    <a:pt x="2398" y="2718"/>
                    <a:pt x="2398" y="2718"/>
                    <a:pt x="2398" y="2718"/>
                  </a:cubicBezTo>
                  <a:cubicBezTo>
                    <a:pt x="2477" y="3037"/>
                    <a:pt x="2477" y="3037"/>
                    <a:pt x="2477" y="3037"/>
                  </a:cubicBezTo>
                  <a:lnTo>
                    <a:pt x="1358" y="3037"/>
                  </a:lnTo>
                  <a:close/>
                  <a:moveTo>
                    <a:pt x="3037" y="1822"/>
                  </a:moveTo>
                  <a:cubicBezTo>
                    <a:pt x="3037" y="1920"/>
                    <a:pt x="2959" y="1998"/>
                    <a:pt x="2861" y="1998"/>
                  </a:cubicBezTo>
                  <a:cubicBezTo>
                    <a:pt x="975" y="1998"/>
                    <a:pt x="975" y="1998"/>
                    <a:pt x="975" y="1998"/>
                  </a:cubicBezTo>
                  <a:cubicBezTo>
                    <a:pt x="877" y="1998"/>
                    <a:pt x="799" y="1920"/>
                    <a:pt x="799" y="1822"/>
                  </a:cubicBezTo>
                  <a:cubicBezTo>
                    <a:pt x="799" y="575"/>
                    <a:pt x="799" y="575"/>
                    <a:pt x="799" y="575"/>
                  </a:cubicBezTo>
                  <a:cubicBezTo>
                    <a:pt x="799" y="478"/>
                    <a:pt x="877" y="400"/>
                    <a:pt x="975" y="400"/>
                  </a:cubicBezTo>
                  <a:cubicBezTo>
                    <a:pt x="2861" y="400"/>
                    <a:pt x="2861" y="400"/>
                    <a:pt x="2861" y="400"/>
                  </a:cubicBezTo>
                  <a:cubicBezTo>
                    <a:pt x="2959" y="400"/>
                    <a:pt x="3037" y="478"/>
                    <a:pt x="3037" y="575"/>
                  </a:cubicBezTo>
                  <a:lnTo>
                    <a:pt x="3037" y="1822"/>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grpSp>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86279" y="4114800"/>
            <a:ext cx="900119" cy="519116"/>
          </a:xfrm>
          <a:prstGeom prst="rect">
            <a:avLst/>
          </a:prstGeom>
        </p:spPr>
      </p:pic>
      <p:pic>
        <p:nvPicPr>
          <p:cNvPr id="23" name="Picture 2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86278" y="4024316"/>
            <a:ext cx="900119" cy="519116"/>
          </a:xfrm>
          <a:prstGeom prst="rect">
            <a:avLst/>
          </a:prstGeom>
        </p:spPr>
      </p:pic>
      <p:pic>
        <p:nvPicPr>
          <p:cNvPr id="24" name="Picture 2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86277" y="3915508"/>
            <a:ext cx="900119" cy="519116"/>
          </a:xfrm>
          <a:prstGeom prst="rect">
            <a:avLst/>
          </a:prstGeom>
        </p:spPr>
      </p:pic>
      <p:pic>
        <p:nvPicPr>
          <p:cNvPr id="25" name="Picture 2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86276" y="3810000"/>
            <a:ext cx="900119" cy="519116"/>
          </a:xfrm>
          <a:prstGeom prst="rect">
            <a:avLst/>
          </a:prstGeom>
        </p:spPr>
      </p:pic>
      <p:pic>
        <p:nvPicPr>
          <p:cNvPr id="26" name="Picture 2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86279" y="3696070"/>
            <a:ext cx="900119" cy="519116"/>
          </a:xfrm>
          <a:prstGeom prst="rect">
            <a:avLst/>
          </a:prstGeom>
        </p:spPr>
      </p:pic>
      <p:pic>
        <p:nvPicPr>
          <p:cNvPr id="27" name="Picture 2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586282" y="3581400"/>
            <a:ext cx="900119" cy="519116"/>
          </a:xfrm>
          <a:prstGeom prst="rect">
            <a:avLst/>
          </a:prstGeom>
        </p:spPr>
      </p:pic>
      <p:pic>
        <p:nvPicPr>
          <p:cNvPr id="52" name="Picture 5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05605" y="4114059"/>
            <a:ext cx="900119" cy="519116"/>
          </a:xfrm>
          <a:prstGeom prst="rect">
            <a:avLst/>
          </a:prstGeom>
        </p:spPr>
      </p:pic>
      <p:pic>
        <p:nvPicPr>
          <p:cNvPr id="53" name="Picture 5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05604" y="4023575"/>
            <a:ext cx="900119" cy="519116"/>
          </a:xfrm>
          <a:prstGeom prst="rect">
            <a:avLst/>
          </a:prstGeom>
        </p:spPr>
      </p:pic>
      <p:pic>
        <p:nvPicPr>
          <p:cNvPr id="54" name="Picture 5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05603" y="3914767"/>
            <a:ext cx="900119" cy="519116"/>
          </a:xfrm>
          <a:prstGeom prst="rect">
            <a:avLst/>
          </a:prstGeom>
        </p:spPr>
      </p:pic>
      <p:pic>
        <p:nvPicPr>
          <p:cNvPr id="55" name="Picture 5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05602" y="3809259"/>
            <a:ext cx="900119" cy="519116"/>
          </a:xfrm>
          <a:prstGeom prst="rect">
            <a:avLst/>
          </a:prstGeom>
        </p:spPr>
      </p:pic>
      <p:pic>
        <p:nvPicPr>
          <p:cNvPr id="56" name="Picture 5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05605" y="3695329"/>
            <a:ext cx="900119" cy="519116"/>
          </a:xfrm>
          <a:prstGeom prst="rect">
            <a:avLst/>
          </a:prstGeom>
        </p:spPr>
      </p:pic>
      <p:pic>
        <p:nvPicPr>
          <p:cNvPr id="57" name="Picture 5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05608" y="3580659"/>
            <a:ext cx="900119" cy="519116"/>
          </a:xfrm>
          <a:prstGeom prst="rect">
            <a:avLst/>
          </a:prstGeom>
        </p:spPr>
      </p:pic>
      <p:pic>
        <p:nvPicPr>
          <p:cNvPr id="58" name="Picture 5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05607" y="3490175"/>
            <a:ext cx="900119" cy="519116"/>
          </a:xfrm>
          <a:prstGeom prst="rect">
            <a:avLst/>
          </a:prstGeom>
        </p:spPr>
      </p:pic>
      <p:pic>
        <p:nvPicPr>
          <p:cNvPr id="59" name="Picture 5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05606" y="3381367"/>
            <a:ext cx="900119" cy="519116"/>
          </a:xfrm>
          <a:prstGeom prst="rect">
            <a:avLst/>
          </a:prstGeom>
        </p:spPr>
      </p:pic>
      <p:pic>
        <p:nvPicPr>
          <p:cNvPr id="60" name="Picture 59"/>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05605" y="3275859"/>
            <a:ext cx="900119" cy="519116"/>
          </a:xfrm>
          <a:prstGeom prst="rect">
            <a:avLst/>
          </a:prstGeom>
        </p:spPr>
      </p:pic>
      <p:pic>
        <p:nvPicPr>
          <p:cNvPr id="61" name="Picture 6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05608" y="3161929"/>
            <a:ext cx="900119" cy="519116"/>
          </a:xfrm>
          <a:prstGeom prst="rect">
            <a:avLst/>
          </a:prstGeom>
        </p:spPr>
      </p:pic>
      <p:grpSp>
        <p:nvGrpSpPr>
          <p:cNvPr id="17" name="Group 16"/>
          <p:cNvGrpSpPr/>
          <p:nvPr/>
        </p:nvGrpSpPr>
        <p:grpSpPr>
          <a:xfrm>
            <a:off x="7741920" y="2766059"/>
            <a:ext cx="2560320" cy="1842076"/>
            <a:chOff x="6217920" y="2766059"/>
            <a:chExt cx="2560320" cy="1842076"/>
          </a:xfrm>
        </p:grpSpPr>
        <p:sp>
          <p:nvSpPr>
            <p:cNvPr id="10" name="TextBox 9"/>
            <p:cNvSpPr txBox="1"/>
            <p:nvPr/>
          </p:nvSpPr>
          <p:spPr>
            <a:xfrm>
              <a:off x="6217920" y="4023360"/>
              <a:ext cx="2560320" cy="584775"/>
            </a:xfrm>
            <a:prstGeom prst="rect">
              <a:avLst/>
            </a:prstGeom>
            <a:noFill/>
          </p:spPr>
          <p:txBody>
            <a:bodyPr wrap="square" lIns="0" tIns="0" rIns="0" bIns="91440" rtlCol="0">
              <a:spAutoFit/>
            </a:bodyPr>
            <a:lstStyle/>
            <a:p>
              <a:pPr algn="ctr"/>
              <a:r>
                <a:rPr lang="en-US" sz="1600" b="1">
                  <a:solidFill>
                    <a:srgbClr val="00A0DC"/>
                  </a:solidFill>
                  <a:latin typeface="Arial"/>
                </a:rPr>
                <a:t>Global Financial Crisis</a:t>
              </a:r>
            </a:p>
            <a:p>
              <a:pPr algn="ctr"/>
              <a:r>
                <a:rPr lang="en-US" sz="1500">
                  <a:solidFill>
                    <a:srgbClr val="333333"/>
                  </a:solidFill>
                  <a:latin typeface="Arial"/>
                </a:rPr>
                <a:t>October 2007 – March 2009</a:t>
              </a:r>
            </a:p>
          </p:txBody>
        </p:sp>
        <p:sp>
          <p:nvSpPr>
            <p:cNvPr id="14" name="Freeform 6"/>
            <p:cNvSpPr>
              <a:spLocks noChangeAspect="1" noEditPoints="1"/>
            </p:cNvSpPr>
            <p:nvPr/>
          </p:nvSpPr>
          <p:spPr bwMode="auto">
            <a:xfrm>
              <a:off x="6949440" y="2766059"/>
              <a:ext cx="1097280" cy="1097281"/>
            </a:xfrm>
            <a:custGeom>
              <a:avLst/>
              <a:gdLst>
                <a:gd name="T0" fmla="*/ 0 w 576"/>
                <a:gd name="T1" fmla="*/ 288 h 576"/>
                <a:gd name="T2" fmla="*/ 576 w 576"/>
                <a:gd name="T3" fmla="*/ 288 h 576"/>
                <a:gd name="T4" fmla="*/ 277 w 576"/>
                <a:gd name="T5" fmla="*/ 409 h 576"/>
                <a:gd name="T6" fmla="*/ 205 w 576"/>
                <a:gd name="T7" fmla="*/ 320 h 576"/>
                <a:gd name="T8" fmla="*/ 144 w 576"/>
                <a:gd name="T9" fmla="*/ 126 h 576"/>
                <a:gd name="T10" fmla="*/ 163 w 576"/>
                <a:gd name="T11" fmla="*/ 79 h 576"/>
                <a:gd name="T12" fmla="*/ 240 w 576"/>
                <a:gd name="T13" fmla="*/ 128 h 576"/>
                <a:gd name="T14" fmla="*/ 299 w 576"/>
                <a:gd name="T15" fmla="*/ 120 h 576"/>
                <a:gd name="T16" fmla="*/ 328 w 576"/>
                <a:gd name="T17" fmla="*/ 178 h 576"/>
                <a:gd name="T18" fmla="*/ 292 w 576"/>
                <a:gd name="T19" fmla="*/ 252 h 576"/>
                <a:gd name="T20" fmla="*/ 269 w 576"/>
                <a:gd name="T21" fmla="*/ 266 h 576"/>
                <a:gd name="T22" fmla="*/ 234 w 576"/>
                <a:gd name="T23" fmla="*/ 319 h 576"/>
                <a:gd name="T24" fmla="*/ 258 w 576"/>
                <a:gd name="T25" fmla="*/ 334 h 576"/>
                <a:gd name="T26" fmla="*/ 371 w 576"/>
                <a:gd name="T27" fmla="*/ 367 h 576"/>
                <a:gd name="T28" fmla="*/ 426 w 576"/>
                <a:gd name="T29" fmla="*/ 405 h 576"/>
                <a:gd name="T30" fmla="*/ 296 w 576"/>
                <a:gd name="T31" fmla="*/ 536 h 576"/>
                <a:gd name="T32" fmla="*/ 277 w 576"/>
                <a:gd name="T33" fmla="*/ 409 h 576"/>
                <a:gd name="T34" fmla="*/ 247 w 576"/>
                <a:gd name="T35" fmla="*/ 49 h 576"/>
                <a:gd name="T36" fmla="*/ 338 w 576"/>
                <a:gd name="T37" fmla="*/ 101 h 576"/>
                <a:gd name="T38" fmla="*/ 297 w 576"/>
                <a:gd name="T39" fmla="*/ 82 h 576"/>
                <a:gd name="T40" fmla="*/ 346 w 576"/>
                <a:gd name="T41" fmla="*/ 319 h 576"/>
                <a:gd name="T42" fmla="*/ 301 w 576"/>
                <a:gd name="T43" fmla="*/ 326 h 576"/>
                <a:gd name="T44" fmla="*/ 346 w 576"/>
                <a:gd name="T45" fmla="*/ 319 h 576"/>
                <a:gd name="T46" fmla="*/ 417 w 576"/>
                <a:gd name="T47" fmla="*/ 90 h 576"/>
                <a:gd name="T48" fmla="*/ 400 w 576"/>
                <a:gd name="T49" fmla="*/ 108 h 576"/>
                <a:gd name="T50" fmla="*/ 457 w 576"/>
                <a:gd name="T51" fmla="*/ 137 h 576"/>
                <a:gd name="T52" fmla="*/ 471 w 576"/>
                <a:gd name="T53" fmla="*/ 173 h 576"/>
                <a:gd name="T54" fmla="*/ 457 w 576"/>
                <a:gd name="T55" fmla="*/ 137 h 576"/>
                <a:gd name="T56" fmla="*/ 487 w 576"/>
                <a:gd name="T57" fmla="*/ 153 h 576"/>
                <a:gd name="T58" fmla="*/ 520 w 576"/>
                <a:gd name="T59" fmla="*/ 188 h 576"/>
                <a:gd name="T60" fmla="*/ 507 w 576"/>
                <a:gd name="T61" fmla="*/ 223 h 576"/>
                <a:gd name="T62" fmla="*/ 480 w 576"/>
                <a:gd name="T63" fmla="*/ 203 h 576"/>
                <a:gd name="T64" fmla="*/ 487 w 576"/>
                <a:gd name="T65" fmla="*/ 178 h 576"/>
                <a:gd name="T66" fmla="*/ 479 w 576"/>
                <a:gd name="T67" fmla="*/ 130 h 576"/>
                <a:gd name="T68" fmla="*/ 458 w 576"/>
                <a:gd name="T69" fmla="*/ 101 h 576"/>
                <a:gd name="T70" fmla="*/ 506 w 576"/>
                <a:gd name="T71" fmla="*/ 417 h 576"/>
                <a:gd name="T72" fmla="*/ 494 w 576"/>
                <a:gd name="T73" fmla="*/ 352 h 576"/>
                <a:gd name="T74" fmla="*/ 513 w 576"/>
                <a:gd name="T75" fmla="*/ 229 h 576"/>
                <a:gd name="T76" fmla="*/ 541 w 576"/>
                <a:gd name="T77" fmla="*/ 288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6" h="576">
                  <a:moveTo>
                    <a:pt x="288" y="0"/>
                  </a:moveTo>
                  <a:cubicBezTo>
                    <a:pt x="129" y="0"/>
                    <a:pt x="0" y="129"/>
                    <a:pt x="0" y="288"/>
                  </a:cubicBezTo>
                  <a:cubicBezTo>
                    <a:pt x="0" y="447"/>
                    <a:pt x="129" y="576"/>
                    <a:pt x="288" y="576"/>
                  </a:cubicBezTo>
                  <a:cubicBezTo>
                    <a:pt x="447" y="576"/>
                    <a:pt x="576" y="447"/>
                    <a:pt x="576" y="288"/>
                  </a:cubicBezTo>
                  <a:cubicBezTo>
                    <a:pt x="576" y="129"/>
                    <a:pt x="446" y="0"/>
                    <a:pt x="288" y="0"/>
                  </a:cubicBezTo>
                  <a:close/>
                  <a:moveTo>
                    <a:pt x="277" y="409"/>
                  </a:moveTo>
                  <a:cubicBezTo>
                    <a:pt x="286" y="368"/>
                    <a:pt x="286" y="368"/>
                    <a:pt x="286" y="368"/>
                  </a:cubicBezTo>
                  <a:cubicBezTo>
                    <a:pt x="205" y="320"/>
                    <a:pt x="205" y="320"/>
                    <a:pt x="205" y="320"/>
                  </a:cubicBezTo>
                  <a:cubicBezTo>
                    <a:pt x="151" y="240"/>
                    <a:pt x="151" y="240"/>
                    <a:pt x="151" y="240"/>
                  </a:cubicBezTo>
                  <a:cubicBezTo>
                    <a:pt x="144" y="126"/>
                    <a:pt x="144" y="126"/>
                    <a:pt x="144" y="126"/>
                  </a:cubicBezTo>
                  <a:cubicBezTo>
                    <a:pt x="104" y="119"/>
                    <a:pt x="104" y="119"/>
                    <a:pt x="104" y="119"/>
                  </a:cubicBezTo>
                  <a:cubicBezTo>
                    <a:pt x="163" y="79"/>
                    <a:pt x="163" y="79"/>
                    <a:pt x="163" y="79"/>
                  </a:cubicBezTo>
                  <a:cubicBezTo>
                    <a:pt x="278" y="96"/>
                    <a:pt x="278" y="96"/>
                    <a:pt x="278" y="96"/>
                  </a:cubicBezTo>
                  <a:cubicBezTo>
                    <a:pt x="240" y="128"/>
                    <a:pt x="240" y="128"/>
                    <a:pt x="240" y="128"/>
                  </a:cubicBezTo>
                  <a:cubicBezTo>
                    <a:pt x="286" y="168"/>
                    <a:pt x="286" y="168"/>
                    <a:pt x="286" y="168"/>
                  </a:cubicBezTo>
                  <a:cubicBezTo>
                    <a:pt x="299" y="120"/>
                    <a:pt x="299" y="120"/>
                    <a:pt x="299" y="120"/>
                  </a:cubicBezTo>
                  <a:cubicBezTo>
                    <a:pt x="357" y="171"/>
                    <a:pt x="357" y="171"/>
                    <a:pt x="357" y="171"/>
                  </a:cubicBezTo>
                  <a:cubicBezTo>
                    <a:pt x="328" y="178"/>
                    <a:pt x="328" y="178"/>
                    <a:pt x="328" y="178"/>
                  </a:cubicBezTo>
                  <a:cubicBezTo>
                    <a:pt x="335" y="199"/>
                    <a:pt x="335" y="199"/>
                    <a:pt x="335" y="199"/>
                  </a:cubicBezTo>
                  <a:cubicBezTo>
                    <a:pt x="292" y="252"/>
                    <a:pt x="292" y="252"/>
                    <a:pt x="292" y="252"/>
                  </a:cubicBezTo>
                  <a:cubicBezTo>
                    <a:pt x="281" y="305"/>
                    <a:pt x="281" y="305"/>
                    <a:pt x="281" y="305"/>
                  </a:cubicBezTo>
                  <a:cubicBezTo>
                    <a:pt x="269" y="266"/>
                    <a:pt x="269" y="266"/>
                    <a:pt x="269" y="266"/>
                  </a:cubicBezTo>
                  <a:cubicBezTo>
                    <a:pt x="224" y="276"/>
                    <a:pt x="224" y="276"/>
                    <a:pt x="224" y="276"/>
                  </a:cubicBezTo>
                  <a:cubicBezTo>
                    <a:pt x="234" y="319"/>
                    <a:pt x="234" y="319"/>
                    <a:pt x="234" y="319"/>
                  </a:cubicBezTo>
                  <a:cubicBezTo>
                    <a:pt x="261" y="305"/>
                    <a:pt x="261" y="305"/>
                    <a:pt x="261" y="305"/>
                  </a:cubicBezTo>
                  <a:cubicBezTo>
                    <a:pt x="258" y="334"/>
                    <a:pt x="258" y="334"/>
                    <a:pt x="258" y="334"/>
                  </a:cubicBezTo>
                  <a:cubicBezTo>
                    <a:pt x="301" y="359"/>
                    <a:pt x="301" y="359"/>
                    <a:pt x="301" y="359"/>
                  </a:cubicBezTo>
                  <a:cubicBezTo>
                    <a:pt x="371" y="367"/>
                    <a:pt x="371" y="367"/>
                    <a:pt x="371" y="367"/>
                  </a:cubicBezTo>
                  <a:cubicBezTo>
                    <a:pt x="386" y="391"/>
                    <a:pt x="386" y="391"/>
                    <a:pt x="386" y="391"/>
                  </a:cubicBezTo>
                  <a:cubicBezTo>
                    <a:pt x="426" y="405"/>
                    <a:pt x="426" y="405"/>
                    <a:pt x="426" y="405"/>
                  </a:cubicBezTo>
                  <a:cubicBezTo>
                    <a:pt x="404" y="461"/>
                    <a:pt x="404" y="461"/>
                    <a:pt x="404" y="461"/>
                  </a:cubicBezTo>
                  <a:cubicBezTo>
                    <a:pt x="296" y="536"/>
                    <a:pt x="296" y="536"/>
                    <a:pt x="296" y="536"/>
                  </a:cubicBezTo>
                  <a:cubicBezTo>
                    <a:pt x="314" y="451"/>
                    <a:pt x="314" y="451"/>
                    <a:pt x="314" y="451"/>
                  </a:cubicBezTo>
                  <a:lnTo>
                    <a:pt x="277" y="409"/>
                  </a:lnTo>
                  <a:close/>
                  <a:moveTo>
                    <a:pt x="216" y="65"/>
                  </a:moveTo>
                  <a:cubicBezTo>
                    <a:pt x="247" y="49"/>
                    <a:pt x="247" y="49"/>
                    <a:pt x="247" y="49"/>
                  </a:cubicBezTo>
                  <a:cubicBezTo>
                    <a:pt x="313" y="64"/>
                    <a:pt x="313" y="64"/>
                    <a:pt x="313" y="64"/>
                  </a:cubicBezTo>
                  <a:cubicBezTo>
                    <a:pt x="338" y="101"/>
                    <a:pt x="338" y="101"/>
                    <a:pt x="338" y="101"/>
                  </a:cubicBezTo>
                  <a:cubicBezTo>
                    <a:pt x="321" y="114"/>
                    <a:pt x="321" y="114"/>
                    <a:pt x="321" y="114"/>
                  </a:cubicBezTo>
                  <a:cubicBezTo>
                    <a:pt x="297" y="82"/>
                    <a:pt x="297" y="82"/>
                    <a:pt x="297" y="82"/>
                  </a:cubicBezTo>
                  <a:lnTo>
                    <a:pt x="216" y="65"/>
                  </a:lnTo>
                  <a:close/>
                  <a:moveTo>
                    <a:pt x="346" y="319"/>
                  </a:moveTo>
                  <a:cubicBezTo>
                    <a:pt x="323" y="332"/>
                    <a:pt x="323" y="332"/>
                    <a:pt x="323" y="332"/>
                  </a:cubicBezTo>
                  <a:cubicBezTo>
                    <a:pt x="301" y="326"/>
                    <a:pt x="301" y="326"/>
                    <a:pt x="301" y="326"/>
                  </a:cubicBezTo>
                  <a:cubicBezTo>
                    <a:pt x="317" y="316"/>
                    <a:pt x="317" y="316"/>
                    <a:pt x="317" y="316"/>
                  </a:cubicBezTo>
                  <a:lnTo>
                    <a:pt x="346" y="319"/>
                  </a:lnTo>
                  <a:close/>
                  <a:moveTo>
                    <a:pt x="397" y="93"/>
                  </a:moveTo>
                  <a:cubicBezTo>
                    <a:pt x="417" y="90"/>
                    <a:pt x="417" y="90"/>
                    <a:pt x="417" y="90"/>
                  </a:cubicBezTo>
                  <a:cubicBezTo>
                    <a:pt x="421" y="109"/>
                    <a:pt x="421" y="109"/>
                    <a:pt x="421" y="109"/>
                  </a:cubicBezTo>
                  <a:cubicBezTo>
                    <a:pt x="400" y="108"/>
                    <a:pt x="400" y="108"/>
                    <a:pt x="400" y="108"/>
                  </a:cubicBezTo>
                  <a:lnTo>
                    <a:pt x="397" y="93"/>
                  </a:lnTo>
                  <a:close/>
                  <a:moveTo>
                    <a:pt x="457" y="137"/>
                  </a:moveTo>
                  <a:cubicBezTo>
                    <a:pt x="473" y="149"/>
                    <a:pt x="473" y="149"/>
                    <a:pt x="473" y="149"/>
                  </a:cubicBezTo>
                  <a:cubicBezTo>
                    <a:pt x="471" y="173"/>
                    <a:pt x="471" y="173"/>
                    <a:pt x="471" y="173"/>
                  </a:cubicBezTo>
                  <a:cubicBezTo>
                    <a:pt x="457" y="160"/>
                    <a:pt x="457" y="160"/>
                    <a:pt x="457" y="160"/>
                  </a:cubicBezTo>
                  <a:lnTo>
                    <a:pt x="457" y="137"/>
                  </a:lnTo>
                  <a:close/>
                  <a:moveTo>
                    <a:pt x="487" y="178"/>
                  </a:moveTo>
                  <a:cubicBezTo>
                    <a:pt x="487" y="153"/>
                    <a:pt x="487" y="153"/>
                    <a:pt x="487" y="153"/>
                  </a:cubicBezTo>
                  <a:cubicBezTo>
                    <a:pt x="495" y="143"/>
                    <a:pt x="495" y="143"/>
                    <a:pt x="495" y="143"/>
                  </a:cubicBezTo>
                  <a:cubicBezTo>
                    <a:pt x="505" y="157"/>
                    <a:pt x="514" y="172"/>
                    <a:pt x="520" y="188"/>
                  </a:cubicBezTo>
                  <a:cubicBezTo>
                    <a:pt x="512" y="185"/>
                    <a:pt x="512" y="185"/>
                    <a:pt x="512" y="185"/>
                  </a:cubicBezTo>
                  <a:cubicBezTo>
                    <a:pt x="507" y="223"/>
                    <a:pt x="507" y="223"/>
                    <a:pt x="507" y="223"/>
                  </a:cubicBezTo>
                  <a:cubicBezTo>
                    <a:pt x="488" y="224"/>
                    <a:pt x="488" y="224"/>
                    <a:pt x="488" y="224"/>
                  </a:cubicBezTo>
                  <a:cubicBezTo>
                    <a:pt x="480" y="203"/>
                    <a:pt x="480" y="203"/>
                    <a:pt x="480" y="203"/>
                  </a:cubicBezTo>
                  <a:cubicBezTo>
                    <a:pt x="497" y="193"/>
                    <a:pt x="497" y="193"/>
                    <a:pt x="497" y="193"/>
                  </a:cubicBezTo>
                  <a:lnTo>
                    <a:pt x="487" y="178"/>
                  </a:lnTo>
                  <a:close/>
                  <a:moveTo>
                    <a:pt x="481" y="124"/>
                  </a:moveTo>
                  <a:cubicBezTo>
                    <a:pt x="479" y="130"/>
                    <a:pt x="479" y="130"/>
                    <a:pt x="479" y="130"/>
                  </a:cubicBezTo>
                  <a:cubicBezTo>
                    <a:pt x="462" y="116"/>
                    <a:pt x="462" y="116"/>
                    <a:pt x="462" y="116"/>
                  </a:cubicBezTo>
                  <a:cubicBezTo>
                    <a:pt x="458" y="101"/>
                    <a:pt x="458" y="101"/>
                    <a:pt x="458" y="101"/>
                  </a:cubicBezTo>
                  <a:cubicBezTo>
                    <a:pt x="466" y="108"/>
                    <a:pt x="474" y="116"/>
                    <a:pt x="481" y="124"/>
                  </a:cubicBezTo>
                  <a:close/>
                  <a:moveTo>
                    <a:pt x="506" y="417"/>
                  </a:moveTo>
                  <a:cubicBezTo>
                    <a:pt x="528" y="352"/>
                    <a:pt x="528" y="352"/>
                    <a:pt x="528" y="352"/>
                  </a:cubicBezTo>
                  <a:cubicBezTo>
                    <a:pt x="494" y="352"/>
                    <a:pt x="494" y="352"/>
                    <a:pt x="494" y="352"/>
                  </a:cubicBezTo>
                  <a:cubicBezTo>
                    <a:pt x="481" y="280"/>
                    <a:pt x="481" y="280"/>
                    <a:pt x="481" y="280"/>
                  </a:cubicBezTo>
                  <a:cubicBezTo>
                    <a:pt x="513" y="229"/>
                    <a:pt x="513" y="229"/>
                    <a:pt x="513" y="229"/>
                  </a:cubicBezTo>
                  <a:cubicBezTo>
                    <a:pt x="535" y="232"/>
                    <a:pt x="535" y="232"/>
                    <a:pt x="535" y="232"/>
                  </a:cubicBezTo>
                  <a:cubicBezTo>
                    <a:pt x="539" y="250"/>
                    <a:pt x="541" y="269"/>
                    <a:pt x="541" y="288"/>
                  </a:cubicBezTo>
                  <a:cubicBezTo>
                    <a:pt x="541" y="335"/>
                    <a:pt x="528" y="379"/>
                    <a:pt x="506" y="417"/>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rgbClr val="000000"/>
                </a:solidFill>
                <a:latin typeface="Arial"/>
              </a:endParaRPr>
            </a:p>
          </p:txBody>
        </p:sp>
      </p:grpSp>
      <p:pic>
        <p:nvPicPr>
          <p:cNvPr id="42" name="Picture 41"/>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05603" y="3053417"/>
            <a:ext cx="900119" cy="519116"/>
          </a:xfrm>
          <a:prstGeom prst="rect">
            <a:avLst/>
          </a:prstGeom>
        </p:spPr>
      </p:pic>
      <p:pic>
        <p:nvPicPr>
          <p:cNvPr id="43" name="Picture 42"/>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05602" y="2962933"/>
            <a:ext cx="900119" cy="519116"/>
          </a:xfrm>
          <a:prstGeom prst="rect">
            <a:avLst/>
          </a:prstGeom>
        </p:spPr>
      </p:pic>
      <p:pic>
        <p:nvPicPr>
          <p:cNvPr id="44" name="Picture 4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705601" y="2854125"/>
            <a:ext cx="900119" cy="519116"/>
          </a:xfrm>
          <a:prstGeom prst="rect">
            <a:avLst/>
          </a:prstGeom>
        </p:spPr>
      </p:pic>
      <p:cxnSp>
        <p:nvCxnSpPr>
          <p:cNvPr id="73" name="Straight Connector 72"/>
          <p:cNvCxnSpPr/>
          <p:nvPr/>
        </p:nvCxnSpPr>
        <p:spPr>
          <a:xfrm flipV="1">
            <a:off x="6095996" y="2285999"/>
            <a:ext cx="0" cy="2560320"/>
          </a:xfrm>
          <a:prstGeom prst="line">
            <a:avLst/>
          </a:prstGeom>
          <a:ln w="12700">
            <a:solidFill>
              <a:srgbClr val="C9C9C9"/>
            </a:solidFill>
          </a:ln>
        </p:spPr>
        <p:style>
          <a:lnRef idx="1">
            <a:schemeClr val="accent1"/>
          </a:lnRef>
          <a:fillRef idx="0">
            <a:schemeClr val="accent1"/>
          </a:fillRef>
          <a:effectRef idx="0">
            <a:schemeClr val="accent1"/>
          </a:effectRef>
          <a:fontRef idx="minor">
            <a:schemeClr val="tx1"/>
          </a:fontRef>
        </p:style>
      </p:cxnSp>
      <p:sp>
        <p:nvSpPr>
          <p:cNvPr id="34" name="Slide Number Placeholder 2">
            <a:extLst>
              <a:ext uri="{FF2B5EF4-FFF2-40B4-BE49-F238E27FC236}">
                <a16:creationId xmlns:a16="http://schemas.microsoft.com/office/drawing/2014/main" id="{667A591F-7C58-4956-9CCD-F1D6367621CE}"/>
              </a:ext>
            </a:extLst>
          </p:cNvPr>
          <p:cNvSpPr txBox="1">
            <a:spLocks/>
          </p:cNvSpPr>
          <p:nvPr/>
        </p:nvSpPr>
        <p:spPr>
          <a:xfrm>
            <a:off x="11369588" y="6537325"/>
            <a:ext cx="365220" cy="1841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26" fontAlgn="base">
              <a:spcBef>
                <a:spcPct val="0"/>
              </a:spcBef>
              <a:spcAft>
                <a:spcPct val="0"/>
              </a:spcAft>
              <a:defRPr/>
            </a:pPr>
            <a:fld id="{0227FC47-813F-7F4A-9631-E57E4DCCCDF8}" type="slidenum">
              <a:rPr lang="en-GB" sz="1000" smtClean="0">
                <a:solidFill>
                  <a:srgbClr val="000000"/>
                </a:solidFill>
              </a:rPr>
              <a:pPr algn="r" defTabSz="914126" fontAlgn="base">
                <a:spcBef>
                  <a:spcPct val="0"/>
                </a:spcBef>
                <a:spcAft>
                  <a:spcPct val="0"/>
                </a:spcAft>
                <a:defRPr/>
              </a:pPr>
              <a:t>17</a:t>
            </a:fld>
            <a:endParaRPr lang="en-GB" sz="1000">
              <a:solidFill>
                <a:srgbClr val="000000"/>
              </a:solidFill>
            </a:endParaRPr>
          </a:p>
        </p:txBody>
      </p:sp>
    </p:spTree>
    <p:custDataLst>
      <p:tags r:id="rId1"/>
    </p:custDataLst>
    <p:extLst>
      <p:ext uri="{BB962C8B-B14F-4D97-AF65-F5344CB8AC3E}">
        <p14:creationId xmlns:p14="http://schemas.microsoft.com/office/powerpoint/2010/main" val="24648122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50"/>
                                        <p:tgtEl>
                                          <p:spTgt spid="16"/>
                                        </p:tgtEl>
                                      </p:cBhvr>
                                    </p:animEffect>
                                  </p:childTnLst>
                                </p:cTn>
                              </p:par>
                            </p:childTnLst>
                          </p:cTn>
                        </p:par>
                        <p:par>
                          <p:cTn id="8" fill="hold">
                            <p:stCondLst>
                              <p:cond delay="250"/>
                            </p:stCondLst>
                            <p:childTnLst>
                              <p:par>
                                <p:cTn id="9" presetID="4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
                                        <p:tgtEl>
                                          <p:spTgt spid="5"/>
                                        </p:tgtEl>
                                      </p:cBhvr>
                                    </p:animEffect>
                                    <p:anim calcmode="lin" valueType="num">
                                      <p:cBhvr>
                                        <p:cTn id="12" dur="200" fill="hold"/>
                                        <p:tgtEl>
                                          <p:spTgt spid="5"/>
                                        </p:tgtEl>
                                        <p:attrNameLst>
                                          <p:attrName>ppt_x</p:attrName>
                                        </p:attrNameLst>
                                      </p:cBhvr>
                                      <p:tavLst>
                                        <p:tav tm="0">
                                          <p:val>
                                            <p:strVal val="#ppt_x"/>
                                          </p:val>
                                        </p:tav>
                                        <p:tav tm="100000">
                                          <p:val>
                                            <p:strVal val="#ppt_x"/>
                                          </p:val>
                                        </p:tav>
                                      </p:tavLst>
                                    </p:anim>
                                    <p:anim calcmode="lin" valueType="num">
                                      <p:cBhvr>
                                        <p:cTn id="13" dur="200" fill="hold"/>
                                        <p:tgtEl>
                                          <p:spTgt spid="5"/>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5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200"/>
                                        <p:tgtEl>
                                          <p:spTgt spid="23"/>
                                        </p:tgtEl>
                                      </p:cBhvr>
                                    </p:animEffect>
                                    <p:anim calcmode="lin" valueType="num">
                                      <p:cBhvr>
                                        <p:cTn id="17" dur="200" fill="hold"/>
                                        <p:tgtEl>
                                          <p:spTgt spid="23"/>
                                        </p:tgtEl>
                                        <p:attrNameLst>
                                          <p:attrName>ppt_x</p:attrName>
                                        </p:attrNameLst>
                                      </p:cBhvr>
                                      <p:tavLst>
                                        <p:tav tm="0">
                                          <p:val>
                                            <p:strVal val="#ppt_x"/>
                                          </p:val>
                                        </p:tav>
                                        <p:tav tm="100000">
                                          <p:val>
                                            <p:strVal val="#ppt_x"/>
                                          </p:val>
                                        </p:tav>
                                      </p:tavLst>
                                    </p:anim>
                                    <p:anim calcmode="lin" valueType="num">
                                      <p:cBhvr>
                                        <p:cTn id="18" dur="2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10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200"/>
                                        <p:tgtEl>
                                          <p:spTgt spid="24"/>
                                        </p:tgtEl>
                                      </p:cBhvr>
                                    </p:animEffect>
                                    <p:anim calcmode="lin" valueType="num">
                                      <p:cBhvr>
                                        <p:cTn id="22" dur="200" fill="hold"/>
                                        <p:tgtEl>
                                          <p:spTgt spid="24"/>
                                        </p:tgtEl>
                                        <p:attrNameLst>
                                          <p:attrName>ppt_x</p:attrName>
                                        </p:attrNameLst>
                                      </p:cBhvr>
                                      <p:tavLst>
                                        <p:tav tm="0">
                                          <p:val>
                                            <p:strVal val="#ppt_x"/>
                                          </p:val>
                                        </p:tav>
                                        <p:tav tm="100000">
                                          <p:val>
                                            <p:strVal val="#ppt_x"/>
                                          </p:val>
                                        </p:tav>
                                      </p:tavLst>
                                    </p:anim>
                                    <p:anim calcmode="lin" valueType="num">
                                      <p:cBhvr>
                                        <p:cTn id="23" dur="200" fill="hold"/>
                                        <p:tgtEl>
                                          <p:spTgt spid="24"/>
                                        </p:tgtEl>
                                        <p:attrNameLst>
                                          <p:attrName>ppt_y</p:attrName>
                                        </p:attrNameLst>
                                      </p:cBhvr>
                                      <p:tavLst>
                                        <p:tav tm="0">
                                          <p:val>
                                            <p:strVal val="#ppt_y-.1"/>
                                          </p:val>
                                        </p:tav>
                                        <p:tav tm="100000">
                                          <p:val>
                                            <p:strVal val="#ppt_y"/>
                                          </p:val>
                                        </p:tav>
                                      </p:tavLst>
                                    </p:anim>
                                  </p:childTnLst>
                                </p:cTn>
                              </p:par>
                              <p:par>
                                <p:cTn id="24" presetID="47" presetClass="entr" presetSubtype="0" fill="hold" nodeType="withEffect">
                                  <p:stCondLst>
                                    <p:cond delay="15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200"/>
                                        <p:tgtEl>
                                          <p:spTgt spid="25"/>
                                        </p:tgtEl>
                                      </p:cBhvr>
                                    </p:animEffect>
                                    <p:anim calcmode="lin" valueType="num">
                                      <p:cBhvr>
                                        <p:cTn id="27" dur="200" fill="hold"/>
                                        <p:tgtEl>
                                          <p:spTgt spid="25"/>
                                        </p:tgtEl>
                                        <p:attrNameLst>
                                          <p:attrName>ppt_x</p:attrName>
                                        </p:attrNameLst>
                                      </p:cBhvr>
                                      <p:tavLst>
                                        <p:tav tm="0">
                                          <p:val>
                                            <p:strVal val="#ppt_x"/>
                                          </p:val>
                                        </p:tav>
                                        <p:tav tm="100000">
                                          <p:val>
                                            <p:strVal val="#ppt_x"/>
                                          </p:val>
                                        </p:tav>
                                      </p:tavLst>
                                    </p:anim>
                                    <p:anim calcmode="lin" valueType="num">
                                      <p:cBhvr>
                                        <p:cTn id="28" dur="200" fill="hold"/>
                                        <p:tgtEl>
                                          <p:spTgt spid="25"/>
                                        </p:tgtEl>
                                        <p:attrNameLst>
                                          <p:attrName>ppt_y</p:attrName>
                                        </p:attrNameLst>
                                      </p:cBhvr>
                                      <p:tavLst>
                                        <p:tav tm="0">
                                          <p:val>
                                            <p:strVal val="#ppt_y-.1"/>
                                          </p:val>
                                        </p:tav>
                                        <p:tav tm="100000">
                                          <p:val>
                                            <p:strVal val="#ppt_y"/>
                                          </p:val>
                                        </p:tav>
                                      </p:tavLst>
                                    </p:anim>
                                  </p:childTnLst>
                                </p:cTn>
                              </p:par>
                              <p:par>
                                <p:cTn id="29" presetID="47" presetClass="entr" presetSubtype="0" fill="hold" nodeType="withEffect">
                                  <p:stCondLst>
                                    <p:cond delay="20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200"/>
                                        <p:tgtEl>
                                          <p:spTgt spid="26"/>
                                        </p:tgtEl>
                                      </p:cBhvr>
                                    </p:animEffect>
                                    <p:anim calcmode="lin" valueType="num">
                                      <p:cBhvr>
                                        <p:cTn id="32" dur="200" fill="hold"/>
                                        <p:tgtEl>
                                          <p:spTgt spid="26"/>
                                        </p:tgtEl>
                                        <p:attrNameLst>
                                          <p:attrName>ppt_x</p:attrName>
                                        </p:attrNameLst>
                                      </p:cBhvr>
                                      <p:tavLst>
                                        <p:tav tm="0">
                                          <p:val>
                                            <p:strVal val="#ppt_x"/>
                                          </p:val>
                                        </p:tav>
                                        <p:tav tm="100000">
                                          <p:val>
                                            <p:strVal val="#ppt_x"/>
                                          </p:val>
                                        </p:tav>
                                      </p:tavLst>
                                    </p:anim>
                                    <p:anim calcmode="lin" valueType="num">
                                      <p:cBhvr>
                                        <p:cTn id="33" dur="200" fill="hold"/>
                                        <p:tgtEl>
                                          <p:spTgt spid="26"/>
                                        </p:tgtEl>
                                        <p:attrNameLst>
                                          <p:attrName>ppt_y</p:attrName>
                                        </p:attrNameLst>
                                      </p:cBhvr>
                                      <p:tavLst>
                                        <p:tav tm="0">
                                          <p:val>
                                            <p:strVal val="#ppt_y-.1"/>
                                          </p:val>
                                        </p:tav>
                                        <p:tav tm="100000">
                                          <p:val>
                                            <p:strVal val="#ppt_y"/>
                                          </p:val>
                                        </p:tav>
                                      </p:tavLst>
                                    </p:anim>
                                  </p:childTnLst>
                                </p:cTn>
                              </p:par>
                              <p:par>
                                <p:cTn id="34" presetID="47" presetClass="entr" presetSubtype="0" fill="hold" nodeType="withEffect">
                                  <p:stCondLst>
                                    <p:cond delay="25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200"/>
                                        <p:tgtEl>
                                          <p:spTgt spid="27"/>
                                        </p:tgtEl>
                                      </p:cBhvr>
                                    </p:animEffect>
                                    <p:anim calcmode="lin" valueType="num">
                                      <p:cBhvr>
                                        <p:cTn id="37" dur="200" fill="hold"/>
                                        <p:tgtEl>
                                          <p:spTgt spid="27"/>
                                        </p:tgtEl>
                                        <p:attrNameLst>
                                          <p:attrName>ppt_x</p:attrName>
                                        </p:attrNameLst>
                                      </p:cBhvr>
                                      <p:tavLst>
                                        <p:tav tm="0">
                                          <p:val>
                                            <p:strVal val="#ppt_x"/>
                                          </p:val>
                                        </p:tav>
                                        <p:tav tm="100000">
                                          <p:val>
                                            <p:strVal val="#ppt_x"/>
                                          </p:val>
                                        </p:tav>
                                      </p:tavLst>
                                    </p:anim>
                                    <p:anim calcmode="lin" valueType="num">
                                      <p:cBhvr>
                                        <p:cTn id="38" dur="200" fill="hold"/>
                                        <p:tgtEl>
                                          <p:spTgt spid="27"/>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30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50"/>
                                        <p:tgtEl>
                                          <p:spTgt spid="11"/>
                                        </p:tgtEl>
                                      </p:cBhvr>
                                    </p:animEffect>
                                    <p:anim calcmode="lin" valueType="num">
                                      <p:cBhvr>
                                        <p:cTn id="42" dur="250" fill="hold"/>
                                        <p:tgtEl>
                                          <p:spTgt spid="11"/>
                                        </p:tgtEl>
                                        <p:attrNameLst>
                                          <p:attrName>ppt_x</p:attrName>
                                        </p:attrNameLst>
                                      </p:cBhvr>
                                      <p:tavLst>
                                        <p:tav tm="0">
                                          <p:val>
                                            <p:strVal val="#ppt_x"/>
                                          </p:val>
                                        </p:tav>
                                        <p:tav tm="100000">
                                          <p:val>
                                            <p:strVal val="#ppt_x"/>
                                          </p:val>
                                        </p:tav>
                                      </p:tavLst>
                                    </p:anim>
                                    <p:anim calcmode="lin" valueType="num">
                                      <p:cBhvr>
                                        <p:cTn id="43"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250"/>
                                        <p:tgtEl>
                                          <p:spTgt spid="17"/>
                                        </p:tgtEl>
                                      </p:cBhvr>
                                    </p:animEffect>
                                  </p:childTnLst>
                                </p:cTn>
                              </p:par>
                              <p:par>
                                <p:cTn id="49" presetID="22" presetClass="entr" presetSubtype="1" fill="hold" nodeType="withEffect">
                                  <p:stCondLst>
                                    <p:cond delay="0"/>
                                  </p:stCondLst>
                                  <p:childTnLst>
                                    <p:set>
                                      <p:cBhvr>
                                        <p:cTn id="50" dur="1" fill="hold">
                                          <p:stCondLst>
                                            <p:cond delay="0"/>
                                          </p:stCondLst>
                                        </p:cTn>
                                        <p:tgtEl>
                                          <p:spTgt spid="73"/>
                                        </p:tgtEl>
                                        <p:attrNameLst>
                                          <p:attrName>style.visibility</p:attrName>
                                        </p:attrNameLst>
                                      </p:cBhvr>
                                      <p:to>
                                        <p:strVal val="visible"/>
                                      </p:to>
                                    </p:set>
                                    <p:animEffect transition="in" filter="wipe(up)">
                                      <p:cBhvr>
                                        <p:cTn id="51" dur="250"/>
                                        <p:tgtEl>
                                          <p:spTgt spid="73"/>
                                        </p:tgtEl>
                                      </p:cBhvr>
                                    </p:animEffect>
                                  </p:childTnLst>
                                </p:cTn>
                              </p:par>
                            </p:childTnLst>
                          </p:cTn>
                        </p:par>
                        <p:par>
                          <p:cTn id="52" fill="hold">
                            <p:stCondLst>
                              <p:cond delay="250"/>
                            </p:stCondLst>
                            <p:childTnLst>
                              <p:par>
                                <p:cTn id="53" presetID="47" presetClass="entr" presetSubtype="0" fill="hold" nodeType="after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fade">
                                      <p:cBhvr>
                                        <p:cTn id="55" dur="200"/>
                                        <p:tgtEl>
                                          <p:spTgt spid="52"/>
                                        </p:tgtEl>
                                      </p:cBhvr>
                                    </p:animEffect>
                                    <p:anim calcmode="lin" valueType="num">
                                      <p:cBhvr>
                                        <p:cTn id="56" dur="200" fill="hold"/>
                                        <p:tgtEl>
                                          <p:spTgt spid="52"/>
                                        </p:tgtEl>
                                        <p:attrNameLst>
                                          <p:attrName>ppt_x</p:attrName>
                                        </p:attrNameLst>
                                      </p:cBhvr>
                                      <p:tavLst>
                                        <p:tav tm="0">
                                          <p:val>
                                            <p:strVal val="#ppt_x"/>
                                          </p:val>
                                        </p:tav>
                                        <p:tav tm="100000">
                                          <p:val>
                                            <p:strVal val="#ppt_x"/>
                                          </p:val>
                                        </p:tav>
                                      </p:tavLst>
                                    </p:anim>
                                    <p:anim calcmode="lin" valueType="num">
                                      <p:cBhvr>
                                        <p:cTn id="57" dur="200" fill="hold"/>
                                        <p:tgtEl>
                                          <p:spTgt spid="52"/>
                                        </p:tgtEl>
                                        <p:attrNameLst>
                                          <p:attrName>ppt_y</p:attrName>
                                        </p:attrNameLst>
                                      </p:cBhvr>
                                      <p:tavLst>
                                        <p:tav tm="0">
                                          <p:val>
                                            <p:strVal val="#ppt_y-.1"/>
                                          </p:val>
                                        </p:tav>
                                        <p:tav tm="100000">
                                          <p:val>
                                            <p:strVal val="#ppt_y"/>
                                          </p:val>
                                        </p:tav>
                                      </p:tavLst>
                                    </p:anim>
                                  </p:childTnLst>
                                </p:cTn>
                              </p:par>
                              <p:par>
                                <p:cTn id="58" presetID="47" presetClass="entr" presetSubtype="0" fill="hold" nodeType="withEffect">
                                  <p:stCondLst>
                                    <p:cond delay="100"/>
                                  </p:stCondLst>
                                  <p:childTnLst>
                                    <p:set>
                                      <p:cBhvr>
                                        <p:cTn id="59" dur="1" fill="hold">
                                          <p:stCondLst>
                                            <p:cond delay="0"/>
                                          </p:stCondLst>
                                        </p:cTn>
                                        <p:tgtEl>
                                          <p:spTgt spid="53"/>
                                        </p:tgtEl>
                                        <p:attrNameLst>
                                          <p:attrName>style.visibility</p:attrName>
                                        </p:attrNameLst>
                                      </p:cBhvr>
                                      <p:to>
                                        <p:strVal val="visible"/>
                                      </p:to>
                                    </p:set>
                                    <p:animEffect transition="in" filter="fade">
                                      <p:cBhvr>
                                        <p:cTn id="60" dur="200"/>
                                        <p:tgtEl>
                                          <p:spTgt spid="53"/>
                                        </p:tgtEl>
                                      </p:cBhvr>
                                    </p:animEffect>
                                    <p:anim calcmode="lin" valueType="num">
                                      <p:cBhvr>
                                        <p:cTn id="61" dur="200" fill="hold"/>
                                        <p:tgtEl>
                                          <p:spTgt spid="53"/>
                                        </p:tgtEl>
                                        <p:attrNameLst>
                                          <p:attrName>ppt_x</p:attrName>
                                        </p:attrNameLst>
                                      </p:cBhvr>
                                      <p:tavLst>
                                        <p:tav tm="0">
                                          <p:val>
                                            <p:strVal val="#ppt_x"/>
                                          </p:val>
                                        </p:tav>
                                        <p:tav tm="100000">
                                          <p:val>
                                            <p:strVal val="#ppt_x"/>
                                          </p:val>
                                        </p:tav>
                                      </p:tavLst>
                                    </p:anim>
                                    <p:anim calcmode="lin" valueType="num">
                                      <p:cBhvr>
                                        <p:cTn id="62" dur="200" fill="hold"/>
                                        <p:tgtEl>
                                          <p:spTgt spid="53"/>
                                        </p:tgtEl>
                                        <p:attrNameLst>
                                          <p:attrName>ppt_y</p:attrName>
                                        </p:attrNameLst>
                                      </p:cBhvr>
                                      <p:tavLst>
                                        <p:tav tm="0">
                                          <p:val>
                                            <p:strVal val="#ppt_y-.1"/>
                                          </p:val>
                                        </p:tav>
                                        <p:tav tm="100000">
                                          <p:val>
                                            <p:strVal val="#ppt_y"/>
                                          </p:val>
                                        </p:tav>
                                      </p:tavLst>
                                    </p:anim>
                                  </p:childTnLst>
                                </p:cTn>
                              </p:par>
                              <p:par>
                                <p:cTn id="63" presetID="47" presetClass="entr" presetSubtype="0" fill="hold" nodeType="withEffect">
                                  <p:stCondLst>
                                    <p:cond delay="150"/>
                                  </p:stCondLst>
                                  <p:childTnLst>
                                    <p:set>
                                      <p:cBhvr>
                                        <p:cTn id="64" dur="1" fill="hold">
                                          <p:stCondLst>
                                            <p:cond delay="0"/>
                                          </p:stCondLst>
                                        </p:cTn>
                                        <p:tgtEl>
                                          <p:spTgt spid="54"/>
                                        </p:tgtEl>
                                        <p:attrNameLst>
                                          <p:attrName>style.visibility</p:attrName>
                                        </p:attrNameLst>
                                      </p:cBhvr>
                                      <p:to>
                                        <p:strVal val="visible"/>
                                      </p:to>
                                    </p:set>
                                    <p:animEffect transition="in" filter="fade">
                                      <p:cBhvr>
                                        <p:cTn id="65" dur="200"/>
                                        <p:tgtEl>
                                          <p:spTgt spid="54"/>
                                        </p:tgtEl>
                                      </p:cBhvr>
                                    </p:animEffect>
                                    <p:anim calcmode="lin" valueType="num">
                                      <p:cBhvr>
                                        <p:cTn id="66" dur="200" fill="hold"/>
                                        <p:tgtEl>
                                          <p:spTgt spid="54"/>
                                        </p:tgtEl>
                                        <p:attrNameLst>
                                          <p:attrName>ppt_x</p:attrName>
                                        </p:attrNameLst>
                                      </p:cBhvr>
                                      <p:tavLst>
                                        <p:tav tm="0">
                                          <p:val>
                                            <p:strVal val="#ppt_x"/>
                                          </p:val>
                                        </p:tav>
                                        <p:tav tm="100000">
                                          <p:val>
                                            <p:strVal val="#ppt_x"/>
                                          </p:val>
                                        </p:tav>
                                      </p:tavLst>
                                    </p:anim>
                                    <p:anim calcmode="lin" valueType="num">
                                      <p:cBhvr>
                                        <p:cTn id="67" dur="200" fill="hold"/>
                                        <p:tgtEl>
                                          <p:spTgt spid="54"/>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200"/>
                                  </p:stCondLst>
                                  <p:childTnLst>
                                    <p:set>
                                      <p:cBhvr>
                                        <p:cTn id="69" dur="1" fill="hold">
                                          <p:stCondLst>
                                            <p:cond delay="0"/>
                                          </p:stCondLst>
                                        </p:cTn>
                                        <p:tgtEl>
                                          <p:spTgt spid="55"/>
                                        </p:tgtEl>
                                        <p:attrNameLst>
                                          <p:attrName>style.visibility</p:attrName>
                                        </p:attrNameLst>
                                      </p:cBhvr>
                                      <p:to>
                                        <p:strVal val="visible"/>
                                      </p:to>
                                    </p:set>
                                    <p:animEffect transition="in" filter="fade">
                                      <p:cBhvr>
                                        <p:cTn id="70" dur="200"/>
                                        <p:tgtEl>
                                          <p:spTgt spid="55"/>
                                        </p:tgtEl>
                                      </p:cBhvr>
                                    </p:animEffect>
                                    <p:anim calcmode="lin" valueType="num">
                                      <p:cBhvr>
                                        <p:cTn id="71" dur="200" fill="hold"/>
                                        <p:tgtEl>
                                          <p:spTgt spid="55"/>
                                        </p:tgtEl>
                                        <p:attrNameLst>
                                          <p:attrName>ppt_x</p:attrName>
                                        </p:attrNameLst>
                                      </p:cBhvr>
                                      <p:tavLst>
                                        <p:tav tm="0">
                                          <p:val>
                                            <p:strVal val="#ppt_x"/>
                                          </p:val>
                                        </p:tav>
                                        <p:tav tm="100000">
                                          <p:val>
                                            <p:strVal val="#ppt_x"/>
                                          </p:val>
                                        </p:tav>
                                      </p:tavLst>
                                    </p:anim>
                                    <p:anim calcmode="lin" valueType="num">
                                      <p:cBhvr>
                                        <p:cTn id="72" dur="200" fill="hold"/>
                                        <p:tgtEl>
                                          <p:spTgt spid="55"/>
                                        </p:tgtEl>
                                        <p:attrNameLst>
                                          <p:attrName>ppt_y</p:attrName>
                                        </p:attrNameLst>
                                      </p:cBhvr>
                                      <p:tavLst>
                                        <p:tav tm="0">
                                          <p:val>
                                            <p:strVal val="#ppt_y-.1"/>
                                          </p:val>
                                        </p:tav>
                                        <p:tav tm="100000">
                                          <p:val>
                                            <p:strVal val="#ppt_y"/>
                                          </p:val>
                                        </p:tav>
                                      </p:tavLst>
                                    </p:anim>
                                  </p:childTnLst>
                                </p:cTn>
                              </p:par>
                              <p:par>
                                <p:cTn id="73" presetID="47" presetClass="entr" presetSubtype="0" fill="hold" nodeType="withEffect">
                                  <p:stCondLst>
                                    <p:cond delay="250"/>
                                  </p:stCondLst>
                                  <p:childTnLst>
                                    <p:set>
                                      <p:cBhvr>
                                        <p:cTn id="74" dur="1" fill="hold">
                                          <p:stCondLst>
                                            <p:cond delay="0"/>
                                          </p:stCondLst>
                                        </p:cTn>
                                        <p:tgtEl>
                                          <p:spTgt spid="56"/>
                                        </p:tgtEl>
                                        <p:attrNameLst>
                                          <p:attrName>style.visibility</p:attrName>
                                        </p:attrNameLst>
                                      </p:cBhvr>
                                      <p:to>
                                        <p:strVal val="visible"/>
                                      </p:to>
                                    </p:set>
                                    <p:animEffect transition="in" filter="fade">
                                      <p:cBhvr>
                                        <p:cTn id="75" dur="200"/>
                                        <p:tgtEl>
                                          <p:spTgt spid="56"/>
                                        </p:tgtEl>
                                      </p:cBhvr>
                                    </p:animEffect>
                                    <p:anim calcmode="lin" valueType="num">
                                      <p:cBhvr>
                                        <p:cTn id="76" dur="200" fill="hold"/>
                                        <p:tgtEl>
                                          <p:spTgt spid="56"/>
                                        </p:tgtEl>
                                        <p:attrNameLst>
                                          <p:attrName>ppt_x</p:attrName>
                                        </p:attrNameLst>
                                      </p:cBhvr>
                                      <p:tavLst>
                                        <p:tav tm="0">
                                          <p:val>
                                            <p:strVal val="#ppt_x"/>
                                          </p:val>
                                        </p:tav>
                                        <p:tav tm="100000">
                                          <p:val>
                                            <p:strVal val="#ppt_x"/>
                                          </p:val>
                                        </p:tav>
                                      </p:tavLst>
                                    </p:anim>
                                    <p:anim calcmode="lin" valueType="num">
                                      <p:cBhvr>
                                        <p:cTn id="77" dur="200" fill="hold"/>
                                        <p:tgtEl>
                                          <p:spTgt spid="56"/>
                                        </p:tgtEl>
                                        <p:attrNameLst>
                                          <p:attrName>ppt_y</p:attrName>
                                        </p:attrNameLst>
                                      </p:cBhvr>
                                      <p:tavLst>
                                        <p:tav tm="0">
                                          <p:val>
                                            <p:strVal val="#ppt_y-.1"/>
                                          </p:val>
                                        </p:tav>
                                        <p:tav tm="100000">
                                          <p:val>
                                            <p:strVal val="#ppt_y"/>
                                          </p:val>
                                        </p:tav>
                                      </p:tavLst>
                                    </p:anim>
                                  </p:childTnLst>
                                </p:cTn>
                              </p:par>
                              <p:par>
                                <p:cTn id="78" presetID="47" presetClass="entr" presetSubtype="0" fill="hold" nodeType="withEffect">
                                  <p:stCondLst>
                                    <p:cond delay="300"/>
                                  </p:stCondLst>
                                  <p:childTnLst>
                                    <p:set>
                                      <p:cBhvr>
                                        <p:cTn id="79" dur="1" fill="hold">
                                          <p:stCondLst>
                                            <p:cond delay="0"/>
                                          </p:stCondLst>
                                        </p:cTn>
                                        <p:tgtEl>
                                          <p:spTgt spid="57"/>
                                        </p:tgtEl>
                                        <p:attrNameLst>
                                          <p:attrName>style.visibility</p:attrName>
                                        </p:attrNameLst>
                                      </p:cBhvr>
                                      <p:to>
                                        <p:strVal val="visible"/>
                                      </p:to>
                                    </p:set>
                                    <p:animEffect transition="in" filter="fade">
                                      <p:cBhvr>
                                        <p:cTn id="80" dur="200"/>
                                        <p:tgtEl>
                                          <p:spTgt spid="57"/>
                                        </p:tgtEl>
                                      </p:cBhvr>
                                    </p:animEffect>
                                    <p:anim calcmode="lin" valueType="num">
                                      <p:cBhvr>
                                        <p:cTn id="81" dur="200" fill="hold"/>
                                        <p:tgtEl>
                                          <p:spTgt spid="57"/>
                                        </p:tgtEl>
                                        <p:attrNameLst>
                                          <p:attrName>ppt_x</p:attrName>
                                        </p:attrNameLst>
                                      </p:cBhvr>
                                      <p:tavLst>
                                        <p:tav tm="0">
                                          <p:val>
                                            <p:strVal val="#ppt_x"/>
                                          </p:val>
                                        </p:tav>
                                        <p:tav tm="100000">
                                          <p:val>
                                            <p:strVal val="#ppt_x"/>
                                          </p:val>
                                        </p:tav>
                                      </p:tavLst>
                                    </p:anim>
                                    <p:anim calcmode="lin" valueType="num">
                                      <p:cBhvr>
                                        <p:cTn id="82" dur="200" fill="hold"/>
                                        <p:tgtEl>
                                          <p:spTgt spid="57"/>
                                        </p:tgtEl>
                                        <p:attrNameLst>
                                          <p:attrName>ppt_y</p:attrName>
                                        </p:attrNameLst>
                                      </p:cBhvr>
                                      <p:tavLst>
                                        <p:tav tm="0">
                                          <p:val>
                                            <p:strVal val="#ppt_y-.1"/>
                                          </p:val>
                                        </p:tav>
                                        <p:tav tm="100000">
                                          <p:val>
                                            <p:strVal val="#ppt_y"/>
                                          </p:val>
                                        </p:tav>
                                      </p:tavLst>
                                    </p:anim>
                                  </p:childTnLst>
                                </p:cTn>
                              </p:par>
                              <p:par>
                                <p:cTn id="83" presetID="47" presetClass="entr" presetSubtype="0" fill="hold" nodeType="withEffect">
                                  <p:stCondLst>
                                    <p:cond delay="350"/>
                                  </p:stCondLst>
                                  <p:childTnLst>
                                    <p:set>
                                      <p:cBhvr>
                                        <p:cTn id="84" dur="1" fill="hold">
                                          <p:stCondLst>
                                            <p:cond delay="0"/>
                                          </p:stCondLst>
                                        </p:cTn>
                                        <p:tgtEl>
                                          <p:spTgt spid="58"/>
                                        </p:tgtEl>
                                        <p:attrNameLst>
                                          <p:attrName>style.visibility</p:attrName>
                                        </p:attrNameLst>
                                      </p:cBhvr>
                                      <p:to>
                                        <p:strVal val="visible"/>
                                      </p:to>
                                    </p:set>
                                    <p:animEffect transition="in" filter="fade">
                                      <p:cBhvr>
                                        <p:cTn id="85" dur="200"/>
                                        <p:tgtEl>
                                          <p:spTgt spid="58"/>
                                        </p:tgtEl>
                                      </p:cBhvr>
                                    </p:animEffect>
                                    <p:anim calcmode="lin" valueType="num">
                                      <p:cBhvr>
                                        <p:cTn id="86" dur="200" fill="hold"/>
                                        <p:tgtEl>
                                          <p:spTgt spid="58"/>
                                        </p:tgtEl>
                                        <p:attrNameLst>
                                          <p:attrName>ppt_x</p:attrName>
                                        </p:attrNameLst>
                                      </p:cBhvr>
                                      <p:tavLst>
                                        <p:tav tm="0">
                                          <p:val>
                                            <p:strVal val="#ppt_x"/>
                                          </p:val>
                                        </p:tav>
                                        <p:tav tm="100000">
                                          <p:val>
                                            <p:strVal val="#ppt_x"/>
                                          </p:val>
                                        </p:tav>
                                      </p:tavLst>
                                    </p:anim>
                                    <p:anim calcmode="lin" valueType="num">
                                      <p:cBhvr>
                                        <p:cTn id="87" dur="200" fill="hold"/>
                                        <p:tgtEl>
                                          <p:spTgt spid="58"/>
                                        </p:tgtEl>
                                        <p:attrNameLst>
                                          <p:attrName>ppt_y</p:attrName>
                                        </p:attrNameLst>
                                      </p:cBhvr>
                                      <p:tavLst>
                                        <p:tav tm="0">
                                          <p:val>
                                            <p:strVal val="#ppt_y-.1"/>
                                          </p:val>
                                        </p:tav>
                                        <p:tav tm="100000">
                                          <p:val>
                                            <p:strVal val="#ppt_y"/>
                                          </p:val>
                                        </p:tav>
                                      </p:tavLst>
                                    </p:anim>
                                  </p:childTnLst>
                                </p:cTn>
                              </p:par>
                              <p:par>
                                <p:cTn id="88" presetID="47" presetClass="entr" presetSubtype="0" fill="hold" nodeType="withEffect">
                                  <p:stCondLst>
                                    <p:cond delay="400"/>
                                  </p:stCondLst>
                                  <p:childTnLst>
                                    <p:set>
                                      <p:cBhvr>
                                        <p:cTn id="89" dur="1" fill="hold">
                                          <p:stCondLst>
                                            <p:cond delay="0"/>
                                          </p:stCondLst>
                                        </p:cTn>
                                        <p:tgtEl>
                                          <p:spTgt spid="59"/>
                                        </p:tgtEl>
                                        <p:attrNameLst>
                                          <p:attrName>style.visibility</p:attrName>
                                        </p:attrNameLst>
                                      </p:cBhvr>
                                      <p:to>
                                        <p:strVal val="visible"/>
                                      </p:to>
                                    </p:set>
                                    <p:animEffect transition="in" filter="fade">
                                      <p:cBhvr>
                                        <p:cTn id="90" dur="200"/>
                                        <p:tgtEl>
                                          <p:spTgt spid="59"/>
                                        </p:tgtEl>
                                      </p:cBhvr>
                                    </p:animEffect>
                                    <p:anim calcmode="lin" valueType="num">
                                      <p:cBhvr>
                                        <p:cTn id="91" dur="200" fill="hold"/>
                                        <p:tgtEl>
                                          <p:spTgt spid="59"/>
                                        </p:tgtEl>
                                        <p:attrNameLst>
                                          <p:attrName>ppt_x</p:attrName>
                                        </p:attrNameLst>
                                      </p:cBhvr>
                                      <p:tavLst>
                                        <p:tav tm="0">
                                          <p:val>
                                            <p:strVal val="#ppt_x"/>
                                          </p:val>
                                        </p:tav>
                                        <p:tav tm="100000">
                                          <p:val>
                                            <p:strVal val="#ppt_x"/>
                                          </p:val>
                                        </p:tav>
                                      </p:tavLst>
                                    </p:anim>
                                    <p:anim calcmode="lin" valueType="num">
                                      <p:cBhvr>
                                        <p:cTn id="92" dur="200" fill="hold"/>
                                        <p:tgtEl>
                                          <p:spTgt spid="59"/>
                                        </p:tgtEl>
                                        <p:attrNameLst>
                                          <p:attrName>ppt_y</p:attrName>
                                        </p:attrNameLst>
                                      </p:cBhvr>
                                      <p:tavLst>
                                        <p:tav tm="0">
                                          <p:val>
                                            <p:strVal val="#ppt_y-.1"/>
                                          </p:val>
                                        </p:tav>
                                        <p:tav tm="100000">
                                          <p:val>
                                            <p:strVal val="#ppt_y"/>
                                          </p:val>
                                        </p:tav>
                                      </p:tavLst>
                                    </p:anim>
                                  </p:childTnLst>
                                </p:cTn>
                              </p:par>
                              <p:par>
                                <p:cTn id="93" presetID="47" presetClass="entr" presetSubtype="0" fill="hold" nodeType="withEffect">
                                  <p:stCondLst>
                                    <p:cond delay="450"/>
                                  </p:stCondLst>
                                  <p:childTnLst>
                                    <p:set>
                                      <p:cBhvr>
                                        <p:cTn id="94" dur="1" fill="hold">
                                          <p:stCondLst>
                                            <p:cond delay="0"/>
                                          </p:stCondLst>
                                        </p:cTn>
                                        <p:tgtEl>
                                          <p:spTgt spid="60"/>
                                        </p:tgtEl>
                                        <p:attrNameLst>
                                          <p:attrName>style.visibility</p:attrName>
                                        </p:attrNameLst>
                                      </p:cBhvr>
                                      <p:to>
                                        <p:strVal val="visible"/>
                                      </p:to>
                                    </p:set>
                                    <p:animEffect transition="in" filter="fade">
                                      <p:cBhvr>
                                        <p:cTn id="95" dur="200"/>
                                        <p:tgtEl>
                                          <p:spTgt spid="60"/>
                                        </p:tgtEl>
                                      </p:cBhvr>
                                    </p:animEffect>
                                    <p:anim calcmode="lin" valueType="num">
                                      <p:cBhvr>
                                        <p:cTn id="96" dur="200" fill="hold"/>
                                        <p:tgtEl>
                                          <p:spTgt spid="60"/>
                                        </p:tgtEl>
                                        <p:attrNameLst>
                                          <p:attrName>ppt_x</p:attrName>
                                        </p:attrNameLst>
                                      </p:cBhvr>
                                      <p:tavLst>
                                        <p:tav tm="0">
                                          <p:val>
                                            <p:strVal val="#ppt_x"/>
                                          </p:val>
                                        </p:tav>
                                        <p:tav tm="100000">
                                          <p:val>
                                            <p:strVal val="#ppt_x"/>
                                          </p:val>
                                        </p:tav>
                                      </p:tavLst>
                                    </p:anim>
                                    <p:anim calcmode="lin" valueType="num">
                                      <p:cBhvr>
                                        <p:cTn id="97" dur="200" fill="hold"/>
                                        <p:tgtEl>
                                          <p:spTgt spid="60"/>
                                        </p:tgtEl>
                                        <p:attrNameLst>
                                          <p:attrName>ppt_y</p:attrName>
                                        </p:attrNameLst>
                                      </p:cBhvr>
                                      <p:tavLst>
                                        <p:tav tm="0">
                                          <p:val>
                                            <p:strVal val="#ppt_y-.1"/>
                                          </p:val>
                                        </p:tav>
                                        <p:tav tm="100000">
                                          <p:val>
                                            <p:strVal val="#ppt_y"/>
                                          </p:val>
                                        </p:tav>
                                      </p:tavLst>
                                    </p:anim>
                                  </p:childTnLst>
                                </p:cTn>
                              </p:par>
                              <p:par>
                                <p:cTn id="98" presetID="47" presetClass="entr" presetSubtype="0" fill="hold" nodeType="withEffect">
                                  <p:stCondLst>
                                    <p:cond delay="500"/>
                                  </p:stCondLst>
                                  <p:childTnLst>
                                    <p:set>
                                      <p:cBhvr>
                                        <p:cTn id="99" dur="1" fill="hold">
                                          <p:stCondLst>
                                            <p:cond delay="0"/>
                                          </p:stCondLst>
                                        </p:cTn>
                                        <p:tgtEl>
                                          <p:spTgt spid="61"/>
                                        </p:tgtEl>
                                        <p:attrNameLst>
                                          <p:attrName>style.visibility</p:attrName>
                                        </p:attrNameLst>
                                      </p:cBhvr>
                                      <p:to>
                                        <p:strVal val="visible"/>
                                      </p:to>
                                    </p:set>
                                    <p:animEffect transition="in" filter="fade">
                                      <p:cBhvr>
                                        <p:cTn id="100" dur="200"/>
                                        <p:tgtEl>
                                          <p:spTgt spid="61"/>
                                        </p:tgtEl>
                                      </p:cBhvr>
                                    </p:animEffect>
                                    <p:anim calcmode="lin" valueType="num">
                                      <p:cBhvr>
                                        <p:cTn id="101" dur="200" fill="hold"/>
                                        <p:tgtEl>
                                          <p:spTgt spid="61"/>
                                        </p:tgtEl>
                                        <p:attrNameLst>
                                          <p:attrName>ppt_x</p:attrName>
                                        </p:attrNameLst>
                                      </p:cBhvr>
                                      <p:tavLst>
                                        <p:tav tm="0">
                                          <p:val>
                                            <p:strVal val="#ppt_x"/>
                                          </p:val>
                                        </p:tav>
                                        <p:tav tm="100000">
                                          <p:val>
                                            <p:strVal val="#ppt_x"/>
                                          </p:val>
                                        </p:tav>
                                      </p:tavLst>
                                    </p:anim>
                                    <p:anim calcmode="lin" valueType="num">
                                      <p:cBhvr>
                                        <p:cTn id="102" dur="200" fill="hold"/>
                                        <p:tgtEl>
                                          <p:spTgt spid="61"/>
                                        </p:tgtEl>
                                        <p:attrNameLst>
                                          <p:attrName>ppt_y</p:attrName>
                                        </p:attrNameLst>
                                      </p:cBhvr>
                                      <p:tavLst>
                                        <p:tav tm="0">
                                          <p:val>
                                            <p:strVal val="#ppt_y-.1"/>
                                          </p:val>
                                        </p:tav>
                                        <p:tav tm="100000">
                                          <p:val>
                                            <p:strVal val="#ppt_y"/>
                                          </p:val>
                                        </p:tav>
                                      </p:tavLst>
                                    </p:anim>
                                  </p:childTnLst>
                                </p:cTn>
                              </p:par>
                              <p:par>
                                <p:cTn id="103" presetID="47" presetClass="entr" presetSubtype="0" fill="hold" nodeType="withEffect">
                                  <p:stCondLst>
                                    <p:cond delay="550"/>
                                  </p:stCondLst>
                                  <p:childTnLst>
                                    <p:set>
                                      <p:cBhvr>
                                        <p:cTn id="104" dur="1" fill="hold">
                                          <p:stCondLst>
                                            <p:cond delay="0"/>
                                          </p:stCondLst>
                                        </p:cTn>
                                        <p:tgtEl>
                                          <p:spTgt spid="42"/>
                                        </p:tgtEl>
                                        <p:attrNameLst>
                                          <p:attrName>style.visibility</p:attrName>
                                        </p:attrNameLst>
                                      </p:cBhvr>
                                      <p:to>
                                        <p:strVal val="visible"/>
                                      </p:to>
                                    </p:set>
                                    <p:animEffect transition="in" filter="fade">
                                      <p:cBhvr>
                                        <p:cTn id="105" dur="200"/>
                                        <p:tgtEl>
                                          <p:spTgt spid="42"/>
                                        </p:tgtEl>
                                      </p:cBhvr>
                                    </p:animEffect>
                                    <p:anim calcmode="lin" valueType="num">
                                      <p:cBhvr>
                                        <p:cTn id="106" dur="200" fill="hold"/>
                                        <p:tgtEl>
                                          <p:spTgt spid="42"/>
                                        </p:tgtEl>
                                        <p:attrNameLst>
                                          <p:attrName>ppt_x</p:attrName>
                                        </p:attrNameLst>
                                      </p:cBhvr>
                                      <p:tavLst>
                                        <p:tav tm="0">
                                          <p:val>
                                            <p:strVal val="#ppt_x"/>
                                          </p:val>
                                        </p:tav>
                                        <p:tav tm="100000">
                                          <p:val>
                                            <p:strVal val="#ppt_x"/>
                                          </p:val>
                                        </p:tav>
                                      </p:tavLst>
                                    </p:anim>
                                    <p:anim calcmode="lin" valueType="num">
                                      <p:cBhvr>
                                        <p:cTn id="107" dur="200" fill="hold"/>
                                        <p:tgtEl>
                                          <p:spTgt spid="42"/>
                                        </p:tgtEl>
                                        <p:attrNameLst>
                                          <p:attrName>ppt_y</p:attrName>
                                        </p:attrNameLst>
                                      </p:cBhvr>
                                      <p:tavLst>
                                        <p:tav tm="0">
                                          <p:val>
                                            <p:strVal val="#ppt_y-.1"/>
                                          </p:val>
                                        </p:tav>
                                        <p:tav tm="100000">
                                          <p:val>
                                            <p:strVal val="#ppt_y"/>
                                          </p:val>
                                        </p:tav>
                                      </p:tavLst>
                                    </p:anim>
                                  </p:childTnLst>
                                </p:cTn>
                              </p:par>
                              <p:par>
                                <p:cTn id="108" presetID="47" presetClass="entr" presetSubtype="0" fill="hold" nodeType="withEffect">
                                  <p:stCondLst>
                                    <p:cond delay="600"/>
                                  </p:stCondLst>
                                  <p:childTnLst>
                                    <p:set>
                                      <p:cBhvr>
                                        <p:cTn id="109" dur="1" fill="hold">
                                          <p:stCondLst>
                                            <p:cond delay="0"/>
                                          </p:stCondLst>
                                        </p:cTn>
                                        <p:tgtEl>
                                          <p:spTgt spid="43"/>
                                        </p:tgtEl>
                                        <p:attrNameLst>
                                          <p:attrName>style.visibility</p:attrName>
                                        </p:attrNameLst>
                                      </p:cBhvr>
                                      <p:to>
                                        <p:strVal val="visible"/>
                                      </p:to>
                                    </p:set>
                                    <p:animEffect transition="in" filter="fade">
                                      <p:cBhvr>
                                        <p:cTn id="110" dur="200"/>
                                        <p:tgtEl>
                                          <p:spTgt spid="43"/>
                                        </p:tgtEl>
                                      </p:cBhvr>
                                    </p:animEffect>
                                    <p:anim calcmode="lin" valueType="num">
                                      <p:cBhvr>
                                        <p:cTn id="111" dur="200" fill="hold"/>
                                        <p:tgtEl>
                                          <p:spTgt spid="43"/>
                                        </p:tgtEl>
                                        <p:attrNameLst>
                                          <p:attrName>ppt_x</p:attrName>
                                        </p:attrNameLst>
                                      </p:cBhvr>
                                      <p:tavLst>
                                        <p:tav tm="0">
                                          <p:val>
                                            <p:strVal val="#ppt_x"/>
                                          </p:val>
                                        </p:tav>
                                        <p:tav tm="100000">
                                          <p:val>
                                            <p:strVal val="#ppt_x"/>
                                          </p:val>
                                        </p:tav>
                                      </p:tavLst>
                                    </p:anim>
                                    <p:anim calcmode="lin" valueType="num">
                                      <p:cBhvr>
                                        <p:cTn id="112" dur="200" fill="hold"/>
                                        <p:tgtEl>
                                          <p:spTgt spid="43"/>
                                        </p:tgtEl>
                                        <p:attrNameLst>
                                          <p:attrName>ppt_y</p:attrName>
                                        </p:attrNameLst>
                                      </p:cBhvr>
                                      <p:tavLst>
                                        <p:tav tm="0">
                                          <p:val>
                                            <p:strVal val="#ppt_y-.1"/>
                                          </p:val>
                                        </p:tav>
                                        <p:tav tm="100000">
                                          <p:val>
                                            <p:strVal val="#ppt_y"/>
                                          </p:val>
                                        </p:tav>
                                      </p:tavLst>
                                    </p:anim>
                                  </p:childTnLst>
                                </p:cTn>
                              </p:par>
                              <p:par>
                                <p:cTn id="113" presetID="47" presetClass="entr" presetSubtype="0" fill="hold" nodeType="withEffect">
                                  <p:stCondLst>
                                    <p:cond delay="650"/>
                                  </p:stCondLst>
                                  <p:childTnLst>
                                    <p:set>
                                      <p:cBhvr>
                                        <p:cTn id="114" dur="1" fill="hold">
                                          <p:stCondLst>
                                            <p:cond delay="0"/>
                                          </p:stCondLst>
                                        </p:cTn>
                                        <p:tgtEl>
                                          <p:spTgt spid="44"/>
                                        </p:tgtEl>
                                        <p:attrNameLst>
                                          <p:attrName>style.visibility</p:attrName>
                                        </p:attrNameLst>
                                      </p:cBhvr>
                                      <p:to>
                                        <p:strVal val="visible"/>
                                      </p:to>
                                    </p:set>
                                    <p:animEffect transition="in" filter="fade">
                                      <p:cBhvr>
                                        <p:cTn id="115" dur="200"/>
                                        <p:tgtEl>
                                          <p:spTgt spid="44"/>
                                        </p:tgtEl>
                                      </p:cBhvr>
                                    </p:animEffect>
                                    <p:anim calcmode="lin" valueType="num">
                                      <p:cBhvr>
                                        <p:cTn id="116" dur="200" fill="hold"/>
                                        <p:tgtEl>
                                          <p:spTgt spid="44"/>
                                        </p:tgtEl>
                                        <p:attrNameLst>
                                          <p:attrName>ppt_x</p:attrName>
                                        </p:attrNameLst>
                                      </p:cBhvr>
                                      <p:tavLst>
                                        <p:tav tm="0">
                                          <p:val>
                                            <p:strVal val="#ppt_x"/>
                                          </p:val>
                                        </p:tav>
                                        <p:tav tm="100000">
                                          <p:val>
                                            <p:strVal val="#ppt_x"/>
                                          </p:val>
                                        </p:tav>
                                      </p:tavLst>
                                    </p:anim>
                                    <p:anim calcmode="lin" valueType="num">
                                      <p:cBhvr>
                                        <p:cTn id="117" dur="200" fill="hold"/>
                                        <p:tgtEl>
                                          <p:spTgt spid="44"/>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700"/>
                                  </p:stCondLst>
                                  <p:childTnLst>
                                    <p:set>
                                      <p:cBhvr>
                                        <p:cTn id="119" dur="1" fill="hold">
                                          <p:stCondLst>
                                            <p:cond delay="0"/>
                                          </p:stCondLst>
                                        </p:cTn>
                                        <p:tgtEl>
                                          <p:spTgt spid="7"/>
                                        </p:tgtEl>
                                        <p:attrNameLst>
                                          <p:attrName>style.visibility</p:attrName>
                                        </p:attrNameLst>
                                      </p:cBhvr>
                                      <p:to>
                                        <p:strVal val="visible"/>
                                      </p:to>
                                    </p:set>
                                    <p:animEffect transition="in" filter="fade">
                                      <p:cBhvr>
                                        <p:cTn id="120" dur="250"/>
                                        <p:tgtEl>
                                          <p:spTgt spid="7"/>
                                        </p:tgtEl>
                                      </p:cBhvr>
                                    </p:animEffect>
                                    <p:anim calcmode="lin" valueType="num">
                                      <p:cBhvr>
                                        <p:cTn id="121" dur="250" fill="hold"/>
                                        <p:tgtEl>
                                          <p:spTgt spid="7"/>
                                        </p:tgtEl>
                                        <p:attrNameLst>
                                          <p:attrName>ppt_x</p:attrName>
                                        </p:attrNameLst>
                                      </p:cBhvr>
                                      <p:tavLst>
                                        <p:tav tm="0">
                                          <p:val>
                                            <p:strVal val="#ppt_x"/>
                                          </p:val>
                                        </p:tav>
                                        <p:tav tm="100000">
                                          <p:val>
                                            <p:strVal val="#ppt_x"/>
                                          </p:val>
                                        </p:tav>
                                      </p:tavLst>
                                    </p:anim>
                                    <p:anim calcmode="lin" valueType="num">
                                      <p:cBhvr>
                                        <p:cTn id="122" dur="2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Chart 25">
            <a:extLst>
              <a:ext uri="{FF2B5EF4-FFF2-40B4-BE49-F238E27FC236}">
                <a16:creationId xmlns:a16="http://schemas.microsoft.com/office/drawing/2014/main" id="{00000000-0008-0000-0000-000002000000}"/>
              </a:ext>
            </a:extLst>
          </p:cNvPr>
          <p:cNvGraphicFramePr>
            <a:graphicFrameLocks noGrp="1"/>
          </p:cNvGraphicFramePr>
          <p:nvPr/>
        </p:nvGraphicFramePr>
        <p:xfrm>
          <a:off x="446482" y="979018"/>
          <a:ext cx="8251560" cy="5038165"/>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 Placeholder 4">
            <a:extLst>
              <a:ext uri="{FF2B5EF4-FFF2-40B4-BE49-F238E27FC236}">
                <a16:creationId xmlns:a16="http://schemas.microsoft.com/office/drawing/2014/main" id="{0AC07DDE-3C39-4DD5-8640-C55896FE17E5}"/>
              </a:ext>
            </a:extLst>
          </p:cNvPr>
          <p:cNvSpPr>
            <a:spLocks noGrp="1"/>
          </p:cNvSpPr>
          <p:nvPr>
            <p:ph type="body" sz="quarter" idx="26"/>
          </p:nvPr>
        </p:nvSpPr>
        <p:spPr>
          <a:xfrm>
            <a:off x="457200" y="6100827"/>
            <a:ext cx="11274552" cy="530915"/>
          </a:xfrm>
        </p:spPr>
        <p:txBody>
          <a:bodyPr/>
          <a:lstStyle/>
          <a:p>
            <a:r>
              <a:rPr lang="en-US" sz="1200" i="1">
                <a:latin typeface="Arial" panose="020B0604020202020204" pitchFamily="34" charset="0"/>
              </a:rPr>
              <a:t>It’s important to note that money market accounts are insured by the Federal Deposit Insurance Corporation (FDIC) for up to $250,000.</a:t>
            </a:r>
          </a:p>
          <a:p>
            <a:r>
              <a:rPr lang="en-US"/>
              <a:t>Sources: Money Market Accounts’ Average Yield: BanxQuote® and Federal Reserve Bank of St. Louis; Inflation: Bureau of Labor Statistics. Inflation is represented by year-over-year changes of the Consumer Price Index (CPI) plotted on a monthly basis.</a:t>
            </a:r>
          </a:p>
        </p:txBody>
      </p:sp>
      <p:sp>
        <p:nvSpPr>
          <p:cNvPr id="12" name="Text Placeholder 2">
            <a:extLst>
              <a:ext uri="{FF2B5EF4-FFF2-40B4-BE49-F238E27FC236}">
                <a16:creationId xmlns:a16="http://schemas.microsoft.com/office/drawing/2014/main" id="{E737290B-C9D6-41C6-8643-1BD055CE2A0E}"/>
              </a:ext>
            </a:extLst>
          </p:cNvPr>
          <p:cNvSpPr txBox="1">
            <a:spLocks/>
          </p:cNvSpPr>
          <p:nvPr/>
        </p:nvSpPr>
        <p:spPr>
          <a:xfrm>
            <a:off x="461723" y="6336760"/>
            <a:ext cx="11268681" cy="153888"/>
          </a:xfrm>
          <a:prstGeom prst="rect">
            <a:avLst/>
          </a:prstGeom>
        </p:spPr>
        <p:txBody>
          <a:bodyPr wrap="square" lIns="0" tIns="0" rIns="0" bIns="0" anchor="b" anchorCtr="0">
            <a:spAutoFit/>
          </a:bodyPr>
          <a:lstStyle>
            <a:lvl1pPr marL="0" indent="0" algn="l" defTabSz="914126" rtl="0" eaLnBrk="1" latinLnBrk="0" hangingPunct="1">
              <a:lnSpc>
                <a:spcPct val="100000"/>
              </a:lnSpc>
              <a:spcBef>
                <a:spcPts val="0"/>
              </a:spcBef>
              <a:spcAft>
                <a:spcPts val="300"/>
              </a:spcAft>
              <a:buFont typeface="Arial" panose="020B0604020202020204" pitchFamily="34" charset="0"/>
              <a:buNone/>
              <a:defRPr sz="1000" i="0" kern="1200">
                <a:solidFill>
                  <a:schemeClr val="tx1"/>
                </a:solidFill>
                <a:latin typeface="Arial Narrow" panose="020B0606020202030204" pitchFamily="34" charset="0"/>
                <a:ea typeface="+mn-ea"/>
                <a:cs typeface="Arial" panose="020B0604020202020204" pitchFamily="34" charset="0"/>
              </a:defRPr>
            </a:lvl1pPr>
            <a:lvl2pPr marL="0" indent="0" algn="l" defTabSz="914126" rtl="0" eaLnBrk="1" latinLnBrk="0" hangingPunct="1">
              <a:lnSpc>
                <a:spcPct val="100000"/>
              </a:lnSpc>
              <a:spcBef>
                <a:spcPts val="0"/>
              </a:spcBef>
              <a:spcAft>
                <a:spcPts val="300"/>
              </a:spcAft>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2pPr>
            <a:lvl3pPr marL="0" indent="0" algn="l" defTabSz="914126" rtl="0" eaLnBrk="1" latinLnBrk="0" hangingPunct="1">
              <a:lnSpc>
                <a:spcPct val="100000"/>
              </a:lnSpc>
              <a:spcBef>
                <a:spcPts val="0"/>
              </a:spcBef>
              <a:spcAft>
                <a:spcPts val="600"/>
              </a:spcAft>
              <a:buFont typeface="Arial" panose="020B0604020202020204" pitchFamily="34" charset="0"/>
              <a:buNone/>
              <a:defRPr sz="1200" i="1" kern="1200" baseline="0">
                <a:solidFill>
                  <a:schemeClr val="tx1"/>
                </a:solidFill>
                <a:latin typeface="Arial" panose="020B0604020202020204" pitchFamily="34" charset="0"/>
                <a:ea typeface="+mn-ea"/>
                <a:cs typeface="Arial" panose="020B0604020202020204" pitchFamily="34" charset="0"/>
              </a:defRPr>
            </a:lvl3pPr>
            <a:lvl4pPr marL="0" indent="0" algn="l" defTabSz="914126"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4pPr>
            <a:lvl5pPr marL="0" indent="0" algn="l" defTabSz="914126" rtl="0" eaLnBrk="1" latinLnBrk="0" hangingPunct="1">
              <a:lnSpc>
                <a:spcPts val="1300"/>
              </a:lnSpc>
              <a:spcBef>
                <a:spcPts val="0"/>
              </a:spcBef>
              <a:spcAft>
                <a:spcPts val="300"/>
              </a:spcAft>
              <a:buFont typeface="Arial" panose="020B0604020202020204" pitchFamily="34" charset="0"/>
              <a:buNone/>
              <a:defRPr sz="1000" kern="1200">
                <a:solidFill>
                  <a:schemeClr val="tx1"/>
                </a:solidFill>
                <a:latin typeface="Arial Narrow" panose="020B0606020202030204" pitchFamily="34" charset="0"/>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300"/>
              </a:spcAft>
              <a:buClrTx/>
              <a:buSzTx/>
              <a:buFont typeface="Arial" panose="020B0604020202020204" pitchFamily="34" charset="0"/>
              <a:buNone/>
              <a:tabLst/>
              <a:defRPr/>
            </a:pPr>
            <a:endParaRPr kumimoji="0" lang="en-US" sz="10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endParaRPr>
          </a:p>
        </p:txBody>
      </p:sp>
      <p:sp>
        <p:nvSpPr>
          <p:cNvPr id="15" name="Rectangular Callout 8">
            <a:extLst>
              <a:ext uri="{FF2B5EF4-FFF2-40B4-BE49-F238E27FC236}">
                <a16:creationId xmlns:a16="http://schemas.microsoft.com/office/drawing/2014/main" id="{35A6DDA7-7AB0-4DA6-9813-764E9F390900}"/>
              </a:ext>
            </a:extLst>
          </p:cNvPr>
          <p:cNvSpPr/>
          <p:nvPr/>
        </p:nvSpPr>
        <p:spPr>
          <a:xfrm>
            <a:off x="8400429" y="2342666"/>
            <a:ext cx="2208650" cy="913924"/>
          </a:xfrm>
          <a:prstGeom prst="wedgeRectCallout">
            <a:avLst>
              <a:gd name="adj1" fmla="val -61697"/>
              <a:gd name="adj2" fmla="val 63663"/>
            </a:avLst>
          </a:prstGeom>
          <a:solidFill>
            <a:srgbClr val="005598"/>
          </a:solidFill>
          <a:ln>
            <a:solidFill>
              <a:srgbClr val="0055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srgbClr val="FFFFFF"/>
                </a:solidFill>
                <a:effectLst/>
                <a:uLnTx/>
                <a:uFillTx/>
                <a:latin typeface="Arial" pitchFamily="34" charset="0"/>
                <a:ea typeface="+mn-ea"/>
                <a:cs typeface="Arial" pitchFamily="34" charset="0"/>
              </a:rPr>
              <a:t>Money Market Yield</a:t>
            </a:r>
          </a:p>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a:ln>
                  <a:noFill/>
                </a:ln>
                <a:solidFill>
                  <a:srgbClr val="FFFFFF"/>
                </a:solidFill>
                <a:effectLst/>
                <a:uLnTx/>
                <a:uFillTx/>
                <a:latin typeface="Arial" pitchFamily="34" charset="0"/>
                <a:ea typeface="+mn-ea"/>
                <a:cs typeface="Arial" pitchFamily="34" charset="0"/>
              </a:rPr>
              <a:t>0.15%</a:t>
            </a:r>
          </a:p>
        </p:txBody>
      </p:sp>
      <p:sp>
        <p:nvSpPr>
          <p:cNvPr id="16" name="Rectangular Callout 9">
            <a:extLst>
              <a:ext uri="{FF2B5EF4-FFF2-40B4-BE49-F238E27FC236}">
                <a16:creationId xmlns:a16="http://schemas.microsoft.com/office/drawing/2014/main" id="{EEE5950D-8557-4B2B-8A66-EDF4358E8181}"/>
              </a:ext>
            </a:extLst>
          </p:cNvPr>
          <p:cNvSpPr/>
          <p:nvPr/>
        </p:nvSpPr>
        <p:spPr>
          <a:xfrm>
            <a:off x="8400429" y="3966202"/>
            <a:ext cx="2208650" cy="913924"/>
          </a:xfrm>
          <a:prstGeom prst="wedgeRectCallout">
            <a:avLst>
              <a:gd name="adj1" fmla="val -61158"/>
              <a:gd name="adj2" fmla="val -82560"/>
            </a:avLst>
          </a:prstGeom>
          <a:solidFill>
            <a:srgbClr val="8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798" b="0" i="0" u="none" strike="noStrike" kern="1200" cap="none" spc="0" normalizeH="0" baseline="0" noProof="0">
                <a:ln>
                  <a:noFill/>
                </a:ln>
                <a:solidFill>
                  <a:srgbClr val="FFFFFF"/>
                </a:solidFill>
                <a:effectLst/>
                <a:uLnTx/>
                <a:uFillTx/>
                <a:latin typeface="Arial" pitchFamily="34" charset="0"/>
                <a:ea typeface="+mn-ea"/>
                <a:cs typeface="Arial" pitchFamily="34" charset="0"/>
              </a:rPr>
              <a:t>Inflation Adjusted Yield</a:t>
            </a:r>
          </a:p>
          <a:p>
            <a:pPr marL="0" marR="0" lvl="0" indent="0" algn="ctr" defTabSz="913852" rtl="0" eaLnBrk="1" fontAlgn="auto" latinLnBrk="0" hangingPunct="1">
              <a:lnSpc>
                <a:spcPct val="100000"/>
              </a:lnSpc>
              <a:spcBef>
                <a:spcPts val="0"/>
              </a:spcBef>
              <a:spcAft>
                <a:spcPts val="0"/>
              </a:spcAft>
              <a:buClrTx/>
              <a:buSzTx/>
              <a:buFontTx/>
              <a:buNone/>
              <a:tabLst/>
              <a:defRPr/>
            </a:pPr>
            <a:r>
              <a:rPr kumimoji="0" lang="en-US" sz="1798" b="1" i="0" u="none" strike="noStrike" kern="1200" cap="none" spc="0" normalizeH="0" baseline="0" noProof="0">
                <a:ln>
                  <a:noFill/>
                </a:ln>
                <a:solidFill>
                  <a:srgbClr val="FFFFFF"/>
                </a:solidFill>
                <a:effectLst/>
                <a:uLnTx/>
                <a:uFillTx/>
                <a:latin typeface="Arial" pitchFamily="34" charset="0"/>
                <a:ea typeface="+mn-ea"/>
                <a:cs typeface="Arial" pitchFamily="34" charset="0"/>
              </a:rPr>
              <a:t>-0.65%</a:t>
            </a:r>
          </a:p>
        </p:txBody>
      </p:sp>
      <p:sp>
        <p:nvSpPr>
          <p:cNvPr id="17" name="Text Placeholder 3">
            <a:extLst>
              <a:ext uri="{FF2B5EF4-FFF2-40B4-BE49-F238E27FC236}">
                <a16:creationId xmlns:a16="http://schemas.microsoft.com/office/drawing/2014/main" id="{189AC28A-046E-4AC2-B416-307224FC515B}"/>
              </a:ext>
            </a:extLst>
          </p:cNvPr>
          <p:cNvSpPr txBox="1">
            <a:spLocks/>
          </p:cNvSpPr>
          <p:nvPr/>
        </p:nvSpPr>
        <p:spPr>
          <a:xfrm>
            <a:off x="460136" y="1354938"/>
            <a:ext cx="7768352" cy="548354"/>
          </a:xfrm>
          <a:prstGeom prst="rect">
            <a:avLst/>
          </a:prstGeom>
        </p:spPr>
        <p:txBody>
          <a:bodyPr lIns="91440" tIns="0" rIns="91440" bIns="0"/>
          <a:lstStyle>
            <a:lvl1pPr marL="0" indent="0" algn="l" defTabSz="914400" rtl="0" eaLnBrk="1" latinLnBrk="0" hangingPunct="1">
              <a:lnSpc>
                <a:spcPts val="1900"/>
              </a:lnSpc>
              <a:spcBef>
                <a:spcPts val="0"/>
              </a:spcBef>
              <a:buFont typeface="Arial" panose="020B0604020202020204" pitchFamily="34" charset="0"/>
              <a:buNone/>
              <a:defRPr sz="1600" b="1" kern="1200">
                <a:solidFill>
                  <a:schemeClr val="tx1"/>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1800"/>
              </a:lnSpc>
              <a:spcBef>
                <a:spcPts val="0"/>
              </a:spcBef>
              <a:buFont typeface="Arial" panose="020B0604020202020204" pitchFamily="34" charset="0"/>
              <a:buNone/>
              <a:defRPr sz="15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3852" rtl="0" eaLnBrk="1" fontAlgn="auto" latinLnBrk="0" hangingPunct="1">
              <a:lnSpc>
                <a:spcPts val="1898"/>
              </a:lnSpc>
              <a:spcBef>
                <a:spcPts val="0"/>
              </a:spcBef>
              <a:spcAft>
                <a:spcPts val="0"/>
              </a:spcAft>
              <a:buClrTx/>
              <a:buSzTx/>
              <a:buFont typeface="Arial" panose="020B0604020202020204" pitchFamily="34" charset="0"/>
              <a:buNone/>
              <a:tabLst/>
              <a:defRPr/>
            </a:pPr>
            <a:r>
              <a:rPr kumimoji="0" lang="en-US" sz="1798"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Money market accounts’ average yield before and after inflation</a:t>
            </a:r>
          </a:p>
          <a:p>
            <a:pPr marL="0" marR="0" lvl="1" indent="0" algn="l" defTabSz="913852" rtl="0" eaLnBrk="1" fontAlgn="auto" latinLnBrk="0" hangingPunct="1">
              <a:lnSpc>
                <a:spcPts val="1798"/>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January 1, 2000–December 31, 2019</a:t>
            </a:r>
          </a:p>
        </p:txBody>
      </p:sp>
      <p:sp>
        <p:nvSpPr>
          <p:cNvPr id="19" name="TextBox 18">
            <a:extLst>
              <a:ext uri="{FF2B5EF4-FFF2-40B4-BE49-F238E27FC236}">
                <a16:creationId xmlns:a16="http://schemas.microsoft.com/office/drawing/2014/main" id="{B9A5BD7C-F28C-4DCA-B79F-201FEA804084}"/>
              </a:ext>
            </a:extLst>
          </p:cNvPr>
          <p:cNvSpPr txBox="1"/>
          <p:nvPr/>
        </p:nvSpPr>
        <p:spPr>
          <a:xfrm>
            <a:off x="466663" y="3253338"/>
            <a:ext cx="381836" cy="29238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0%</a:t>
            </a:r>
          </a:p>
        </p:txBody>
      </p:sp>
      <p:sp>
        <p:nvSpPr>
          <p:cNvPr id="20" name="TextBox 19">
            <a:extLst>
              <a:ext uri="{FF2B5EF4-FFF2-40B4-BE49-F238E27FC236}">
                <a16:creationId xmlns:a16="http://schemas.microsoft.com/office/drawing/2014/main" id="{45BBBD6D-2EFB-4228-BA1F-1CE22AC767B3}"/>
              </a:ext>
            </a:extLst>
          </p:cNvPr>
          <p:cNvSpPr txBox="1"/>
          <p:nvPr/>
        </p:nvSpPr>
        <p:spPr>
          <a:xfrm>
            <a:off x="421779" y="3745872"/>
            <a:ext cx="426720" cy="29238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-2%</a:t>
            </a:r>
          </a:p>
        </p:txBody>
      </p:sp>
      <p:sp>
        <p:nvSpPr>
          <p:cNvPr id="21" name="TextBox 20">
            <a:extLst>
              <a:ext uri="{FF2B5EF4-FFF2-40B4-BE49-F238E27FC236}">
                <a16:creationId xmlns:a16="http://schemas.microsoft.com/office/drawing/2014/main" id="{0CBA3C16-38B3-47FC-B369-7EA10A372351}"/>
              </a:ext>
            </a:extLst>
          </p:cNvPr>
          <p:cNvSpPr txBox="1"/>
          <p:nvPr/>
        </p:nvSpPr>
        <p:spPr>
          <a:xfrm>
            <a:off x="421779" y="4230160"/>
            <a:ext cx="426720" cy="29238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-4%</a:t>
            </a:r>
          </a:p>
        </p:txBody>
      </p:sp>
      <p:sp>
        <p:nvSpPr>
          <p:cNvPr id="22" name="TextBox 21">
            <a:extLst>
              <a:ext uri="{FF2B5EF4-FFF2-40B4-BE49-F238E27FC236}">
                <a16:creationId xmlns:a16="http://schemas.microsoft.com/office/drawing/2014/main" id="{03855174-159B-4709-932C-7EFA06AE5F95}"/>
              </a:ext>
            </a:extLst>
          </p:cNvPr>
          <p:cNvSpPr txBox="1"/>
          <p:nvPr/>
        </p:nvSpPr>
        <p:spPr>
          <a:xfrm>
            <a:off x="421779" y="4727755"/>
            <a:ext cx="426720" cy="29238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-6%</a:t>
            </a:r>
          </a:p>
        </p:txBody>
      </p:sp>
      <p:sp>
        <p:nvSpPr>
          <p:cNvPr id="23" name="TextBox 22">
            <a:extLst>
              <a:ext uri="{FF2B5EF4-FFF2-40B4-BE49-F238E27FC236}">
                <a16:creationId xmlns:a16="http://schemas.microsoft.com/office/drawing/2014/main" id="{2ECD3C3E-45BA-4D41-A6C6-639AEF3E56F2}"/>
              </a:ext>
            </a:extLst>
          </p:cNvPr>
          <p:cNvSpPr txBox="1"/>
          <p:nvPr/>
        </p:nvSpPr>
        <p:spPr>
          <a:xfrm>
            <a:off x="466663" y="1856240"/>
            <a:ext cx="381836" cy="29238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6%</a:t>
            </a:r>
          </a:p>
        </p:txBody>
      </p:sp>
      <p:sp>
        <p:nvSpPr>
          <p:cNvPr id="24" name="TextBox 23">
            <a:extLst>
              <a:ext uri="{FF2B5EF4-FFF2-40B4-BE49-F238E27FC236}">
                <a16:creationId xmlns:a16="http://schemas.microsoft.com/office/drawing/2014/main" id="{8FD33155-26CF-451C-BA0B-D3C6A3321364}"/>
              </a:ext>
            </a:extLst>
          </p:cNvPr>
          <p:cNvSpPr txBox="1"/>
          <p:nvPr/>
        </p:nvSpPr>
        <p:spPr>
          <a:xfrm>
            <a:off x="466663" y="2311953"/>
            <a:ext cx="381836" cy="29238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4%</a:t>
            </a:r>
          </a:p>
        </p:txBody>
      </p:sp>
      <p:sp>
        <p:nvSpPr>
          <p:cNvPr id="25" name="TextBox 24">
            <a:extLst>
              <a:ext uri="{FF2B5EF4-FFF2-40B4-BE49-F238E27FC236}">
                <a16:creationId xmlns:a16="http://schemas.microsoft.com/office/drawing/2014/main" id="{448D976A-8AFF-4AE6-9A2B-3AA8E0D7F1F4}"/>
              </a:ext>
            </a:extLst>
          </p:cNvPr>
          <p:cNvSpPr txBox="1"/>
          <p:nvPr/>
        </p:nvSpPr>
        <p:spPr>
          <a:xfrm>
            <a:off x="466663" y="2771448"/>
            <a:ext cx="381836" cy="292388"/>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2%</a:t>
            </a:r>
          </a:p>
        </p:txBody>
      </p:sp>
      <p:sp>
        <p:nvSpPr>
          <p:cNvPr id="28" name="Text Placeholder 2">
            <a:extLst>
              <a:ext uri="{FF2B5EF4-FFF2-40B4-BE49-F238E27FC236}">
                <a16:creationId xmlns:a16="http://schemas.microsoft.com/office/drawing/2014/main" id="{FCBA8673-57B2-4BFC-956C-D62315821A63}"/>
              </a:ext>
            </a:extLst>
          </p:cNvPr>
          <p:cNvSpPr txBox="1">
            <a:spLocks/>
          </p:cNvSpPr>
          <p:nvPr/>
        </p:nvSpPr>
        <p:spPr>
          <a:xfrm>
            <a:off x="457200" y="274320"/>
            <a:ext cx="7862887" cy="841073"/>
          </a:xfrm>
          <a:prstGeom prst="rect">
            <a:avLst/>
          </a:prstGeom>
        </p:spPr>
        <p:txBody>
          <a:bodyPr lIns="91440" tIns="0" rIns="91440" bIns="0"/>
          <a:lstStyle>
            <a:lvl1pPr marL="0" indent="0" algn="l" defTabSz="914400" rtl="0" eaLnBrk="1" latinLnBrk="0" hangingPunct="1">
              <a:lnSpc>
                <a:spcPts val="1600"/>
              </a:lnSpc>
              <a:spcBef>
                <a:spcPts val="0"/>
              </a:spcBef>
              <a:spcAft>
                <a:spcPts val="1800"/>
              </a:spcAft>
              <a:buFont typeface="Arial" panose="020B0604020202020204" pitchFamily="34" charset="0"/>
              <a:buNone/>
              <a:defRPr sz="1600" b="1" kern="1000" cap="all" spc="100" baseline="0">
                <a:solidFill>
                  <a:schemeClr val="accent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600"/>
              </a:lnSpc>
              <a:spcBef>
                <a:spcPts val="0"/>
              </a:spcBef>
              <a:buFont typeface="Arial" panose="020B0604020202020204" pitchFamily="34" charset="0"/>
              <a:buNone/>
              <a:defRPr sz="2600" b="1" kern="1200">
                <a:solidFill>
                  <a:schemeClr val="accent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1800"/>
              </a:spcAft>
              <a:buClrTx/>
              <a:buSzTx/>
              <a:buFont typeface="Arial" panose="020B0604020202020204" pitchFamily="34" charset="0"/>
              <a:buNone/>
              <a:tabLst/>
              <a:defRPr/>
            </a:pPr>
            <a:r>
              <a:rPr kumimoji="0" lang="en-US" sz="1600" b="1" i="0" u="none" strike="noStrike" kern="1000" cap="all" spc="100" normalizeH="0" baseline="0" noProof="0">
                <a:ln>
                  <a:noFill/>
                </a:ln>
                <a:solidFill>
                  <a:srgbClr val="00A0DC"/>
                </a:solidFill>
                <a:effectLst/>
                <a:uLnTx/>
                <a:uFillTx/>
                <a:latin typeface="Arial" panose="020B0604020202020204" pitchFamily="34" charset="0"/>
                <a:ea typeface="+mn-ea"/>
                <a:cs typeface="Arial" panose="020B0604020202020204" pitchFamily="34" charset="0"/>
              </a:rPr>
              <a:t>Loss aversion</a:t>
            </a:r>
          </a:p>
          <a:p>
            <a:pPr marL="0" marR="0" lvl="1"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t>Perceived Safety May C</a:t>
            </a:r>
            <a:r>
              <a:rPr kumimoji="0" lang="en-US" sz="2800" b="1" i="0" u="none" strike="noStrike" kern="1200" cap="none" spc="0" normalizeH="0" baseline="0" noProof="0" err="1">
                <a:ln>
                  <a:noFill/>
                </a:ln>
                <a:solidFill>
                  <a:srgbClr val="005598"/>
                </a:solidFill>
                <a:effectLst/>
                <a:uLnTx/>
                <a:uFillTx/>
                <a:latin typeface="Arial" panose="020B0604020202020204" pitchFamily="34" charset="0"/>
                <a:ea typeface="+mn-ea"/>
                <a:cs typeface="Arial" panose="020B0604020202020204" pitchFamily="34" charset="0"/>
              </a:rPr>
              <a:t>ome</a:t>
            </a:r>
            <a:r>
              <a:rPr kumimoji="0" lang="en-US" sz="2800"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t> at a Cost</a:t>
            </a:r>
          </a:p>
        </p:txBody>
      </p:sp>
      <p:sp>
        <p:nvSpPr>
          <p:cNvPr id="30" name="Rectangle 29">
            <a:extLst>
              <a:ext uri="{FF2B5EF4-FFF2-40B4-BE49-F238E27FC236}">
                <a16:creationId xmlns:a16="http://schemas.microsoft.com/office/drawing/2014/main" id="{EAF94A80-B4C1-41FC-B23D-166D8B8D5DFF}"/>
              </a:ext>
            </a:extLst>
          </p:cNvPr>
          <p:cNvSpPr/>
          <p:nvPr/>
        </p:nvSpPr>
        <p:spPr>
          <a:xfrm>
            <a:off x="457200" y="5838552"/>
            <a:ext cx="11610474"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This chart is for illustrative purposes only and does not reflect the performance of any Franklin Templeton fund. </a:t>
            </a: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Past performance does not guarantee future results</a:t>
            </a:r>
            <a:r>
              <a:rPr kumimoji="0"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p:txBody>
      </p:sp>
      <p:sp>
        <p:nvSpPr>
          <p:cNvPr id="29" name="Slide Number Placeholder 2">
            <a:extLst>
              <a:ext uri="{FF2B5EF4-FFF2-40B4-BE49-F238E27FC236}">
                <a16:creationId xmlns:a16="http://schemas.microsoft.com/office/drawing/2014/main" id="{9EAFA397-C2A5-4E68-AAB9-1BF4119E700B}"/>
              </a:ext>
            </a:extLst>
          </p:cNvPr>
          <p:cNvSpPr txBox="1">
            <a:spLocks/>
          </p:cNvSpPr>
          <p:nvPr/>
        </p:nvSpPr>
        <p:spPr>
          <a:xfrm>
            <a:off x="11369588" y="6537325"/>
            <a:ext cx="365220" cy="1841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26" fontAlgn="base">
              <a:spcBef>
                <a:spcPct val="0"/>
              </a:spcBef>
              <a:spcAft>
                <a:spcPct val="0"/>
              </a:spcAft>
              <a:defRPr/>
            </a:pPr>
            <a:fld id="{0227FC47-813F-7F4A-9631-E57E4DCCCDF8}" type="slidenum">
              <a:rPr lang="en-GB" sz="1000" smtClean="0">
                <a:solidFill>
                  <a:srgbClr val="000000"/>
                </a:solidFill>
                <a:latin typeface="Arial" panose="020B0604020202020204" pitchFamily="34" charset="0"/>
                <a:cs typeface="Arial" panose="020B0604020202020204" pitchFamily="34" charset="0"/>
              </a:rPr>
              <a:pPr algn="r" defTabSz="914126" fontAlgn="base">
                <a:spcBef>
                  <a:spcPct val="0"/>
                </a:spcBef>
                <a:spcAft>
                  <a:spcPct val="0"/>
                </a:spcAft>
                <a:defRPr/>
              </a:pPr>
              <a:t>18</a:t>
            </a:fld>
            <a:endParaRPr lang="en-GB" sz="1000">
              <a:solidFill>
                <a:srgbClr val="00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73897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22" presetClass="entr" presetSubtype="8" fill="hold" grpId="0" nodeType="afterEffect">
                                  <p:stCondLst>
                                    <p:cond delay="0"/>
                                  </p:stCondLst>
                                  <p:childTnLst>
                                    <p:set>
                                      <p:cBhvr>
                                        <p:cTn id="6" dur="1" fill="hold">
                                          <p:stCondLst>
                                            <p:cond delay="0"/>
                                          </p:stCondLst>
                                        </p:cTn>
                                        <p:tgtEl>
                                          <p:spTgt spid="26">
                                            <p:graphicEl>
                                              <a:chart seriesIdx="-3" categoryIdx="-3" bldStep="gridLegend"/>
                                            </p:graphicEl>
                                          </p:spTgt>
                                        </p:tgtEl>
                                        <p:attrNameLst>
                                          <p:attrName>style.visibility</p:attrName>
                                        </p:attrNameLst>
                                      </p:cBhvr>
                                      <p:to>
                                        <p:strVal val="visible"/>
                                      </p:to>
                                    </p:set>
                                    <p:animEffect transition="in" filter="wipe(left)">
                                      <p:cBhvr>
                                        <p:cTn id="7" dur="500"/>
                                        <p:tgtEl>
                                          <p:spTgt spid="26">
                                            <p:graphicEl>
                                              <a:chart seriesIdx="-3" categoryIdx="-3" bldStep="gridLegend"/>
                                            </p:graphicEl>
                                          </p:spTgt>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26">
                                            <p:graphicEl>
                                              <a:chart seriesIdx="0" categoryIdx="-4" bldStep="series"/>
                                            </p:graphicEl>
                                          </p:spTgt>
                                        </p:tgtEl>
                                        <p:attrNameLst>
                                          <p:attrName>style.visibility</p:attrName>
                                        </p:attrNameLst>
                                      </p:cBhvr>
                                      <p:to>
                                        <p:strVal val="visible"/>
                                      </p:to>
                                    </p:set>
                                    <p:animEffect transition="in" filter="wipe(left)">
                                      <p:cBhvr>
                                        <p:cTn id="11" dur="500"/>
                                        <p:tgtEl>
                                          <p:spTgt spid="26">
                                            <p:graphicEl>
                                              <a:chart seriesIdx="0" categoryIdx="-4" bldStep="series"/>
                                            </p:graphicEl>
                                          </p:spTgt>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graphicEl>
                                              <a:chart seriesIdx="1" categoryIdx="-4" bldStep="series"/>
                                            </p:graphicEl>
                                          </p:spTgt>
                                        </p:tgtEl>
                                        <p:attrNameLst>
                                          <p:attrName>style.visibility</p:attrName>
                                        </p:attrNameLst>
                                      </p:cBhvr>
                                      <p:to>
                                        <p:strVal val="visible"/>
                                      </p:to>
                                    </p:set>
                                    <p:animEffect transition="in" filter="wipe(left)">
                                      <p:cBhvr>
                                        <p:cTn id="20" dur="500"/>
                                        <p:tgtEl>
                                          <p:spTgt spid="26">
                                            <p:graphicEl>
                                              <a:chart seriesIdx="1" categoryIdx="-4" bldStep="series"/>
                                            </p:graphicEl>
                                          </p:spTgt>
                                        </p:tgtEl>
                                      </p:cBhvr>
                                    </p:animEffect>
                                  </p:childTnLst>
                                </p:cTn>
                              </p:par>
                            </p:childTnLst>
                          </p:cTn>
                        </p:par>
                        <p:par>
                          <p:cTn id="21" fill="hold">
                            <p:stCondLst>
                              <p:cond delay="500"/>
                            </p:stCondLst>
                            <p:childTnLst>
                              <p:par>
                                <p:cTn id="22" presetID="22" presetClass="entr" presetSubtype="1"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6" grpId="0" uiExpand="1">
        <p:bldSub>
          <a:bldChart bld="series"/>
        </p:bldSub>
      </p:bldGraphic>
      <p:bldP spid="15"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CF0E96D-D526-45C7-A7E3-37A2A2944ACB}"/>
              </a:ext>
            </a:extLst>
          </p:cNvPr>
          <p:cNvGrpSpPr/>
          <p:nvPr/>
        </p:nvGrpSpPr>
        <p:grpSpPr>
          <a:xfrm>
            <a:off x="3177804" y="2362268"/>
            <a:ext cx="5836392" cy="2133463"/>
            <a:chOff x="2663383" y="2228983"/>
            <a:chExt cx="5836392" cy="2133463"/>
          </a:xfrm>
        </p:grpSpPr>
        <p:grpSp>
          <p:nvGrpSpPr>
            <p:cNvPr id="9" name="Group 8"/>
            <p:cNvGrpSpPr/>
            <p:nvPr/>
          </p:nvGrpSpPr>
          <p:grpSpPr>
            <a:xfrm>
              <a:off x="2981313" y="2228983"/>
              <a:ext cx="5518462" cy="1795075"/>
              <a:chOff x="895405" y="3553591"/>
              <a:chExt cx="4934166" cy="1662005"/>
            </a:xfrm>
          </p:grpSpPr>
          <p:sp>
            <p:nvSpPr>
              <p:cNvPr id="11" name="Rectangle 10"/>
              <p:cNvSpPr/>
              <p:nvPr/>
            </p:nvSpPr>
            <p:spPr>
              <a:xfrm>
                <a:off x="1213497" y="3771928"/>
                <a:ext cx="4616074" cy="1225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4000" b="1"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Living with </a:t>
                </a:r>
                <a:br>
                  <a:rPr kumimoji="0" lang="en-US" sz="4000" b="1"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4000" b="1"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Market Volatility</a:t>
                </a:r>
              </a:p>
            </p:txBody>
          </p:sp>
          <p:sp>
            <p:nvSpPr>
              <p:cNvPr id="12" name="Rectangle 11"/>
              <p:cNvSpPr/>
              <p:nvPr/>
            </p:nvSpPr>
            <p:spPr>
              <a:xfrm>
                <a:off x="895405" y="3553591"/>
                <a:ext cx="4322813" cy="1662005"/>
              </a:xfrm>
              <a:prstGeom prst="rect">
                <a:avLst/>
              </a:prstGeom>
              <a:noFill/>
              <a:ln w="158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8" name="L-Shape 7">
              <a:extLst>
                <a:ext uri="{FF2B5EF4-FFF2-40B4-BE49-F238E27FC236}">
                  <a16:creationId xmlns:a16="http://schemas.microsoft.com/office/drawing/2014/main" id="{3BB6FAB5-FDFE-4CEE-A025-4F862D9B8F00}"/>
                </a:ext>
              </a:extLst>
            </p:cNvPr>
            <p:cNvSpPr>
              <a:spLocks noChangeAspect="1"/>
            </p:cNvSpPr>
            <p:nvPr/>
          </p:nvSpPr>
          <p:spPr>
            <a:xfrm rot="10800000">
              <a:off x="2663383" y="4024056"/>
              <a:ext cx="317930" cy="338390"/>
            </a:xfrm>
            <a:prstGeom prst="corner">
              <a:avLst>
                <a:gd name="adj1" fmla="val 35931"/>
                <a:gd name="adj2" fmla="val 3484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85" b="0" i="0" u="none" strike="noStrike" kern="1200" cap="none" spc="0" normalizeH="0" baseline="0" noProof="0">
                <a:ln>
                  <a:noFill/>
                </a:ln>
                <a:solidFill>
                  <a:srgbClr val="FFFFFF"/>
                </a:solidFill>
                <a:effectLst/>
                <a:uLnTx/>
                <a:uFillTx/>
                <a:latin typeface="Calibri"/>
                <a:ea typeface="+mn-ea"/>
                <a:cs typeface="+mn-cs"/>
              </a:endParaRPr>
            </a:p>
          </p:txBody>
        </p:sp>
      </p:grpSp>
      <p:sp>
        <p:nvSpPr>
          <p:cNvPr id="13" name="Slide Number Placeholder 2">
            <a:extLst>
              <a:ext uri="{FF2B5EF4-FFF2-40B4-BE49-F238E27FC236}">
                <a16:creationId xmlns:a16="http://schemas.microsoft.com/office/drawing/2014/main" id="{4AE08F17-4144-423E-B471-2CB958D16E04}"/>
              </a:ext>
            </a:extLst>
          </p:cNvPr>
          <p:cNvSpPr txBox="1">
            <a:spLocks/>
          </p:cNvSpPr>
          <p:nvPr/>
        </p:nvSpPr>
        <p:spPr>
          <a:xfrm>
            <a:off x="11369588" y="6537325"/>
            <a:ext cx="365220" cy="1841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26" fontAlgn="base">
              <a:spcBef>
                <a:spcPct val="0"/>
              </a:spcBef>
              <a:spcAft>
                <a:spcPct val="0"/>
              </a:spcAft>
              <a:defRPr/>
            </a:pPr>
            <a:fld id="{0227FC47-813F-7F4A-9631-E57E4DCCCDF8}" type="slidenum">
              <a:rPr lang="en-GB" sz="1000" smtClean="0">
                <a:solidFill>
                  <a:schemeClr val="bg1"/>
                </a:solidFill>
                <a:latin typeface="Arial" panose="020B0604020202020204" pitchFamily="34" charset="0"/>
                <a:cs typeface="Arial" panose="020B0604020202020204" pitchFamily="34" charset="0"/>
              </a:rPr>
              <a:pPr algn="r" defTabSz="914126" fontAlgn="base">
                <a:spcBef>
                  <a:spcPct val="0"/>
                </a:spcBef>
                <a:spcAft>
                  <a:spcPct val="0"/>
                </a:spcAft>
                <a:defRPr/>
              </a:pPr>
              <a:t>19</a:t>
            </a:fld>
            <a:endParaRPr lang="en-GB" sz="100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652697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A6A6C57-62CF-4559-B039-CD938DEF5E2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76199"/>
            <a:ext cx="12194075" cy="6981418"/>
          </a:xfrm>
          <a:prstGeom prst="rect">
            <a:avLst/>
          </a:prstGeom>
        </p:spPr>
      </p:pic>
      <p:sp>
        <p:nvSpPr>
          <p:cNvPr id="8" name="Rectangle: Rounded Corners 7">
            <a:extLst>
              <a:ext uri="{FF2B5EF4-FFF2-40B4-BE49-F238E27FC236}">
                <a16:creationId xmlns:a16="http://schemas.microsoft.com/office/drawing/2014/main" id="{24EABF06-DB4D-47B6-AD3B-A1B2DD872BEA}"/>
              </a:ext>
            </a:extLst>
          </p:cNvPr>
          <p:cNvSpPr/>
          <p:nvPr/>
        </p:nvSpPr>
        <p:spPr>
          <a:xfrm>
            <a:off x="1083307" y="-294495"/>
            <a:ext cx="4911093" cy="5380845"/>
          </a:xfrm>
          <a:prstGeom prst="roundRect">
            <a:avLst>
              <a:gd name="adj" fmla="val 3661"/>
            </a:avLst>
          </a:prstGeom>
          <a:solidFill>
            <a:srgbClr val="005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474E63BD-9765-43D7-9684-2CA6BCD705DA}"/>
              </a:ext>
            </a:extLst>
          </p:cNvPr>
          <p:cNvSpPr txBox="1"/>
          <p:nvPr/>
        </p:nvSpPr>
        <p:spPr>
          <a:xfrm>
            <a:off x="1459668" y="1280891"/>
            <a:ext cx="4534732" cy="3293209"/>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Current Shocks in Historical Perspective</a:t>
            </a:r>
          </a:p>
          <a:p>
            <a:pPr marL="457200" marR="0" lvl="0"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What’s Going on </a:t>
            </a:r>
            <a:b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 Our Heads</a:t>
            </a:r>
          </a:p>
          <a:p>
            <a:pPr marL="457200" marR="0" lvl="0"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Living with </a:t>
            </a:r>
            <a:b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Market Volatility</a:t>
            </a:r>
          </a:p>
        </p:txBody>
      </p:sp>
      <p:sp>
        <p:nvSpPr>
          <p:cNvPr id="2" name="TextBox 1">
            <a:extLst>
              <a:ext uri="{FF2B5EF4-FFF2-40B4-BE49-F238E27FC236}">
                <a16:creationId xmlns:a16="http://schemas.microsoft.com/office/drawing/2014/main" id="{A93749DB-DD0B-4A2E-AE9F-28B2DA0A2979}"/>
              </a:ext>
            </a:extLst>
          </p:cNvPr>
          <p:cNvSpPr txBox="1"/>
          <p:nvPr/>
        </p:nvSpPr>
        <p:spPr>
          <a:xfrm>
            <a:off x="1459668" y="509317"/>
            <a:ext cx="338699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Agenda</a:t>
            </a: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Slide Number Placeholder 2">
            <a:extLst>
              <a:ext uri="{FF2B5EF4-FFF2-40B4-BE49-F238E27FC236}">
                <a16:creationId xmlns:a16="http://schemas.microsoft.com/office/drawing/2014/main" id="{8E403386-787D-4CC7-BB7C-644B2C4B2EEA}"/>
              </a:ext>
            </a:extLst>
          </p:cNvPr>
          <p:cNvSpPr txBox="1">
            <a:spLocks/>
          </p:cNvSpPr>
          <p:nvPr/>
        </p:nvSpPr>
        <p:spPr>
          <a:xfrm>
            <a:off x="11369588" y="6537325"/>
            <a:ext cx="365220" cy="1841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26" fontAlgn="base">
              <a:spcBef>
                <a:spcPct val="0"/>
              </a:spcBef>
              <a:spcAft>
                <a:spcPct val="0"/>
              </a:spcAft>
              <a:defRPr/>
            </a:pPr>
            <a:fld id="{0227FC47-813F-7F4A-9631-E57E4DCCCDF8}" type="slidenum">
              <a:rPr lang="en-GB" sz="1000" smtClean="0">
                <a:solidFill>
                  <a:schemeClr val="bg1"/>
                </a:solidFill>
                <a:latin typeface="Arial" panose="020B0604020202020204" pitchFamily="34" charset="0"/>
                <a:cs typeface="Arial" panose="020B0604020202020204" pitchFamily="34" charset="0"/>
              </a:rPr>
              <a:pPr algn="r" defTabSz="914126" fontAlgn="base">
                <a:spcBef>
                  <a:spcPct val="0"/>
                </a:spcBef>
                <a:spcAft>
                  <a:spcPct val="0"/>
                </a:spcAft>
                <a:defRPr/>
              </a:pPr>
              <a:t>2</a:t>
            </a:fld>
            <a:endParaRPr lang="en-GB" sz="100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827064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wipe(left)">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left)">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left)">
                                      <p:cBhvr>
                                        <p:cTn id="2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riding on the back of a boat in a body of water&#10;&#10;Description automatically generated">
            <a:extLst>
              <a:ext uri="{FF2B5EF4-FFF2-40B4-BE49-F238E27FC236}">
                <a16:creationId xmlns:a16="http://schemas.microsoft.com/office/drawing/2014/main" id="{CDFFBD6B-67A9-451E-A62F-D960B9A3BA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0"/>
            <a:ext cx="12192001" cy="6858000"/>
          </a:xfrm>
          <a:prstGeom prst="rect">
            <a:avLst/>
          </a:prstGeom>
        </p:spPr>
      </p:pic>
      <p:grpSp>
        <p:nvGrpSpPr>
          <p:cNvPr id="16" name="Group 15">
            <a:extLst>
              <a:ext uri="{FF2B5EF4-FFF2-40B4-BE49-F238E27FC236}">
                <a16:creationId xmlns:a16="http://schemas.microsoft.com/office/drawing/2014/main" id="{90DA1F64-EB82-45AD-A0E1-7E367B5D8BBD}"/>
              </a:ext>
            </a:extLst>
          </p:cNvPr>
          <p:cNvGrpSpPr/>
          <p:nvPr/>
        </p:nvGrpSpPr>
        <p:grpSpPr>
          <a:xfrm>
            <a:off x="7059931" y="1295400"/>
            <a:ext cx="4489704" cy="3977393"/>
            <a:chOff x="274320" y="568490"/>
            <a:chExt cx="4489704" cy="4994220"/>
          </a:xfrm>
        </p:grpSpPr>
        <p:grpSp>
          <p:nvGrpSpPr>
            <p:cNvPr id="17" name="Group 16">
              <a:extLst>
                <a:ext uri="{FF2B5EF4-FFF2-40B4-BE49-F238E27FC236}">
                  <a16:creationId xmlns:a16="http://schemas.microsoft.com/office/drawing/2014/main" id="{E8876A2C-3B35-41E2-9E87-0F12B0895E34}"/>
                </a:ext>
              </a:extLst>
            </p:cNvPr>
            <p:cNvGrpSpPr/>
            <p:nvPr/>
          </p:nvGrpSpPr>
          <p:grpSpPr>
            <a:xfrm>
              <a:off x="274320" y="5197872"/>
              <a:ext cx="301752" cy="364838"/>
              <a:chOff x="2124263" y="5872723"/>
              <a:chExt cx="301752" cy="364838"/>
            </a:xfrm>
            <a:solidFill>
              <a:schemeClr val="accent1"/>
            </a:solidFill>
          </p:grpSpPr>
          <p:sp>
            <p:nvSpPr>
              <p:cNvPr id="20" name="Rectangle 19">
                <a:extLst>
                  <a:ext uri="{FF2B5EF4-FFF2-40B4-BE49-F238E27FC236}">
                    <a16:creationId xmlns:a16="http://schemas.microsoft.com/office/drawing/2014/main" id="{D08BB3ED-037E-4FAD-BB2A-E3112D4CB215}"/>
                  </a:ext>
                </a:extLst>
              </p:cNvPr>
              <p:cNvSpPr/>
              <p:nvPr/>
            </p:nvSpPr>
            <p:spPr>
              <a:xfrm>
                <a:off x="2325431" y="5888492"/>
                <a:ext cx="100584" cy="349069"/>
              </a:xfrm>
              <a:prstGeom prst="rect">
                <a:avLst/>
              </a:prstGeom>
              <a:solidFill>
                <a:srgbClr val="005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3646294-F86C-454F-9AB0-E6B6DE0ED5A0}"/>
                  </a:ext>
                </a:extLst>
              </p:cNvPr>
              <p:cNvSpPr/>
              <p:nvPr/>
            </p:nvSpPr>
            <p:spPr>
              <a:xfrm rot="16200000">
                <a:off x="2216961" y="5780025"/>
                <a:ext cx="116356" cy="301752"/>
              </a:xfrm>
              <a:prstGeom prst="rect">
                <a:avLst/>
              </a:prstGeom>
              <a:solidFill>
                <a:srgbClr val="005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99CF7504-E1DE-41EF-A0A4-9142FF6A6B13}"/>
                </a:ext>
              </a:extLst>
            </p:cNvPr>
            <p:cNvSpPr/>
            <p:nvPr/>
          </p:nvSpPr>
          <p:spPr>
            <a:xfrm>
              <a:off x="576072" y="568490"/>
              <a:ext cx="4187952" cy="4645152"/>
            </a:xfrm>
            <a:prstGeom prst="rect">
              <a:avLst/>
            </a:prstGeom>
            <a:solidFill>
              <a:srgbClr val="005598">
                <a:alpha val="85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1846D22-246C-4C21-86BD-33584D90FDC4}"/>
                </a:ext>
              </a:extLst>
            </p:cNvPr>
            <p:cNvSpPr txBox="1"/>
            <p:nvPr/>
          </p:nvSpPr>
          <p:spPr>
            <a:xfrm>
              <a:off x="985627" y="1143214"/>
              <a:ext cx="3445402" cy="3396985"/>
            </a:xfrm>
            <a:prstGeom prst="rect">
              <a:avLst/>
            </a:prstGeom>
            <a:noFill/>
            <a:ln w="15875">
              <a:noFill/>
            </a:ln>
          </p:spPr>
          <p:txBody>
            <a:bodyPr wrap="square" lIns="0" tIns="0" rIns="0" bIns="0" rtlCol="0" anchor="ctr" anchorCtr="0">
              <a:spAutoFit/>
            </a:bodyPr>
            <a:lstStyle/>
            <a:p>
              <a:pPr marL="0" marR="0" lvl="0" indent="0" algn="l" defTabSz="914400" rtl="0" eaLnBrk="1" fontAlgn="auto" latinLnBrk="0" hangingPunct="1">
                <a:lnSpc>
                  <a:spcPts val="4500"/>
                </a:lnSpc>
                <a:spcBef>
                  <a:spcPts val="0"/>
                </a:spcBef>
                <a:spcAft>
                  <a:spcPts val="1800"/>
                </a:spcAft>
                <a:buClrTx/>
                <a:buSzTx/>
                <a:buFontTx/>
                <a:buNone/>
                <a:tabLst/>
                <a:defRPr/>
              </a:pPr>
              <a:r>
                <a:rPr kumimoji="0" lang="en-US" sz="4000" b="1"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Stay Calm</a:t>
              </a:r>
            </a:p>
            <a:p>
              <a:pPr marL="0" marR="0" lvl="0" indent="0" algn="l" defTabSz="914400" rtl="0" eaLnBrk="1" fontAlgn="auto" latinLnBrk="0" hangingPunct="1">
                <a:lnSpc>
                  <a:spcPts val="3000"/>
                </a:lnSpc>
                <a:spcBef>
                  <a:spcPts val="0"/>
                </a:spcBef>
                <a:spcAft>
                  <a:spcPts val="120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First and arguably the most important concept of investing is to stay calm and keep a long-term perspective.</a:t>
              </a:r>
            </a:p>
          </p:txBody>
        </p:sp>
      </p:grpSp>
      <p:sp>
        <p:nvSpPr>
          <p:cNvPr id="13" name="Slide Number Placeholder 2">
            <a:extLst>
              <a:ext uri="{FF2B5EF4-FFF2-40B4-BE49-F238E27FC236}">
                <a16:creationId xmlns:a16="http://schemas.microsoft.com/office/drawing/2014/main" id="{81220ADA-4A8A-45E4-8E29-25551B562519}"/>
              </a:ext>
            </a:extLst>
          </p:cNvPr>
          <p:cNvSpPr txBox="1">
            <a:spLocks/>
          </p:cNvSpPr>
          <p:nvPr/>
        </p:nvSpPr>
        <p:spPr>
          <a:xfrm>
            <a:off x="11369588" y="6537325"/>
            <a:ext cx="365220" cy="1841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26" fontAlgn="base">
              <a:spcBef>
                <a:spcPct val="0"/>
              </a:spcBef>
              <a:spcAft>
                <a:spcPct val="0"/>
              </a:spcAft>
              <a:defRPr/>
            </a:pPr>
            <a:fld id="{0227FC47-813F-7F4A-9631-E57E4DCCCDF8}" type="slidenum">
              <a:rPr lang="en-GB" sz="1000" smtClean="0">
                <a:solidFill>
                  <a:schemeClr val="bg1"/>
                </a:solidFill>
                <a:latin typeface="Arial" panose="020B0604020202020204" pitchFamily="34" charset="0"/>
                <a:cs typeface="Arial" panose="020B0604020202020204" pitchFamily="34" charset="0"/>
              </a:rPr>
              <a:pPr algn="r" defTabSz="914126" fontAlgn="base">
                <a:spcBef>
                  <a:spcPct val="0"/>
                </a:spcBef>
                <a:spcAft>
                  <a:spcPct val="0"/>
                </a:spcAft>
                <a:defRPr/>
              </a:pPr>
              <a:t>20</a:t>
            </a:fld>
            <a:endParaRPr lang="en-GB" sz="100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76170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36" name="Rectangle 14"/>
          <p:cNvSpPr>
            <a:spLocks noChangeArrowheads="1"/>
          </p:cNvSpPr>
          <p:nvPr/>
        </p:nvSpPr>
        <p:spPr bwMode="auto">
          <a:xfrm>
            <a:off x="1493837" y="1862128"/>
            <a:ext cx="407106" cy="3597887"/>
          </a:xfrm>
          <a:prstGeom prst="rect">
            <a:avLst/>
          </a:prstGeom>
          <a:solidFill>
            <a:srgbClr val="BBBBBB"/>
          </a:solidFill>
          <a:ln>
            <a:noFill/>
          </a:ln>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2" name="Rectangle 14">
            <a:extLst>
              <a:ext uri="{FF2B5EF4-FFF2-40B4-BE49-F238E27FC236}">
                <a16:creationId xmlns:a16="http://schemas.microsoft.com/office/drawing/2014/main" id="{F7828C64-6876-4A4B-915F-3DDBA7FD9737}"/>
              </a:ext>
            </a:extLst>
          </p:cNvPr>
          <p:cNvSpPr>
            <a:spLocks noChangeArrowheads="1"/>
          </p:cNvSpPr>
          <p:nvPr/>
        </p:nvSpPr>
        <p:spPr bwMode="auto">
          <a:xfrm>
            <a:off x="4105135" y="1862128"/>
            <a:ext cx="97794" cy="3598142"/>
          </a:xfrm>
          <a:prstGeom prst="rect">
            <a:avLst/>
          </a:prstGeom>
          <a:solidFill>
            <a:srgbClr val="BBBBBB"/>
          </a:solidFill>
          <a:ln>
            <a:noFill/>
          </a:ln>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3" name="Rectangle 14">
            <a:extLst>
              <a:ext uri="{FF2B5EF4-FFF2-40B4-BE49-F238E27FC236}">
                <a16:creationId xmlns:a16="http://schemas.microsoft.com/office/drawing/2014/main" id="{E4C2625A-D45A-459B-941E-178F8EC4241A}"/>
              </a:ext>
            </a:extLst>
          </p:cNvPr>
          <p:cNvSpPr>
            <a:spLocks noChangeArrowheads="1"/>
          </p:cNvSpPr>
          <p:nvPr/>
        </p:nvSpPr>
        <p:spPr bwMode="auto">
          <a:xfrm>
            <a:off x="6204565" y="1862128"/>
            <a:ext cx="342739" cy="3598972"/>
          </a:xfrm>
          <a:prstGeom prst="rect">
            <a:avLst/>
          </a:prstGeom>
          <a:solidFill>
            <a:srgbClr val="BBBBBB"/>
          </a:solidFill>
          <a:ln>
            <a:noFill/>
          </a:ln>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7" name="Rectangle 14">
            <a:extLst>
              <a:ext uri="{FF2B5EF4-FFF2-40B4-BE49-F238E27FC236}">
                <a16:creationId xmlns:a16="http://schemas.microsoft.com/office/drawing/2014/main" id="{66332C47-C59C-4FB5-96EE-9CDE532B7F9D}"/>
              </a:ext>
            </a:extLst>
          </p:cNvPr>
          <p:cNvSpPr>
            <a:spLocks noChangeArrowheads="1"/>
          </p:cNvSpPr>
          <p:nvPr/>
        </p:nvSpPr>
        <p:spPr bwMode="auto">
          <a:xfrm>
            <a:off x="7441377" y="1862128"/>
            <a:ext cx="291994" cy="3597887"/>
          </a:xfrm>
          <a:prstGeom prst="rect">
            <a:avLst/>
          </a:prstGeom>
          <a:solidFill>
            <a:srgbClr val="BBBBBB"/>
          </a:solidFill>
          <a:ln>
            <a:noFill/>
          </a:ln>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8" name="Rectangle 14">
            <a:extLst>
              <a:ext uri="{FF2B5EF4-FFF2-40B4-BE49-F238E27FC236}">
                <a16:creationId xmlns:a16="http://schemas.microsoft.com/office/drawing/2014/main" id="{29847D34-D4D1-4C2B-BF8D-1F542321B3B6}"/>
              </a:ext>
            </a:extLst>
          </p:cNvPr>
          <p:cNvSpPr>
            <a:spLocks noChangeArrowheads="1"/>
          </p:cNvSpPr>
          <p:nvPr/>
        </p:nvSpPr>
        <p:spPr bwMode="auto">
          <a:xfrm>
            <a:off x="9482773" y="1862128"/>
            <a:ext cx="100584" cy="3597887"/>
          </a:xfrm>
          <a:prstGeom prst="rect">
            <a:avLst/>
          </a:prstGeom>
          <a:solidFill>
            <a:srgbClr val="BBBBBB"/>
          </a:solidFill>
          <a:ln>
            <a:noFill/>
          </a:ln>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71" name="Chart 70">
            <a:extLst>
              <a:ext uri="{FF2B5EF4-FFF2-40B4-BE49-F238E27FC236}">
                <a16:creationId xmlns:a16="http://schemas.microsoft.com/office/drawing/2014/main" id="{E02005D2-88C2-456D-ACE8-1B49096FD98D}"/>
              </a:ext>
            </a:extLst>
          </p:cNvPr>
          <p:cNvGraphicFramePr>
            <a:graphicFrameLocks noGrp="1"/>
          </p:cNvGraphicFramePr>
          <p:nvPr>
            <p:extLst>
              <p:ext uri="{D42A27DB-BD31-4B8C-83A1-F6EECF244321}">
                <p14:modId xmlns:p14="http://schemas.microsoft.com/office/powerpoint/2010/main" val="3884759284"/>
              </p:ext>
            </p:extLst>
          </p:nvPr>
        </p:nvGraphicFramePr>
        <p:xfrm>
          <a:off x="551949" y="1211287"/>
          <a:ext cx="9121710" cy="496292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5" name="Chart 74">
            <a:extLst>
              <a:ext uri="{FF2B5EF4-FFF2-40B4-BE49-F238E27FC236}">
                <a16:creationId xmlns:a16="http://schemas.microsoft.com/office/drawing/2014/main" id="{E02005D2-88C2-456D-ACE8-1B49096FD98D}"/>
              </a:ext>
            </a:extLst>
          </p:cNvPr>
          <p:cNvGraphicFramePr>
            <a:graphicFrameLocks noGrp="1"/>
          </p:cNvGraphicFramePr>
          <p:nvPr>
            <p:extLst>
              <p:ext uri="{D42A27DB-BD31-4B8C-83A1-F6EECF244321}">
                <p14:modId xmlns:p14="http://schemas.microsoft.com/office/powerpoint/2010/main" val="1901726089"/>
              </p:ext>
            </p:extLst>
          </p:nvPr>
        </p:nvGraphicFramePr>
        <p:xfrm>
          <a:off x="3087218" y="7633496"/>
          <a:ext cx="9251180" cy="3842637"/>
        </p:xfrm>
        <a:graphic>
          <a:graphicData uri="http://schemas.openxmlformats.org/drawingml/2006/chart">
            <c:chart xmlns:c="http://schemas.openxmlformats.org/drawingml/2006/chart" xmlns:r="http://schemas.openxmlformats.org/officeDocument/2006/relationships" r:id="rId5"/>
          </a:graphicData>
        </a:graphic>
      </p:graphicFrame>
      <p:sp>
        <p:nvSpPr>
          <p:cNvPr id="42" name="Text Placeholder 2">
            <a:extLst>
              <a:ext uri="{FF2B5EF4-FFF2-40B4-BE49-F238E27FC236}">
                <a16:creationId xmlns:a16="http://schemas.microsoft.com/office/drawing/2014/main" id="{B1010757-4C69-4A68-B0A9-926C3CDE0161}"/>
              </a:ext>
            </a:extLst>
          </p:cNvPr>
          <p:cNvSpPr txBox="1">
            <a:spLocks/>
          </p:cNvSpPr>
          <p:nvPr/>
        </p:nvSpPr>
        <p:spPr>
          <a:xfrm>
            <a:off x="458670" y="274320"/>
            <a:ext cx="5637330" cy="731520"/>
          </a:xfrm>
          <a:prstGeom prst="rect">
            <a:avLst/>
          </a:prstGeom>
        </p:spPr>
        <p:txBody>
          <a:bodyPr lIns="91440" tIns="0" rIns="91440" bIns="0"/>
          <a:lstStyle>
            <a:lvl1pPr marL="0" indent="0" algn="l" defTabSz="914400" rtl="0" eaLnBrk="1" latinLnBrk="0" hangingPunct="1">
              <a:lnSpc>
                <a:spcPts val="1600"/>
              </a:lnSpc>
              <a:spcBef>
                <a:spcPts val="0"/>
              </a:spcBef>
              <a:spcAft>
                <a:spcPts val="1800"/>
              </a:spcAft>
              <a:buFont typeface="Arial" panose="020B0604020202020204" pitchFamily="34" charset="0"/>
              <a:buNone/>
              <a:defRPr sz="1600" b="1" kern="1000" cap="all" spc="100" baseline="0">
                <a:solidFill>
                  <a:schemeClr val="accent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600"/>
              </a:lnSpc>
              <a:spcBef>
                <a:spcPts val="0"/>
              </a:spcBef>
              <a:buFont typeface="Arial" panose="020B0604020202020204" pitchFamily="34" charset="0"/>
              <a:buNone/>
              <a:defRPr sz="2600" b="1" kern="1200">
                <a:solidFill>
                  <a:schemeClr val="accent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1800"/>
              </a:spcAft>
              <a:buClrTx/>
              <a:buSzTx/>
              <a:buFont typeface="Arial" panose="020B0604020202020204" pitchFamily="34" charset="0"/>
              <a:buNone/>
              <a:tabLst/>
              <a:defRPr/>
            </a:pPr>
            <a:r>
              <a:rPr kumimoji="0" lang="en-US" sz="1600" b="1" i="0" u="none" strike="noStrike" kern="1000" cap="all" spc="1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STAY CALM</a:t>
            </a:r>
          </a:p>
          <a:p>
            <a:pPr marL="0" marR="0" lvl="1"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t>Keep a Long-Term Perspective</a:t>
            </a:r>
          </a:p>
        </p:txBody>
      </p:sp>
      <p:sp>
        <p:nvSpPr>
          <p:cNvPr id="2" name="TextBox 1"/>
          <p:cNvSpPr txBox="1"/>
          <p:nvPr/>
        </p:nvSpPr>
        <p:spPr>
          <a:xfrm>
            <a:off x="457200" y="6292484"/>
            <a:ext cx="10555073"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Source: © Morningstar 2020. Franklin Templeton Capital Market Insights Group</a:t>
            </a:r>
            <a:r>
              <a:rPr kumimoji="0" lang="en-US" sz="1200"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 Indexes are unmanaged and one cannot invest directly in an index. Index returns do not reflect any fees, expenses or sales charges. </a:t>
            </a:r>
          </a:p>
        </p:txBody>
      </p:sp>
      <p:grpSp>
        <p:nvGrpSpPr>
          <p:cNvPr id="46" name="Group 45"/>
          <p:cNvGrpSpPr/>
          <p:nvPr/>
        </p:nvGrpSpPr>
        <p:grpSpPr>
          <a:xfrm>
            <a:off x="9912989" y="1871133"/>
            <a:ext cx="1894213" cy="1206418"/>
            <a:chOff x="6643688" y="3535423"/>
            <a:chExt cx="2165033" cy="1206418"/>
          </a:xfrm>
        </p:grpSpPr>
        <p:sp>
          <p:nvSpPr>
            <p:cNvPr id="51" name="Pentagon 6"/>
            <p:cNvSpPr/>
            <p:nvPr/>
          </p:nvSpPr>
          <p:spPr>
            <a:xfrm flipH="1">
              <a:off x="6643689" y="3535423"/>
              <a:ext cx="2165032" cy="570330"/>
            </a:xfrm>
            <a:custGeom>
              <a:avLst/>
              <a:gdLst>
                <a:gd name="connsiteX0" fmla="*/ 0 w 1869440"/>
                <a:gd name="connsiteY0" fmla="*/ 0 h 650240"/>
                <a:gd name="connsiteX1" fmla="*/ 1544320 w 1869440"/>
                <a:gd name="connsiteY1" fmla="*/ 0 h 650240"/>
                <a:gd name="connsiteX2" fmla="*/ 1869440 w 1869440"/>
                <a:gd name="connsiteY2" fmla="*/ 325120 h 650240"/>
                <a:gd name="connsiteX3" fmla="*/ 1544320 w 1869440"/>
                <a:gd name="connsiteY3" fmla="*/ 650240 h 650240"/>
                <a:gd name="connsiteX4" fmla="*/ 0 w 1869440"/>
                <a:gd name="connsiteY4" fmla="*/ 650240 h 650240"/>
                <a:gd name="connsiteX5" fmla="*/ 0 w 1869440"/>
                <a:gd name="connsiteY5" fmla="*/ 0 h 650240"/>
                <a:gd name="connsiteX0" fmla="*/ 0 w 1717040"/>
                <a:gd name="connsiteY0" fmla="*/ 0 h 650240"/>
                <a:gd name="connsiteX1" fmla="*/ 1544320 w 1717040"/>
                <a:gd name="connsiteY1" fmla="*/ 0 h 650240"/>
                <a:gd name="connsiteX2" fmla="*/ 1717040 w 1717040"/>
                <a:gd name="connsiteY2" fmla="*/ 335280 h 650240"/>
                <a:gd name="connsiteX3" fmla="*/ 1544320 w 1717040"/>
                <a:gd name="connsiteY3" fmla="*/ 650240 h 650240"/>
                <a:gd name="connsiteX4" fmla="*/ 0 w 1717040"/>
                <a:gd name="connsiteY4" fmla="*/ 650240 h 650240"/>
                <a:gd name="connsiteX5" fmla="*/ 0 w 1717040"/>
                <a:gd name="connsiteY5" fmla="*/ 0 h 65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040" h="650240">
                  <a:moveTo>
                    <a:pt x="0" y="0"/>
                  </a:moveTo>
                  <a:lnTo>
                    <a:pt x="1544320" y="0"/>
                  </a:lnTo>
                  <a:lnTo>
                    <a:pt x="1717040" y="335280"/>
                  </a:lnTo>
                  <a:lnTo>
                    <a:pt x="1544320" y="650240"/>
                  </a:lnTo>
                  <a:lnTo>
                    <a:pt x="0" y="650240"/>
                  </a:lnTo>
                  <a:lnTo>
                    <a:pt x="0" y="0"/>
                  </a:lnTo>
                  <a:close/>
                </a:path>
              </a:pathLst>
            </a:custGeom>
            <a:solidFill>
              <a:srgbClr val="767676"/>
            </a:solidFill>
            <a:ln>
              <a:noFill/>
            </a:ln>
            <a:effectLst/>
          </p:spPr>
          <p:style>
            <a:lnRef idx="1">
              <a:schemeClr val="accent1"/>
            </a:lnRef>
            <a:fillRef idx="3">
              <a:schemeClr val="accent1"/>
            </a:fillRef>
            <a:effectRef idx="2">
              <a:schemeClr val="accent1"/>
            </a:effectRef>
            <a:fontRef idx="minor">
              <a:schemeClr val="lt1"/>
            </a:fontRef>
          </p:style>
          <p:txBody>
            <a:bodyPr rIns="18288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Total Investment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$1,408,313</a:t>
              </a:r>
            </a:p>
          </p:txBody>
        </p:sp>
        <p:sp>
          <p:nvSpPr>
            <p:cNvPr id="49" name="Pentagon 6"/>
            <p:cNvSpPr/>
            <p:nvPr/>
          </p:nvSpPr>
          <p:spPr>
            <a:xfrm flipH="1">
              <a:off x="6643688" y="4177662"/>
              <a:ext cx="2165033" cy="564179"/>
            </a:xfrm>
            <a:custGeom>
              <a:avLst/>
              <a:gdLst>
                <a:gd name="connsiteX0" fmla="*/ 0 w 1869440"/>
                <a:gd name="connsiteY0" fmla="*/ 0 h 650240"/>
                <a:gd name="connsiteX1" fmla="*/ 1544320 w 1869440"/>
                <a:gd name="connsiteY1" fmla="*/ 0 h 650240"/>
                <a:gd name="connsiteX2" fmla="*/ 1869440 w 1869440"/>
                <a:gd name="connsiteY2" fmla="*/ 325120 h 650240"/>
                <a:gd name="connsiteX3" fmla="*/ 1544320 w 1869440"/>
                <a:gd name="connsiteY3" fmla="*/ 650240 h 650240"/>
                <a:gd name="connsiteX4" fmla="*/ 0 w 1869440"/>
                <a:gd name="connsiteY4" fmla="*/ 650240 h 650240"/>
                <a:gd name="connsiteX5" fmla="*/ 0 w 1869440"/>
                <a:gd name="connsiteY5" fmla="*/ 0 h 650240"/>
                <a:gd name="connsiteX0" fmla="*/ 0 w 1717040"/>
                <a:gd name="connsiteY0" fmla="*/ 0 h 650240"/>
                <a:gd name="connsiteX1" fmla="*/ 1544320 w 1717040"/>
                <a:gd name="connsiteY1" fmla="*/ 0 h 650240"/>
                <a:gd name="connsiteX2" fmla="*/ 1717040 w 1717040"/>
                <a:gd name="connsiteY2" fmla="*/ 335280 h 650240"/>
                <a:gd name="connsiteX3" fmla="*/ 1544320 w 1717040"/>
                <a:gd name="connsiteY3" fmla="*/ 650240 h 650240"/>
                <a:gd name="connsiteX4" fmla="*/ 0 w 1717040"/>
                <a:gd name="connsiteY4" fmla="*/ 650240 h 650240"/>
                <a:gd name="connsiteX5" fmla="*/ 0 w 1717040"/>
                <a:gd name="connsiteY5" fmla="*/ 0 h 65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040" h="650240">
                  <a:moveTo>
                    <a:pt x="0" y="0"/>
                  </a:moveTo>
                  <a:lnTo>
                    <a:pt x="1544320" y="0"/>
                  </a:lnTo>
                  <a:lnTo>
                    <a:pt x="1717040" y="335280"/>
                  </a:lnTo>
                  <a:lnTo>
                    <a:pt x="1544320" y="650240"/>
                  </a:lnTo>
                  <a:lnTo>
                    <a:pt x="0" y="650240"/>
                  </a:lnTo>
                  <a:lnTo>
                    <a:pt x="0" y="0"/>
                  </a:lnTo>
                  <a:close/>
                </a:path>
              </a:pathLst>
            </a:custGeom>
            <a:solidFill>
              <a:srgbClr val="00A0DC"/>
            </a:solidFill>
            <a:ln>
              <a:noFill/>
            </a:ln>
            <a:effectLst/>
          </p:spPr>
          <p:style>
            <a:lnRef idx="1">
              <a:schemeClr val="accent1"/>
            </a:lnRef>
            <a:fillRef idx="3">
              <a:schemeClr val="accent1"/>
            </a:fillRef>
            <a:effectRef idx="2">
              <a:schemeClr val="accent1"/>
            </a:effectRef>
            <a:fontRef idx="minor">
              <a:schemeClr val="lt1"/>
            </a:fontRef>
          </p:style>
          <p:txBody>
            <a:bodyPr rIns="18288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Average Annual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10.53%</a:t>
              </a:r>
            </a:p>
          </p:txBody>
        </p:sp>
      </p:grpSp>
      <p:sp>
        <p:nvSpPr>
          <p:cNvPr id="30" name="Slide Number Placeholder 4"/>
          <p:cNvSpPr>
            <a:spLocks noGrp="1"/>
          </p:cNvSpPr>
          <p:nvPr>
            <p:ph type="sldNum" sz="quarter" idx="4294967295"/>
          </p:nvPr>
        </p:nvSpPr>
        <p:spPr>
          <a:xfrm>
            <a:off x="11368216" y="6537325"/>
            <a:ext cx="365125" cy="18415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EE4CCE-E124-4EEF-808B-DF88997C2318}" type="slidenum">
              <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 name="TextBox 1">
            <a:extLst>
              <a:ext uri="{FF2B5EF4-FFF2-40B4-BE49-F238E27FC236}">
                <a16:creationId xmlns:a16="http://schemas.microsoft.com/office/drawing/2014/main" id="{2DF6BABC-0CBF-41F6-AD7D-5F8E41DC7BFF}"/>
              </a:ext>
            </a:extLst>
          </p:cNvPr>
          <p:cNvSpPr txBox="1">
            <a:spLocks noChangeArrowheads="1"/>
          </p:cNvSpPr>
          <p:nvPr/>
        </p:nvSpPr>
        <p:spPr bwMode="auto">
          <a:xfrm>
            <a:off x="457200" y="1211287"/>
            <a:ext cx="81249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itchFamily="34" charset="0"/>
                <a:ea typeface="MS PGothic" pitchFamily="34" charset="-128"/>
                <a:cs typeface="+mn-cs"/>
              </a:rPr>
              <a:t>S&amp;P 500 Index (Cumulative Growth of a $10,000 Investment)</a:t>
            </a: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t>December 31, 1970 – May 31, 2020</a:t>
            </a:r>
          </a:p>
        </p:txBody>
      </p:sp>
      <p:sp>
        <p:nvSpPr>
          <p:cNvPr id="23" name="Rectangle 22">
            <a:extLst>
              <a:ext uri="{FF2B5EF4-FFF2-40B4-BE49-F238E27FC236}">
                <a16:creationId xmlns:a16="http://schemas.microsoft.com/office/drawing/2014/main" id="{24CB4DCE-B72A-4904-B009-EDF758764721}"/>
              </a:ext>
            </a:extLst>
          </p:cNvPr>
          <p:cNvSpPr/>
          <p:nvPr/>
        </p:nvSpPr>
        <p:spPr>
          <a:xfrm>
            <a:off x="457200" y="6024684"/>
            <a:ext cx="11610474"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This chart is for illustrative purposes only and does not reflect the performance of any Franklin Templeton fund. </a:t>
            </a:r>
            <a:r>
              <a:rPr kumimoji="0" lang="en-US" sz="1200" b="1" i="0" u="none" strike="noStrike" kern="1200" cap="none" spc="0" normalizeH="0" baseline="0" noProof="0">
                <a:ln>
                  <a:noFill/>
                </a:ln>
                <a:solidFill>
                  <a:srgbClr val="000000"/>
                </a:solidFill>
                <a:effectLst/>
                <a:uLnTx/>
                <a:uFillTx/>
                <a:latin typeface="Arial "/>
                <a:ea typeface="+mn-ea"/>
                <a:cs typeface="+mn-cs"/>
              </a:rPr>
              <a:t>Past performance does not guarantee future results.</a:t>
            </a:r>
            <a:r>
              <a:rPr kumimoji="0" lang="en-US" sz="1200" b="0" i="1" u="none" strike="noStrike" kern="1200" cap="none" spc="0" normalizeH="0" baseline="0" noProof="0">
                <a:ln>
                  <a:noFill/>
                </a:ln>
                <a:solidFill>
                  <a:srgbClr val="000000"/>
                </a:solidFill>
                <a:effectLst/>
                <a:uLnTx/>
                <a:uFillTx/>
                <a:latin typeface="Arial "/>
                <a:ea typeface="+mn-ea"/>
                <a:cs typeface="Arial" panose="020B0604020202020204" pitchFamily="34" charset="0"/>
              </a:rPr>
              <a:t> </a:t>
            </a:r>
            <a:endParaRPr kumimoji="0" lang="en-US" sz="1200" b="0" i="1" u="none" strike="noStrike" kern="1200" cap="none" spc="0" normalizeH="0" baseline="0" noProof="0">
              <a:ln>
                <a:noFill/>
              </a:ln>
              <a:solidFill>
                <a:srgbClr val="000000"/>
              </a:solidFill>
              <a:effectLst/>
              <a:uLnTx/>
              <a:uFillTx/>
              <a:latin typeface="Arial "/>
              <a:ea typeface="+mn-ea"/>
              <a:cs typeface="+mn-cs"/>
            </a:endParaRPr>
          </a:p>
        </p:txBody>
      </p:sp>
      <p:grpSp>
        <p:nvGrpSpPr>
          <p:cNvPr id="26" name="Group 25">
            <a:extLst>
              <a:ext uri="{FF2B5EF4-FFF2-40B4-BE49-F238E27FC236}">
                <a16:creationId xmlns:a16="http://schemas.microsoft.com/office/drawing/2014/main" id="{F72C9C1C-D40A-4F16-94F1-DBAA2C46CBDB}"/>
              </a:ext>
            </a:extLst>
          </p:cNvPr>
          <p:cNvGrpSpPr/>
          <p:nvPr/>
        </p:nvGrpSpPr>
        <p:grpSpPr>
          <a:xfrm>
            <a:off x="1743559" y="2039826"/>
            <a:ext cx="2024326" cy="359713"/>
            <a:chOff x="1549097" y="2802298"/>
            <a:chExt cx="2024326" cy="359713"/>
          </a:xfrm>
        </p:grpSpPr>
        <p:sp>
          <p:nvSpPr>
            <p:cNvPr id="27" name="Speech Bubble: Rectangle with Corners Rounded 26">
              <a:extLst>
                <a:ext uri="{FF2B5EF4-FFF2-40B4-BE49-F238E27FC236}">
                  <a16:creationId xmlns:a16="http://schemas.microsoft.com/office/drawing/2014/main" id="{03BE6F33-A2C5-4D4F-A2AE-EDA00A173C1B}"/>
                </a:ext>
              </a:extLst>
            </p:cNvPr>
            <p:cNvSpPr/>
            <p:nvPr/>
          </p:nvSpPr>
          <p:spPr>
            <a:xfrm>
              <a:off x="1549097" y="2802298"/>
              <a:ext cx="1645920" cy="359713"/>
            </a:xfrm>
            <a:prstGeom prst="wedgeRoundRectCallout">
              <a:avLst>
                <a:gd name="adj1" fmla="val -56339"/>
                <a:gd name="adj2" fmla="val 24559"/>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8" name="TextBox 18">
              <a:extLst>
                <a:ext uri="{FF2B5EF4-FFF2-40B4-BE49-F238E27FC236}">
                  <a16:creationId xmlns:a16="http://schemas.microsoft.com/office/drawing/2014/main" id="{3DF8EDDB-0C92-42F6-B75B-87D268FC9A3C}"/>
                </a:ext>
              </a:extLst>
            </p:cNvPr>
            <p:cNvSpPr txBox="1">
              <a:spLocks noChangeArrowheads="1"/>
            </p:cNvSpPr>
            <p:nvPr/>
          </p:nvSpPr>
          <p:spPr bwMode="auto">
            <a:xfrm>
              <a:off x="1574636" y="2835088"/>
              <a:ext cx="19987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pitchFamily="34" charset="0"/>
                  <a:ea typeface="+mn-ea"/>
                  <a:cs typeface="+mn-cs"/>
                </a:rPr>
                <a:t>ENERGY CRISIS </a:t>
              </a:r>
            </a:p>
          </p:txBody>
        </p:sp>
      </p:grpSp>
      <p:grpSp>
        <p:nvGrpSpPr>
          <p:cNvPr id="29" name="Group 28">
            <a:extLst>
              <a:ext uri="{FF2B5EF4-FFF2-40B4-BE49-F238E27FC236}">
                <a16:creationId xmlns:a16="http://schemas.microsoft.com/office/drawing/2014/main" id="{3F94C187-F5AE-475D-A541-1A393F414B73}"/>
              </a:ext>
            </a:extLst>
          </p:cNvPr>
          <p:cNvGrpSpPr/>
          <p:nvPr/>
        </p:nvGrpSpPr>
        <p:grpSpPr>
          <a:xfrm>
            <a:off x="1057479" y="5469423"/>
            <a:ext cx="8789164" cy="547955"/>
            <a:chOff x="643858" y="5563603"/>
            <a:chExt cx="7900340" cy="277002"/>
          </a:xfrm>
        </p:grpSpPr>
        <p:sp>
          <p:nvSpPr>
            <p:cNvPr id="34" name="TextBox 33">
              <a:extLst>
                <a:ext uri="{FF2B5EF4-FFF2-40B4-BE49-F238E27FC236}">
                  <a16:creationId xmlns:a16="http://schemas.microsoft.com/office/drawing/2014/main" id="{EBEA2B19-6B77-4F90-BB4B-4AC80BD34717}"/>
                </a:ext>
              </a:extLst>
            </p:cNvPr>
            <p:cNvSpPr txBox="1"/>
            <p:nvPr/>
          </p:nvSpPr>
          <p:spPr>
            <a:xfrm>
              <a:off x="1925778" y="5563606"/>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1979</a:t>
              </a:r>
            </a:p>
          </p:txBody>
        </p:sp>
        <p:sp>
          <p:nvSpPr>
            <p:cNvPr id="35" name="TextBox 34">
              <a:extLst>
                <a:ext uri="{FF2B5EF4-FFF2-40B4-BE49-F238E27FC236}">
                  <a16:creationId xmlns:a16="http://schemas.microsoft.com/office/drawing/2014/main" id="{D0327FBA-CFBA-43AC-83E6-8090AA1FFE73}"/>
                </a:ext>
              </a:extLst>
            </p:cNvPr>
            <p:cNvSpPr txBox="1"/>
            <p:nvPr/>
          </p:nvSpPr>
          <p:spPr>
            <a:xfrm>
              <a:off x="1498471" y="5563606"/>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1976</a:t>
              </a:r>
            </a:p>
          </p:txBody>
        </p:sp>
        <p:sp>
          <p:nvSpPr>
            <p:cNvPr id="36" name="TextBox 35">
              <a:extLst>
                <a:ext uri="{FF2B5EF4-FFF2-40B4-BE49-F238E27FC236}">
                  <a16:creationId xmlns:a16="http://schemas.microsoft.com/office/drawing/2014/main" id="{43732391-B9C3-4B5E-8B37-00DD7A62F643}"/>
                </a:ext>
              </a:extLst>
            </p:cNvPr>
            <p:cNvSpPr txBox="1"/>
            <p:nvPr/>
          </p:nvSpPr>
          <p:spPr>
            <a:xfrm>
              <a:off x="1071165" y="5563606"/>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1973</a:t>
              </a:r>
            </a:p>
          </p:txBody>
        </p:sp>
        <p:sp>
          <p:nvSpPr>
            <p:cNvPr id="37" name="TextBox 36">
              <a:extLst>
                <a:ext uri="{FF2B5EF4-FFF2-40B4-BE49-F238E27FC236}">
                  <a16:creationId xmlns:a16="http://schemas.microsoft.com/office/drawing/2014/main" id="{FDFFDF20-710D-4622-BFDA-1C9CF002ABB5}"/>
                </a:ext>
              </a:extLst>
            </p:cNvPr>
            <p:cNvSpPr txBox="1"/>
            <p:nvPr/>
          </p:nvSpPr>
          <p:spPr>
            <a:xfrm>
              <a:off x="643858" y="5563606"/>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1970</a:t>
              </a:r>
            </a:p>
          </p:txBody>
        </p:sp>
        <p:sp>
          <p:nvSpPr>
            <p:cNvPr id="39" name="TextBox 38">
              <a:extLst>
                <a:ext uri="{FF2B5EF4-FFF2-40B4-BE49-F238E27FC236}">
                  <a16:creationId xmlns:a16="http://schemas.microsoft.com/office/drawing/2014/main" id="{C6A2055E-841C-4D3F-A55D-D73F41557280}"/>
                </a:ext>
              </a:extLst>
            </p:cNvPr>
            <p:cNvSpPr txBox="1"/>
            <p:nvPr/>
          </p:nvSpPr>
          <p:spPr>
            <a:xfrm>
              <a:off x="4062312" y="5563606"/>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1993</a:t>
              </a:r>
            </a:p>
          </p:txBody>
        </p:sp>
        <p:sp>
          <p:nvSpPr>
            <p:cNvPr id="47" name="TextBox 46">
              <a:extLst>
                <a:ext uri="{FF2B5EF4-FFF2-40B4-BE49-F238E27FC236}">
                  <a16:creationId xmlns:a16="http://schemas.microsoft.com/office/drawing/2014/main" id="{B3ABDA12-722A-44D8-A9B7-8A96F0B5C1E1}"/>
                </a:ext>
              </a:extLst>
            </p:cNvPr>
            <p:cNvSpPr txBox="1"/>
            <p:nvPr/>
          </p:nvSpPr>
          <p:spPr>
            <a:xfrm>
              <a:off x="3635005" y="5563606"/>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1990</a:t>
              </a:r>
            </a:p>
          </p:txBody>
        </p:sp>
        <p:sp>
          <p:nvSpPr>
            <p:cNvPr id="48" name="TextBox 47">
              <a:extLst>
                <a:ext uri="{FF2B5EF4-FFF2-40B4-BE49-F238E27FC236}">
                  <a16:creationId xmlns:a16="http://schemas.microsoft.com/office/drawing/2014/main" id="{E437D2FA-2A3B-4CDE-B8C4-30357243B47F}"/>
                </a:ext>
              </a:extLst>
            </p:cNvPr>
            <p:cNvSpPr txBox="1"/>
            <p:nvPr/>
          </p:nvSpPr>
          <p:spPr>
            <a:xfrm>
              <a:off x="3207698" y="5563606"/>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1987</a:t>
              </a:r>
            </a:p>
          </p:txBody>
        </p:sp>
        <p:sp>
          <p:nvSpPr>
            <p:cNvPr id="50" name="TextBox 49">
              <a:extLst>
                <a:ext uri="{FF2B5EF4-FFF2-40B4-BE49-F238E27FC236}">
                  <a16:creationId xmlns:a16="http://schemas.microsoft.com/office/drawing/2014/main" id="{C1F9334C-1211-41EE-9194-CE8E8B88732D}"/>
                </a:ext>
              </a:extLst>
            </p:cNvPr>
            <p:cNvSpPr txBox="1"/>
            <p:nvPr/>
          </p:nvSpPr>
          <p:spPr>
            <a:xfrm>
              <a:off x="2780392" y="5563606"/>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1984</a:t>
              </a:r>
            </a:p>
          </p:txBody>
        </p:sp>
        <p:sp>
          <p:nvSpPr>
            <p:cNvPr id="52" name="TextBox 51">
              <a:extLst>
                <a:ext uri="{FF2B5EF4-FFF2-40B4-BE49-F238E27FC236}">
                  <a16:creationId xmlns:a16="http://schemas.microsoft.com/office/drawing/2014/main" id="{45FC70C9-44C1-452D-8532-FA683BB99A57}"/>
                </a:ext>
              </a:extLst>
            </p:cNvPr>
            <p:cNvSpPr txBox="1"/>
            <p:nvPr/>
          </p:nvSpPr>
          <p:spPr>
            <a:xfrm>
              <a:off x="2353085" y="5563606"/>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1981</a:t>
              </a:r>
            </a:p>
          </p:txBody>
        </p:sp>
        <p:sp>
          <p:nvSpPr>
            <p:cNvPr id="53" name="TextBox 52">
              <a:extLst>
                <a:ext uri="{FF2B5EF4-FFF2-40B4-BE49-F238E27FC236}">
                  <a16:creationId xmlns:a16="http://schemas.microsoft.com/office/drawing/2014/main" id="{8C47DFC6-3032-4AA1-9F34-5A3031DCFDD5}"/>
                </a:ext>
              </a:extLst>
            </p:cNvPr>
            <p:cNvSpPr txBox="1"/>
            <p:nvPr/>
          </p:nvSpPr>
          <p:spPr>
            <a:xfrm>
              <a:off x="6198845" y="5563606"/>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2008</a:t>
              </a:r>
            </a:p>
          </p:txBody>
        </p:sp>
        <p:sp>
          <p:nvSpPr>
            <p:cNvPr id="54" name="TextBox 53">
              <a:extLst>
                <a:ext uri="{FF2B5EF4-FFF2-40B4-BE49-F238E27FC236}">
                  <a16:creationId xmlns:a16="http://schemas.microsoft.com/office/drawing/2014/main" id="{D62EDEF5-4327-48A2-A538-E9FAA146A0B2}"/>
                </a:ext>
              </a:extLst>
            </p:cNvPr>
            <p:cNvSpPr txBox="1"/>
            <p:nvPr/>
          </p:nvSpPr>
          <p:spPr>
            <a:xfrm>
              <a:off x="5771539" y="5563606"/>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2005</a:t>
              </a:r>
            </a:p>
          </p:txBody>
        </p:sp>
        <p:sp>
          <p:nvSpPr>
            <p:cNvPr id="55" name="TextBox 54">
              <a:extLst>
                <a:ext uri="{FF2B5EF4-FFF2-40B4-BE49-F238E27FC236}">
                  <a16:creationId xmlns:a16="http://schemas.microsoft.com/office/drawing/2014/main" id="{E6A3390B-C79A-42DA-9764-55CEA32CB693}"/>
                </a:ext>
              </a:extLst>
            </p:cNvPr>
            <p:cNvSpPr txBox="1"/>
            <p:nvPr/>
          </p:nvSpPr>
          <p:spPr>
            <a:xfrm>
              <a:off x="5344232" y="5563606"/>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2002</a:t>
              </a:r>
            </a:p>
          </p:txBody>
        </p:sp>
        <p:sp>
          <p:nvSpPr>
            <p:cNvPr id="56" name="TextBox 55">
              <a:extLst>
                <a:ext uri="{FF2B5EF4-FFF2-40B4-BE49-F238E27FC236}">
                  <a16:creationId xmlns:a16="http://schemas.microsoft.com/office/drawing/2014/main" id="{63E49414-6C8B-4C26-90AE-1F5627372BD7}"/>
                </a:ext>
              </a:extLst>
            </p:cNvPr>
            <p:cNvSpPr txBox="1"/>
            <p:nvPr/>
          </p:nvSpPr>
          <p:spPr>
            <a:xfrm>
              <a:off x="4916925" y="5563606"/>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1999</a:t>
              </a:r>
            </a:p>
          </p:txBody>
        </p:sp>
        <p:sp>
          <p:nvSpPr>
            <p:cNvPr id="57" name="TextBox 56">
              <a:extLst>
                <a:ext uri="{FF2B5EF4-FFF2-40B4-BE49-F238E27FC236}">
                  <a16:creationId xmlns:a16="http://schemas.microsoft.com/office/drawing/2014/main" id="{36F0650F-8611-4E70-AFF2-06D25F614400}"/>
                </a:ext>
              </a:extLst>
            </p:cNvPr>
            <p:cNvSpPr txBox="1"/>
            <p:nvPr/>
          </p:nvSpPr>
          <p:spPr>
            <a:xfrm>
              <a:off x="4489618" y="5563606"/>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1996</a:t>
              </a:r>
            </a:p>
          </p:txBody>
        </p:sp>
        <p:sp>
          <p:nvSpPr>
            <p:cNvPr id="58" name="TextBox 57">
              <a:extLst>
                <a:ext uri="{FF2B5EF4-FFF2-40B4-BE49-F238E27FC236}">
                  <a16:creationId xmlns:a16="http://schemas.microsoft.com/office/drawing/2014/main" id="{AFF29230-C0F7-4013-AA5E-1BFCD1148165}"/>
                </a:ext>
              </a:extLst>
            </p:cNvPr>
            <p:cNvSpPr txBox="1"/>
            <p:nvPr/>
          </p:nvSpPr>
          <p:spPr>
            <a:xfrm>
              <a:off x="7848055" y="5563603"/>
              <a:ext cx="696143" cy="1400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2019</a:t>
              </a:r>
            </a:p>
          </p:txBody>
        </p:sp>
        <p:sp>
          <p:nvSpPr>
            <p:cNvPr id="59" name="TextBox 58">
              <a:extLst>
                <a:ext uri="{FF2B5EF4-FFF2-40B4-BE49-F238E27FC236}">
                  <a16:creationId xmlns:a16="http://schemas.microsoft.com/office/drawing/2014/main" id="{CF25C09C-2A5E-4F4E-9084-BAAE44B1C7B5}"/>
                </a:ext>
              </a:extLst>
            </p:cNvPr>
            <p:cNvSpPr txBox="1"/>
            <p:nvPr/>
          </p:nvSpPr>
          <p:spPr>
            <a:xfrm>
              <a:off x="7473840" y="5563606"/>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2017</a:t>
              </a:r>
            </a:p>
          </p:txBody>
        </p:sp>
        <p:sp>
          <p:nvSpPr>
            <p:cNvPr id="60" name="TextBox 59">
              <a:extLst>
                <a:ext uri="{FF2B5EF4-FFF2-40B4-BE49-F238E27FC236}">
                  <a16:creationId xmlns:a16="http://schemas.microsoft.com/office/drawing/2014/main" id="{DE93FC84-1D26-4767-BD19-9F8E16D09B15}"/>
                </a:ext>
              </a:extLst>
            </p:cNvPr>
            <p:cNvSpPr txBox="1"/>
            <p:nvPr/>
          </p:nvSpPr>
          <p:spPr>
            <a:xfrm>
              <a:off x="7046534" y="5563604"/>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2014</a:t>
              </a:r>
            </a:p>
          </p:txBody>
        </p:sp>
        <p:sp>
          <p:nvSpPr>
            <p:cNvPr id="61" name="TextBox 60">
              <a:extLst>
                <a:ext uri="{FF2B5EF4-FFF2-40B4-BE49-F238E27FC236}">
                  <a16:creationId xmlns:a16="http://schemas.microsoft.com/office/drawing/2014/main" id="{045A6FC7-BFB5-403B-943B-3AD5285D99E5}"/>
                </a:ext>
              </a:extLst>
            </p:cNvPr>
            <p:cNvSpPr txBox="1"/>
            <p:nvPr/>
          </p:nvSpPr>
          <p:spPr>
            <a:xfrm>
              <a:off x="6626152" y="5563604"/>
              <a:ext cx="45986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2011</a:t>
              </a:r>
            </a:p>
          </p:txBody>
        </p:sp>
      </p:grpSp>
      <p:grpSp>
        <p:nvGrpSpPr>
          <p:cNvPr id="64" name="Group 63">
            <a:extLst>
              <a:ext uri="{FF2B5EF4-FFF2-40B4-BE49-F238E27FC236}">
                <a16:creationId xmlns:a16="http://schemas.microsoft.com/office/drawing/2014/main" id="{8E345873-0E4E-4CB4-A420-E8B6A60CF53F}"/>
              </a:ext>
            </a:extLst>
          </p:cNvPr>
          <p:cNvGrpSpPr/>
          <p:nvPr/>
        </p:nvGrpSpPr>
        <p:grpSpPr>
          <a:xfrm>
            <a:off x="4430154" y="3224784"/>
            <a:ext cx="2008585" cy="356616"/>
            <a:chOff x="1549099" y="2802298"/>
            <a:chExt cx="2008585" cy="356616"/>
          </a:xfrm>
        </p:grpSpPr>
        <p:sp>
          <p:nvSpPr>
            <p:cNvPr id="65" name="Speech Bubble: Rectangle with Corners Rounded 64">
              <a:extLst>
                <a:ext uri="{FF2B5EF4-FFF2-40B4-BE49-F238E27FC236}">
                  <a16:creationId xmlns:a16="http://schemas.microsoft.com/office/drawing/2014/main" id="{A4FC1CD2-2AB8-47AF-8B53-A02DDEB1F452}"/>
                </a:ext>
              </a:extLst>
            </p:cNvPr>
            <p:cNvSpPr/>
            <p:nvPr/>
          </p:nvSpPr>
          <p:spPr>
            <a:xfrm>
              <a:off x="1549099" y="2802298"/>
              <a:ext cx="1746913" cy="356616"/>
            </a:xfrm>
            <a:prstGeom prst="wedgeRoundRectCallout">
              <a:avLst>
                <a:gd name="adj1" fmla="val 56943"/>
                <a:gd name="adj2" fmla="val 22248"/>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6" name="TextBox 18">
              <a:extLst>
                <a:ext uri="{FF2B5EF4-FFF2-40B4-BE49-F238E27FC236}">
                  <a16:creationId xmlns:a16="http://schemas.microsoft.com/office/drawing/2014/main" id="{0DA2C5D5-DE6C-46F8-8683-A86F72E6CC68}"/>
                </a:ext>
              </a:extLst>
            </p:cNvPr>
            <p:cNvSpPr txBox="1">
              <a:spLocks noChangeArrowheads="1"/>
            </p:cNvSpPr>
            <p:nvPr/>
          </p:nvSpPr>
          <p:spPr bwMode="auto">
            <a:xfrm>
              <a:off x="1558897" y="2823981"/>
              <a:ext cx="19987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pitchFamily="34" charset="0"/>
                  <a:ea typeface="+mn-ea"/>
                  <a:cs typeface="+mn-cs"/>
                </a:rPr>
                <a:t>TECH BUBBLE BURST</a:t>
              </a:r>
            </a:p>
          </p:txBody>
        </p:sp>
      </p:grpSp>
      <p:grpSp>
        <p:nvGrpSpPr>
          <p:cNvPr id="68" name="Group 67">
            <a:extLst>
              <a:ext uri="{FF2B5EF4-FFF2-40B4-BE49-F238E27FC236}">
                <a16:creationId xmlns:a16="http://schemas.microsoft.com/office/drawing/2014/main" id="{BC7D72BC-00FA-4B58-9E3E-C4C7BDAFBF24}"/>
              </a:ext>
            </a:extLst>
          </p:cNvPr>
          <p:cNvGrpSpPr/>
          <p:nvPr/>
        </p:nvGrpSpPr>
        <p:grpSpPr>
          <a:xfrm>
            <a:off x="2402377" y="3525661"/>
            <a:ext cx="2008585" cy="356616"/>
            <a:chOff x="1549099" y="2802298"/>
            <a:chExt cx="2008585" cy="356616"/>
          </a:xfrm>
        </p:grpSpPr>
        <p:sp>
          <p:nvSpPr>
            <p:cNvPr id="69" name="Speech Bubble: Rectangle with Corners Rounded 68">
              <a:extLst>
                <a:ext uri="{FF2B5EF4-FFF2-40B4-BE49-F238E27FC236}">
                  <a16:creationId xmlns:a16="http://schemas.microsoft.com/office/drawing/2014/main" id="{C6504C84-624C-41E1-AF12-192C5C6AC6B1}"/>
                </a:ext>
              </a:extLst>
            </p:cNvPr>
            <p:cNvSpPr/>
            <p:nvPr/>
          </p:nvSpPr>
          <p:spPr>
            <a:xfrm>
              <a:off x="1549099" y="2802298"/>
              <a:ext cx="1645920" cy="356616"/>
            </a:xfrm>
            <a:prstGeom prst="wedgeRoundRectCallout">
              <a:avLst>
                <a:gd name="adj1" fmla="val 56943"/>
                <a:gd name="adj2" fmla="val 22248"/>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0" name="TextBox 18">
              <a:extLst>
                <a:ext uri="{FF2B5EF4-FFF2-40B4-BE49-F238E27FC236}">
                  <a16:creationId xmlns:a16="http://schemas.microsoft.com/office/drawing/2014/main" id="{A9ED3DB9-BEB0-4C9F-A841-1B68E2498F6E}"/>
                </a:ext>
              </a:extLst>
            </p:cNvPr>
            <p:cNvSpPr txBox="1">
              <a:spLocks noChangeArrowheads="1"/>
            </p:cNvSpPr>
            <p:nvPr/>
          </p:nvSpPr>
          <p:spPr bwMode="auto">
            <a:xfrm>
              <a:off x="1558897" y="2822167"/>
              <a:ext cx="19987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pitchFamily="34" charset="0"/>
                  <a:ea typeface="+mn-ea"/>
                  <a:cs typeface="+mn-cs"/>
                </a:rPr>
                <a:t>BLACK MONDAY</a:t>
              </a:r>
            </a:p>
          </p:txBody>
        </p:sp>
      </p:grpSp>
      <p:grpSp>
        <p:nvGrpSpPr>
          <p:cNvPr id="72" name="Group 71">
            <a:extLst>
              <a:ext uri="{FF2B5EF4-FFF2-40B4-BE49-F238E27FC236}">
                <a16:creationId xmlns:a16="http://schemas.microsoft.com/office/drawing/2014/main" id="{E81707A8-F3F2-4C75-BAB6-B4AFD374D1B1}"/>
              </a:ext>
            </a:extLst>
          </p:cNvPr>
          <p:cNvGrpSpPr/>
          <p:nvPr/>
        </p:nvGrpSpPr>
        <p:grpSpPr>
          <a:xfrm>
            <a:off x="5120180" y="2410273"/>
            <a:ext cx="2780287" cy="356616"/>
            <a:chOff x="1549099" y="2802298"/>
            <a:chExt cx="2009352" cy="356616"/>
          </a:xfrm>
        </p:grpSpPr>
        <p:sp>
          <p:nvSpPr>
            <p:cNvPr id="73" name="Speech Bubble: Rectangle with Corners Rounded 72">
              <a:extLst>
                <a:ext uri="{FF2B5EF4-FFF2-40B4-BE49-F238E27FC236}">
                  <a16:creationId xmlns:a16="http://schemas.microsoft.com/office/drawing/2014/main" id="{3ED427BC-2303-4EBA-AA11-AFE959EA33D6}"/>
                </a:ext>
              </a:extLst>
            </p:cNvPr>
            <p:cNvSpPr/>
            <p:nvPr/>
          </p:nvSpPr>
          <p:spPr>
            <a:xfrm>
              <a:off x="1549099" y="2802298"/>
              <a:ext cx="1719072" cy="356616"/>
            </a:xfrm>
            <a:prstGeom prst="wedgeRoundRectCallout">
              <a:avLst>
                <a:gd name="adj1" fmla="val 56943"/>
                <a:gd name="adj2" fmla="val 22248"/>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TextBox 18">
              <a:extLst>
                <a:ext uri="{FF2B5EF4-FFF2-40B4-BE49-F238E27FC236}">
                  <a16:creationId xmlns:a16="http://schemas.microsoft.com/office/drawing/2014/main" id="{EA6EA4F0-07D3-46B9-8516-BFC93C9E3218}"/>
                </a:ext>
              </a:extLst>
            </p:cNvPr>
            <p:cNvSpPr txBox="1">
              <a:spLocks noChangeArrowheads="1"/>
            </p:cNvSpPr>
            <p:nvPr/>
          </p:nvSpPr>
          <p:spPr bwMode="auto">
            <a:xfrm>
              <a:off x="1559664" y="2826541"/>
              <a:ext cx="19987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pitchFamily="34" charset="0"/>
                  <a:ea typeface="+mn-ea"/>
                  <a:cs typeface="+mn-cs"/>
                </a:rPr>
                <a:t>GLOBAL FINANCIAL CRISIS</a:t>
              </a:r>
            </a:p>
          </p:txBody>
        </p:sp>
      </p:grpSp>
      <p:grpSp>
        <p:nvGrpSpPr>
          <p:cNvPr id="79" name="Group 78">
            <a:extLst>
              <a:ext uri="{FF2B5EF4-FFF2-40B4-BE49-F238E27FC236}">
                <a16:creationId xmlns:a16="http://schemas.microsoft.com/office/drawing/2014/main" id="{4CCA4136-8CD7-457D-A505-F1113A927F0C}"/>
              </a:ext>
            </a:extLst>
          </p:cNvPr>
          <p:cNvGrpSpPr/>
          <p:nvPr/>
        </p:nvGrpSpPr>
        <p:grpSpPr>
          <a:xfrm>
            <a:off x="8191039" y="1880607"/>
            <a:ext cx="1461676" cy="356616"/>
            <a:chOff x="2417628" y="2802298"/>
            <a:chExt cx="1056374" cy="356616"/>
          </a:xfrm>
        </p:grpSpPr>
        <p:sp>
          <p:nvSpPr>
            <p:cNvPr id="80" name="Speech Bubble: Rectangle with Corners Rounded 79">
              <a:extLst>
                <a:ext uri="{FF2B5EF4-FFF2-40B4-BE49-F238E27FC236}">
                  <a16:creationId xmlns:a16="http://schemas.microsoft.com/office/drawing/2014/main" id="{5183FE39-5867-4487-B1A4-550E5A2DA091}"/>
                </a:ext>
              </a:extLst>
            </p:cNvPr>
            <p:cNvSpPr/>
            <p:nvPr/>
          </p:nvSpPr>
          <p:spPr>
            <a:xfrm>
              <a:off x="2417628" y="2802298"/>
              <a:ext cx="850543" cy="356616"/>
            </a:xfrm>
            <a:prstGeom prst="wedgeRoundRectCallout">
              <a:avLst>
                <a:gd name="adj1" fmla="val 56943"/>
                <a:gd name="adj2" fmla="val 22248"/>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1" name="TextBox 18">
              <a:extLst>
                <a:ext uri="{FF2B5EF4-FFF2-40B4-BE49-F238E27FC236}">
                  <a16:creationId xmlns:a16="http://schemas.microsoft.com/office/drawing/2014/main" id="{E97D3626-87BF-4D9A-B8F6-32F849CB4D5F}"/>
                </a:ext>
              </a:extLst>
            </p:cNvPr>
            <p:cNvSpPr txBox="1">
              <a:spLocks noChangeArrowheads="1"/>
            </p:cNvSpPr>
            <p:nvPr/>
          </p:nvSpPr>
          <p:spPr bwMode="auto">
            <a:xfrm>
              <a:off x="2509962" y="2826717"/>
              <a:ext cx="96404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Narrow" pitchFamily="34" charset="0"/>
                  <a:ea typeface="+mn-ea"/>
                  <a:cs typeface="+mn-cs"/>
                </a:rPr>
                <a:t>COVID-19</a:t>
              </a:r>
            </a:p>
          </p:txBody>
        </p:sp>
      </p:grpSp>
    </p:spTree>
    <p:custDataLst>
      <p:tags r:id="rId1"/>
    </p:custDataLst>
    <p:extLst>
      <p:ext uri="{BB962C8B-B14F-4D97-AF65-F5344CB8AC3E}">
        <p14:creationId xmlns:p14="http://schemas.microsoft.com/office/powerpoint/2010/main" val="2206022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8736"/>
                                        </p:tgtEl>
                                        <p:attrNameLst>
                                          <p:attrName>style.visibility</p:attrName>
                                        </p:attrNameLst>
                                      </p:cBhvr>
                                      <p:to>
                                        <p:strVal val="visible"/>
                                      </p:to>
                                    </p:set>
                                    <p:animEffect transition="in" filter="wipe(left)">
                                      <p:cBhvr>
                                        <p:cTn id="7" dur="500"/>
                                        <p:tgtEl>
                                          <p:spTgt spid="158736"/>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wipe(left)">
                                      <p:cBhvr>
                                        <p:cTn id="14" dur="500"/>
                                        <p:tgtEl>
                                          <p:spTgt spid="62"/>
                                        </p:tgtEl>
                                      </p:cBhvr>
                                    </p:animEffect>
                                  </p:childTnLst>
                                </p:cTn>
                              </p:par>
                              <p:par>
                                <p:cTn id="15" presetID="10" presetClass="entr" presetSubtype="0" fill="hold" nodeType="with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wipe(left)">
                                      <p:cBhvr>
                                        <p:cTn id="21" dur="500"/>
                                        <p:tgtEl>
                                          <p:spTgt spid="63"/>
                                        </p:tgtEl>
                                      </p:cBhvr>
                                    </p:animEffect>
                                  </p:childTnLst>
                                </p:cTn>
                              </p:par>
                              <p:par>
                                <p:cTn id="22" presetID="10" presetClass="entr" presetSubtype="0" fill="hold" nodeType="with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67"/>
                                        </p:tgtEl>
                                        <p:attrNameLst>
                                          <p:attrName>style.visibility</p:attrName>
                                        </p:attrNameLst>
                                      </p:cBhvr>
                                      <p:to>
                                        <p:strVal val="visible"/>
                                      </p:to>
                                    </p:set>
                                    <p:animEffect transition="in" filter="wipe(left)">
                                      <p:cBhvr>
                                        <p:cTn id="28" dur="500"/>
                                        <p:tgtEl>
                                          <p:spTgt spid="67"/>
                                        </p:tgtEl>
                                      </p:cBhvr>
                                    </p:animEffect>
                                  </p:childTnLst>
                                </p:cTn>
                              </p:par>
                              <p:par>
                                <p:cTn id="29" presetID="10" presetClass="entr" presetSubtype="0" fill="hold" nodeType="withEffect">
                                  <p:stCondLst>
                                    <p:cond delay="0"/>
                                  </p:stCondLst>
                                  <p:childTnLst>
                                    <p:set>
                                      <p:cBhvr>
                                        <p:cTn id="30" dur="1" fill="hold">
                                          <p:stCondLst>
                                            <p:cond delay="0"/>
                                          </p:stCondLst>
                                        </p:cTn>
                                        <p:tgtEl>
                                          <p:spTgt spid="72"/>
                                        </p:tgtEl>
                                        <p:attrNameLst>
                                          <p:attrName>style.visibility</p:attrName>
                                        </p:attrNameLst>
                                      </p:cBhvr>
                                      <p:to>
                                        <p:strVal val="visible"/>
                                      </p:to>
                                    </p:set>
                                    <p:animEffect transition="in" filter="fade">
                                      <p:cBhvr>
                                        <p:cTn id="31" dur="500"/>
                                        <p:tgtEl>
                                          <p:spTgt spid="72"/>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wipe(left)">
                                      <p:cBhvr>
                                        <p:cTn id="35" dur="500"/>
                                        <p:tgtEl>
                                          <p:spTgt spid="78"/>
                                        </p:tgtEl>
                                      </p:cBhvr>
                                    </p:animEffect>
                                  </p:childTnLst>
                                </p:cTn>
                              </p:par>
                              <p:par>
                                <p:cTn id="36" presetID="10" presetClass="entr" presetSubtype="0" fill="hold" nodeType="withEffect">
                                  <p:stCondLst>
                                    <p:cond delay="0"/>
                                  </p:stCondLst>
                                  <p:childTnLst>
                                    <p:set>
                                      <p:cBhvr>
                                        <p:cTn id="37" dur="1" fill="hold">
                                          <p:stCondLst>
                                            <p:cond delay="0"/>
                                          </p:stCondLst>
                                        </p:cTn>
                                        <p:tgtEl>
                                          <p:spTgt spid="79"/>
                                        </p:tgtEl>
                                        <p:attrNameLst>
                                          <p:attrName>style.visibility</p:attrName>
                                        </p:attrNameLst>
                                      </p:cBhvr>
                                      <p:to>
                                        <p:strVal val="visible"/>
                                      </p:to>
                                    </p:set>
                                    <p:animEffect transition="in" filter="fade">
                                      <p:cBhvr>
                                        <p:cTn id="38" dur="500"/>
                                        <p:tgtEl>
                                          <p:spTgt spid="7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right)">
                                      <p:cBhvr>
                                        <p:cTn id="4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36" grpId="0" animBg="1"/>
      <p:bldP spid="62" grpId="0" animBg="1"/>
      <p:bldP spid="63" grpId="0" animBg="1"/>
      <p:bldP spid="67" grpId="0" animBg="1"/>
      <p:bldP spid="7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iraffe standing in front of a curtain&#10;&#10;Description automatically generated">
            <a:extLst>
              <a:ext uri="{FF2B5EF4-FFF2-40B4-BE49-F238E27FC236}">
                <a16:creationId xmlns:a16="http://schemas.microsoft.com/office/drawing/2014/main" id="{FCC3D047-0701-4AE9-8F1C-87368EBDAC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63728"/>
            <a:ext cx="12192000" cy="6985455"/>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2221903749"/>
              </p:ext>
            </p:extLst>
          </p:nvPr>
        </p:nvGraphicFramePr>
        <p:xfrm>
          <a:off x="3962398" y="1859367"/>
          <a:ext cx="7772400" cy="2051406"/>
        </p:xfrm>
        <a:graphic>
          <a:graphicData uri="http://schemas.openxmlformats.org/drawingml/2006/table">
            <a:tbl>
              <a:tblPr firstRow="1" bandRow="1">
                <a:tableStyleId>{5C22544A-7EE6-4342-B048-85BDC9FD1C3A}</a:tableStyleId>
              </a:tblPr>
              <a:tblGrid>
                <a:gridCol w="1188720">
                  <a:extLst>
                    <a:ext uri="{9D8B030D-6E8A-4147-A177-3AD203B41FA5}">
                      <a16:colId xmlns:a16="http://schemas.microsoft.com/office/drawing/2014/main" val="20000"/>
                    </a:ext>
                  </a:extLst>
                </a:gridCol>
                <a:gridCol w="1097280">
                  <a:extLst>
                    <a:ext uri="{9D8B030D-6E8A-4147-A177-3AD203B41FA5}">
                      <a16:colId xmlns:a16="http://schemas.microsoft.com/office/drawing/2014/main" val="3637666507"/>
                    </a:ext>
                  </a:extLst>
                </a:gridCol>
                <a:gridCol w="1097280">
                  <a:extLst>
                    <a:ext uri="{9D8B030D-6E8A-4147-A177-3AD203B41FA5}">
                      <a16:colId xmlns:a16="http://schemas.microsoft.com/office/drawing/2014/main" val="20001"/>
                    </a:ext>
                  </a:extLst>
                </a:gridCol>
                <a:gridCol w="1097280">
                  <a:extLst>
                    <a:ext uri="{9D8B030D-6E8A-4147-A177-3AD203B41FA5}">
                      <a16:colId xmlns:a16="http://schemas.microsoft.com/office/drawing/2014/main" val="20002"/>
                    </a:ext>
                  </a:extLst>
                </a:gridCol>
                <a:gridCol w="1097280">
                  <a:extLst>
                    <a:ext uri="{9D8B030D-6E8A-4147-A177-3AD203B41FA5}">
                      <a16:colId xmlns:a16="http://schemas.microsoft.com/office/drawing/2014/main" val="20003"/>
                    </a:ext>
                  </a:extLst>
                </a:gridCol>
                <a:gridCol w="1097280">
                  <a:extLst>
                    <a:ext uri="{9D8B030D-6E8A-4147-A177-3AD203B41FA5}">
                      <a16:colId xmlns:a16="http://schemas.microsoft.com/office/drawing/2014/main" val="20004"/>
                    </a:ext>
                  </a:extLst>
                </a:gridCol>
                <a:gridCol w="1097280">
                  <a:extLst>
                    <a:ext uri="{9D8B030D-6E8A-4147-A177-3AD203B41FA5}">
                      <a16:colId xmlns:a16="http://schemas.microsoft.com/office/drawing/2014/main" val="3505636877"/>
                    </a:ext>
                  </a:extLst>
                </a:gridCol>
              </a:tblGrid>
              <a:tr h="850378">
                <a:tc>
                  <a:txBody>
                    <a:bodyPr/>
                    <a:lstStyle/>
                    <a:p>
                      <a:pPr algn="l"/>
                      <a:r>
                        <a:rPr lang="en-US" sz="1600" b="1" i="0">
                          <a:solidFill>
                            <a:schemeClr val="bg1"/>
                          </a:solidFill>
                          <a:latin typeface="Arial" panose="020B0604020202020204" pitchFamily="34" charset="0"/>
                          <a:cs typeface="Arial" panose="020B0604020202020204" pitchFamily="34" charset="0"/>
                        </a:rPr>
                        <a:t>% </a:t>
                      </a:r>
                      <a:r>
                        <a:rPr lang="en-US" sz="1600" b="1" i="0" baseline="0">
                          <a:solidFill>
                            <a:schemeClr val="bg1"/>
                          </a:solidFill>
                          <a:latin typeface="Arial" panose="020B0604020202020204" pitchFamily="34" charset="0"/>
                          <a:cs typeface="Arial" panose="020B0604020202020204" pitchFamily="34" charset="0"/>
                        </a:rPr>
                        <a:t>of Time Seeing </a:t>
                      </a:r>
                      <a:endParaRPr lang="en-US" sz="1600" b="1" i="0">
                        <a:solidFill>
                          <a:schemeClr val="bg1"/>
                        </a:solidFill>
                        <a:latin typeface="Arial" panose="020B0604020202020204" pitchFamily="34" charset="0"/>
                        <a:cs typeface="Arial" panose="020B0604020202020204" pitchFamily="34" charset="0"/>
                      </a:endParaRPr>
                    </a:p>
                  </a:txBody>
                  <a:tcPr marL="274320" marR="99033" marT="45712" marB="45712" anchor="ctr">
                    <a:lnB w="12700" cap="flat" cmpd="sng" algn="ctr">
                      <a:noFill/>
                      <a:prstDash val="solid"/>
                      <a:round/>
                      <a:headEnd type="none" w="med" len="med"/>
                      <a:tailEnd type="none" w="med" len="med"/>
                    </a:lnB>
                    <a:solidFill>
                      <a:srgbClr val="005598"/>
                    </a:solidFill>
                  </a:tcPr>
                </a:tc>
                <a:tc>
                  <a:txBody>
                    <a:bodyPr/>
                    <a:lstStyle/>
                    <a:p>
                      <a:pPr algn="ctr"/>
                      <a:r>
                        <a:rPr lang="en-US" sz="1600" b="1" i="0">
                          <a:solidFill>
                            <a:schemeClr val="bg1"/>
                          </a:solidFill>
                          <a:latin typeface="Arial" panose="020B0604020202020204" pitchFamily="34" charset="0"/>
                          <a:cs typeface="Arial" panose="020B0604020202020204" pitchFamily="34" charset="0"/>
                        </a:rPr>
                        <a:t>Daily</a:t>
                      </a:r>
                    </a:p>
                  </a:txBody>
                  <a:tcPr marL="99033" marR="99033" marT="45712" marB="45712" anchor="ctr">
                    <a:lnB w="12700" cap="flat" cmpd="sng" algn="ctr">
                      <a:noFill/>
                      <a:prstDash val="solid"/>
                      <a:round/>
                      <a:headEnd type="none" w="med" len="med"/>
                      <a:tailEnd type="none" w="med" len="med"/>
                    </a:lnB>
                    <a:solidFill>
                      <a:srgbClr val="005598"/>
                    </a:solidFill>
                  </a:tcPr>
                </a:tc>
                <a:tc>
                  <a:txBody>
                    <a:bodyPr/>
                    <a:lstStyle/>
                    <a:p>
                      <a:pPr algn="ctr"/>
                      <a:r>
                        <a:rPr lang="en-US" sz="1600" b="1" i="0">
                          <a:solidFill>
                            <a:schemeClr val="bg1"/>
                          </a:solidFill>
                          <a:latin typeface="Arial" panose="020B0604020202020204" pitchFamily="34" charset="0"/>
                          <a:cs typeface="Arial" panose="020B0604020202020204" pitchFamily="34" charset="0"/>
                        </a:rPr>
                        <a:t>Monthly</a:t>
                      </a:r>
                    </a:p>
                  </a:txBody>
                  <a:tcPr marL="99033" marR="99033" marT="45712" marB="45712" anchor="ctr">
                    <a:lnB w="12700" cap="flat" cmpd="sng" algn="ctr">
                      <a:noFill/>
                      <a:prstDash val="solid"/>
                      <a:round/>
                      <a:headEnd type="none" w="med" len="med"/>
                      <a:tailEnd type="none" w="med" len="med"/>
                    </a:lnB>
                    <a:solidFill>
                      <a:srgbClr val="005598"/>
                    </a:solidFill>
                  </a:tcPr>
                </a:tc>
                <a:tc>
                  <a:txBody>
                    <a:bodyPr/>
                    <a:lstStyle/>
                    <a:p>
                      <a:pPr algn="ctr"/>
                      <a:r>
                        <a:rPr lang="en-US" sz="1600" b="1" i="0">
                          <a:solidFill>
                            <a:schemeClr val="bg1"/>
                          </a:solidFill>
                          <a:latin typeface="Arial" panose="020B0604020202020204" pitchFamily="34" charset="0"/>
                          <a:cs typeface="Arial" panose="020B0604020202020204" pitchFamily="34" charset="0"/>
                        </a:rPr>
                        <a:t>1-Year Period</a:t>
                      </a:r>
                    </a:p>
                  </a:txBody>
                  <a:tcPr marL="99033" marR="99033" marT="45712" marB="45712" anchor="ctr">
                    <a:lnB w="12700" cap="flat" cmpd="sng" algn="ctr">
                      <a:noFill/>
                      <a:prstDash val="solid"/>
                      <a:round/>
                      <a:headEnd type="none" w="med" len="med"/>
                      <a:tailEnd type="none" w="med" len="med"/>
                    </a:lnB>
                    <a:solidFill>
                      <a:srgbClr val="005598"/>
                    </a:solidFill>
                  </a:tcPr>
                </a:tc>
                <a:tc>
                  <a:txBody>
                    <a:bodyPr/>
                    <a:lstStyle/>
                    <a:p>
                      <a:pPr algn="ctr"/>
                      <a:r>
                        <a:rPr lang="en-US" sz="1600" b="1" i="0">
                          <a:solidFill>
                            <a:schemeClr val="bg1"/>
                          </a:solidFill>
                          <a:latin typeface="Arial" panose="020B0604020202020204" pitchFamily="34" charset="0"/>
                          <a:cs typeface="Arial" panose="020B0604020202020204" pitchFamily="34" charset="0"/>
                        </a:rPr>
                        <a:t>3-Year</a:t>
                      </a:r>
                      <a:r>
                        <a:rPr lang="en-US" sz="1600" b="1" i="0" baseline="0">
                          <a:solidFill>
                            <a:schemeClr val="bg1"/>
                          </a:solidFill>
                          <a:latin typeface="Arial" panose="020B0604020202020204" pitchFamily="34" charset="0"/>
                          <a:cs typeface="Arial" panose="020B0604020202020204" pitchFamily="34" charset="0"/>
                        </a:rPr>
                        <a:t> Periods</a:t>
                      </a:r>
                      <a:endParaRPr lang="en-US" sz="1600" b="1" i="0">
                        <a:solidFill>
                          <a:schemeClr val="bg1"/>
                        </a:solidFill>
                        <a:latin typeface="Arial" panose="020B0604020202020204" pitchFamily="34" charset="0"/>
                        <a:cs typeface="Arial" panose="020B0604020202020204" pitchFamily="34" charset="0"/>
                      </a:endParaRPr>
                    </a:p>
                  </a:txBody>
                  <a:tcPr marL="99033" marR="99033" marT="45712" marB="45712" anchor="ctr">
                    <a:lnB w="12700" cap="flat" cmpd="sng" algn="ctr">
                      <a:noFill/>
                      <a:prstDash val="solid"/>
                      <a:round/>
                      <a:headEnd type="none" w="med" len="med"/>
                      <a:tailEnd type="none" w="med" len="med"/>
                    </a:lnB>
                    <a:solidFill>
                      <a:srgbClr val="005598"/>
                    </a:solidFill>
                  </a:tcPr>
                </a:tc>
                <a:tc>
                  <a:txBody>
                    <a:bodyPr/>
                    <a:lstStyle/>
                    <a:p>
                      <a:pPr algn="ctr"/>
                      <a:r>
                        <a:rPr lang="en-US" sz="1600" b="1" i="0" baseline="0">
                          <a:solidFill>
                            <a:schemeClr val="bg1"/>
                          </a:solidFill>
                          <a:latin typeface="Arial" panose="020B0604020202020204" pitchFamily="34" charset="0"/>
                          <a:cs typeface="Arial" panose="020B0604020202020204" pitchFamily="34" charset="0"/>
                        </a:rPr>
                        <a:t>5-Y</a:t>
                      </a:r>
                      <a:r>
                        <a:rPr lang="en-US" sz="1600" b="1" i="0">
                          <a:solidFill>
                            <a:schemeClr val="bg1"/>
                          </a:solidFill>
                          <a:latin typeface="Arial" panose="020B0604020202020204" pitchFamily="34" charset="0"/>
                          <a:cs typeface="Arial" panose="020B0604020202020204" pitchFamily="34" charset="0"/>
                        </a:rPr>
                        <a:t>ear </a:t>
                      </a:r>
                      <a:br>
                        <a:rPr lang="en-US" sz="1600" b="1" i="0">
                          <a:solidFill>
                            <a:schemeClr val="bg1"/>
                          </a:solidFill>
                          <a:latin typeface="Arial" panose="020B0604020202020204" pitchFamily="34" charset="0"/>
                          <a:cs typeface="Arial" panose="020B0604020202020204" pitchFamily="34" charset="0"/>
                        </a:rPr>
                      </a:br>
                      <a:r>
                        <a:rPr lang="en-US" sz="1600" b="1" i="0">
                          <a:solidFill>
                            <a:schemeClr val="bg1"/>
                          </a:solidFill>
                          <a:latin typeface="Arial" panose="020B0604020202020204" pitchFamily="34" charset="0"/>
                          <a:cs typeface="Arial" panose="020B0604020202020204" pitchFamily="34" charset="0"/>
                        </a:rPr>
                        <a:t>Periods</a:t>
                      </a:r>
                    </a:p>
                  </a:txBody>
                  <a:tcPr marL="99033" marR="99033" marT="45712" marB="45712" anchor="ctr">
                    <a:lnB w="12700" cap="flat" cmpd="sng" algn="ctr">
                      <a:noFill/>
                      <a:prstDash val="solid"/>
                      <a:round/>
                      <a:headEnd type="none" w="med" len="med"/>
                      <a:tailEnd type="none" w="med" len="med"/>
                    </a:lnB>
                    <a:solidFill>
                      <a:srgbClr val="005598"/>
                    </a:solidFill>
                  </a:tcPr>
                </a:tc>
                <a:tc>
                  <a:txBody>
                    <a:bodyPr/>
                    <a:lstStyle/>
                    <a:p>
                      <a:pPr algn="ctr"/>
                      <a:r>
                        <a:rPr lang="en-US" sz="1600" b="1" i="0">
                          <a:solidFill>
                            <a:schemeClr val="bg1"/>
                          </a:solidFill>
                          <a:latin typeface="Arial" panose="020B0604020202020204" pitchFamily="34" charset="0"/>
                          <a:cs typeface="Arial" panose="020B0604020202020204" pitchFamily="34" charset="0"/>
                        </a:rPr>
                        <a:t>10-Year Periods</a:t>
                      </a:r>
                    </a:p>
                  </a:txBody>
                  <a:tcPr marL="99033" marR="99033" marT="45712" marB="45712" anchor="ctr">
                    <a:lnB w="12700" cap="flat" cmpd="sng" algn="ctr">
                      <a:noFill/>
                      <a:prstDash val="solid"/>
                      <a:round/>
                      <a:headEnd type="none" w="med" len="med"/>
                      <a:tailEnd type="none" w="med" len="med"/>
                    </a:lnB>
                    <a:solidFill>
                      <a:srgbClr val="005598"/>
                    </a:solidFill>
                  </a:tcPr>
                </a:tc>
                <a:extLst>
                  <a:ext uri="{0D108BD9-81ED-4DB2-BD59-A6C34878D82A}">
                    <a16:rowId xmlns:a16="http://schemas.microsoft.com/office/drawing/2014/main" val="10001"/>
                  </a:ext>
                </a:extLst>
              </a:tr>
              <a:tr h="610478">
                <a:tc>
                  <a:txBody>
                    <a:bodyPr/>
                    <a:lstStyle/>
                    <a:p>
                      <a:pPr algn="l"/>
                      <a:r>
                        <a:rPr lang="en-US" sz="2000" b="1" i="0">
                          <a:solidFill>
                            <a:srgbClr val="000000"/>
                          </a:solidFill>
                          <a:latin typeface="Arial Narrow" panose="020B0606020202030204" pitchFamily="34" charset="0"/>
                          <a:cs typeface="Arial" panose="020B0604020202020204" pitchFamily="34" charset="0"/>
                        </a:rPr>
                        <a:t>Gains</a:t>
                      </a:r>
                    </a:p>
                  </a:txBody>
                  <a:tcPr marL="274320" marR="99033" marT="45712" marB="45712" anchor="ct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800" b="0" i="0">
                          <a:solidFill>
                            <a:srgbClr val="000000"/>
                          </a:solidFill>
                          <a:latin typeface="Arial" panose="020B0604020202020204" pitchFamily="34" charset="0"/>
                          <a:cs typeface="Arial" panose="020B0604020202020204" pitchFamily="34" charset="0"/>
                        </a:rPr>
                        <a:t>54%</a:t>
                      </a:r>
                    </a:p>
                  </a:txBody>
                  <a:tcPr marL="91412" marR="91412" marT="45712" marB="45712" anchor="ct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800" b="0" i="0">
                          <a:solidFill>
                            <a:srgbClr val="000000"/>
                          </a:solidFill>
                          <a:latin typeface="Arial" panose="020B0604020202020204" pitchFamily="34" charset="0"/>
                          <a:cs typeface="Arial" panose="020B0604020202020204" pitchFamily="34" charset="0"/>
                        </a:rPr>
                        <a:t> 63%</a:t>
                      </a:r>
                    </a:p>
                  </a:txBody>
                  <a:tcPr marL="91412" marR="91412" marT="45712" marB="45712" anchor="ct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800" b="0" i="0">
                          <a:solidFill>
                            <a:srgbClr val="000000"/>
                          </a:solidFill>
                          <a:latin typeface="Arial" panose="020B0604020202020204" pitchFamily="34" charset="0"/>
                          <a:cs typeface="Arial" panose="020B0604020202020204" pitchFamily="34" charset="0"/>
                        </a:rPr>
                        <a:t>80%</a:t>
                      </a:r>
                    </a:p>
                  </a:txBody>
                  <a:tcPr marL="91412" marR="91412" marT="45712" marB="45712" anchor="ct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800" b="0" i="0">
                          <a:solidFill>
                            <a:srgbClr val="000000"/>
                          </a:solidFill>
                          <a:latin typeface="Arial" panose="020B0604020202020204" pitchFamily="34" charset="0"/>
                          <a:cs typeface="Arial" panose="020B0604020202020204" pitchFamily="34" charset="0"/>
                        </a:rPr>
                        <a:t>86% </a:t>
                      </a:r>
                    </a:p>
                  </a:txBody>
                  <a:tcPr marL="91412" marR="91412" marT="45712" marB="45712" anchor="ct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800" b="0" i="0">
                          <a:solidFill>
                            <a:srgbClr val="000000"/>
                          </a:solidFill>
                          <a:latin typeface="Arial" panose="020B0604020202020204" pitchFamily="34" charset="0"/>
                          <a:cs typeface="Arial" panose="020B0604020202020204" pitchFamily="34" charset="0"/>
                        </a:rPr>
                        <a:t>90%</a:t>
                      </a:r>
                    </a:p>
                  </a:txBody>
                  <a:tcPr marL="91412" marR="91412" marT="45712" marB="45712" anchor="ct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tc>
                  <a:txBody>
                    <a:bodyPr/>
                    <a:lstStyle/>
                    <a:p>
                      <a:pPr algn="ctr"/>
                      <a:r>
                        <a:rPr lang="en-US" sz="1800" b="0" i="0">
                          <a:solidFill>
                            <a:srgbClr val="000000"/>
                          </a:solidFill>
                          <a:latin typeface="Arial" panose="020B0604020202020204" pitchFamily="34" charset="0"/>
                          <a:cs typeface="Arial" panose="020B0604020202020204" pitchFamily="34" charset="0"/>
                        </a:rPr>
                        <a:t>91%</a:t>
                      </a:r>
                    </a:p>
                  </a:txBody>
                  <a:tcPr marL="91412" marR="91412" marT="45712" marB="45712" anchor="ctr">
                    <a:lnT w="12700"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590550">
                <a:tc>
                  <a:txBody>
                    <a:bodyPr/>
                    <a:lstStyle/>
                    <a:p>
                      <a:pPr algn="l"/>
                      <a:r>
                        <a:rPr lang="en-US" sz="2000" b="1" i="0">
                          <a:solidFill>
                            <a:srgbClr val="000000"/>
                          </a:solidFill>
                          <a:latin typeface="Arial Narrow" panose="020B0606020202030204" pitchFamily="34" charset="0"/>
                          <a:cs typeface="Arial" panose="020B0604020202020204" pitchFamily="34" charset="0"/>
                        </a:rPr>
                        <a:t>Losses</a:t>
                      </a:r>
                    </a:p>
                  </a:txBody>
                  <a:tcPr marL="274320" marR="99033" marT="45712" marB="45712" anchor="ctr">
                    <a:lnT w="12700" cap="flat" cmpd="sng" algn="ctr">
                      <a:solidFill>
                        <a:schemeClr val="bg1">
                          <a:lumMod val="65000"/>
                        </a:schemeClr>
                      </a:solidFill>
                      <a:prstDash val="solid"/>
                      <a:round/>
                      <a:headEnd type="none" w="med" len="med"/>
                      <a:tailEnd type="none" w="med" len="med"/>
                    </a:lnT>
                    <a:lnB w="9525" cap="flat" cmpd="sng" algn="ctr">
                      <a:noFill/>
                      <a:prstDash val="solid"/>
                      <a:round/>
                      <a:headEnd type="none" w="med" len="med"/>
                      <a:tailEnd type="none" w="med" len="med"/>
                    </a:lnB>
                    <a:solidFill>
                      <a:srgbClr val="CCE2F5"/>
                    </a:solidFill>
                  </a:tcPr>
                </a:tc>
                <a:tc>
                  <a:txBody>
                    <a:bodyPr/>
                    <a:lstStyle/>
                    <a:p>
                      <a:pPr algn="ctr"/>
                      <a:r>
                        <a:rPr lang="en-US" sz="1800" b="0" i="0">
                          <a:solidFill>
                            <a:srgbClr val="000000"/>
                          </a:solidFill>
                          <a:latin typeface="Arial" panose="020B0604020202020204" pitchFamily="34" charset="0"/>
                          <a:cs typeface="Arial" panose="020B0604020202020204" pitchFamily="34" charset="0"/>
                        </a:rPr>
                        <a:t>46%</a:t>
                      </a:r>
                    </a:p>
                  </a:txBody>
                  <a:tcPr marL="91412" marR="91412" marT="45712" marB="45712" anchor="ctr">
                    <a:lnT w="12700" cap="flat" cmpd="sng" algn="ctr">
                      <a:solidFill>
                        <a:schemeClr val="bg1">
                          <a:lumMod val="65000"/>
                        </a:schemeClr>
                      </a:solidFill>
                      <a:prstDash val="solid"/>
                      <a:round/>
                      <a:headEnd type="none" w="med" len="med"/>
                      <a:tailEnd type="none" w="med" len="med"/>
                    </a:lnT>
                    <a:lnB w="9525" cap="flat" cmpd="sng" algn="ctr">
                      <a:noFill/>
                      <a:prstDash val="solid"/>
                      <a:round/>
                      <a:headEnd type="none" w="med" len="med"/>
                      <a:tailEnd type="none" w="med" len="med"/>
                    </a:lnB>
                    <a:solidFill>
                      <a:srgbClr val="CCE2F5"/>
                    </a:solidFill>
                  </a:tcPr>
                </a:tc>
                <a:tc>
                  <a:txBody>
                    <a:bodyPr/>
                    <a:lstStyle/>
                    <a:p>
                      <a:pPr algn="ctr"/>
                      <a:r>
                        <a:rPr lang="en-US" sz="1800" b="0" i="0">
                          <a:solidFill>
                            <a:srgbClr val="000000"/>
                          </a:solidFill>
                          <a:latin typeface="Arial" panose="020B0604020202020204" pitchFamily="34" charset="0"/>
                          <a:cs typeface="Arial" panose="020B0604020202020204" pitchFamily="34" charset="0"/>
                        </a:rPr>
                        <a:t>37%</a:t>
                      </a:r>
                    </a:p>
                  </a:txBody>
                  <a:tcPr marL="91412" marR="91412" marT="45712" marB="45712" anchor="ctr">
                    <a:lnT w="12700" cap="flat" cmpd="sng" algn="ctr">
                      <a:solidFill>
                        <a:schemeClr val="bg1">
                          <a:lumMod val="65000"/>
                        </a:schemeClr>
                      </a:solidFill>
                      <a:prstDash val="solid"/>
                      <a:round/>
                      <a:headEnd type="none" w="med" len="med"/>
                      <a:tailEnd type="none" w="med" len="med"/>
                    </a:lnT>
                    <a:lnB w="9525" cap="flat" cmpd="sng" algn="ctr">
                      <a:noFill/>
                      <a:prstDash val="solid"/>
                      <a:round/>
                      <a:headEnd type="none" w="med" len="med"/>
                      <a:tailEnd type="none" w="med" len="med"/>
                    </a:lnB>
                    <a:solidFill>
                      <a:srgbClr val="CCE2F5"/>
                    </a:solidFill>
                  </a:tcPr>
                </a:tc>
                <a:tc>
                  <a:txBody>
                    <a:bodyPr/>
                    <a:lstStyle/>
                    <a:p>
                      <a:pPr algn="ctr"/>
                      <a:r>
                        <a:rPr lang="en-US" sz="1800" b="0" i="0">
                          <a:solidFill>
                            <a:srgbClr val="000000"/>
                          </a:solidFill>
                          <a:latin typeface="Arial" panose="020B0604020202020204" pitchFamily="34" charset="0"/>
                          <a:cs typeface="Arial" panose="020B0604020202020204" pitchFamily="34" charset="0"/>
                        </a:rPr>
                        <a:t>20%</a:t>
                      </a:r>
                    </a:p>
                  </a:txBody>
                  <a:tcPr marL="91412" marR="91412" marT="45712" marB="45712" anchor="ctr">
                    <a:lnT w="12700" cap="flat" cmpd="sng" algn="ctr">
                      <a:solidFill>
                        <a:schemeClr val="bg1">
                          <a:lumMod val="65000"/>
                        </a:schemeClr>
                      </a:solidFill>
                      <a:prstDash val="solid"/>
                      <a:round/>
                      <a:headEnd type="none" w="med" len="med"/>
                      <a:tailEnd type="none" w="med" len="med"/>
                    </a:lnT>
                    <a:lnB w="9525" cap="flat" cmpd="sng" algn="ctr">
                      <a:noFill/>
                      <a:prstDash val="solid"/>
                      <a:round/>
                      <a:headEnd type="none" w="med" len="med"/>
                      <a:tailEnd type="none" w="med" len="med"/>
                    </a:lnB>
                    <a:solidFill>
                      <a:srgbClr val="CCE2F5"/>
                    </a:solidFill>
                  </a:tcPr>
                </a:tc>
                <a:tc>
                  <a:txBody>
                    <a:bodyPr/>
                    <a:lstStyle/>
                    <a:p>
                      <a:pPr algn="ctr"/>
                      <a:r>
                        <a:rPr lang="en-US" sz="1800" b="0" i="0">
                          <a:solidFill>
                            <a:srgbClr val="000000"/>
                          </a:solidFill>
                          <a:latin typeface="Arial" panose="020B0604020202020204" pitchFamily="34" charset="0"/>
                          <a:cs typeface="Arial" panose="020B0604020202020204" pitchFamily="34" charset="0"/>
                        </a:rPr>
                        <a:t> 14%</a:t>
                      </a:r>
                    </a:p>
                  </a:txBody>
                  <a:tcPr marL="91412" marR="91412" marT="45712" marB="45712" anchor="ctr">
                    <a:lnT w="12700" cap="flat" cmpd="sng" algn="ctr">
                      <a:solidFill>
                        <a:schemeClr val="bg1">
                          <a:lumMod val="65000"/>
                        </a:schemeClr>
                      </a:solidFill>
                      <a:prstDash val="solid"/>
                      <a:round/>
                      <a:headEnd type="none" w="med" len="med"/>
                      <a:tailEnd type="none" w="med" len="med"/>
                    </a:lnT>
                    <a:lnB w="9525" cap="flat" cmpd="sng" algn="ctr">
                      <a:noFill/>
                      <a:prstDash val="solid"/>
                      <a:round/>
                      <a:headEnd type="none" w="med" len="med"/>
                      <a:tailEnd type="none" w="med" len="med"/>
                    </a:lnB>
                    <a:solidFill>
                      <a:srgbClr val="CCE2F5"/>
                    </a:solidFill>
                  </a:tcPr>
                </a:tc>
                <a:tc>
                  <a:txBody>
                    <a:bodyPr/>
                    <a:lstStyle/>
                    <a:p>
                      <a:pPr algn="ctr"/>
                      <a:r>
                        <a:rPr lang="en-US" sz="1800" b="0" i="0">
                          <a:solidFill>
                            <a:srgbClr val="000000"/>
                          </a:solidFill>
                          <a:latin typeface="Arial" panose="020B0604020202020204" pitchFamily="34" charset="0"/>
                          <a:cs typeface="Arial" panose="020B0604020202020204" pitchFamily="34" charset="0"/>
                        </a:rPr>
                        <a:t>10% </a:t>
                      </a:r>
                    </a:p>
                  </a:txBody>
                  <a:tcPr marL="91412" marR="91412" marT="45712" marB="45712" anchor="ctr">
                    <a:lnT w="12700" cap="flat" cmpd="sng" algn="ctr">
                      <a:solidFill>
                        <a:schemeClr val="bg1">
                          <a:lumMod val="65000"/>
                        </a:schemeClr>
                      </a:solidFill>
                      <a:prstDash val="solid"/>
                      <a:round/>
                      <a:headEnd type="none" w="med" len="med"/>
                      <a:tailEnd type="none" w="med" len="med"/>
                    </a:lnT>
                    <a:lnB w="9525" cap="flat" cmpd="sng" algn="ctr">
                      <a:noFill/>
                      <a:prstDash val="solid"/>
                      <a:round/>
                      <a:headEnd type="none" w="med" len="med"/>
                      <a:tailEnd type="none" w="med" len="med"/>
                    </a:lnB>
                    <a:solidFill>
                      <a:srgbClr val="CCE2F5"/>
                    </a:solidFill>
                  </a:tcPr>
                </a:tc>
                <a:tc>
                  <a:txBody>
                    <a:bodyPr/>
                    <a:lstStyle/>
                    <a:p>
                      <a:pPr algn="ctr"/>
                      <a:r>
                        <a:rPr lang="en-US" sz="1800" b="0" i="0">
                          <a:solidFill>
                            <a:srgbClr val="000000"/>
                          </a:solidFill>
                          <a:latin typeface="Arial" panose="020B0604020202020204" pitchFamily="34" charset="0"/>
                          <a:cs typeface="Arial" panose="020B0604020202020204" pitchFamily="34" charset="0"/>
                        </a:rPr>
                        <a:t>9%</a:t>
                      </a:r>
                    </a:p>
                  </a:txBody>
                  <a:tcPr marL="91412" marR="91412" marT="45712" marB="45712" anchor="ctr">
                    <a:lnT w="12700" cap="flat" cmpd="sng" algn="ctr">
                      <a:solidFill>
                        <a:schemeClr val="bg1">
                          <a:lumMod val="65000"/>
                        </a:schemeClr>
                      </a:solidFill>
                      <a:prstDash val="solid"/>
                      <a:round/>
                      <a:headEnd type="none" w="med" len="med"/>
                      <a:tailEnd type="none" w="med" len="med"/>
                    </a:lnT>
                    <a:lnB w="9525" cap="flat" cmpd="sng" algn="ctr">
                      <a:noFill/>
                      <a:prstDash val="solid"/>
                      <a:round/>
                      <a:headEnd type="none" w="med" len="med"/>
                      <a:tailEnd type="none" w="med" len="med"/>
                    </a:lnB>
                    <a:solidFill>
                      <a:srgbClr val="CCE2F5"/>
                    </a:solidFill>
                  </a:tcPr>
                </a:tc>
                <a:extLst>
                  <a:ext uri="{0D108BD9-81ED-4DB2-BD59-A6C34878D82A}">
                    <a16:rowId xmlns:a16="http://schemas.microsoft.com/office/drawing/2014/main" val="10003"/>
                  </a:ext>
                </a:extLst>
              </a:tr>
            </a:tbl>
          </a:graphicData>
        </a:graphic>
      </p:graphicFrame>
      <p:sp>
        <p:nvSpPr>
          <p:cNvPr id="91167" name="Rectangle 5"/>
          <p:cNvSpPr>
            <a:spLocks noChangeArrowheads="1"/>
          </p:cNvSpPr>
          <p:nvPr/>
        </p:nvSpPr>
        <p:spPr bwMode="auto">
          <a:xfrm>
            <a:off x="10741669" y="11147"/>
            <a:ext cx="324956" cy="2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3" tIns="45692" rIns="91383" bIns="45692" anchor="ctr">
            <a:spAutoFit/>
          </a:bodyPr>
          <a:lstStyle>
            <a:lvl1pPr eaLnBrk="0" hangingPunct="0">
              <a:spcAft>
                <a:spcPts val="400"/>
              </a:spcAft>
              <a:buClr>
                <a:srgbClr val="004FA6"/>
              </a:buClr>
              <a:buSzPct val="115000"/>
              <a:buChar char="•"/>
              <a:defRPr sz="2400">
                <a:solidFill>
                  <a:srgbClr val="000000"/>
                </a:solidFill>
                <a:latin typeface="Arial" pitchFamily="34" charset="0"/>
              </a:defRPr>
            </a:lvl1pPr>
            <a:lvl2pPr marL="742950" indent="-285750" eaLnBrk="0" hangingPunct="0">
              <a:spcAft>
                <a:spcPct val="25000"/>
              </a:spcAft>
              <a:buSzPct val="115000"/>
              <a:buChar char="–"/>
              <a:defRPr sz="2200">
                <a:solidFill>
                  <a:srgbClr val="000000"/>
                </a:solidFill>
                <a:latin typeface="Arial" pitchFamily="34" charset="0"/>
              </a:defRPr>
            </a:lvl2pPr>
            <a:lvl3pPr marL="1143000" indent="-228600" eaLnBrk="0" hangingPunct="0">
              <a:spcAft>
                <a:spcPts val="400"/>
              </a:spcAft>
              <a:buSzPct val="115000"/>
              <a:buChar char="•"/>
              <a:defRPr sz="2000">
                <a:solidFill>
                  <a:srgbClr val="000000"/>
                </a:solidFill>
                <a:latin typeface="Arial" pitchFamily="34" charset="0"/>
              </a:defRPr>
            </a:lvl3pPr>
            <a:lvl4pPr marL="1600200" indent="-228600" eaLnBrk="0" hangingPunct="0">
              <a:spcBef>
                <a:spcPct val="20000"/>
              </a:spcBef>
              <a:buChar char="–"/>
              <a:defRPr>
                <a:solidFill>
                  <a:schemeClr val="tx1"/>
                </a:solidFill>
                <a:latin typeface="Arial" pitchFamily="34" charset="0"/>
              </a:defRPr>
            </a:lvl4pPr>
            <a:lvl5pPr marL="2057400" indent="-228600" eaLnBrk="0" hangingPunct="0">
              <a:spcBef>
                <a:spcPct val="20000"/>
              </a:spcBef>
              <a:buChar char="»"/>
              <a:defRPr>
                <a:solidFill>
                  <a:schemeClr val="tx1"/>
                </a:solidFill>
                <a:latin typeface="Arial" pitchFamily="34" charset="0"/>
              </a:defRPr>
            </a:lvl5pPr>
            <a:lvl6pPr marL="2514600" indent="-228600" eaLnBrk="0" fontAlgn="base" hangingPunct="0">
              <a:spcBef>
                <a:spcPct val="20000"/>
              </a:spcBef>
              <a:spcAft>
                <a:spcPct val="0"/>
              </a:spcAft>
              <a:buChar char="»"/>
              <a:defRPr>
                <a:solidFill>
                  <a:schemeClr val="tx1"/>
                </a:solidFill>
                <a:latin typeface="Arial" pitchFamily="34" charset="0"/>
              </a:defRPr>
            </a:lvl6pPr>
            <a:lvl7pPr marL="2971800" indent="-228600" eaLnBrk="0" fontAlgn="base" hangingPunct="0">
              <a:spcBef>
                <a:spcPct val="20000"/>
              </a:spcBef>
              <a:spcAft>
                <a:spcPct val="0"/>
              </a:spcAft>
              <a:buChar char="»"/>
              <a:defRPr>
                <a:solidFill>
                  <a:schemeClr val="tx1"/>
                </a:solidFill>
                <a:latin typeface="Arial" pitchFamily="34" charset="0"/>
              </a:defRPr>
            </a:lvl7pPr>
            <a:lvl8pPr marL="3429000" indent="-228600" eaLnBrk="0" fontAlgn="base" hangingPunct="0">
              <a:spcBef>
                <a:spcPct val="20000"/>
              </a:spcBef>
              <a:spcAft>
                <a:spcPct val="0"/>
              </a:spcAft>
              <a:buChar char="»"/>
              <a:defRPr>
                <a:solidFill>
                  <a:schemeClr val="tx1"/>
                </a:solidFill>
                <a:latin typeface="Arial" pitchFamily="34" charset="0"/>
              </a:defRPr>
            </a:lvl8pPr>
            <a:lvl9pPr marL="3886200" indent="-228600" eaLnBrk="0" fontAlgn="base" hangingPunct="0">
              <a:spcBef>
                <a:spcPct val="20000"/>
              </a:spcBef>
              <a:spcAft>
                <a:spcPct val="0"/>
              </a:spcAft>
              <a:buChar char="»"/>
              <a:defRPr>
                <a:solidFill>
                  <a:schemeClr val="tx1"/>
                </a:solidFill>
                <a:latin typeface="Arial" pitchFamily="34" charset="0"/>
              </a:defRPr>
            </a:lvl9pPr>
          </a:lstStyle>
          <a:p>
            <a:pPr algn="ctr" eaLnBrk="1" hangingPunct="1">
              <a:spcAft>
                <a:spcPct val="0"/>
              </a:spcAft>
              <a:buClrTx/>
              <a:buSzTx/>
              <a:buFontTx/>
              <a:buNone/>
            </a:pPr>
            <a:fld id="{3840DEC0-9BF2-4365-A9FF-D2B38C1875BE}" type="slidenum">
              <a:rPr lang="en-US" altLang="en-US" sz="1000">
                <a:solidFill>
                  <a:schemeClr val="bg1"/>
                </a:solidFill>
              </a:rPr>
              <a:pPr algn="ctr" eaLnBrk="1" hangingPunct="1">
                <a:spcAft>
                  <a:spcPct val="0"/>
                </a:spcAft>
                <a:buClrTx/>
                <a:buSzTx/>
                <a:buFontTx/>
                <a:buNone/>
              </a:pPr>
              <a:t>22</a:t>
            </a:fld>
            <a:endParaRPr lang="en-US" altLang="en-US" sz="1000">
              <a:solidFill>
                <a:schemeClr val="bg1"/>
              </a:solidFill>
            </a:endParaRPr>
          </a:p>
        </p:txBody>
      </p:sp>
      <p:sp>
        <p:nvSpPr>
          <p:cNvPr id="12" name="Slide Number Placeholder 3"/>
          <p:cNvSpPr txBox="1">
            <a:spLocks/>
          </p:cNvSpPr>
          <p:nvPr/>
        </p:nvSpPr>
        <p:spPr>
          <a:xfrm>
            <a:off x="6673979" y="5628411"/>
            <a:ext cx="5022721" cy="1477176"/>
          </a:xfrm>
          <a:prstGeom prst="rect">
            <a:avLst/>
          </a:prstGeom>
        </p:spPr>
        <p:txBody>
          <a:bodyPr lIns="0" rIns="0"/>
          <a:ls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a:lstStyle>
          <a:p>
            <a:pPr>
              <a:defRPr/>
            </a:pPr>
            <a:r>
              <a:rPr lang="en-US" sz="1000">
                <a:solidFill>
                  <a:srgbClr val="000000"/>
                </a:solidFill>
                <a:latin typeface="Arial Narrow" panose="020B0606020202030204" pitchFamily="34" charset="0"/>
              </a:rPr>
              <a:t>Source: © Morningstar 2020, </a:t>
            </a:r>
            <a:r>
              <a:rPr lang="en-US" sz="1000" err="1">
                <a:solidFill>
                  <a:srgbClr val="000000"/>
                </a:solidFill>
                <a:latin typeface="Arial Narrow" panose="020B0606020202030204" pitchFamily="34" charset="0"/>
              </a:rPr>
              <a:t>Macrobond</a:t>
            </a:r>
            <a:r>
              <a:rPr lang="en-US" sz="1000">
                <a:solidFill>
                  <a:srgbClr val="000000"/>
                </a:solidFill>
                <a:latin typeface="Arial Narrow" panose="020B0606020202030204" pitchFamily="34" charset="0"/>
              </a:rPr>
              <a:t>. S&amp;P 500.</a:t>
            </a:r>
            <a:r>
              <a:rPr lang="en-GB" sz="1000">
                <a:solidFill>
                  <a:srgbClr val="000000"/>
                </a:solidFill>
                <a:latin typeface="Arial Narrow" panose="020B0606020202030204" pitchFamily="34" charset="0"/>
              </a:rPr>
              <a:t> Analysis by Franklin Templeton Capital Group. Monitoring periods are represented by 10-year, 5-year, 3-year, 1-Year, monthly rolling periods for S&amp;P 500 Index from 12/31/70–5/31/2020. </a:t>
            </a:r>
            <a:r>
              <a:rPr lang="en-US" sz="1200" b="1">
                <a:solidFill>
                  <a:srgbClr val="000000"/>
                </a:solidFill>
                <a:latin typeface="Arial Narrow" panose="020B0606020202030204" pitchFamily="34" charset="0"/>
              </a:rPr>
              <a:t>Indexes are unmanaged and one cannot invest directly in an index. Index returns do not reflect any fees, expenses or sales charges. </a:t>
            </a:r>
            <a:endParaRPr lang="en-GB" sz="1200" b="1">
              <a:solidFill>
                <a:srgbClr val="000000"/>
              </a:solidFill>
              <a:latin typeface="Arial Narrow" panose="020B0606020202030204" pitchFamily="34" charset="0"/>
            </a:endParaRPr>
          </a:p>
        </p:txBody>
      </p:sp>
      <p:sp>
        <p:nvSpPr>
          <p:cNvPr id="2" name="Rectangle 1"/>
          <p:cNvSpPr/>
          <p:nvPr/>
        </p:nvSpPr>
        <p:spPr>
          <a:xfrm>
            <a:off x="3917532" y="1058467"/>
            <a:ext cx="6092825" cy="615553"/>
          </a:xfrm>
          <a:prstGeom prst="rect">
            <a:avLst/>
          </a:prstGeom>
        </p:spPr>
        <p:txBody>
          <a:bodyPr>
            <a:spAutoFit/>
          </a:bodyPr>
          <a:lstStyle/>
          <a:p>
            <a:pPr>
              <a:defRPr/>
            </a:pPr>
            <a:r>
              <a:rPr lang="en-US" b="1">
                <a:solidFill>
                  <a:srgbClr val="000000"/>
                </a:solidFill>
                <a:latin typeface="Arial Narrow" panose="020B0606020202030204" pitchFamily="34" charset="0"/>
              </a:rPr>
              <a:t>S&amp;P 500 Index</a:t>
            </a:r>
          </a:p>
          <a:p>
            <a:pPr lvl="0">
              <a:defRPr/>
            </a:pPr>
            <a:r>
              <a:rPr lang="en-US" sz="1600">
                <a:solidFill>
                  <a:srgbClr val="000000"/>
                </a:solidFill>
                <a:latin typeface="Arial "/>
              </a:rPr>
              <a:t>Dec 31,1970 – May 31, 2020 </a:t>
            </a:r>
          </a:p>
        </p:txBody>
      </p:sp>
      <p:sp>
        <p:nvSpPr>
          <p:cNvPr id="9" name="Slide Number Placeholder 4"/>
          <p:cNvSpPr>
            <a:spLocks noGrp="1"/>
          </p:cNvSpPr>
          <p:nvPr>
            <p:ph type="sldNum" sz="quarter" idx="4294967295"/>
          </p:nvPr>
        </p:nvSpPr>
        <p:spPr>
          <a:xfrm>
            <a:off x="11368216" y="6537325"/>
            <a:ext cx="365125" cy="184150"/>
          </a:xfrm>
          <a:prstGeom prst="rect">
            <a:avLst/>
          </a:prstGeom>
        </p:spPr>
        <p:txBody>
          <a:bodyPr/>
          <a:lstStyle/>
          <a:p>
            <a:fld id="{8DEE4CCE-E124-4EEF-808B-DF88997C2318}" type="slidenum">
              <a:rPr lang="en-US" sz="1000">
                <a:solidFill>
                  <a:srgbClr val="000000"/>
                </a:solidFill>
                <a:latin typeface="Arial" panose="020B0604020202020204" pitchFamily="34" charset="0"/>
                <a:cs typeface="Arial" panose="020B0604020202020204" pitchFamily="34" charset="0"/>
              </a:rPr>
              <a:pPr/>
              <a:t>22</a:t>
            </a:fld>
            <a:endParaRPr lang="en-US" sz="1000">
              <a:solidFill>
                <a:srgbClr val="000000"/>
              </a:solidFill>
              <a:latin typeface="Arial" panose="020B0604020202020204" pitchFamily="34" charset="0"/>
              <a:cs typeface="Arial" panose="020B0604020202020204" pitchFamily="34" charset="0"/>
            </a:endParaRPr>
          </a:p>
        </p:txBody>
      </p:sp>
      <p:sp>
        <p:nvSpPr>
          <p:cNvPr id="11" name="Text Placeholder 2">
            <a:extLst>
              <a:ext uri="{FF2B5EF4-FFF2-40B4-BE49-F238E27FC236}">
                <a16:creationId xmlns:a16="http://schemas.microsoft.com/office/drawing/2014/main" id="{686CEB80-37BE-4966-9421-398798E621EC}"/>
              </a:ext>
            </a:extLst>
          </p:cNvPr>
          <p:cNvSpPr txBox="1">
            <a:spLocks/>
          </p:cNvSpPr>
          <p:nvPr/>
        </p:nvSpPr>
        <p:spPr>
          <a:xfrm>
            <a:off x="457200" y="274320"/>
            <a:ext cx="9054029" cy="731520"/>
          </a:xfrm>
          <a:prstGeom prst="rect">
            <a:avLst/>
          </a:prstGeom>
        </p:spPr>
        <p:txBody>
          <a:bodyPr lIns="91440" tIns="0" rIns="91440" bIns="0"/>
          <a:lstStyle>
            <a:lvl1pPr marL="0" indent="0" algn="l" defTabSz="914400" rtl="0" eaLnBrk="1" latinLnBrk="0" hangingPunct="1">
              <a:lnSpc>
                <a:spcPts val="1600"/>
              </a:lnSpc>
              <a:spcBef>
                <a:spcPts val="0"/>
              </a:spcBef>
              <a:spcAft>
                <a:spcPts val="1800"/>
              </a:spcAft>
              <a:buFont typeface="Arial" panose="020B0604020202020204" pitchFamily="34" charset="0"/>
              <a:buNone/>
              <a:defRPr sz="1600" b="1" kern="1000" cap="all" spc="100" baseline="0">
                <a:solidFill>
                  <a:schemeClr val="accent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600"/>
              </a:lnSpc>
              <a:spcBef>
                <a:spcPts val="0"/>
              </a:spcBef>
              <a:buFont typeface="Arial" panose="020B0604020202020204" pitchFamily="34" charset="0"/>
              <a:buNone/>
              <a:defRPr sz="2600" b="1" kern="1200">
                <a:solidFill>
                  <a:schemeClr val="accent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1800"/>
              </a:spcAft>
              <a:buClrTx/>
              <a:buSzTx/>
              <a:buFont typeface="Arial" panose="020B0604020202020204" pitchFamily="34" charset="0"/>
              <a:buNone/>
              <a:tabLst/>
              <a:defRPr/>
            </a:pPr>
            <a:r>
              <a:rPr kumimoji="0" lang="en-US" b="1" i="0" u="none" strike="noStrike" kern="1000" cap="all" spc="1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STAY CALM</a:t>
            </a:r>
          </a:p>
          <a:p>
            <a:pPr marL="0" marR="0" lvl="1"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r>
              <a:rPr lang="en-US" sz="2800">
                <a:solidFill>
                  <a:srgbClr val="005598"/>
                </a:solidFill>
              </a:rPr>
              <a:t>Tune Out the Noise </a:t>
            </a:r>
            <a:endParaRPr kumimoji="0" lang="en-US" sz="2800"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4BDFF98A-CB0F-44A6-8550-F31DC2EC5BC9}"/>
              </a:ext>
            </a:extLst>
          </p:cNvPr>
          <p:cNvSpPr/>
          <p:nvPr/>
        </p:nvSpPr>
        <p:spPr>
          <a:xfrm>
            <a:off x="6673978" y="4982080"/>
            <a:ext cx="4876799" cy="646331"/>
          </a:xfrm>
          <a:prstGeom prst="rect">
            <a:avLst/>
          </a:prstGeom>
        </p:spPr>
        <p:txBody>
          <a:bodyPr wrap="square" lIns="0" rIns="0">
            <a:spAutoFit/>
          </a:bodyPr>
          <a:lstStyle/>
          <a:p>
            <a:r>
              <a:rPr lang="en-US" sz="1200" i="1">
                <a:solidFill>
                  <a:srgbClr val="000000"/>
                </a:solidFill>
                <a:latin typeface="Arial" panose="020B0604020202020204" pitchFamily="34" charset="0"/>
                <a:cs typeface="Arial" panose="020B0604020202020204" pitchFamily="34" charset="0"/>
              </a:rPr>
              <a:t>This chart is for illustrative purposes only and does not reflect the performance of any Franklin Templeton fund. </a:t>
            </a:r>
            <a:r>
              <a:rPr lang="en-US" sz="1200" b="1">
                <a:solidFill>
                  <a:srgbClr val="000000"/>
                </a:solidFill>
                <a:latin typeface="Arial "/>
              </a:rPr>
              <a:t>Past performance does not guarantee future results</a:t>
            </a:r>
            <a:r>
              <a:rPr lang="en-US" sz="1200" b="1" i="1">
                <a:solidFill>
                  <a:srgbClr val="000000"/>
                </a:solidFill>
                <a:latin typeface="Arial "/>
                <a:cs typeface="Arial" panose="020B0604020202020204" pitchFamily="34" charset="0"/>
              </a:rPr>
              <a:t>.</a:t>
            </a:r>
            <a:endParaRPr lang="en-US" sz="1200" b="1" i="1">
              <a:solidFill>
                <a:srgbClr val="000000"/>
              </a:solidFill>
              <a:latin typeface="Arial "/>
            </a:endParaRPr>
          </a:p>
        </p:txBody>
      </p:sp>
    </p:spTree>
    <p:custDataLst>
      <p:tags r:id="rId1"/>
    </p:custDataLst>
    <p:extLst>
      <p:ext uri="{BB962C8B-B14F-4D97-AF65-F5344CB8AC3E}">
        <p14:creationId xmlns:p14="http://schemas.microsoft.com/office/powerpoint/2010/main" val="139371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food, sitting, white&#10;&#10;Description automatically generated">
            <a:extLst>
              <a:ext uri="{FF2B5EF4-FFF2-40B4-BE49-F238E27FC236}">
                <a16:creationId xmlns:a16="http://schemas.microsoft.com/office/drawing/2014/main" id="{0F65BDE8-3F09-4487-8E47-BB051E3CCD40}"/>
              </a:ext>
            </a:extLst>
          </p:cNvPr>
          <p:cNvPicPr>
            <a:picLocks noChangeAspect="1"/>
          </p:cNvPicPr>
          <p:nvPr/>
        </p:nvPicPr>
        <p:blipFill rotWithShape="1">
          <a:blip r:embed="rId4">
            <a:extLst>
              <a:ext uri="{28A0092B-C50C-407E-A947-70E740481C1C}">
                <a14:useLocalDpi xmlns:a14="http://schemas.microsoft.com/office/drawing/2010/main" val="0"/>
              </a:ext>
            </a:extLst>
          </a:blip>
          <a:srcRect t="-3096"/>
          <a:stretch/>
        </p:blipFill>
        <p:spPr>
          <a:xfrm>
            <a:off x="0" y="-212327"/>
            <a:ext cx="12192000" cy="7070327"/>
          </a:xfrm>
          <a:prstGeom prst="rect">
            <a:avLst/>
          </a:prstGeom>
        </p:spPr>
      </p:pic>
      <p:sp>
        <p:nvSpPr>
          <p:cNvPr id="8" name="Slide Number Placeholder 2">
            <a:extLst>
              <a:ext uri="{FF2B5EF4-FFF2-40B4-BE49-F238E27FC236}">
                <a16:creationId xmlns:a16="http://schemas.microsoft.com/office/drawing/2014/main" id="{8FD66651-80DD-40F2-A097-F6D21E15412A}"/>
              </a:ext>
            </a:extLst>
          </p:cNvPr>
          <p:cNvSpPr txBox="1">
            <a:spLocks/>
          </p:cNvSpPr>
          <p:nvPr/>
        </p:nvSpPr>
        <p:spPr>
          <a:xfrm>
            <a:off x="11369588" y="6537325"/>
            <a:ext cx="365220" cy="184150"/>
          </a:xfrm>
          <a:prstGeom prst="rect">
            <a:avLst/>
          </a:prstGeom>
        </p:spPr>
        <p:txBody>
          <a:bodyPr vert="horz" lIns="91440" tIns="45720" rIns="91440" bIns="45720" rtlCol="0" anchor="ctr" anchorCtr="0"/>
          <a:lstStyle>
            <a:defPPr>
              <a:defRPr lang="en-US"/>
            </a:defPPr>
            <a:lvl1pPr marL="0" algn="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0227FC47-813F-7F4A-9631-E57E4DCCCDF8}" type="slidenum">
              <a:rPr kumimoji="0" lang="en-GB"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126" rtl="0" eaLnBrk="1" fontAlgn="base" latinLnBrk="0" hangingPunct="1">
                <a:lnSpc>
                  <a:spcPct val="100000"/>
                </a:lnSpc>
                <a:spcBef>
                  <a:spcPct val="0"/>
                </a:spcBef>
                <a:spcAft>
                  <a:spcPct val="0"/>
                </a:spcAft>
                <a:buClrTx/>
                <a:buSzTx/>
                <a:buFontTx/>
                <a:buNone/>
                <a:tabLst/>
                <a:defRPr/>
              </a:pPr>
              <a:t>23</a:t>
            </a:fld>
            <a:endPar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4" name="Group 13">
            <a:extLst>
              <a:ext uri="{FF2B5EF4-FFF2-40B4-BE49-F238E27FC236}">
                <a16:creationId xmlns:a16="http://schemas.microsoft.com/office/drawing/2014/main" id="{4211BCA8-3672-4657-9A81-D4DBA8FCBF8D}"/>
              </a:ext>
            </a:extLst>
          </p:cNvPr>
          <p:cNvGrpSpPr/>
          <p:nvPr/>
        </p:nvGrpSpPr>
        <p:grpSpPr>
          <a:xfrm>
            <a:off x="430530" y="685800"/>
            <a:ext cx="4834071" cy="4368424"/>
            <a:chOff x="274320" y="568490"/>
            <a:chExt cx="4489704" cy="4994220"/>
          </a:xfrm>
        </p:grpSpPr>
        <p:grpSp>
          <p:nvGrpSpPr>
            <p:cNvPr id="15" name="Group 14">
              <a:extLst>
                <a:ext uri="{FF2B5EF4-FFF2-40B4-BE49-F238E27FC236}">
                  <a16:creationId xmlns:a16="http://schemas.microsoft.com/office/drawing/2014/main" id="{4590C91F-FC5C-45DF-9ED5-956F42F348C2}"/>
                </a:ext>
              </a:extLst>
            </p:cNvPr>
            <p:cNvGrpSpPr/>
            <p:nvPr/>
          </p:nvGrpSpPr>
          <p:grpSpPr>
            <a:xfrm>
              <a:off x="274320" y="5197872"/>
              <a:ext cx="301752" cy="364838"/>
              <a:chOff x="2124263" y="5872723"/>
              <a:chExt cx="301752" cy="364838"/>
            </a:xfrm>
            <a:solidFill>
              <a:schemeClr val="accent1"/>
            </a:solidFill>
          </p:grpSpPr>
          <p:sp>
            <p:nvSpPr>
              <p:cNvPr id="25" name="Rectangle 24">
                <a:extLst>
                  <a:ext uri="{FF2B5EF4-FFF2-40B4-BE49-F238E27FC236}">
                    <a16:creationId xmlns:a16="http://schemas.microsoft.com/office/drawing/2014/main" id="{B81802E6-966A-47B7-BA6B-DF299A7C1C9A}"/>
                  </a:ext>
                </a:extLst>
              </p:cNvPr>
              <p:cNvSpPr/>
              <p:nvPr/>
            </p:nvSpPr>
            <p:spPr>
              <a:xfrm>
                <a:off x="2325431" y="5888492"/>
                <a:ext cx="100584" cy="349069"/>
              </a:xfrm>
              <a:prstGeom prst="rect">
                <a:avLst/>
              </a:prstGeom>
              <a:solidFill>
                <a:srgbClr val="005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B0B22319-F380-4159-9116-A9EB15D6A8C6}"/>
                  </a:ext>
                </a:extLst>
              </p:cNvPr>
              <p:cNvSpPr/>
              <p:nvPr/>
            </p:nvSpPr>
            <p:spPr>
              <a:xfrm rot="16200000">
                <a:off x="2216961" y="5780025"/>
                <a:ext cx="116356" cy="301752"/>
              </a:xfrm>
              <a:prstGeom prst="rect">
                <a:avLst/>
              </a:prstGeom>
              <a:solidFill>
                <a:srgbClr val="005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F46068E2-6DAC-4DC2-8395-CC38A6E5476E}"/>
                </a:ext>
              </a:extLst>
            </p:cNvPr>
            <p:cNvSpPr/>
            <p:nvPr/>
          </p:nvSpPr>
          <p:spPr>
            <a:xfrm>
              <a:off x="576072" y="568490"/>
              <a:ext cx="4187952" cy="4645152"/>
            </a:xfrm>
            <a:prstGeom prst="rect">
              <a:avLst/>
            </a:prstGeom>
            <a:solidFill>
              <a:srgbClr val="005598">
                <a:alpha val="85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0009AFC5-6290-48FC-89A3-CBF0DD7A95AE}"/>
                </a:ext>
              </a:extLst>
            </p:cNvPr>
            <p:cNvSpPr txBox="1"/>
            <p:nvPr/>
          </p:nvSpPr>
          <p:spPr>
            <a:xfrm>
              <a:off x="985627" y="1185294"/>
              <a:ext cx="3445402" cy="3312827"/>
            </a:xfrm>
            <a:prstGeom prst="rect">
              <a:avLst/>
            </a:prstGeom>
            <a:noFill/>
            <a:ln w="15875">
              <a:noFill/>
            </a:ln>
          </p:spPr>
          <p:txBody>
            <a:bodyPr wrap="square" lIns="0" tIns="0" rIns="0" bIns="0" rtlCol="0" anchor="ctr" anchorCtr="0">
              <a:spAutoFit/>
            </a:bodyPr>
            <a:lstStyle/>
            <a:p>
              <a:pPr marL="0" marR="0" lvl="0" indent="0" algn="l" defTabSz="914400" rtl="0" eaLnBrk="1" fontAlgn="auto" latinLnBrk="0" hangingPunct="1">
                <a:lnSpc>
                  <a:spcPts val="4500"/>
                </a:lnSpc>
                <a:spcBef>
                  <a:spcPts val="0"/>
                </a:spcBef>
                <a:spcAft>
                  <a:spcPts val="1800"/>
                </a:spcAft>
                <a:buClrTx/>
                <a:buSzTx/>
                <a:buFontTx/>
                <a:buNone/>
                <a:tabLst/>
                <a:defRPr/>
              </a:pPr>
              <a:r>
                <a:rPr kumimoji="0" lang="en-US" sz="4000" b="1"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Diversification Matters</a:t>
              </a:r>
            </a:p>
            <a:p>
              <a:pPr lvl="0">
                <a:lnSpc>
                  <a:spcPts val="3000"/>
                </a:lnSpc>
                <a:spcAft>
                  <a:spcPts val="1200"/>
                </a:spcAft>
                <a:defRPr/>
              </a:pPr>
              <a:r>
                <a:rPr lang="en-US" sz="2400">
                  <a:solidFill>
                    <a:srgbClr val="FFFFFF"/>
                  </a:solidFill>
                  <a:latin typeface="Arial" panose="020B0604020202020204" pitchFamily="34" charset="0"/>
                  <a:cs typeface="Arial" panose="020B0604020202020204" pitchFamily="34" charset="0"/>
                </a:rPr>
                <a:t>Diversification may reduce overall volatility and provide a smoother ride through bumpy markets.</a:t>
              </a:r>
            </a:p>
          </p:txBody>
        </p:sp>
      </p:grpSp>
    </p:spTree>
    <p:custDataLst>
      <p:tags r:id="rId1"/>
    </p:custDataLst>
    <p:extLst>
      <p:ext uri="{BB962C8B-B14F-4D97-AF65-F5344CB8AC3E}">
        <p14:creationId xmlns:p14="http://schemas.microsoft.com/office/powerpoint/2010/main" val="85815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9D041F85-20F8-4562-9F30-E56E114F9EFC}"/>
              </a:ext>
            </a:extLst>
          </p:cNvPr>
          <p:cNvGraphicFramePr>
            <a:graphicFrameLocks noGrp="1"/>
          </p:cNvGraphicFramePr>
          <p:nvPr>
            <p:extLst>
              <p:ext uri="{D42A27DB-BD31-4B8C-83A1-F6EECF244321}">
                <p14:modId xmlns:p14="http://schemas.microsoft.com/office/powerpoint/2010/main" val="2074591357"/>
              </p:ext>
            </p:extLst>
          </p:nvPr>
        </p:nvGraphicFramePr>
        <p:xfrm>
          <a:off x="866781" y="1485900"/>
          <a:ext cx="10776390" cy="4283395"/>
        </p:xfrm>
        <a:graphic>
          <a:graphicData uri="http://schemas.openxmlformats.org/drawingml/2006/table">
            <a:tbl>
              <a:tblPr/>
              <a:tblGrid>
                <a:gridCol w="718426">
                  <a:extLst>
                    <a:ext uri="{9D8B030D-6E8A-4147-A177-3AD203B41FA5}">
                      <a16:colId xmlns:a16="http://schemas.microsoft.com/office/drawing/2014/main" val="1672334118"/>
                    </a:ext>
                  </a:extLst>
                </a:gridCol>
                <a:gridCol w="718426">
                  <a:extLst>
                    <a:ext uri="{9D8B030D-6E8A-4147-A177-3AD203B41FA5}">
                      <a16:colId xmlns:a16="http://schemas.microsoft.com/office/drawing/2014/main" val="4169214731"/>
                    </a:ext>
                  </a:extLst>
                </a:gridCol>
                <a:gridCol w="718426">
                  <a:extLst>
                    <a:ext uri="{9D8B030D-6E8A-4147-A177-3AD203B41FA5}">
                      <a16:colId xmlns:a16="http://schemas.microsoft.com/office/drawing/2014/main" val="1831005856"/>
                    </a:ext>
                  </a:extLst>
                </a:gridCol>
                <a:gridCol w="718426">
                  <a:extLst>
                    <a:ext uri="{9D8B030D-6E8A-4147-A177-3AD203B41FA5}">
                      <a16:colId xmlns:a16="http://schemas.microsoft.com/office/drawing/2014/main" val="1266993209"/>
                    </a:ext>
                  </a:extLst>
                </a:gridCol>
                <a:gridCol w="718426">
                  <a:extLst>
                    <a:ext uri="{9D8B030D-6E8A-4147-A177-3AD203B41FA5}">
                      <a16:colId xmlns:a16="http://schemas.microsoft.com/office/drawing/2014/main" val="2481333590"/>
                    </a:ext>
                  </a:extLst>
                </a:gridCol>
                <a:gridCol w="718426">
                  <a:extLst>
                    <a:ext uri="{9D8B030D-6E8A-4147-A177-3AD203B41FA5}">
                      <a16:colId xmlns:a16="http://schemas.microsoft.com/office/drawing/2014/main" val="2645458510"/>
                    </a:ext>
                  </a:extLst>
                </a:gridCol>
                <a:gridCol w="718426">
                  <a:extLst>
                    <a:ext uri="{9D8B030D-6E8A-4147-A177-3AD203B41FA5}">
                      <a16:colId xmlns:a16="http://schemas.microsoft.com/office/drawing/2014/main" val="1924271054"/>
                    </a:ext>
                  </a:extLst>
                </a:gridCol>
                <a:gridCol w="718426">
                  <a:extLst>
                    <a:ext uri="{9D8B030D-6E8A-4147-A177-3AD203B41FA5}">
                      <a16:colId xmlns:a16="http://schemas.microsoft.com/office/drawing/2014/main" val="1145536211"/>
                    </a:ext>
                  </a:extLst>
                </a:gridCol>
                <a:gridCol w="718426">
                  <a:extLst>
                    <a:ext uri="{9D8B030D-6E8A-4147-A177-3AD203B41FA5}">
                      <a16:colId xmlns:a16="http://schemas.microsoft.com/office/drawing/2014/main" val="947874342"/>
                    </a:ext>
                  </a:extLst>
                </a:gridCol>
                <a:gridCol w="718426">
                  <a:extLst>
                    <a:ext uri="{9D8B030D-6E8A-4147-A177-3AD203B41FA5}">
                      <a16:colId xmlns:a16="http://schemas.microsoft.com/office/drawing/2014/main" val="634110359"/>
                    </a:ext>
                  </a:extLst>
                </a:gridCol>
                <a:gridCol w="718426">
                  <a:extLst>
                    <a:ext uri="{9D8B030D-6E8A-4147-A177-3AD203B41FA5}">
                      <a16:colId xmlns:a16="http://schemas.microsoft.com/office/drawing/2014/main" val="1281440119"/>
                    </a:ext>
                  </a:extLst>
                </a:gridCol>
                <a:gridCol w="718426">
                  <a:extLst>
                    <a:ext uri="{9D8B030D-6E8A-4147-A177-3AD203B41FA5}">
                      <a16:colId xmlns:a16="http://schemas.microsoft.com/office/drawing/2014/main" val="729055944"/>
                    </a:ext>
                  </a:extLst>
                </a:gridCol>
                <a:gridCol w="718426">
                  <a:extLst>
                    <a:ext uri="{9D8B030D-6E8A-4147-A177-3AD203B41FA5}">
                      <a16:colId xmlns:a16="http://schemas.microsoft.com/office/drawing/2014/main" val="3505490213"/>
                    </a:ext>
                  </a:extLst>
                </a:gridCol>
                <a:gridCol w="718426">
                  <a:extLst>
                    <a:ext uri="{9D8B030D-6E8A-4147-A177-3AD203B41FA5}">
                      <a16:colId xmlns:a16="http://schemas.microsoft.com/office/drawing/2014/main" val="2441631806"/>
                    </a:ext>
                  </a:extLst>
                </a:gridCol>
                <a:gridCol w="718426">
                  <a:extLst>
                    <a:ext uri="{9D8B030D-6E8A-4147-A177-3AD203B41FA5}">
                      <a16:colId xmlns:a16="http://schemas.microsoft.com/office/drawing/2014/main" val="3759990717"/>
                    </a:ext>
                  </a:extLst>
                </a:gridCol>
              </a:tblGrid>
              <a:tr h="137264">
                <a:tc>
                  <a:txBody>
                    <a:bodyPr/>
                    <a:lstStyle/>
                    <a:p>
                      <a:pPr algn="ctr" fontAlgn="ctr"/>
                      <a:r>
                        <a:rPr lang="en-US" sz="900" b="1" i="0" u="none" strike="noStrike">
                          <a:effectLst/>
                          <a:latin typeface="Arial" panose="020B0604020202020204" pitchFamily="34" charset="0"/>
                          <a:cs typeface="Arial" panose="020B0604020202020204" pitchFamily="34" charset="0"/>
                        </a:rPr>
                        <a:t>2005</a:t>
                      </a:r>
                    </a:p>
                  </a:txBody>
                  <a:tcPr marL="6052" marR="6052" marT="6052" marB="0" anchor="ctr">
                    <a:lnL>
                      <a:noFill/>
                    </a:lnL>
                    <a:lnR>
                      <a:noFill/>
                    </a:lnR>
                    <a:lnT>
                      <a:noFill/>
                    </a:lnT>
                    <a:lnB w="38100" cap="flat" cmpd="sng" algn="ctr">
                      <a:noFill/>
                      <a:prstDash val="solid"/>
                      <a:round/>
                      <a:headEnd type="none" w="med" len="med"/>
                      <a:tailEnd type="none" w="med" len="med"/>
                    </a:lnB>
                    <a:solidFill>
                      <a:srgbClr val="FFFFFF"/>
                    </a:solidFill>
                  </a:tcPr>
                </a:tc>
                <a:tc>
                  <a:txBody>
                    <a:bodyPr/>
                    <a:lstStyle/>
                    <a:p>
                      <a:pPr algn="ctr" fontAlgn="ctr"/>
                      <a:r>
                        <a:rPr lang="en-US" sz="900" b="1" i="0" u="none" strike="noStrike">
                          <a:effectLst/>
                          <a:latin typeface="Arial" panose="020B0604020202020204" pitchFamily="34" charset="0"/>
                          <a:cs typeface="Arial" panose="020B0604020202020204" pitchFamily="34" charset="0"/>
                        </a:rPr>
                        <a:t>2006</a:t>
                      </a:r>
                    </a:p>
                  </a:txBody>
                  <a:tcPr marL="6052" marR="6052" marT="6052" marB="0" anchor="ctr">
                    <a:lnL>
                      <a:noFill/>
                    </a:lnL>
                    <a:lnR>
                      <a:noFill/>
                    </a:lnR>
                    <a:lnT>
                      <a:noFill/>
                    </a:lnT>
                    <a:lnB w="38100" cap="flat" cmpd="sng" algn="ctr">
                      <a:noFill/>
                      <a:prstDash val="solid"/>
                      <a:round/>
                      <a:headEnd type="none" w="med" len="med"/>
                      <a:tailEnd type="none" w="med" len="med"/>
                    </a:lnB>
                    <a:solidFill>
                      <a:srgbClr val="FFFFFF"/>
                    </a:solidFill>
                  </a:tcPr>
                </a:tc>
                <a:tc>
                  <a:txBody>
                    <a:bodyPr/>
                    <a:lstStyle/>
                    <a:p>
                      <a:pPr algn="ctr" fontAlgn="ctr"/>
                      <a:r>
                        <a:rPr lang="en-US" sz="900" b="1" i="0" u="none" strike="noStrike">
                          <a:effectLst/>
                          <a:latin typeface="Arial" panose="020B0604020202020204" pitchFamily="34" charset="0"/>
                          <a:cs typeface="Arial" panose="020B0604020202020204" pitchFamily="34" charset="0"/>
                        </a:rPr>
                        <a:t>2007</a:t>
                      </a:r>
                    </a:p>
                  </a:txBody>
                  <a:tcPr marL="6052" marR="6052" marT="6052" marB="0" anchor="ctr">
                    <a:lnL>
                      <a:noFill/>
                    </a:lnL>
                    <a:lnR>
                      <a:noFill/>
                    </a:lnR>
                    <a:lnT>
                      <a:noFill/>
                    </a:lnT>
                    <a:lnB w="38100" cap="flat" cmpd="sng" algn="ctr">
                      <a:noFill/>
                      <a:prstDash val="solid"/>
                      <a:round/>
                      <a:headEnd type="none" w="med" len="med"/>
                      <a:tailEnd type="none" w="med" len="med"/>
                    </a:lnB>
                    <a:solidFill>
                      <a:srgbClr val="FFFFFF"/>
                    </a:solidFill>
                  </a:tcPr>
                </a:tc>
                <a:tc>
                  <a:txBody>
                    <a:bodyPr/>
                    <a:lstStyle/>
                    <a:p>
                      <a:pPr algn="ctr" fontAlgn="ctr"/>
                      <a:r>
                        <a:rPr lang="en-US" sz="900" b="1" i="0" u="none" strike="noStrike">
                          <a:effectLst/>
                          <a:latin typeface="Arial" panose="020B0604020202020204" pitchFamily="34" charset="0"/>
                          <a:cs typeface="Arial" panose="020B0604020202020204" pitchFamily="34" charset="0"/>
                        </a:rPr>
                        <a:t>2008</a:t>
                      </a:r>
                    </a:p>
                  </a:txBody>
                  <a:tcPr marL="6052" marR="6052" marT="6052" marB="0" anchor="ctr">
                    <a:lnL>
                      <a:noFill/>
                    </a:lnL>
                    <a:lnR>
                      <a:noFill/>
                    </a:lnR>
                    <a:lnT>
                      <a:noFill/>
                    </a:lnT>
                    <a:lnB w="38100" cap="flat" cmpd="sng" algn="ctr">
                      <a:noFill/>
                      <a:prstDash val="solid"/>
                      <a:round/>
                      <a:headEnd type="none" w="med" len="med"/>
                      <a:tailEnd type="none" w="med" len="med"/>
                    </a:lnB>
                    <a:solidFill>
                      <a:srgbClr val="FFFFFF"/>
                    </a:solidFill>
                  </a:tcPr>
                </a:tc>
                <a:tc>
                  <a:txBody>
                    <a:bodyPr/>
                    <a:lstStyle/>
                    <a:p>
                      <a:pPr algn="ctr" fontAlgn="ctr"/>
                      <a:r>
                        <a:rPr lang="en-US" sz="900" b="1" i="0" u="none" strike="noStrike">
                          <a:effectLst/>
                          <a:latin typeface="Arial" panose="020B0604020202020204" pitchFamily="34" charset="0"/>
                          <a:cs typeface="Arial" panose="020B0604020202020204" pitchFamily="34" charset="0"/>
                        </a:rPr>
                        <a:t>2009</a:t>
                      </a:r>
                    </a:p>
                  </a:txBody>
                  <a:tcPr marL="6052" marR="6052" marT="6052" marB="0" anchor="ctr">
                    <a:lnL>
                      <a:noFill/>
                    </a:lnL>
                    <a:lnR>
                      <a:noFill/>
                    </a:lnR>
                    <a:lnT>
                      <a:noFill/>
                    </a:lnT>
                    <a:lnB w="38100" cap="flat" cmpd="sng" algn="ctr">
                      <a:noFill/>
                      <a:prstDash val="solid"/>
                      <a:round/>
                      <a:headEnd type="none" w="med" len="med"/>
                      <a:tailEnd type="none" w="med" len="med"/>
                    </a:lnB>
                    <a:solidFill>
                      <a:srgbClr val="FFFFFF"/>
                    </a:solidFill>
                  </a:tcPr>
                </a:tc>
                <a:tc>
                  <a:txBody>
                    <a:bodyPr/>
                    <a:lstStyle/>
                    <a:p>
                      <a:pPr algn="ctr" fontAlgn="ctr"/>
                      <a:r>
                        <a:rPr lang="en-US" sz="900" b="1" i="0" u="none" strike="noStrike">
                          <a:effectLst/>
                          <a:latin typeface="Arial" panose="020B0604020202020204" pitchFamily="34" charset="0"/>
                          <a:cs typeface="Arial" panose="020B0604020202020204" pitchFamily="34" charset="0"/>
                        </a:rPr>
                        <a:t>2010</a:t>
                      </a:r>
                    </a:p>
                  </a:txBody>
                  <a:tcPr marL="6052" marR="6052" marT="6052" marB="0" anchor="ctr">
                    <a:lnL>
                      <a:noFill/>
                    </a:lnL>
                    <a:lnR>
                      <a:noFill/>
                    </a:lnR>
                    <a:lnT>
                      <a:noFill/>
                    </a:lnT>
                    <a:lnB w="38100" cap="flat" cmpd="sng" algn="ctr">
                      <a:noFill/>
                      <a:prstDash val="solid"/>
                      <a:round/>
                      <a:headEnd type="none" w="med" len="med"/>
                      <a:tailEnd type="none" w="med" len="med"/>
                    </a:lnB>
                    <a:solidFill>
                      <a:srgbClr val="FFFFFF"/>
                    </a:solidFill>
                  </a:tcPr>
                </a:tc>
                <a:tc>
                  <a:txBody>
                    <a:bodyPr/>
                    <a:lstStyle/>
                    <a:p>
                      <a:pPr algn="ctr" fontAlgn="ctr"/>
                      <a:r>
                        <a:rPr lang="en-US" sz="900" b="1" i="0" u="none" strike="noStrike">
                          <a:effectLst/>
                          <a:latin typeface="Arial" panose="020B0604020202020204" pitchFamily="34" charset="0"/>
                          <a:cs typeface="Arial" panose="020B0604020202020204" pitchFamily="34" charset="0"/>
                        </a:rPr>
                        <a:t>2011</a:t>
                      </a:r>
                    </a:p>
                  </a:txBody>
                  <a:tcPr marL="6052" marR="6052" marT="6052" marB="0" anchor="ctr">
                    <a:lnL>
                      <a:noFill/>
                    </a:lnL>
                    <a:lnR>
                      <a:noFill/>
                    </a:lnR>
                    <a:lnT>
                      <a:noFill/>
                    </a:lnT>
                    <a:lnB w="38100" cap="flat" cmpd="sng" algn="ctr">
                      <a:noFill/>
                      <a:prstDash val="solid"/>
                      <a:round/>
                      <a:headEnd type="none" w="med" len="med"/>
                      <a:tailEnd type="none" w="med" len="med"/>
                    </a:lnB>
                    <a:solidFill>
                      <a:srgbClr val="FFFFFF"/>
                    </a:solidFill>
                  </a:tcPr>
                </a:tc>
                <a:tc>
                  <a:txBody>
                    <a:bodyPr/>
                    <a:lstStyle/>
                    <a:p>
                      <a:pPr algn="ctr" fontAlgn="ctr"/>
                      <a:r>
                        <a:rPr lang="en-US" sz="900" b="1" i="0" u="none" strike="noStrike">
                          <a:effectLst/>
                          <a:latin typeface="Arial" panose="020B0604020202020204" pitchFamily="34" charset="0"/>
                          <a:cs typeface="Arial" panose="020B0604020202020204" pitchFamily="34" charset="0"/>
                        </a:rPr>
                        <a:t>2012</a:t>
                      </a:r>
                    </a:p>
                  </a:txBody>
                  <a:tcPr marL="6052" marR="6052" marT="6052" marB="0" anchor="ctr">
                    <a:lnL>
                      <a:noFill/>
                    </a:lnL>
                    <a:lnR>
                      <a:noFill/>
                    </a:lnR>
                    <a:lnT>
                      <a:noFill/>
                    </a:lnT>
                    <a:lnB w="38100" cap="flat" cmpd="sng" algn="ctr">
                      <a:noFill/>
                      <a:prstDash val="solid"/>
                      <a:round/>
                      <a:headEnd type="none" w="med" len="med"/>
                      <a:tailEnd type="none" w="med" len="med"/>
                    </a:lnB>
                    <a:solidFill>
                      <a:srgbClr val="FFFFFF"/>
                    </a:solidFill>
                  </a:tcPr>
                </a:tc>
                <a:tc>
                  <a:txBody>
                    <a:bodyPr/>
                    <a:lstStyle/>
                    <a:p>
                      <a:pPr algn="ctr" fontAlgn="ctr"/>
                      <a:r>
                        <a:rPr lang="en-US" sz="900" b="1" i="0" u="none" strike="noStrike">
                          <a:effectLst/>
                          <a:latin typeface="Arial" panose="020B0604020202020204" pitchFamily="34" charset="0"/>
                          <a:cs typeface="Arial" panose="020B0604020202020204" pitchFamily="34" charset="0"/>
                        </a:rPr>
                        <a:t>2013</a:t>
                      </a:r>
                    </a:p>
                  </a:txBody>
                  <a:tcPr marL="6052" marR="6052" marT="6052" marB="0" anchor="ctr">
                    <a:lnL>
                      <a:noFill/>
                    </a:lnL>
                    <a:lnR>
                      <a:noFill/>
                    </a:lnR>
                    <a:lnT>
                      <a:noFill/>
                    </a:lnT>
                    <a:lnB w="38100" cap="flat" cmpd="sng" algn="ctr">
                      <a:noFill/>
                      <a:prstDash val="solid"/>
                      <a:round/>
                      <a:headEnd type="none" w="med" len="med"/>
                      <a:tailEnd type="none" w="med" len="med"/>
                    </a:lnB>
                    <a:solidFill>
                      <a:srgbClr val="FFFFFF"/>
                    </a:solidFill>
                  </a:tcPr>
                </a:tc>
                <a:tc>
                  <a:txBody>
                    <a:bodyPr/>
                    <a:lstStyle/>
                    <a:p>
                      <a:pPr algn="ctr" fontAlgn="ctr"/>
                      <a:r>
                        <a:rPr lang="en-US" sz="900" b="1" i="0" u="none" strike="noStrike">
                          <a:effectLst/>
                          <a:latin typeface="Arial" panose="020B0604020202020204" pitchFamily="34" charset="0"/>
                          <a:cs typeface="Arial" panose="020B0604020202020204" pitchFamily="34" charset="0"/>
                        </a:rPr>
                        <a:t>2014</a:t>
                      </a:r>
                    </a:p>
                  </a:txBody>
                  <a:tcPr marL="6052" marR="6052" marT="6052" marB="0" anchor="ctr">
                    <a:lnL>
                      <a:noFill/>
                    </a:lnL>
                    <a:lnR>
                      <a:noFill/>
                    </a:lnR>
                    <a:lnT>
                      <a:noFill/>
                    </a:lnT>
                    <a:lnB w="38100" cap="flat" cmpd="sng" algn="ctr">
                      <a:noFill/>
                      <a:prstDash val="solid"/>
                      <a:round/>
                      <a:headEnd type="none" w="med" len="med"/>
                      <a:tailEnd type="none" w="med" len="med"/>
                    </a:lnB>
                    <a:solidFill>
                      <a:srgbClr val="FFFFFF"/>
                    </a:solidFill>
                  </a:tcPr>
                </a:tc>
                <a:tc>
                  <a:txBody>
                    <a:bodyPr/>
                    <a:lstStyle/>
                    <a:p>
                      <a:pPr algn="ctr" fontAlgn="ctr"/>
                      <a:r>
                        <a:rPr lang="en-US" sz="900" b="1" i="0" u="none" strike="noStrike">
                          <a:effectLst/>
                          <a:latin typeface="Arial" panose="020B0604020202020204" pitchFamily="34" charset="0"/>
                          <a:cs typeface="Arial" panose="020B0604020202020204" pitchFamily="34" charset="0"/>
                        </a:rPr>
                        <a:t>2015</a:t>
                      </a:r>
                    </a:p>
                  </a:txBody>
                  <a:tcPr marL="6052" marR="6052" marT="6052" marB="0" anchor="ctr">
                    <a:lnL>
                      <a:noFill/>
                    </a:lnL>
                    <a:lnR>
                      <a:noFill/>
                    </a:lnR>
                    <a:lnT>
                      <a:noFill/>
                    </a:lnT>
                    <a:lnB w="38100" cap="flat" cmpd="sng" algn="ctr">
                      <a:noFill/>
                      <a:prstDash val="solid"/>
                      <a:round/>
                      <a:headEnd type="none" w="med" len="med"/>
                      <a:tailEnd type="none" w="med" len="med"/>
                    </a:lnB>
                    <a:solidFill>
                      <a:srgbClr val="FFFFFF"/>
                    </a:solidFill>
                  </a:tcPr>
                </a:tc>
                <a:tc>
                  <a:txBody>
                    <a:bodyPr/>
                    <a:lstStyle/>
                    <a:p>
                      <a:pPr algn="ctr" fontAlgn="ctr"/>
                      <a:r>
                        <a:rPr lang="en-US" sz="900" b="1" i="0" u="none" strike="noStrike">
                          <a:effectLst/>
                          <a:latin typeface="Arial" panose="020B0604020202020204" pitchFamily="34" charset="0"/>
                          <a:cs typeface="Arial" panose="020B0604020202020204" pitchFamily="34" charset="0"/>
                        </a:rPr>
                        <a:t>2016</a:t>
                      </a:r>
                    </a:p>
                  </a:txBody>
                  <a:tcPr marL="6052" marR="6052" marT="6052" marB="0" anchor="ctr">
                    <a:lnL>
                      <a:noFill/>
                    </a:lnL>
                    <a:lnR>
                      <a:noFill/>
                    </a:lnR>
                    <a:lnT>
                      <a:noFill/>
                    </a:lnT>
                    <a:lnB w="38100" cap="flat" cmpd="sng" algn="ctr">
                      <a:noFill/>
                      <a:prstDash val="solid"/>
                      <a:round/>
                      <a:headEnd type="none" w="med" len="med"/>
                      <a:tailEnd type="none" w="med" len="med"/>
                    </a:lnB>
                    <a:solidFill>
                      <a:srgbClr val="FFFFFF"/>
                    </a:solidFill>
                  </a:tcPr>
                </a:tc>
                <a:tc>
                  <a:txBody>
                    <a:bodyPr/>
                    <a:lstStyle/>
                    <a:p>
                      <a:pPr algn="ctr" fontAlgn="ctr"/>
                      <a:r>
                        <a:rPr lang="en-US" sz="900" b="1" i="0" u="none" strike="noStrike">
                          <a:effectLst/>
                          <a:latin typeface="Arial" panose="020B0604020202020204" pitchFamily="34" charset="0"/>
                          <a:cs typeface="Arial" panose="020B0604020202020204" pitchFamily="34" charset="0"/>
                        </a:rPr>
                        <a:t>2017</a:t>
                      </a:r>
                    </a:p>
                  </a:txBody>
                  <a:tcPr marL="6052" marR="6052" marT="6052" marB="0" anchor="ctr">
                    <a:lnL>
                      <a:noFill/>
                    </a:lnL>
                    <a:lnR>
                      <a:noFill/>
                    </a:lnR>
                    <a:lnT>
                      <a:noFill/>
                    </a:lnT>
                    <a:lnB w="38100" cap="flat" cmpd="sng" algn="ctr">
                      <a:noFill/>
                      <a:prstDash val="solid"/>
                      <a:round/>
                      <a:headEnd type="none" w="med" len="med"/>
                      <a:tailEnd type="none" w="med" len="med"/>
                    </a:lnB>
                    <a:solidFill>
                      <a:srgbClr val="FFFFFF"/>
                    </a:solidFill>
                  </a:tcPr>
                </a:tc>
                <a:tc>
                  <a:txBody>
                    <a:bodyPr/>
                    <a:lstStyle/>
                    <a:p>
                      <a:pPr algn="ctr" fontAlgn="ctr"/>
                      <a:r>
                        <a:rPr lang="en-US" sz="900" b="1" i="0" u="none" strike="noStrike">
                          <a:effectLst/>
                          <a:latin typeface="Arial" panose="020B0604020202020204" pitchFamily="34" charset="0"/>
                          <a:cs typeface="Arial" panose="020B0604020202020204" pitchFamily="34" charset="0"/>
                        </a:rPr>
                        <a:t>2018</a:t>
                      </a:r>
                    </a:p>
                  </a:txBody>
                  <a:tcPr marL="6052" marR="6052" marT="6052" marB="0" anchor="ctr">
                    <a:lnL>
                      <a:noFill/>
                    </a:lnL>
                    <a:lnR>
                      <a:noFill/>
                    </a:lnR>
                    <a:lnT>
                      <a:noFill/>
                    </a:lnT>
                    <a:lnB w="38100" cap="flat" cmpd="sng" algn="ctr">
                      <a:noFill/>
                      <a:prstDash val="solid"/>
                      <a:round/>
                      <a:headEnd type="none" w="med" len="med"/>
                      <a:tailEnd type="none" w="med" len="med"/>
                    </a:lnB>
                    <a:solidFill>
                      <a:srgbClr val="FFFFFF"/>
                    </a:solidFill>
                  </a:tcPr>
                </a:tc>
                <a:tc>
                  <a:txBody>
                    <a:bodyPr/>
                    <a:lstStyle/>
                    <a:p>
                      <a:pPr algn="ctr" fontAlgn="ctr"/>
                      <a:r>
                        <a:rPr lang="en-US" sz="900" b="1" i="0" u="none" strike="noStrike">
                          <a:effectLst/>
                          <a:latin typeface="Arial" panose="020B0604020202020204" pitchFamily="34" charset="0"/>
                          <a:cs typeface="Arial" panose="020B0604020202020204" pitchFamily="34" charset="0"/>
                        </a:rPr>
                        <a:t>2019</a:t>
                      </a:r>
                    </a:p>
                  </a:txBody>
                  <a:tcPr marL="6052" marR="6052" marT="6052" marB="0" anchor="ctr">
                    <a:lnL>
                      <a:noFill/>
                    </a:lnL>
                    <a:lnR>
                      <a:noFill/>
                    </a:lnR>
                    <a:lnT>
                      <a:noFill/>
                    </a:lnT>
                    <a:lnB w="3810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1331207418"/>
                  </a:ext>
                </a:extLst>
              </a:tr>
              <a:tr h="283464">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EM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EM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EM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Global </a:t>
                      </a:r>
                      <a:br>
                        <a:rPr lang="en-US" sz="750" b="1" i="0" u="none" strike="noStrike">
                          <a:solidFill>
                            <a:schemeClr val="bg1"/>
                          </a:solidFill>
                          <a:effectLst/>
                          <a:latin typeface="Arial Narrow" panose="020B0606020202030204" pitchFamily="34" charset="0"/>
                          <a:cs typeface="Arial" panose="020B0604020202020204" pitchFamily="34" charset="0"/>
                        </a:rPr>
                      </a:br>
                      <a:r>
                        <a:rPr lang="en-US" sz="750" b="1" i="0" u="none" strike="noStrike">
                          <a:solidFill>
                            <a:schemeClr val="bg1"/>
                          </a:solidFill>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EM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Small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EM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Small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Small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EM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extLst>
                  <a:ext uri="{0D108BD9-81ED-4DB2-BD59-A6C34878D82A}">
                    <a16:rowId xmlns:a16="http://schemas.microsoft.com/office/drawing/2014/main" val="339271409"/>
                  </a:ext>
                </a:extLst>
              </a:tr>
              <a:tr h="122657">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34.54</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32.55</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39.82</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10.89</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79.02</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29.09</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7.84</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18.63</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43.30</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14.89</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5.52</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31.74</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37.75</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0.01</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31.93</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extLst>
                  <a:ext uri="{0D108BD9-81ED-4DB2-BD59-A6C34878D82A}">
                    <a16:rowId xmlns:a16="http://schemas.microsoft.com/office/drawing/2014/main" val="4100389290"/>
                  </a:ext>
                </a:extLst>
              </a:tr>
              <a:tr h="283464">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Foreign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Foreign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Foreign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High Yield 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Small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Global </a:t>
                      </a:r>
                    </a:p>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Small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Small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High Yield 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Large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extLst>
                  <a:ext uri="{0D108BD9-81ED-4DB2-BD59-A6C34878D82A}">
                    <a16:rowId xmlns:a16="http://schemas.microsoft.com/office/drawing/2014/main" val="2685236793"/>
                  </a:ext>
                </a:extLst>
              </a:tr>
              <a:tr h="122657">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14.02</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26.86</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11.63</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5.24</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54.22</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24.50</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6.35</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18.05</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34.52</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12.36</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0.55</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18.25</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27.44</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-0.01</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31.13</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extLst>
                  <a:ext uri="{0D108BD9-81ED-4DB2-BD59-A6C34878D82A}">
                    <a16:rowId xmlns:a16="http://schemas.microsoft.com/office/drawing/2014/main" val="2205350929"/>
                  </a:ext>
                </a:extLst>
              </a:tr>
              <a:tr h="287153">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Hedge Strategies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Small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Global </a:t>
                      </a:r>
                    </a:p>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Hedge Strategies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Small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EM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High Yield 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Foreign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Foreign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Foreign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Global </a:t>
                      </a:r>
                    </a:p>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Small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extLst>
                  <a:ext uri="{0D108BD9-81ED-4DB2-BD59-A6C34878D82A}">
                    <a16:rowId xmlns:a16="http://schemas.microsoft.com/office/drawing/2014/main" val="414260016"/>
                  </a:ext>
                </a:extLst>
              </a:tr>
              <a:tr h="122657">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9.27</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23.48</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10.95</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-19.02</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34.47</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19.20</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5.47</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17.90</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32.75</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5.97</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-0.39</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17.40</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25.62</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-0.84</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28.48</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extLst>
                  <a:ext uri="{0D108BD9-81ED-4DB2-BD59-A6C34878D82A}">
                    <a16:rowId xmlns:a16="http://schemas.microsoft.com/office/drawing/2014/main" val="2309759855"/>
                  </a:ext>
                </a:extLst>
              </a:tr>
              <a:tr h="287153">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Hedge Strategies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High Yield 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Foreign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Small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Hedge Strategies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EM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Small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High Yield 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Foreign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extLst>
                  <a:ext uri="{0D108BD9-81ED-4DB2-BD59-A6C34878D82A}">
                    <a16:rowId xmlns:a16="http://schemas.microsoft.com/office/drawing/2014/main" val="2895075233"/>
                  </a:ext>
                </a:extLst>
              </a:tr>
              <a:tr h="122657">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5.82</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20.80</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9.95</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-26.17</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32.46</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15.10</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4.65</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17.68</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31.99</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5.60</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-1.11</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11.60</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22.17</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-2.37</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22.66</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extLst>
                  <a:ext uri="{0D108BD9-81ED-4DB2-BD59-A6C34878D82A}">
                    <a16:rowId xmlns:a16="http://schemas.microsoft.com/office/drawing/2014/main" val="1418709400"/>
                  </a:ext>
                </a:extLst>
              </a:tr>
              <a:tr h="287153">
                <a:tc>
                  <a:txBody>
                    <a:bodyPr/>
                    <a:lstStyle/>
                    <a:p>
                      <a:pPr algn="ctr" fontAlgn="ctr"/>
                      <a:r>
                        <a:rPr lang="en-US" sz="750" b="1" i="0" u="none" strike="noStrike">
                          <a:effectLst/>
                          <a:latin typeface="Arial Narrow" panose="020B0606020202030204" pitchFamily="34" charset="0"/>
                          <a:cs typeface="Arial" panose="020B0604020202020204" pitchFamily="34" charset="0"/>
                        </a:rPr>
                        <a:t>Small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Small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Small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High Yield 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Foreign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999FF"/>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Small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Small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Small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Hedge Strategies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Small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extLst>
                  <a:ext uri="{0D108BD9-81ED-4DB2-BD59-A6C34878D82A}">
                    <a16:rowId xmlns:a16="http://schemas.microsoft.com/office/drawing/2014/main" val="2558500854"/>
                  </a:ext>
                </a:extLst>
              </a:tr>
              <a:tr h="122657">
                <a:tc>
                  <a:txBody>
                    <a:bodyPr/>
                    <a:lstStyle/>
                    <a:p>
                      <a:pPr algn="ctr" fontAlgn="ctr"/>
                      <a:r>
                        <a:rPr lang="en-US" sz="800" b="1" i="0" u="none" strike="noStrike">
                          <a:effectLst/>
                          <a:latin typeface="Arial Narrow" panose="020B0606020202030204" pitchFamily="34" charset="0"/>
                          <a:cs typeface="Arial" panose="020B0604020202020204" pitchFamily="34" charset="0"/>
                        </a:rPr>
                        <a:t>4.71</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13.35</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9.13</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-28.92</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31.57</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15.05</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-0.48</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14.71</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23.29</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999FF"/>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4.22</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-1.38</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11.32</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15.36</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-4.08</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22.39</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extLst>
                  <a:ext uri="{0D108BD9-81ED-4DB2-BD59-A6C34878D82A}">
                    <a16:rowId xmlns:a16="http://schemas.microsoft.com/office/drawing/2014/main" val="3936800873"/>
                  </a:ext>
                </a:extLst>
              </a:tr>
              <a:tr h="287153">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Small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Hedge Strategies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Small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High Yield 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Small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Hedge Strategies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Hedge Strategies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Hedge Strategies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EM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extLst>
                  <a:ext uri="{0D108BD9-81ED-4DB2-BD59-A6C34878D82A}">
                    <a16:rowId xmlns:a16="http://schemas.microsoft.com/office/drawing/2014/main" val="3073456249"/>
                  </a:ext>
                </a:extLst>
              </a:tr>
              <a:tr h="122657">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4.15</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12.89</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7.05</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-34.92</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21.18</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14.42</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-2.91</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14.61</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9.14</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2.98</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-3.13</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6.89</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8.52</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-8.95</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18.90</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extLst>
                  <a:ext uri="{0D108BD9-81ED-4DB2-BD59-A6C34878D82A}">
                    <a16:rowId xmlns:a16="http://schemas.microsoft.com/office/drawing/2014/main" val="3829994426"/>
                  </a:ext>
                </a:extLst>
              </a:tr>
              <a:tr h="287153">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High Yield 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Small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Small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Hedge Strategies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Hedge Strategies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Small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High Yield 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High Yield 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Global </a:t>
                      </a:r>
                    </a:p>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Hedge Strategies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Small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Small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High Yield 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extLst>
                  <a:ext uri="{0D108BD9-81ED-4DB2-BD59-A6C34878D82A}">
                    <a16:rowId xmlns:a16="http://schemas.microsoft.com/office/drawing/2014/main" val="3360402579"/>
                  </a:ext>
                </a:extLst>
              </a:tr>
              <a:tr h="122657">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4.00</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11.92</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6.97</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-38.54</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20.58</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10.25</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-5.25</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14.59</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7.53</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1.86</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-3.57</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5.45</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7.84</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-9.31</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DCAB9"/>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14.00</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extLst>
                  <a:ext uri="{0D108BD9-81ED-4DB2-BD59-A6C34878D82A}">
                    <a16:rowId xmlns:a16="http://schemas.microsoft.com/office/drawing/2014/main" val="1539627956"/>
                  </a:ext>
                </a:extLst>
              </a:tr>
              <a:tr h="283464">
                <a:tc>
                  <a:txBody>
                    <a:bodyPr/>
                    <a:lstStyle/>
                    <a:p>
                      <a:pPr algn="ctr" fontAlgn="ctr"/>
                      <a:r>
                        <a:rPr lang="en-US" sz="750" b="1" i="0" u="none" strike="noStrike">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Growth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High Yield 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Hedge Strategies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Foreign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Small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Hedge Strategies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Global </a:t>
                      </a:r>
                    </a:p>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High Yield 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Global </a:t>
                      </a:r>
                    </a:p>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Small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Hedge Strategies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extLst>
                  <a:ext uri="{0D108BD9-81ED-4DB2-BD59-A6C34878D82A}">
                    <a16:rowId xmlns:a16="http://schemas.microsoft.com/office/drawing/2014/main" val="1027168791"/>
                  </a:ext>
                </a:extLst>
              </a:tr>
              <a:tr h="122657">
                <a:tc>
                  <a:txBody>
                    <a:bodyPr/>
                    <a:lstStyle/>
                    <a:p>
                      <a:pPr algn="ctr" fontAlgn="ctr"/>
                      <a:r>
                        <a:rPr lang="en-US" sz="800" b="1" i="0" u="none" strike="noStrike">
                          <a:effectLst/>
                          <a:latin typeface="Arial Narrow" panose="020B0606020202030204" pitchFamily="34" charset="0"/>
                          <a:cs typeface="Arial" panose="020B0604020202020204" pitchFamily="34" charset="0"/>
                        </a:rPr>
                        <a:t>2.43</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11.01</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6390AF"/>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2.65</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-39.22</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20.00</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8.21</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-5.50</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6.37</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-2.02</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-0.48</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-4.93</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2.65</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7.49</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-12.86</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12.03</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C3D442"/>
                    </a:solidFill>
                  </a:tcPr>
                </a:tc>
                <a:extLst>
                  <a:ext uri="{0D108BD9-81ED-4DB2-BD59-A6C34878D82A}">
                    <a16:rowId xmlns:a16="http://schemas.microsoft.com/office/drawing/2014/main" val="4183265624"/>
                  </a:ext>
                </a:extLst>
              </a:tr>
              <a:tr h="287153">
                <a:tc>
                  <a:txBody>
                    <a:bodyPr/>
                    <a:lstStyle/>
                    <a:p>
                      <a:pPr algn="ctr" fontAlgn="ctr"/>
                      <a:r>
                        <a:rPr lang="en-US" sz="750" b="1" i="0" u="none" strike="noStrike">
                          <a:effectLst/>
                          <a:latin typeface="Arial Narrow" panose="020B0606020202030204" pitchFamily="34" charset="0"/>
                          <a:cs typeface="Arial" panose="020B0604020202020204" pitchFamily="34" charset="0"/>
                        </a:rPr>
                        <a:t>High Yield </a:t>
                      </a:r>
                    </a:p>
                    <a:p>
                      <a:pPr algn="ctr" fontAlgn="ctr"/>
                      <a:r>
                        <a:rPr lang="en-US" sz="750" b="1" i="0" u="none" strike="noStrike">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Global </a:t>
                      </a:r>
                    </a:p>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Large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Foreign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Foreign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EM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EM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Small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Global </a:t>
                      </a:r>
                    </a:p>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High Yield 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Foreign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extLst>
                  <a:ext uri="{0D108BD9-81ED-4DB2-BD59-A6C34878D82A}">
                    <a16:rowId xmlns:a16="http://schemas.microsoft.com/office/drawing/2014/main" val="3247031418"/>
                  </a:ext>
                </a:extLst>
              </a:tr>
              <a:tr h="122657">
                <a:tc>
                  <a:txBody>
                    <a:bodyPr/>
                    <a:lstStyle/>
                    <a:p>
                      <a:pPr algn="ctr" fontAlgn="ctr"/>
                      <a:r>
                        <a:rPr lang="en-US" sz="800" b="1" i="0" u="none" strike="noStrike">
                          <a:effectLst/>
                          <a:latin typeface="Arial Narrow" panose="020B0606020202030204" pitchFamily="34" charset="0"/>
                          <a:cs typeface="Arial" panose="020B0604020202020204" pitchFamily="34" charset="0"/>
                        </a:rPr>
                        <a:t>2.26</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6.12</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1.99</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5CA4AE"/>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-43.06</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5.93</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6.54</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-11.73</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4.21</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-2.27</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-1.82</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-7.47</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1.60</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7.03</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AE782"/>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-13.36</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8.72</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extLst>
                  <a:ext uri="{0D108BD9-81ED-4DB2-BD59-A6C34878D82A}">
                    <a16:rowId xmlns:a16="http://schemas.microsoft.com/office/drawing/2014/main" val="2987228292"/>
                  </a:ext>
                </a:extLst>
              </a:tr>
              <a:tr h="287153">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Global </a:t>
                      </a:r>
                    </a:p>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750" b="1" i="0" u="none" strike="noStrike">
                          <a:effectLst/>
                          <a:latin typeface="Arial Narrow" panose="020B0606020202030204" pitchFamily="34" charset="0"/>
                          <a:cs typeface="Arial" panose="020B0604020202020204" pitchFamily="34" charset="0"/>
                        </a:rPr>
                        <a:t>Small Value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EM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Global </a:t>
                      </a:r>
                    </a:p>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Global </a:t>
                      </a:r>
                    </a:p>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EM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Global </a:t>
                      </a:r>
                    </a:p>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Global </a:t>
                      </a:r>
                    </a:p>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Foreign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EM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Foreign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999FF"/>
                    </a:solidFill>
                  </a:tcPr>
                </a:tc>
                <a:tc>
                  <a:txBody>
                    <a:bodyPr/>
                    <a:lstStyle/>
                    <a:p>
                      <a:pPr algn="ctr" fontAlgn="ctr"/>
                      <a:r>
                        <a:rPr lang="en-US" sz="750" b="1" i="0" u="none" strike="noStrike">
                          <a:solidFill>
                            <a:schemeClr val="tx1"/>
                          </a:solidFill>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EM Stocks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Global </a:t>
                      </a:r>
                    </a:p>
                    <a:p>
                      <a:pPr algn="ctr" fontAlgn="ctr"/>
                      <a:r>
                        <a:rPr lang="en-US" sz="750" b="1" i="0" u="none" strike="noStrike">
                          <a:solidFill>
                            <a:schemeClr val="bg1"/>
                          </a:solidFill>
                          <a:effectLst/>
                          <a:latin typeface="Arial Narrow" panose="020B0606020202030204" pitchFamily="34" charset="0"/>
                          <a:cs typeface="Arial" panose="020B0604020202020204" pitchFamily="34" charset="0"/>
                        </a:rPr>
                        <a:t>Bonds</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extLst>
                  <a:ext uri="{0D108BD9-81ED-4DB2-BD59-A6C34878D82A}">
                    <a16:rowId xmlns:a16="http://schemas.microsoft.com/office/drawing/2014/main" val="3267663431"/>
                  </a:ext>
                </a:extLst>
              </a:tr>
              <a:tr h="122657">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-6.88</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4.33</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800" b="1" i="0" u="none" strike="noStrike">
                          <a:effectLst/>
                          <a:latin typeface="Arial Narrow" panose="020B0606020202030204" pitchFamily="34" charset="0"/>
                          <a:cs typeface="Arial" panose="020B0604020202020204" pitchFamily="34" charset="0"/>
                        </a:rPr>
                        <a:t>-9.78</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4A43E"/>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-53.18</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2.55</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5.17</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-18.17</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1.65</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-4.00</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-4.48</a:t>
                      </a:r>
                    </a:p>
                  </a:txBody>
                  <a:tcPr marL="6052" marR="6052" marT="6052" marB="0"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089B1"/>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-14.60</a:t>
                      </a:r>
                    </a:p>
                  </a:txBody>
                  <a:tcPr marL="6052" marR="6052" marT="6052" marB="0"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1.51</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9999FF"/>
                    </a:solidFill>
                  </a:tcPr>
                </a:tc>
                <a:tc>
                  <a:txBody>
                    <a:bodyPr/>
                    <a:lstStyle/>
                    <a:p>
                      <a:pPr algn="ctr" fontAlgn="ctr"/>
                      <a:r>
                        <a:rPr lang="en-US" sz="800" b="1" i="0" u="none" strike="noStrike">
                          <a:solidFill>
                            <a:schemeClr val="tx1"/>
                          </a:solidFill>
                          <a:effectLst/>
                          <a:latin typeface="Arial Narrow" panose="020B0606020202030204" pitchFamily="34" charset="0"/>
                          <a:cs typeface="Arial" panose="020B0604020202020204" pitchFamily="34" charset="0"/>
                        </a:rPr>
                        <a:t>3.54</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F9A34A"/>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-14.25</a:t>
                      </a:r>
                    </a:p>
                  </a:txBody>
                  <a:tcPr marL="6052" marR="6052" marT="6052"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p>
                      <a:pPr algn="ctr" fontAlgn="ctr"/>
                      <a:r>
                        <a:rPr lang="en-US" sz="800" b="1" i="0" u="none" strike="noStrike">
                          <a:solidFill>
                            <a:schemeClr val="bg1"/>
                          </a:solidFill>
                          <a:effectLst/>
                          <a:latin typeface="Arial Narrow" panose="020B0606020202030204" pitchFamily="34" charset="0"/>
                          <a:cs typeface="Arial" panose="020B0604020202020204" pitchFamily="34" charset="0"/>
                        </a:rPr>
                        <a:t>5.90</a:t>
                      </a:r>
                    </a:p>
                  </a:txBody>
                  <a:tcPr marL="6052" marR="6052" marT="6052" marB="0" anchor="ctr">
                    <a:lnL w="19050" cap="flat" cmpd="sng" algn="ctr">
                      <a:solidFill>
                        <a:schemeClr val="bg1"/>
                      </a:solidFill>
                      <a:prstDash val="solid"/>
                      <a:round/>
                      <a:headEnd type="none" w="med" len="med"/>
                      <a:tailEnd type="none" w="med" len="med"/>
                    </a:lnL>
                    <a:lnR w="38100"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rgbClr val="A77F50"/>
                    </a:solidFill>
                  </a:tcPr>
                </a:tc>
                <a:extLst>
                  <a:ext uri="{0D108BD9-81ED-4DB2-BD59-A6C34878D82A}">
                    <a16:rowId xmlns:a16="http://schemas.microsoft.com/office/drawing/2014/main" val="1299217376"/>
                  </a:ext>
                </a:extLst>
              </a:tr>
            </a:tbl>
          </a:graphicData>
        </a:graphic>
      </p:graphicFrame>
      <p:grpSp>
        <p:nvGrpSpPr>
          <p:cNvPr id="2" name="Group 1">
            <a:extLst>
              <a:ext uri="{FF2B5EF4-FFF2-40B4-BE49-F238E27FC236}">
                <a16:creationId xmlns:a16="http://schemas.microsoft.com/office/drawing/2014/main" id="{0F9C640A-2CA2-4850-854B-ED24B4E56575}"/>
              </a:ext>
            </a:extLst>
          </p:cNvPr>
          <p:cNvGrpSpPr/>
          <p:nvPr/>
        </p:nvGrpSpPr>
        <p:grpSpPr>
          <a:xfrm>
            <a:off x="851431" y="1604947"/>
            <a:ext cx="10807090" cy="4270434"/>
            <a:chOff x="851431" y="1706547"/>
            <a:chExt cx="10807090" cy="4270434"/>
          </a:xfrm>
        </p:grpSpPr>
        <p:sp>
          <p:nvSpPr>
            <p:cNvPr id="11" name="Rectangle 10">
              <a:extLst>
                <a:ext uri="{FF2B5EF4-FFF2-40B4-BE49-F238E27FC236}">
                  <a16:creationId xmlns:a16="http://schemas.microsoft.com/office/drawing/2014/main" id="{11F8C399-9E4D-475E-B28C-D63F59211576}"/>
                </a:ext>
              </a:extLst>
            </p:cNvPr>
            <p:cNvSpPr/>
            <p:nvPr/>
          </p:nvSpPr>
          <p:spPr>
            <a:xfrm>
              <a:off x="851431" y="2131502"/>
              <a:ext cx="2171009" cy="373939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07B7F9A-E8D6-41D4-AC3E-2913941377D2}"/>
                </a:ext>
              </a:extLst>
            </p:cNvPr>
            <p:cNvSpPr/>
            <p:nvPr/>
          </p:nvSpPr>
          <p:spPr>
            <a:xfrm>
              <a:off x="3007572" y="1714500"/>
              <a:ext cx="735088" cy="374412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9E2BBFB-1A31-4A17-8041-DF49FC8DB654}"/>
                </a:ext>
              </a:extLst>
            </p:cNvPr>
            <p:cNvSpPr/>
            <p:nvPr/>
          </p:nvSpPr>
          <p:spPr>
            <a:xfrm>
              <a:off x="3729762" y="2139612"/>
              <a:ext cx="727082" cy="383736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851F703-E685-45DA-90CC-CE099457C6BB}"/>
                </a:ext>
              </a:extLst>
            </p:cNvPr>
            <p:cNvSpPr/>
            <p:nvPr/>
          </p:nvSpPr>
          <p:spPr>
            <a:xfrm>
              <a:off x="4439467" y="1735143"/>
              <a:ext cx="742413" cy="81667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FE6C4B8-E4B9-46D6-8D1E-C90F4E2DCBDC}"/>
                </a:ext>
              </a:extLst>
            </p:cNvPr>
            <p:cNvSpPr/>
            <p:nvPr/>
          </p:nvSpPr>
          <p:spPr>
            <a:xfrm>
              <a:off x="4439467" y="2963278"/>
              <a:ext cx="729077" cy="294058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EAD6FCA-AF87-42EA-94B3-48F7F8CBB2D0}"/>
                </a:ext>
              </a:extLst>
            </p:cNvPr>
            <p:cNvSpPr/>
            <p:nvPr/>
          </p:nvSpPr>
          <p:spPr>
            <a:xfrm>
              <a:off x="5172937" y="1726943"/>
              <a:ext cx="728916" cy="373126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3420107-A00A-4170-88F8-28095F74E2D6}"/>
                </a:ext>
              </a:extLst>
            </p:cNvPr>
            <p:cNvSpPr/>
            <p:nvPr/>
          </p:nvSpPr>
          <p:spPr>
            <a:xfrm>
              <a:off x="10925504" y="1714500"/>
              <a:ext cx="716338" cy="207827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CA10779-9E7E-492A-933F-7FEBFC366147}"/>
                </a:ext>
              </a:extLst>
            </p:cNvPr>
            <p:cNvSpPr/>
            <p:nvPr/>
          </p:nvSpPr>
          <p:spPr>
            <a:xfrm>
              <a:off x="5883451" y="2130997"/>
              <a:ext cx="720998" cy="3772862"/>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FFDECF9-267B-4112-A6B5-1E845A871DD1}"/>
                </a:ext>
              </a:extLst>
            </p:cNvPr>
            <p:cNvSpPr/>
            <p:nvPr/>
          </p:nvSpPr>
          <p:spPr>
            <a:xfrm>
              <a:off x="6612157" y="1735537"/>
              <a:ext cx="711877" cy="330329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87DF327-25CA-4F0D-AB71-D8EDC57C996D}"/>
                </a:ext>
              </a:extLst>
            </p:cNvPr>
            <p:cNvSpPr/>
            <p:nvPr/>
          </p:nvSpPr>
          <p:spPr>
            <a:xfrm>
              <a:off x="6621176" y="5458297"/>
              <a:ext cx="707284" cy="51308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06848F8E-CBBE-46E3-B440-6510A718DEE9}"/>
                </a:ext>
              </a:extLst>
            </p:cNvPr>
            <p:cNvSpPr/>
            <p:nvPr/>
          </p:nvSpPr>
          <p:spPr>
            <a:xfrm>
              <a:off x="8040769" y="1735747"/>
              <a:ext cx="735897" cy="3722457"/>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CB27991-BAA4-4104-91F4-222CB123D428}"/>
                </a:ext>
              </a:extLst>
            </p:cNvPr>
            <p:cNvSpPr/>
            <p:nvPr/>
          </p:nvSpPr>
          <p:spPr>
            <a:xfrm>
              <a:off x="8759628" y="1726943"/>
              <a:ext cx="735768" cy="1236335"/>
            </a:xfrm>
            <a:prstGeom prst="rect">
              <a:avLst/>
            </a:prstGeom>
            <a:solidFill>
              <a:schemeClr val="bg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18F3DEC-E301-48E9-930B-1F66F6A9CBBF}"/>
                </a:ext>
              </a:extLst>
            </p:cNvPr>
            <p:cNvSpPr/>
            <p:nvPr/>
          </p:nvSpPr>
          <p:spPr>
            <a:xfrm>
              <a:off x="9495396" y="2132788"/>
              <a:ext cx="718859" cy="3752671"/>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4B85BCE3-5E10-4822-A560-551B8D0CB85A}"/>
                </a:ext>
              </a:extLst>
            </p:cNvPr>
            <p:cNvSpPr/>
            <p:nvPr/>
          </p:nvSpPr>
          <p:spPr>
            <a:xfrm>
              <a:off x="10207622" y="1706547"/>
              <a:ext cx="716338" cy="374412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2311A9C-A176-4DA7-A756-B4B31BA290A9}"/>
                </a:ext>
              </a:extLst>
            </p:cNvPr>
            <p:cNvSpPr/>
            <p:nvPr/>
          </p:nvSpPr>
          <p:spPr>
            <a:xfrm>
              <a:off x="10923960" y="4216309"/>
              <a:ext cx="734561" cy="1675973"/>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4CD32FA8-35F7-417B-85CB-01817044C4BA}"/>
                </a:ext>
              </a:extLst>
            </p:cNvPr>
            <p:cNvSpPr/>
            <p:nvPr/>
          </p:nvSpPr>
          <p:spPr>
            <a:xfrm>
              <a:off x="7335442" y="1735537"/>
              <a:ext cx="711877" cy="3303298"/>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E5706C9D-20C9-43A0-A46B-37FF4E91D2EF}"/>
                </a:ext>
              </a:extLst>
            </p:cNvPr>
            <p:cNvSpPr/>
            <p:nvPr/>
          </p:nvSpPr>
          <p:spPr>
            <a:xfrm>
              <a:off x="7328209" y="5458297"/>
              <a:ext cx="718981" cy="427959"/>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2450154-75DD-487E-9558-80289FCB3549}"/>
                </a:ext>
              </a:extLst>
            </p:cNvPr>
            <p:cNvSpPr/>
            <p:nvPr/>
          </p:nvSpPr>
          <p:spPr>
            <a:xfrm>
              <a:off x="8778411" y="3397212"/>
              <a:ext cx="709955" cy="2481424"/>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D34D7982-A14E-4E6E-8CFC-8D597ED9D76A}"/>
              </a:ext>
            </a:extLst>
          </p:cNvPr>
          <p:cNvSpPr/>
          <p:nvPr/>
        </p:nvSpPr>
        <p:spPr>
          <a:xfrm>
            <a:off x="5977217" y="31427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13" name="Rectangle 12">
            <a:extLst>
              <a:ext uri="{FF2B5EF4-FFF2-40B4-BE49-F238E27FC236}">
                <a16:creationId xmlns:a16="http://schemas.microsoft.com/office/drawing/2014/main" id="{5910CA1A-EE91-4A9D-9409-EA53ED2EB33F}"/>
              </a:ext>
            </a:extLst>
          </p:cNvPr>
          <p:cNvSpPr/>
          <p:nvPr/>
        </p:nvSpPr>
        <p:spPr>
          <a:xfrm>
            <a:off x="5977217" y="3142734"/>
            <a:ext cx="23756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p>
        </p:txBody>
      </p:sp>
      <p:sp>
        <p:nvSpPr>
          <p:cNvPr id="21" name="Text Placeholder 2">
            <a:extLst>
              <a:ext uri="{FF2B5EF4-FFF2-40B4-BE49-F238E27FC236}">
                <a16:creationId xmlns:a16="http://schemas.microsoft.com/office/drawing/2014/main" id="{CDDE19F7-C6D2-43CD-9706-2475D7919BE5}"/>
              </a:ext>
            </a:extLst>
          </p:cNvPr>
          <p:cNvSpPr txBox="1">
            <a:spLocks/>
          </p:cNvSpPr>
          <p:nvPr/>
        </p:nvSpPr>
        <p:spPr>
          <a:xfrm>
            <a:off x="457200" y="274320"/>
            <a:ext cx="10485120" cy="731520"/>
          </a:xfrm>
          <a:prstGeom prst="rect">
            <a:avLst/>
          </a:prstGeom>
        </p:spPr>
        <p:txBody>
          <a:bodyPr lIns="91440" tIns="0" rIns="91440" bIns="0"/>
          <a:lstStyle>
            <a:lvl1pPr marL="0" indent="0" algn="l" defTabSz="914400" rtl="0" eaLnBrk="1" latinLnBrk="0" hangingPunct="1">
              <a:lnSpc>
                <a:spcPts val="1600"/>
              </a:lnSpc>
              <a:spcBef>
                <a:spcPts val="0"/>
              </a:spcBef>
              <a:spcAft>
                <a:spcPts val="1800"/>
              </a:spcAft>
              <a:buFont typeface="Arial" panose="020B0604020202020204" pitchFamily="34" charset="0"/>
              <a:buNone/>
              <a:defRPr sz="1600" b="1" kern="1000" cap="all" spc="100" baseline="0">
                <a:solidFill>
                  <a:schemeClr val="accent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600"/>
              </a:lnSpc>
              <a:spcBef>
                <a:spcPts val="0"/>
              </a:spcBef>
              <a:buFont typeface="Arial" panose="020B0604020202020204" pitchFamily="34" charset="0"/>
              <a:buNone/>
              <a:defRPr sz="2600" b="1" kern="1200">
                <a:solidFill>
                  <a:schemeClr val="accent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1800"/>
              </a:spcAft>
              <a:buClrTx/>
              <a:buSzTx/>
              <a:buFont typeface="Arial" panose="020B0604020202020204" pitchFamily="34" charset="0"/>
              <a:buNone/>
              <a:tabLst/>
              <a:defRPr/>
            </a:pPr>
            <a:r>
              <a:rPr kumimoji="0" lang="en-US" b="1" i="0" u="none" strike="noStrike" kern="1000" cap="all" spc="1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DIVERSIFICATION MATTERS</a:t>
            </a:r>
          </a:p>
          <a:p>
            <a:pPr marL="0" marR="0" lvl="1"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t>Why Diversify? Because Winners Rotate </a:t>
            </a:r>
          </a:p>
        </p:txBody>
      </p:sp>
      <p:sp>
        <p:nvSpPr>
          <p:cNvPr id="3" name="TextBox 2">
            <a:extLst>
              <a:ext uri="{FF2B5EF4-FFF2-40B4-BE49-F238E27FC236}">
                <a16:creationId xmlns:a16="http://schemas.microsoft.com/office/drawing/2014/main" id="{69FFB1C7-FE21-4237-AF64-037E98D53F96}"/>
              </a:ext>
            </a:extLst>
          </p:cNvPr>
          <p:cNvSpPr txBox="1"/>
          <p:nvPr/>
        </p:nvSpPr>
        <p:spPr>
          <a:xfrm>
            <a:off x="373722" y="6067481"/>
            <a:ext cx="11437278" cy="707886"/>
          </a:xfrm>
          <a:prstGeom prst="rect">
            <a:avLst/>
          </a:prstGeom>
          <a:noFill/>
        </p:spPr>
        <p:txBody>
          <a:bodyPr wrap="square" rtlCol="0">
            <a:spAutoFit/>
          </a:bodyPr>
          <a:lstStyle/>
          <a:p>
            <a:pPr lvl="0">
              <a:defRPr/>
            </a:pPr>
            <a:r>
              <a:rPr kumimoji="0" lang="en-US" sz="9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Source: </a:t>
            </a:r>
            <a:r>
              <a:rPr lang="en-US" sz="900">
                <a:solidFill>
                  <a:srgbClr val="000000"/>
                </a:solidFill>
                <a:latin typeface="Arial Narrow" panose="020B0606020202030204" pitchFamily="34" charset="0"/>
              </a:rPr>
              <a:t>© Morningstar 2020. </a:t>
            </a:r>
            <a:r>
              <a:rPr kumimoji="0" lang="en-US" sz="9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Larger growth stocks are represented by the S&amp;P Growth Index; Large value stocks are represented by the S&amp;P 500 Value Index; Small growth stocks are represented by the Russell 2000 Growth Index; Small Value stocks are represented by the Russell 2000 Value Index; Foreign stocks are represented by the MSCI EAFE Index; Bonds are represented by the Bloom berg Barclays U.S. Aggregate Index; High yield bonds are represented by the Credit Suisse High Yield Index; Emerging market stocks are represented by the MSCI Emerging Markets Index; Global bonds are represented by the FTSE World Government Bond Indexes; Hedge Strategies are represented by the HFRI Fund Weighted Composite Index</a:t>
            </a:r>
            <a:r>
              <a:rPr kumimoji="0" lang="en-US" sz="11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Indexes are unmanaged and one cannot invest directly in an index. Index returns do not reflect any fees, expenses or sales charges</a:t>
            </a:r>
            <a:r>
              <a:rPr kumimoji="0" lang="en-US" sz="9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a:t>
            </a:r>
            <a:r>
              <a:rPr kumimoji="0" lang="en-US" sz="9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Diversification does not guarantee a profit or a protect against loss.   </a:t>
            </a:r>
            <a:endParaRPr kumimoji="0" lang="en-US" sz="9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43" name="TextBox 1">
            <a:extLst>
              <a:ext uri="{FF2B5EF4-FFF2-40B4-BE49-F238E27FC236}">
                <a16:creationId xmlns:a16="http://schemas.microsoft.com/office/drawing/2014/main" id="{870F8E6B-5240-411D-B4B3-177D3ABF097F}"/>
              </a:ext>
            </a:extLst>
          </p:cNvPr>
          <p:cNvSpPr txBox="1">
            <a:spLocks noChangeArrowheads="1"/>
          </p:cNvSpPr>
          <p:nvPr/>
        </p:nvSpPr>
        <p:spPr bwMode="auto">
          <a:xfrm>
            <a:off x="457200" y="1170647"/>
            <a:ext cx="81249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126" eaLnBrk="1" hangingPunct="1">
              <a:defRPr/>
            </a:pPr>
            <a:r>
              <a:rPr lang="en-US" sz="1400" b="1">
                <a:solidFill>
                  <a:srgbClr val="000000"/>
                </a:solidFill>
                <a:latin typeface="Arial" pitchFamily="34" charset="0"/>
                <a:ea typeface="MS PGothic" pitchFamily="34" charset="-128"/>
              </a:rPr>
              <a:t>Annual Total Return of Key Asset Classes 2005-2019</a:t>
            </a:r>
            <a:endParaRPr lang="en-US" sz="1400">
              <a:solidFill>
                <a:srgbClr val="000000"/>
              </a:solidFill>
              <a:latin typeface="Arial" pitchFamily="34" charset="0"/>
              <a:ea typeface="MS PGothic" pitchFamily="34" charset="-128"/>
            </a:endParaRPr>
          </a:p>
        </p:txBody>
      </p:sp>
      <p:cxnSp>
        <p:nvCxnSpPr>
          <p:cNvPr id="5" name="Straight Arrow Connector 4">
            <a:extLst>
              <a:ext uri="{FF2B5EF4-FFF2-40B4-BE49-F238E27FC236}">
                <a16:creationId xmlns:a16="http://schemas.microsoft.com/office/drawing/2014/main" id="{ECC74339-25B3-4B29-9B29-FE0B69140F5F}"/>
              </a:ext>
            </a:extLst>
          </p:cNvPr>
          <p:cNvCxnSpPr>
            <a:cxnSpLocks/>
            <a:stCxn id="34" idx="0"/>
            <a:endCxn id="8" idx="2"/>
          </p:cNvCxnSpPr>
          <p:nvPr/>
        </p:nvCxnSpPr>
        <p:spPr>
          <a:xfrm flipH="1" flipV="1">
            <a:off x="625871" y="1744822"/>
            <a:ext cx="4604" cy="3853941"/>
          </a:xfrm>
          <a:prstGeom prst="straightConnector1">
            <a:avLst/>
          </a:prstGeom>
          <a:ln>
            <a:solidFill>
              <a:srgbClr val="005598"/>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44AC871-A77C-4E3B-AC46-B1A07A69C2D8}"/>
              </a:ext>
            </a:extLst>
          </p:cNvPr>
          <p:cNvSpPr txBox="1"/>
          <p:nvPr/>
        </p:nvSpPr>
        <p:spPr>
          <a:xfrm>
            <a:off x="438961" y="1513990"/>
            <a:ext cx="373820" cy="230832"/>
          </a:xfrm>
          <a:prstGeom prst="rect">
            <a:avLst/>
          </a:prstGeom>
          <a:noFill/>
        </p:spPr>
        <p:txBody>
          <a:bodyPr wrap="none" rtlCol="0">
            <a:spAutoFit/>
          </a:bodyPr>
          <a:lstStyle/>
          <a:p>
            <a:r>
              <a:rPr lang="en-US" sz="900">
                <a:latin typeface="Arial Narrow" panose="020B0606020202030204" pitchFamily="34" charset="0"/>
              </a:rPr>
              <a:t>Best</a:t>
            </a:r>
          </a:p>
        </p:txBody>
      </p:sp>
      <p:sp>
        <p:nvSpPr>
          <p:cNvPr id="34" name="TextBox 33">
            <a:extLst>
              <a:ext uri="{FF2B5EF4-FFF2-40B4-BE49-F238E27FC236}">
                <a16:creationId xmlns:a16="http://schemas.microsoft.com/office/drawing/2014/main" id="{3BB9D273-5994-4CA2-868F-BAED44BFF77D}"/>
              </a:ext>
            </a:extLst>
          </p:cNvPr>
          <p:cNvSpPr txBox="1"/>
          <p:nvPr/>
        </p:nvSpPr>
        <p:spPr>
          <a:xfrm>
            <a:off x="413909" y="5598763"/>
            <a:ext cx="433132" cy="230832"/>
          </a:xfrm>
          <a:prstGeom prst="rect">
            <a:avLst/>
          </a:prstGeom>
          <a:noFill/>
        </p:spPr>
        <p:txBody>
          <a:bodyPr wrap="none" rtlCol="0">
            <a:spAutoFit/>
          </a:bodyPr>
          <a:lstStyle/>
          <a:p>
            <a:r>
              <a:rPr lang="en-US" sz="900">
                <a:latin typeface="Arial Narrow" panose="020B0606020202030204" pitchFamily="34" charset="0"/>
              </a:rPr>
              <a:t>Worst</a:t>
            </a:r>
          </a:p>
        </p:txBody>
      </p:sp>
      <p:sp>
        <p:nvSpPr>
          <p:cNvPr id="39" name="Rectangle 38">
            <a:extLst>
              <a:ext uri="{FF2B5EF4-FFF2-40B4-BE49-F238E27FC236}">
                <a16:creationId xmlns:a16="http://schemas.microsoft.com/office/drawing/2014/main" id="{8A54A242-3CFE-4A99-BF35-9F5269F3C714}"/>
              </a:ext>
            </a:extLst>
          </p:cNvPr>
          <p:cNvSpPr/>
          <p:nvPr/>
        </p:nvSpPr>
        <p:spPr>
          <a:xfrm>
            <a:off x="11632858" y="5527368"/>
            <a:ext cx="224845" cy="3022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372823E1-3FC4-4EA7-84A8-ECC9B259F828}"/>
              </a:ext>
            </a:extLst>
          </p:cNvPr>
          <p:cNvSpPr/>
          <p:nvPr/>
        </p:nvSpPr>
        <p:spPr>
          <a:xfrm>
            <a:off x="440026" y="5833328"/>
            <a:ext cx="11610474" cy="276999"/>
          </a:xfrm>
          <a:prstGeom prst="rect">
            <a:avLst/>
          </a:prstGeom>
        </p:spPr>
        <p:txBody>
          <a:bodyPr wrap="square" lIns="0" rIns="0">
            <a:spAutoFit/>
          </a:bodyPr>
          <a:lstStyle/>
          <a:p>
            <a:r>
              <a:rPr lang="en-US" sz="1200" i="1">
                <a:solidFill>
                  <a:srgbClr val="000000"/>
                </a:solidFill>
                <a:latin typeface="Arial" panose="020B0604020202020204" pitchFamily="34" charset="0"/>
                <a:cs typeface="Arial" panose="020B0604020202020204" pitchFamily="34" charset="0"/>
              </a:rPr>
              <a:t>This chart is for illustrative purposes only and does not reflect the performance of any Franklin Templeton fund. </a:t>
            </a:r>
            <a:r>
              <a:rPr lang="en-US" sz="1200" b="1">
                <a:solidFill>
                  <a:srgbClr val="000000"/>
                </a:solidFill>
                <a:latin typeface="Arial "/>
              </a:rPr>
              <a:t>Past performance does not guarantee future results.</a:t>
            </a:r>
            <a:r>
              <a:rPr lang="en-US" sz="1200" i="1">
                <a:solidFill>
                  <a:srgbClr val="000000"/>
                </a:solidFill>
                <a:latin typeface="Arial "/>
                <a:cs typeface="Arial" panose="020B0604020202020204" pitchFamily="34" charset="0"/>
              </a:rPr>
              <a:t> </a:t>
            </a:r>
            <a:endParaRPr lang="en-US" sz="1200" i="1">
              <a:solidFill>
                <a:srgbClr val="000000"/>
              </a:solidFill>
              <a:latin typeface="Arial "/>
            </a:endParaRPr>
          </a:p>
        </p:txBody>
      </p:sp>
      <p:sp>
        <p:nvSpPr>
          <p:cNvPr id="36" name="Slide Number Placeholder 2">
            <a:extLst>
              <a:ext uri="{FF2B5EF4-FFF2-40B4-BE49-F238E27FC236}">
                <a16:creationId xmlns:a16="http://schemas.microsoft.com/office/drawing/2014/main" id="{9E8D726B-AB62-4F48-9883-E0E3C8539915}"/>
              </a:ext>
            </a:extLst>
          </p:cNvPr>
          <p:cNvSpPr txBox="1">
            <a:spLocks/>
          </p:cNvSpPr>
          <p:nvPr/>
        </p:nvSpPr>
        <p:spPr>
          <a:xfrm>
            <a:off x="11369588" y="6537325"/>
            <a:ext cx="365220" cy="184150"/>
          </a:xfrm>
          <a:prstGeom prst="rect">
            <a:avLst/>
          </a:prstGeom>
        </p:spPr>
        <p:txBody>
          <a:bodyPr vert="horz" lIns="91440" tIns="45720" rIns="91440" bIns="45720" rtlCol="0" anchor="ctr" anchorCtr="0"/>
          <a:lstStyle>
            <a:defPPr>
              <a:defRPr lang="en-US"/>
            </a:defPPr>
            <a:lvl1pPr marL="0" algn="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0227FC47-813F-7F4A-9631-E57E4DCCCDF8}" type="slidenum">
              <a:rPr kumimoji="0" lang="en-GB"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126" rtl="0" eaLnBrk="1" fontAlgn="base" latinLnBrk="0" hangingPunct="1">
                <a:lnSpc>
                  <a:spcPct val="100000"/>
                </a:lnSpc>
                <a:spcBef>
                  <a:spcPct val="0"/>
                </a:spcBef>
                <a:spcAft>
                  <a:spcPct val="0"/>
                </a:spcAft>
                <a:buClrTx/>
                <a:buSzTx/>
                <a:buFontTx/>
                <a:buNone/>
                <a:tabLst/>
                <a:defRPr/>
              </a:pPr>
              <a:t>24</a:t>
            </a:fld>
            <a:endPar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75579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823E5660-356A-44AA-8758-F8615880C75A}"/>
              </a:ext>
            </a:extLst>
          </p:cNvPr>
          <p:cNvGraphicFramePr>
            <a:graphicFrameLocks noGrp="1"/>
          </p:cNvGraphicFramePr>
          <p:nvPr>
            <p:extLst>
              <p:ext uri="{D42A27DB-BD31-4B8C-83A1-F6EECF244321}">
                <p14:modId xmlns:p14="http://schemas.microsoft.com/office/powerpoint/2010/main" val="713847961"/>
              </p:ext>
            </p:extLst>
          </p:nvPr>
        </p:nvGraphicFramePr>
        <p:xfrm>
          <a:off x="495301" y="1935639"/>
          <a:ext cx="10782300" cy="3108959"/>
        </p:xfrm>
        <a:graphic>
          <a:graphicData uri="http://schemas.openxmlformats.org/drawingml/2006/table">
            <a:tbl>
              <a:tblPr firstRow="1" bandRow="1"/>
              <a:tblGrid>
                <a:gridCol w="3760837">
                  <a:extLst>
                    <a:ext uri="{9D8B030D-6E8A-4147-A177-3AD203B41FA5}">
                      <a16:colId xmlns:a16="http://schemas.microsoft.com/office/drawing/2014/main" val="20001"/>
                    </a:ext>
                  </a:extLst>
                </a:gridCol>
                <a:gridCol w="2519575">
                  <a:extLst>
                    <a:ext uri="{9D8B030D-6E8A-4147-A177-3AD203B41FA5}">
                      <a16:colId xmlns:a16="http://schemas.microsoft.com/office/drawing/2014/main" val="20002"/>
                    </a:ext>
                  </a:extLst>
                </a:gridCol>
                <a:gridCol w="2167576">
                  <a:extLst>
                    <a:ext uri="{9D8B030D-6E8A-4147-A177-3AD203B41FA5}">
                      <a16:colId xmlns:a16="http://schemas.microsoft.com/office/drawing/2014/main" val="20003"/>
                    </a:ext>
                  </a:extLst>
                </a:gridCol>
                <a:gridCol w="2334312">
                  <a:extLst>
                    <a:ext uri="{9D8B030D-6E8A-4147-A177-3AD203B41FA5}">
                      <a16:colId xmlns:a16="http://schemas.microsoft.com/office/drawing/2014/main" val="20004"/>
                    </a:ext>
                  </a:extLst>
                </a:gridCol>
              </a:tblGrid>
              <a:tr h="644994">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800" b="1" i="0">
                          <a:solidFill>
                            <a:schemeClr val="bg1"/>
                          </a:solidFill>
                          <a:latin typeface="Arial" panose="020B0604020202020204" pitchFamily="34" charset="0"/>
                          <a:cs typeface="Arial" panose="020B0604020202020204" pitchFamily="34" charset="0"/>
                        </a:rPr>
                        <a:t>Three Strategies</a:t>
                      </a:r>
                    </a:p>
                  </a:txBody>
                  <a:tcPr marL="99033" marR="99033" marT="45712" marB="45712" anchor="ctr">
                    <a:lnL w="12700" cap="flat" cmpd="sng" algn="ctr">
                      <a:noFill/>
                      <a:prstDash val="solid"/>
                      <a:round/>
                      <a:headEnd type="none" w="med" len="med"/>
                      <a:tailEnd type="none" w="med" len="med"/>
                    </a:lnL>
                    <a:lnR w="12700" cmpd="sng">
                      <a:solidFill>
                        <a:srgbClr val="FFFFFF"/>
                      </a:solid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800" b="1" i="0">
                          <a:solidFill>
                            <a:schemeClr val="bg1"/>
                          </a:solidFill>
                          <a:latin typeface="Arial" panose="020B0604020202020204" pitchFamily="34" charset="0"/>
                          <a:cs typeface="Arial" panose="020B0604020202020204" pitchFamily="34" charset="0"/>
                        </a:rPr>
                        <a:t>Total Investment</a:t>
                      </a:r>
                    </a:p>
                  </a:txBody>
                  <a:tcPr marL="99033" marR="99033" marT="45712" marB="45712" anchor="ctr">
                    <a:lnL w="12700" cmpd="sng">
                      <a:solidFill>
                        <a:srgbClr val="FFFFFF"/>
                      </a:solidFill>
                    </a:lnL>
                    <a:lnR w="12700" cmpd="sng">
                      <a:solidFill>
                        <a:srgbClr val="FFFFFF"/>
                      </a:solid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800" b="1" i="0">
                          <a:solidFill>
                            <a:schemeClr val="bg1"/>
                          </a:solidFill>
                          <a:latin typeface="Arial" panose="020B0604020202020204" pitchFamily="34" charset="0"/>
                          <a:cs typeface="Arial" panose="020B0604020202020204" pitchFamily="34" charset="0"/>
                        </a:rPr>
                        <a:t>Value of Portfolio</a:t>
                      </a:r>
                    </a:p>
                  </a:txBody>
                  <a:tcPr marL="99033" marR="99033" marT="45712" marB="45712" anchor="ctr">
                    <a:lnL w="12700" cmpd="sng">
                      <a:solidFill>
                        <a:srgbClr val="FFFFFF"/>
                      </a:solidFill>
                    </a:lnL>
                    <a:lnR w="12700" cmpd="sng">
                      <a:solidFill>
                        <a:srgbClr val="FFFFFF"/>
                      </a:solid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800" b="1" i="0" baseline="0">
                          <a:solidFill>
                            <a:schemeClr val="bg1"/>
                          </a:solidFill>
                          <a:latin typeface="Arial" panose="020B0604020202020204" pitchFamily="34" charset="0"/>
                          <a:cs typeface="Arial" panose="020B0604020202020204" pitchFamily="34" charset="0"/>
                        </a:rPr>
                        <a:t>Average Annual Total Return</a:t>
                      </a:r>
                      <a:endParaRPr lang="en-US" sz="1800" b="1" i="0">
                        <a:solidFill>
                          <a:schemeClr val="bg1"/>
                        </a:solidFill>
                        <a:latin typeface="Arial" panose="020B0604020202020204" pitchFamily="34" charset="0"/>
                        <a:cs typeface="Arial" panose="020B0604020202020204" pitchFamily="34" charset="0"/>
                      </a:endParaRPr>
                    </a:p>
                  </a:txBody>
                  <a:tcPr marL="99033" marR="99033" marT="45712" marB="45712" anchor="ctr">
                    <a:lnL w="12700" cmpd="sng">
                      <a:solidFill>
                        <a:srgbClr val="FFFFFF"/>
                      </a:solid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5598"/>
                    </a:solidFill>
                  </a:tcPr>
                </a:tc>
                <a:extLst>
                  <a:ext uri="{0D108BD9-81ED-4DB2-BD59-A6C34878D82A}">
                    <a16:rowId xmlns:a16="http://schemas.microsoft.com/office/drawing/2014/main" val="10001"/>
                  </a:ext>
                </a:extLst>
              </a:tr>
              <a:tr h="798584">
                <a:tc>
                  <a:txBody>
                    <a:bodyPr/>
                    <a:lstStyle/>
                    <a:p>
                      <a:pPr algn="l"/>
                      <a:r>
                        <a:rPr lang="en-US" b="1">
                          <a:solidFill>
                            <a:srgbClr val="005598"/>
                          </a:solidFill>
                          <a:latin typeface="Arial" panose="020B0604020202020204" pitchFamily="34" charset="0"/>
                          <a:cs typeface="Arial" panose="020B0604020202020204" pitchFamily="34" charset="0"/>
                        </a:rPr>
                        <a:t>Chasing the winners</a:t>
                      </a:r>
                      <a:r>
                        <a:rPr lang="en-US" sz="1400" b="1">
                          <a:solidFill>
                            <a:srgbClr val="005598"/>
                          </a:solidFill>
                          <a:latin typeface="Arial" panose="020B0604020202020204" pitchFamily="34" charset="0"/>
                          <a:cs typeface="Arial" panose="020B0604020202020204" pitchFamily="34" charset="0"/>
                        </a:rPr>
                        <a:t>*</a:t>
                      </a:r>
                    </a:p>
                    <a:p>
                      <a:pPr algn="l"/>
                      <a:r>
                        <a:rPr lang="en-US" sz="1400" i="1">
                          <a:latin typeface="Arial" panose="020B0604020202020204" pitchFamily="34" charset="0"/>
                          <a:cs typeface="Arial" panose="020B0604020202020204" pitchFamily="34" charset="0"/>
                        </a:rPr>
                        <a:t>Investing in last year’s best-performing </a:t>
                      </a:r>
                      <a:br>
                        <a:rPr lang="en-US" sz="1400" i="1">
                          <a:latin typeface="Arial" panose="020B0604020202020204" pitchFamily="34" charset="0"/>
                          <a:cs typeface="Arial" panose="020B0604020202020204" pitchFamily="34" charset="0"/>
                        </a:rPr>
                      </a:br>
                      <a:r>
                        <a:rPr lang="en-US" sz="1400" i="1">
                          <a:latin typeface="Arial" panose="020B0604020202020204" pitchFamily="34" charset="0"/>
                          <a:cs typeface="Arial" panose="020B0604020202020204" pitchFamily="34" charset="0"/>
                        </a:rPr>
                        <a:t>asset class</a:t>
                      </a:r>
                      <a:endParaRPr lang="en-US" sz="1400" b="1" i="1">
                        <a:latin typeface="Arial" panose="020B0604020202020204" pitchFamily="34" charset="0"/>
                        <a:cs typeface="Arial" panose="020B0604020202020204" pitchFamily="34" charset="0"/>
                      </a:endParaRPr>
                    </a:p>
                  </a:txBody>
                  <a:tcPr marL="18288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a:latin typeface="Arial" panose="020B0604020202020204" pitchFamily="34" charset="0"/>
                          <a:cs typeface="Arial" panose="020B0604020202020204" pitchFamily="34" charset="0"/>
                        </a:rPr>
                        <a:t>$200,000</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a:latin typeface="Arial" panose="020B0604020202020204" pitchFamily="34" charset="0"/>
                          <a:cs typeface="Arial" panose="020B0604020202020204" pitchFamily="34" charset="0"/>
                        </a:rPr>
                        <a:t>$438,114</a:t>
                      </a:r>
                    </a:p>
                  </a:txBody>
                  <a:tcPr anchor="ctr">
                    <a:lnL w="12700" cmpd="sng">
                      <a:solidFill>
                        <a:srgbClr val="FFFFFF"/>
                      </a:solidFill>
                    </a:lnL>
                    <a:lnR w="12700" cmpd="sng">
                      <a:solidFill>
                        <a:srgbClr val="FFFFFF"/>
                      </a:solidFill>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a:r>
                        <a:rPr lang="en-US">
                          <a:latin typeface="Arial" panose="020B0604020202020204" pitchFamily="34" charset="0"/>
                          <a:cs typeface="Arial" panose="020B0604020202020204" pitchFamily="34" charset="0"/>
                        </a:rPr>
                        <a:t>6.99%</a:t>
                      </a:r>
                    </a:p>
                  </a:txBody>
                  <a:tcPr anchor="ctr">
                    <a:lnL w="12700" cmpd="sng">
                      <a:solidFill>
                        <a:srgbClr val="FFFFFF"/>
                      </a:solid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798584">
                <a:tc>
                  <a:txBody>
                    <a:bodyPr/>
                    <a:lstStyle/>
                    <a:p>
                      <a:pPr algn="l"/>
                      <a:r>
                        <a:rPr lang="en-US" b="1">
                          <a:solidFill>
                            <a:srgbClr val="005598"/>
                          </a:solidFill>
                          <a:latin typeface="Arial" panose="020B0604020202020204" pitchFamily="34" charset="0"/>
                          <a:cs typeface="Arial" panose="020B0604020202020204" pitchFamily="34" charset="0"/>
                        </a:rPr>
                        <a:t>Investing with the losers</a:t>
                      </a:r>
                      <a:r>
                        <a:rPr lang="en-US" sz="1400" b="1">
                          <a:solidFill>
                            <a:srgbClr val="005598"/>
                          </a:solidFill>
                          <a:latin typeface="Arial" panose="020B0604020202020204" pitchFamily="34" charset="0"/>
                          <a:cs typeface="Arial" panose="020B0604020202020204" pitchFamily="34" charset="0"/>
                        </a:rPr>
                        <a:t>**</a:t>
                      </a:r>
                    </a:p>
                    <a:p>
                      <a:pPr algn="l"/>
                      <a:r>
                        <a:rPr lang="en-US" sz="1400" i="1">
                          <a:latin typeface="Arial" panose="020B0604020202020204" pitchFamily="34" charset="0"/>
                          <a:cs typeface="Arial" panose="020B0604020202020204" pitchFamily="34" charset="0"/>
                        </a:rPr>
                        <a:t>Investing in last year’s worst-performing </a:t>
                      </a:r>
                      <a:br>
                        <a:rPr lang="en-US" sz="1400" i="1">
                          <a:latin typeface="Arial" panose="020B0604020202020204" pitchFamily="34" charset="0"/>
                          <a:cs typeface="Arial" panose="020B0604020202020204" pitchFamily="34" charset="0"/>
                        </a:rPr>
                      </a:br>
                      <a:r>
                        <a:rPr lang="en-US" sz="1400" i="1">
                          <a:latin typeface="Arial" panose="020B0604020202020204" pitchFamily="34" charset="0"/>
                          <a:cs typeface="Arial" panose="020B0604020202020204" pitchFamily="34" charset="0"/>
                        </a:rPr>
                        <a:t>asset class</a:t>
                      </a:r>
                      <a:endParaRPr lang="en-US" sz="1400" b="1" i="1">
                        <a:latin typeface="Arial" panose="020B0604020202020204" pitchFamily="34" charset="0"/>
                        <a:cs typeface="Arial" panose="020B0604020202020204" pitchFamily="34" charset="0"/>
                      </a:endParaRPr>
                    </a:p>
                  </a:txBody>
                  <a:tcPr marL="18288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atin typeface="Arial" panose="020B0604020202020204" pitchFamily="34" charset="0"/>
                          <a:cs typeface="Arial" panose="020B0604020202020204" pitchFamily="34" charset="0"/>
                        </a:rPr>
                        <a:t>$200,000</a:t>
                      </a:r>
                    </a:p>
                  </a:txBody>
                  <a:tcPr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atin typeface="Arial" panose="020B0604020202020204" pitchFamily="34" charset="0"/>
                          <a:cs typeface="Arial" panose="020B0604020202020204" pitchFamily="34" charset="0"/>
                        </a:rPr>
                        <a:t>$416,500</a:t>
                      </a:r>
                    </a:p>
                  </a:txBody>
                  <a:tcPr anchor="ctr">
                    <a:lnL w="12700" cmpd="sng">
                      <a:solidFill>
                        <a:srgbClr val="FFFFFF"/>
                      </a:solidFill>
                    </a:lnL>
                    <a:lnR w="12700" cmpd="sng">
                      <a:solidFill>
                        <a:srgbClr val="FFFFFF"/>
                      </a:solidFill>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a:latin typeface="Arial" panose="020B0604020202020204" pitchFamily="34" charset="0"/>
                          <a:cs typeface="Arial" panose="020B0604020202020204" pitchFamily="34" charset="0"/>
                        </a:rPr>
                        <a:t>6.56%</a:t>
                      </a:r>
                    </a:p>
                  </a:txBody>
                  <a:tcPr anchor="ctr">
                    <a:lnL w="12700" cmpd="sng">
                      <a:solidFill>
                        <a:srgbClr val="FFFFFF"/>
                      </a:solidFill>
                    </a:lnL>
                    <a:lnR w="12700" cap="flat" cmpd="sng" algn="ctr">
                      <a:no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solidFill>
                        <a:srgbClr val="FFFFFF">
                          <a:lumMod val="65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866797">
                <a:tc>
                  <a:txBody>
                    <a:bodyPr/>
                    <a:lstStyle/>
                    <a:p>
                      <a:pPr algn="l"/>
                      <a:r>
                        <a:rPr lang="en-US" b="1">
                          <a:solidFill>
                            <a:srgbClr val="005598"/>
                          </a:solidFill>
                          <a:latin typeface="Arial" panose="020B0604020202020204" pitchFamily="34" charset="0"/>
                          <a:cs typeface="Arial" panose="020B0604020202020204" pitchFamily="34" charset="0"/>
                        </a:rPr>
                        <a:t>Asset Allocation</a:t>
                      </a:r>
                      <a:r>
                        <a:rPr lang="en-US" sz="1400" b="1">
                          <a:solidFill>
                            <a:srgbClr val="005598"/>
                          </a:solidFill>
                          <a:latin typeface="Arial" panose="020B0604020202020204" pitchFamily="34" charset="0"/>
                          <a:cs typeface="Arial" panose="020B0604020202020204" pitchFamily="34" charset="0"/>
                        </a:rPr>
                        <a:t>***</a:t>
                      </a:r>
                    </a:p>
                    <a:p>
                      <a:pPr algn="l"/>
                      <a:r>
                        <a:rPr lang="en-US" sz="1400" i="1">
                          <a:latin typeface="Arial" panose="020B0604020202020204" pitchFamily="34" charset="0"/>
                          <a:cs typeface="Arial" panose="020B0604020202020204" pitchFamily="34" charset="0"/>
                        </a:rPr>
                        <a:t>Investing consistently across several asset classes in equal proportion each year</a:t>
                      </a:r>
                      <a:endParaRPr lang="en-US" sz="1400" b="1" i="1">
                        <a:latin typeface="Arial" panose="020B0604020202020204" pitchFamily="34" charset="0"/>
                        <a:cs typeface="Arial" panose="020B0604020202020204" pitchFamily="34" charset="0"/>
                      </a:endParaRPr>
                    </a:p>
                  </a:txBody>
                  <a:tcPr marL="182880" anchor="ctr">
                    <a:lnL w="12700" cap="flat" cmpd="sng" algn="ctr">
                      <a:no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$200,000</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E2F5"/>
                    </a:solidFill>
                  </a:tcPr>
                </a:tc>
                <a:tc>
                  <a:txBody>
                    <a:bodyPr/>
                    <a:lstStyle/>
                    <a:p>
                      <a:pPr algn="ctr"/>
                      <a:r>
                        <a:rPr lang="en-US">
                          <a:latin typeface="Arial" panose="020B0604020202020204" pitchFamily="34" charset="0"/>
                          <a:cs typeface="Arial" panose="020B0604020202020204" pitchFamily="34" charset="0"/>
                        </a:rPr>
                        <a:t>$469,285</a:t>
                      </a:r>
                    </a:p>
                  </a:txBody>
                  <a:tcPr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E2F5"/>
                    </a:solidFill>
                  </a:tcPr>
                </a:tc>
                <a:tc>
                  <a:txBody>
                    <a:bodyPr/>
                    <a:lstStyle/>
                    <a:p>
                      <a:pPr algn="ctr"/>
                      <a:r>
                        <a:rPr lang="en-US">
                          <a:latin typeface="Arial" panose="020B0604020202020204" pitchFamily="34" charset="0"/>
                          <a:cs typeface="Arial" panose="020B0604020202020204" pitchFamily="34" charset="0"/>
                        </a:rPr>
                        <a:t>7.57%</a:t>
                      </a:r>
                    </a:p>
                  </a:txBody>
                  <a:tcPr anchor="ctr">
                    <a:lnL w="12700"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FFFFF">
                          <a:lumMod val="6500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CE2F5"/>
                    </a:solidFill>
                  </a:tcPr>
                </a:tc>
                <a:extLst>
                  <a:ext uri="{0D108BD9-81ED-4DB2-BD59-A6C34878D82A}">
                    <a16:rowId xmlns:a16="http://schemas.microsoft.com/office/drawing/2014/main" val="336339350"/>
                  </a:ext>
                </a:extLst>
              </a:tr>
            </a:tbl>
          </a:graphicData>
        </a:graphic>
      </p:graphicFrame>
      <p:sp>
        <p:nvSpPr>
          <p:cNvPr id="2" name="Rectangle 1">
            <a:extLst>
              <a:ext uri="{FF2B5EF4-FFF2-40B4-BE49-F238E27FC236}">
                <a16:creationId xmlns:a16="http://schemas.microsoft.com/office/drawing/2014/main" id="{A6D2CC47-BD1A-4BE2-A43F-0CBFFFFC00DE}"/>
              </a:ext>
            </a:extLst>
          </p:cNvPr>
          <p:cNvSpPr/>
          <p:nvPr/>
        </p:nvSpPr>
        <p:spPr>
          <a:xfrm>
            <a:off x="4246259" y="4184285"/>
            <a:ext cx="7226041" cy="894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774B86C3-34FD-405A-B1D8-C23F6534E595}"/>
              </a:ext>
            </a:extLst>
          </p:cNvPr>
          <p:cNvSpPr txBox="1">
            <a:spLocks/>
          </p:cNvSpPr>
          <p:nvPr/>
        </p:nvSpPr>
        <p:spPr>
          <a:xfrm>
            <a:off x="457200" y="274320"/>
            <a:ext cx="10485120" cy="731520"/>
          </a:xfrm>
          <a:prstGeom prst="rect">
            <a:avLst/>
          </a:prstGeom>
        </p:spPr>
        <p:txBody>
          <a:bodyPr lIns="91440" tIns="0" rIns="91440" bIns="0"/>
          <a:lstStyle>
            <a:lvl1pPr marL="0" indent="0" algn="l" defTabSz="914400" rtl="0" eaLnBrk="1" latinLnBrk="0" hangingPunct="1">
              <a:lnSpc>
                <a:spcPts val="1600"/>
              </a:lnSpc>
              <a:spcBef>
                <a:spcPts val="0"/>
              </a:spcBef>
              <a:spcAft>
                <a:spcPts val="1800"/>
              </a:spcAft>
              <a:buFont typeface="Arial" panose="020B0604020202020204" pitchFamily="34" charset="0"/>
              <a:buNone/>
              <a:defRPr sz="1600" b="1" kern="1000" cap="all" spc="100" baseline="0">
                <a:solidFill>
                  <a:schemeClr val="accent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600"/>
              </a:lnSpc>
              <a:spcBef>
                <a:spcPts val="0"/>
              </a:spcBef>
              <a:buFont typeface="Arial" panose="020B0604020202020204" pitchFamily="34" charset="0"/>
              <a:buNone/>
              <a:defRPr sz="2600" b="1" kern="1200">
                <a:solidFill>
                  <a:schemeClr val="accent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1800"/>
              </a:spcAft>
              <a:buClrTx/>
              <a:buSzTx/>
              <a:buFont typeface="Arial" panose="020B0604020202020204" pitchFamily="34" charset="0"/>
              <a:buNone/>
              <a:tabLst/>
              <a:defRPr/>
            </a:pPr>
            <a:r>
              <a:rPr kumimoji="0" lang="en-US" b="1" i="0" u="none" strike="noStrike" kern="1000" cap="all" spc="1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DIVERSIFICATION MATTERS</a:t>
            </a:r>
          </a:p>
          <a:p>
            <a:pPr marL="0" marR="0" lvl="1"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t>Why Diversify? Because Winners Rotate. </a:t>
            </a:r>
          </a:p>
        </p:txBody>
      </p:sp>
      <p:sp>
        <p:nvSpPr>
          <p:cNvPr id="6" name="Rectangle 5">
            <a:extLst>
              <a:ext uri="{FF2B5EF4-FFF2-40B4-BE49-F238E27FC236}">
                <a16:creationId xmlns:a16="http://schemas.microsoft.com/office/drawing/2014/main" id="{E4D4E7EB-1D56-4463-AA54-9D16F1767F66}"/>
              </a:ext>
            </a:extLst>
          </p:cNvPr>
          <p:cNvSpPr/>
          <p:nvPr/>
        </p:nvSpPr>
        <p:spPr>
          <a:xfrm>
            <a:off x="457200" y="5892264"/>
            <a:ext cx="10912388" cy="1000274"/>
          </a:xfrm>
          <a:prstGeom prst="rect">
            <a:avLst/>
          </a:prstGeom>
        </p:spPr>
        <p:txBody>
          <a:bodyPr wrap="square" lIns="0">
            <a:spAutoFit/>
          </a:bodyPr>
          <a:lstStyle/>
          <a:p>
            <a:pPr lvl="0">
              <a:defRPr/>
            </a:pPr>
            <a:r>
              <a:rPr kumimoji="0" lang="en-US" sz="9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Source: </a:t>
            </a:r>
            <a:r>
              <a:rPr lang="en-US" sz="900">
                <a:solidFill>
                  <a:srgbClr val="000000"/>
                </a:solidFill>
                <a:latin typeface="Arial Narrow" panose="020B0606020202030204" pitchFamily="34" charset="0"/>
              </a:rPr>
              <a:t>© Morningstar 2020. </a:t>
            </a:r>
            <a:r>
              <a:rPr kumimoji="0" lang="en-US" sz="900" b="0"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The three scenarios include large</a:t>
            </a:r>
            <a:r>
              <a:rPr lang="en-US" sz="900">
                <a:solidFill>
                  <a:prstClr val="black"/>
                </a:solidFill>
                <a:latin typeface="Arial Narrow" panose="020B0606020202030204" pitchFamily="34" charset="0"/>
              </a:rPr>
              <a:t> growth stocks, represented by the S&amp;P Growth Index; large value stocks, represented by the S&amp;P 500 Value Index; small growth stocks, represented by the Russell 2000 Growth Index; Small Value stocks, represented by the Russell 2000 Value Index; foreign stocks, represented by the MSCI EAFE Index; bonds, represented by the Bloomberg Barclays U.S. Aggregate Index; high yield bonds, represented by the Credit Suisse High Yield Index; emerging market stocks, represented by the MSCI Emerging Markets Index; global bonds, represented by the FTSE World Government Bond Indexes; hedge strategies, represented by the HFRI Fund Weighted Composite Index</a:t>
            </a:r>
            <a:r>
              <a:rPr lang="en-US" sz="1100" b="1">
                <a:solidFill>
                  <a:prstClr val="black"/>
                </a:solidFill>
                <a:latin typeface="Arial Narrow" panose="020B0606020202030204" pitchFamily="34" charset="0"/>
              </a:rPr>
              <a:t>. Indexes are unmanaged and one cannot invest directly in an index. Index returns do not reflect any fees, expenses or sales charges.</a:t>
            </a:r>
            <a:r>
              <a:rPr lang="en-US" sz="900">
                <a:solidFill>
                  <a:prstClr val="black"/>
                </a:solidFill>
                <a:latin typeface="Arial Narrow" panose="020B0606020202030204" pitchFamily="34" charset="0"/>
              </a:rPr>
              <a:t> Past performance is no guarantee of future results. </a:t>
            </a:r>
            <a:r>
              <a:rPr lang="en-US" sz="900" b="1">
                <a:solidFill>
                  <a:prstClr val="black"/>
                </a:solidFill>
                <a:latin typeface="Arial Narrow" panose="020B0606020202030204" pitchFamily="34" charset="0"/>
              </a:rPr>
              <a:t>Diversification does not guarantee a profit or a protect against loss. </a:t>
            </a:r>
            <a:r>
              <a:rPr lang="en-US" sz="900">
                <a:solidFill>
                  <a:prstClr val="black"/>
                </a:solidFill>
                <a:latin typeface="Arial Narrow" panose="020B0606020202030204" pitchFamily="34" charset="0"/>
              </a:rPr>
              <a:t>Indexes are unmanaged and one cannot invest in them. They do not include fees, expenses or sales charges. </a:t>
            </a:r>
          </a:p>
          <a:p>
            <a:pPr lvl="0">
              <a:defRPr/>
            </a:pPr>
            <a:endPar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11" name="Rectangle 10">
            <a:extLst>
              <a:ext uri="{FF2B5EF4-FFF2-40B4-BE49-F238E27FC236}">
                <a16:creationId xmlns:a16="http://schemas.microsoft.com/office/drawing/2014/main" id="{4930CED5-A5FE-46F2-BB29-B07D3BE1571A}"/>
              </a:ext>
            </a:extLst>
          </p:cNvPr>
          <p:cNvSpPr/>
          <p:nvPr/>
        </p:nvSpPr>
        <p:spPr>
          <a:xfrm>
            <a:off x="457200" y="1460335"/>
            <a:ext cx="6092825" cy="400110"/>
          </a:xfrm>
          <a:prstGeom prst="rect">
            <a:avLst/>
          </a:prstGeom>
        </p:spPr>
        <p:txBody>
          <a:bodyPr>
            <a:spAutoFit/>
          </a:bodyPr>
          <a:lstStyle/>
          <a:p>
            <a:pPr>
              <a:defRPr/>
            </a:pPr>
            <a:r>
              <a:rPr lang="en-US" sz="2000" b="1">
                <a:latin typeface="Arial Narrow" panose="020B0606020202030204" pitchFamily="34" charset="0"/>
              </a:rPr>
              <a:t>Growth of $10,000 invested annually between 2000–2019</a:t>
            </a:r>
            <a:endParaRPr lang="en-US" sz="2000" b="1" baseline="30000">
              <a:latin typeface="Arial Narrow" panose="020B0606020202030204" pitchFamily="34" charset="0"/>
            </a:endParaRPr>
          </a:p>
        </p:txBody>
      </p:sp>
      <p:sp>
        <p:nvSpPr>
          <p:cNvPr id="12" name="Slide Number Placeholder 2">
            <a:extLst>
              <a:ext uri="{FF2B5EF4-FFF2-40B4-BE49-F238E27FC236}">
                <a16:creationId xmlns:a16="http://schemas.microsoft.com/office/drawing/2014/main" id="{855C6E13-DB8A-4924-8E93-0B207772DD2C}"/>
              </a:ext>
            </a:extLst>
          </p:cNvPr>
          <p:cNvSpPr txBox="1">
            <a:spLocks/>
          </p:cNvSpPr>
          <p:nvPr/>
        </p:nvSpPr>
        <p:spPr>
          <a:xfrm>
            <a:off x="11369588" y="6537325"/>
            <a:ext cx="365220" cy="184150"/>
          </a:xfrm>
          <a:prstGeom prst="rect">
            <a:avLst/>
          </a:prstGeom>
        </p:spPr>
        <p:txBody>
          <a:bodyPr vert="horz" lIns="0" tIns="0" rIns="0" bIns="0" rtlCol="0" anchor="b" anchorCtr="0"/>
          <a:lstStyle>
            <a:defPPr>
              <a:defRPr lang="en-US"/>
            </a:defPPr>
            <a:lvl1pPr marL="0" algn="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0227FC47-813F-7F4A-9631-E57E4DCCCDF8}" type="slidenum">
              <a:rPr kumimoji="0" lang="en-GB"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algn="r" defTabSz="914126" rtl="0" eaLnBrk="1" fontAlgn="base" latinLnBrk="0" hangingPunct="1">
                <a:lnSpc>
                  <a:spcPct val="100000"/>
                </a:lnSpc>
                <a:spcBef>
                  <a:spcPct val="0"/>
                </a:spcBef>
                <a:spcAft>
                  <a:spcPct val="0"/>
                </a:spcAft>
                <a:buClrTx/>
                <a:buSzTx/>
                <a:buFontTx/>
                <a:buNone/>
                <a:tabLst/>
                <a:defRPr/>
              </a:pPr>
              <a:t>25</a:t>
            </a:fld>
            <a:endParaRPr kumimoji="0" lang="en-GB" sz="1000" b="0" i="0" u="none" strike="noStrike" kern="1200" cap="none" spc="0" normalizeH="0" baseline="0" noProof="0">
              <a:ln>
                <a:noFill/>
              </a:ln>
              <a:solidFill>
                <a:schemeClr val="bg1"/>
              </a:solidFill>
              <a:effectLst/>
              <a:uLnTx/>
              <a:uFillTx/>
              <a:latin typeface="Arial" panose="020B0604020202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F552C49D-0B52-4700-9D03-2F371C560949}"/>
              </a:ext>
            </a:extLst>
          </p:cNvPr>
          <p:cNvSpPr/>
          <p:nvPr/>
        </p:nvSpPr>
        <p:spPr>
          <a:xfrm>
            <a:off x="457200" y="5551273"/>
            <a:ext cx="11353800" cy="400110"/>
          </a:xfrm>
          <a:prstGeom prst="rect">
            <a:avLst/>
          </a:prstGeom>
        </p:spPr>
        <p:txBody>
          <a:bodyPr wrap="square" lIns="0">
            <a:spAutoFit/>
          </a:bodyPr>
          <a:lstStyle/>
          <a:p>
            <a:r>
              <a:rPr lang="en-US" sz="1000">
                <a:solidFill>
                  <a:prstClr val="black"/>
                </a:solidFill>
                <a:latin typeface="Arial Narrow" panose="020B0606020202030204" pitchFamily="34" charset="0"/>
              </a:rPr>
              <a:t>*Annual investments are made into the best performing asset class index of the previous 12-month period. **Annual investments are made into the worst performing Index of the previous 12-month period. ***Annual investments are evenly distributed across all asset class indexes each year and rebalanced annually. </a:t>
            </a:r>
          </a:p>
        </p:txBody>
      </p:sp>
      <p:sp>
        <p:nvSpPr>
          <p:cNvPr id="13" name="Rectangle 12">
            <a:extLst>
              <a:ext uri="{FF2B5EF4-FFF2-40B4-BE49-F238E27FC236}">
                <a16:creationId xmlns:a16="http://schemas.microsoft.com/office/drawing/2014/main" id="{A9F3EE59-34F6-4881-9F94-76AFBB4159E5}"/>
              </a:ext>
            </a:extLst>
          </p:cNvPr>
          <p:cNvSpPr/>
          <p:nvPr/>
        </p:nvSpPr>
        <p:spPr>
          <a:xfrm>
            <a:off x="457200" y="5333392"/>
            <a:ext cx="11610474" cy="276999"/>
          </a:xfrm>
          <a:prstGeom prst="rect">
            <a:avLst/>
          </a:prstGeom>
        </p:spPr>
        <p:txBody>
          <a:bodyPr wrap="square" lIns="0" rIns="0">
            <a:spAutoFit/>
          </a:bodyPr>
          <a:lstStyle/>
          <a:p>
            <a:r>
              <a:rPr lang="en-US" sz="1200" i="1">
                <a:solidFill>
                  <a:srgbClr val="000000"/>
                </a:solidFill>
                <a:latin typeface="Arial" panose="020B0604020202020204" pitchFamily="34" charset="0"/>
                <a:cs typeface="Arial" panose="020B0604020202020204" pitchFamily="34" charset="0"/>
              </a:rPr>
              <a:t>This chart is for illustrative purposes only and does not reflect the performance of any Franklin Templeton fund. </a:t>
            </a:r>
            <a:r>
              <a:rPr lang="en-US" sz="1200" b="1">
                <a:solidFill>
                  <a:srgbClr val="000000"/>
                </a:solidFill>
              </a:rPr>
              <a:t>Past performance does not guarantee future results.</a:t>
            </a:r>
            <a:r>
              <a:rPr lang="en-US" sz="1200" i="1">
                <a:solidFill>
                  <a:srgbClr val="000000"/>
                </a:solidFill>
                <a:cs typeface="Arial" panose="020B0604020202020204" pitchFamily="34" charset="0"/>
              </a:rPr>
              <a:t> </a:t>
            </a:r>
            <a:endParaRPr lang="en-US" sz="1200" i="1">
              <a:solidFill>
                <a:srgbClr val="000000"/>
              </a:solidFill>
            </a:endParaRPr>
          </a:p>
        </p:txBody>
      </p:sp>
      <p:sp>
        <p:nvSpPr>
          <p:cNvPr id="15" name="Rectangle 14">
            <a:extLst>
              <a:ext uri="{FF2B5EF4-FFF2-40B4-BE49-F238E27FC236}">
                <a16:creationId xmlns:a16="http://schemas.microsoft.com/office/drawing/2014/main" id="{C53B2A65-CC1A-4FE4-96C4-2CE73A2E515D}"/>
              </a:ext>
            </a:extLst>
          </p:cNvPr>
          <p:cNvSpPr/>
          <p:nvPr/>
        </p:nvSpPr>
        <p:spPr>
          <a:xfrm>
            <a:off x="4264920" y="3466881"/>
            <a:ext cx="7226041" cy="894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9E99E10-C65F-4C16-B413-25A46862EFBD}"/>
              </a:ext>
            </a:extLst>
          </p:cNvPr>
          <p:cNvSpPr/>
          <p:nvPr/>
        </p:nvSpPr>
        <p:spPr>
          <a:xfrm>
            <a:off x="4254034" y="1799582"/>
            <a:ext cx="7226041" cy="16294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2">
            <a:extLst>
              <a:ext uri="{FF2B5EF4-FFF2-40B4-BE49-F238E27FC236}">
                <a16:creationId xmlns:a16="http://schemas.microsoft.com/office/drawing/2014/main" id="{A2615DBA-E964-449B-9C6E-31B751311C4E}"/>
              </a:ext>
            </a:extLst>
          </p:cNvPr>
          <p:cNvSpPr txBox="1">
            <a:spLocks/>
          </p:cNvSpPr>
          <p:nvPr/>
        </p:nvSpPr>
        <p:spPr>
          <a:xfrm>
            <a:off x="11365992" y="6566535"/>
            <a:ext cx="365220" cy="184150"/>
          </a:xfrm>
          <a:prstGeom prst="rect">
            <a:avLst/>
          </a:prstGeom>
        </p:spPr>
        <p:txBody>
          <a:bodyPr vert="horz" lIns="91440" tIns="45720" rIns="91440" bIns="45720" rtlCol="0" anchor="b" anchorCtr="0"/>
          <a:lstStyle>
            <a:defPPr>
              <a:defRPr lang="en-US"/>
            </a:defPPr>
            <a:lvl1pPr marL="0" algn="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0227FC47-813F-7F4A-9631-E57E4DCCCDF8}" type="slidenum">
              <a:rPr kumimoji="0" lang="en-GB"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126" rtl="0" eaLnBrk="1" fontAlgn="base" latinLnBrk="0" hangingPunct="1">
                <a:lnSpc>
                  <a:spcPct val="100000"/>
                </a:lnSpc>
                <a:spcBef>
                  <a:spcPct val="0"/>
                </a:spcBef>
                <a:spcAft>
                  <a:spcPct val="0"/>
                </a:spcAft>
                <a:buClrTx/>
                <a:buSzTx/>
                <a:buFontTx/>
                <a:buNone/>
                <a:tabLst/>
                <a:defRPr/>
              </a:pPr>
              <a:t>25</a:t>
            </a:fld>
            <a:endPar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40012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tanding on a beach&#10;&#10;Description automatically generated">
            <a:extLst>
              <a:ext uri="{FF2B5EF4-FFF2-40B4-BE49-F238E27FC236}">
                <a16:creationId xmlns:a16="http://schemas.microsoft.com/office/drawing/2014/main" id="{0195D3BD-AE2E-40D7-A814-B03B57D8F3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853" y="-1"/>
            <a:ext cx="12225075" cy="6858001"/>
          </a:xfrm>
          <a:prstGeom prst="rect">
            <a:avLst/>
          </a:prstGeom>
        </p:spPr>
      </p:pic>
      <p:sp>
        <p:nvSpPr>
          <p:cNvPr id="6" name="Slide Number Placeholder 2">
            <a:extLst>
              <a:ext uri="{FF2B5EF4-FFF2-40B4-BE49-F238E27FC236}">
                <a16:creationId xmlns:a16="http://schemas.microsoft.com/office/drawing/2014/main" id="{B2656ABC-F984-40BA-9E6B-BAE39D9D0126}"/>
              </a:ext>
            </a:extLst>
          </p:cNvPr>
          <p:cNvSpPr txBox="1">
            <a:spLocks/>
          </p:cNvSpPr>
          <p:nvPr/>
        </p:nvSpPr>
        <p:spPr>
          <a:xfrm>
            <a:off x="11369588" y="6537325"/>
            <a:ext cx="365220" cy="184150"/>
          </a:xfrm>
          <a:prstGeom prst="rect">
            <a:avLst/>
          </a:prstGeom>
        </p:spPr>
        <p:txBody>
          <a:bodyPr vert="horz" lIns="91440" tIns="45720" rIns="91440" bIns="45720" rtlCol="0" anchor="ctr" anchorCtr="0"/>
          <a:lstStyle>
            <a:defPPr>
              <a:defRPr lang="en-US"/>
            </a:defPPr>
            <a:lvl1pPr marL="0" algn="r"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0227FC47-813F-7F4A-9631-E57E4DCCCDF8}" type="slidenum">
              <a:rPr kumimoji="0" lang="en-GB"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126" rtl="0" eaLnBrk="1" fontAlgn="base" latinLnBrk="0" hangingPunct="1">
                <a:lnSpc>
                  <a:spcPct val="100000"/>
                </a:lnSpc>
                <a:spcBef>
                  <a:spcPct val="0"/>
                </a:spcBef>
                <a:spcAft>
                  <a:spcPct val="0"/>
                </a:spcAft>
                <a:buClrTx/>
                <a:buSzTx/>
                <a:buFontTx/>
                <a:buNone/>
                <a:tabLst/>
                <a:defRPr/>
              </a:pPr>
              <a:t>26</a:t>
            </a:fld>
            <a:endPar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10" name="Group 9">
            <a:extLst>
              <a:ext uri="{FF2B5EF4-FFF2-40B4-BE49-F238E27FC236}">
                <a16:creationId xmlns:a16="http://schemas.microsoft.com/office/drawing/2014/main" id="{0CDE227E-3162-4C37-9E3D-D012AB46D0B5}"/>
              </a:ext>
            </a:extLst>
          </p:cNvPr>
          <p:cNvGrpSpPr/>
          <p:nvPr/>
        </p:nvGrpSpPr>
        <p:grpSpPr>
          <a:xfrm>
            <a:off x="430531" y="685800"/>
            <a:ext cx="4408170" cy="4368424"/>
            <a:chOff x="274320" y="568490"/>
            <a:chExt cx="4489704" cy="4994220"/>
          </a:xfrm>
        </p:grpSpPr>
        <p:grpSp>
          <p:nvGrpSpPr>
            <p:cNvPr id="11" name="Group 10">
              <a:extLst>
                <a:ext uri="{FF2B5EF4-FFF2-40B4-BE49-F238E27FC236}">
                  <a16:creationId xmlns:a16="http://schemas.microsoft.com/office/drawing/2014/main" id="{AF0D6C1D-6E05-45DF-A56A-20C102C6DA1A}"/>
                </a:ext>
              </a:extLst>
            </p:cNvPr>
            <p:cNvGrpSpPr/>
            <p:nvPr/>
          </p:nvGrpSpPr>
          <p:grpSpPr>
            <a:xfrm>
              <a:off x="274320" y="5197872"/>
              <a:ext cx="301752" cy="364838"/>
              <a:chOff x="2124263" y="5872723"/>
              <a:chExt cx="301752" cy="364838"/>
            </a:xfrm>
            <a:solidFill>
              <a:schemeClr val="accent1"/>
            </a:solidFill>
          </p:grpSpPr>
          <p:sp>
            <p:nvSpPr>
              <p:cNvPr id="14" name="Rectangle 13">
                <a:extLst>
                  <a:ext uri="{FF2B5EF4-FFF2-40B4-BE49-F238E27FC236}">
                    <a16:creationId xmlns:a16="http://schemas.microsoft.com/office/drawing/2014/main" id="{AEDF09F8-A3BA-4CC0-B040-92F3CD52BFD8}"/>
                  </a:ext>
                </a:extLst>
              </p:cNvPr>
              <p:cNvSpPr/>
              <p:nvPr/>
            </p:nvSpPr>
            <p:spPr>
              <a:xfrm>
                <a:off x="2325431" y="5888492"/>
                <a:ext cx="100584" cy="349069"/>
              </a:xfrm>
              <a:prstGeom prst="rect">
                <a:avLst/>
              </a:prstGeom>
              <a:solidFill>
                <a:srgbClr val="005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4374015-A5BE-477B-83CE-F4380DB072C5}"/>
                  </a:ext>
                </a:extLst>
              </p:cNvPr>
              <p:cNvSpPr/>
              <p:nvPr/>
            </p:nvSpPr>
            <p:spPr>
              <a:xfrm rot="16200000">
                <a:off x="2216961" y="5780025"/>
                <a:ext cx="116356" cy="301752"/>
              </a:xfrm>
              <a:prstGeom prst="rect">
                <a:avLst/>
              </a:prstGeom>
              <a:solidFill>
                <a:srgbClr val="0055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2" name="Rectangle 11">
              <a:extLst>
                <a:ext uri="{FF2B5EF4-FFF2-40B4-BE49-F238E27FC236}">
                  <a16:creationId xmlns:a16="http://schemas.microsoft.com/office/drawing/2014/main" id="{D9BFB037-94DA-4DE5-A1AC-AE1B1E5F23C5}"/>
                </a:ext>
              </a:extLst>
            </p:cNvPr>
            <p:cNvSpPr/>
            <p:nvPr/>
          </p:nvSpPr>
          <p:spPr>
            <a:xfrm>
              <a:off x="576072" y="568490"/>
              <a:ext cx="4187952" cy="4645152"/>
            </a:xfrm>
            <a:prstGeom prst="rect">
              <a:avLst/>
            </a:prstGeom>
            <a:solidFill>
              <a:srgbClr val="005598">
                <a:alpha val="85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14A9113F-84D3-4BF1-8745-E30160CF0E0E}"/>
                </a:ext>
              </a:extLst>
            </p:cNvPr>
            <p:cNvSpPr txBox="1"/>
            <p:nvPr/>
          </p:nvSpPr>
          <p:spPr>
            <a:xfrm>
              <a:off x="812202" y="965376"/>
              <a:ext cx="3618828" cy="3752661"/>
            </a:xfrm>
            <a:prstGeom prst="rect">
              <a:avLst/>
            </a:prstGeom>
            <a:noFill/>
            <a:ln w="15875">
              <a:noFill/>
            </a:ln>
          </p:spPr>
          <p:txBody>
            <a:bodyPr wrap="square" lIns="0" tIns="0" rIns="0" bIns="0" rtlCol="0" anchor="ctr" anchorCtr="0">
              <a:spAutoFit/>
            </a:bodyPr>
            <a:lstStyle/>
            <a:p>
              <a:pPr lvl="0">
                <a:lnSpc>
                  <a:spcPts val="4500"/>
                </a:lnSpc>
                <a:spcAft>
                  <a:spcPts val="1800"/>
                </a:spcAft>
                <a:defRPr/>
              </a:pPr>
              <a:r>
                <a:rPr lang="en-US" sz="4000" b="1" spc="-20">
                  <a:solidFill>
                    <a:srgbClr val="FFFFFF"/>
                  </a:solidFill>
                  <a:latin typeface="Arial" panose="020B0604020202020204" pitchFamily="34" charset="0"/>
                  <a:cs typeface="Arial" panose="020B0604020202020204" pitchFamily="34" charset="0"/>
                </a:rPr>
                <a:t>Remember Your Strategy</a:t>
              </a:r>
            </a:p>
            <a:p>
              <a:pPr lvl="0">
                <a:lnSpc>
                  <a:spcPts val="3000"/>
                </a:lnSpc>
                <a:spcAft>
                  <a:spcPts val="1200"/>
                </a:spcAft>
              </a:pPr>
              <a:r>
                <a:rPr lang="en-US" sz="2400">
                  <a:solidFill>
                    <a:srgbClr val="FFFFFF"/>
                  </a:solidFill>
                  <a:latin typeface="Arial" panose="020B0604020202020204" pitchFamily="34" charset="0"/>
                  <a:cs typeface="Arial" panose="020B0604020202020204" pitchFamily="34" charset="0"/>
                </a:rPr>
                <a:t>While it may be tempting to pull out of the stock market during volatility, it is important to stick with your investment strategy. </a:t>
              </a:r>
            </a:p>
          </p:txBody>
        </p:sp>
      </p:grpSp>
    </p:spTree>
    <p:custDataLst>
      <p:tags r:id="rId1"/>
    </p:custDataLst>
    <p:extLst>
      <p:ext uri="{BB962C8B-B14F-4D97-AF65-F5344CB8AC3E}">
        <p14:creationId xmlns:p14="http://schemas.microsoft.com/office/powerpoint/2010/main" val="421417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2">
            <a:extLst>
              <a:ext uri="{FF2B5EF4-FFF2-40B4-BE49-F238E27FC236}">
                <a16:creationId xmlns:a16="http://schemas.microsoft.com/office/drawing/2014/main" id="{B4B21641-DD6C-4171-883B-341188E97CD0}"/>
              </a:ext>
            </a:extLst>
          </p:cNvPr>
          <p:cNvSpPr txBox="1">
            <a:spLocks/>
          </p:cNvSpPr>
          <p:nvPr/>
        </p:nvSpPr>
        <p:spPr>
          <a:xfrm>
            <a:off x="457200" y="274320"/>
            <a:ext cx="10485120" cy="731520"/>
          </a:xfrm>
          <a:prstGeom prst="rect">
            <a:avLst/>
          </a:prstGeom>
        </p:spPr>
        <p:txBody>
          <a:bodyPr lIns="91440" tIns="0" rIns="91440" bIns="0"/>
          <a:lstStyle>
            <a:lvl1pPr marL="0" indent="0" algn="l" defTabSz="914400" rtl="0" eaLnBrk="1" latinLnBrk="0" hangingPunct="1">
              <a:lnSpc>
                <a:spcPts val="1600"/>
              </a:lnSpc>
              <a:spcBef>
                <a:spcPts val="0"/>
              </a:spcBef>
              <a:spcAft>
                <a:spcPts val="1800"/>
              </a:spcAft>
              <a:buFont typeface="Arial" panose="020B0604020202020204" pitchFamily="34" charset="0"/>
              <a:buNone/>
              <a:defRPr sz="1600" b="1" kern="1000" cap="all" spc="100" baseline="0">
                <a:solidFill>
                  <a:schemeClr val="accent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600"/>
              </a:lnSpc>
              <a:spcBef>
                <a:spcPts val="0"/>
              </a:spcBef>
              <a:buFont typeface="Arial" panose="020B0604020202020204" pitchFamily="34" charset="0"/>
              <a:buNone/>
              <a:defRPr sz="2600" b="1" kern="1200">
                <a:solidFill>
                  <a:schemeClr val="accent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1800"/>
              </a:spcAft>
              <a:buClrTx/>
              <a:buSzTx/>
              <a:buFont typeface="Arial" panose="020B0604020202020204" pitchFamily="34" charset="0"/>
              <a:buNone/>
              <a:tabLst/>
              <a:defRPr/>
            </a:pPr>
            <a:r>
              <a:rPr kumimoji="0" lang="en-US" sz="1600" b="1" i="0" u="none" strike="noStrike" kern="1000" cap="all" spc="1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Remember Your STRATEGY</a:t>
            </a:r>
          </a:p>
          <a:p>
            <a:pPr lvl="1"/>
            <a:r>
              <a:rPr lang="en-US" sz="2800">
                <a:solidFill>
                  <a:srgbClr val="005598"/>
                </a:solidFill>
              </a:rPr>
              <a:t>Stay Invested</a:t>
            </a:r>
          </a:p>
        </p:txBody>
      </p:sp>
      <p:graphicFrame>
        <p:nvGraphicFramePr>
          <p:cNvPr id="8" name="Chart 7">
            <a:extLst>
              <a:ext uri="{FF2B5EF4-FFF2-40B4-BE49-F238E27FC236}">
                <a16:creationId xmlns:a16="http://schemas.microsoft.com/office/drawing/2014/main" id="{8B7F9DA7-3AAC-41D9-AC77-4DBCC75CE27A}"/>
              </a:ext>
            </a:extLst>
          </p:cNvPr>
          <p:cNvGraphicFramePr>
            <a:graphicFrameLocks noGrp="1"/>
          </p:cNvGraphicFramePr>
          <p:nvPr>
            <p:extLst>
              <p:ext uri="{D42A27DB-BD31-4B8C-83A1-F6EECF244321}">
                <p14:modId xmlns:p14="http://schemas.microsoft.com/office/powerpoint/2010/main" val="3698386476"/>
              </p:ext>
            </p:extLst>
          </p:nvPr>
        </p:nvGraphicFramePr>
        <p:xfrm>
          <a:off x="276523" y="1054097"/>
          <a:ext cx="11305877" cy="4917404"/>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1">
            <a:extLst>
              <a:ext uri="{FF2B5EF4-FFF2-40B4-BE49-F238E27FC236}">
                <a16:creationId xmlns:a16="http://schemas.microsoft.com/office/drawing/2014/main" id="{DEFBCB22-3EE1-4140-8A53-700C12710B95}"/>
              </a:ext>
            </a:extLst>
          </p:cNvPr>
          <p:cNvSpPr txBox="1">
            <a:spLocks noChangeArrowheads="1"/>
          </p:cNvSpPr>
          <p:nvPr/>
        </p:nvSpPr>
        <p:spPr bwMode="auto">
          <a:xfrm>
            <a:off x="457200" y="1176997"/>
            <a:ext cx="812490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126" eaLnBrk="1" hangingPunct="1">
              <a:defRPr/>
            </a:pPr>
            <a:r>
              <a:rPr lang="en-US" sz="1600" b="1">
                <a:solidFill>
                  <a:srgbClr val="000000"/>
                </a:solidFill>
                <a:latin typeface="Arial Narrow" panose="020B0606020202030204" pitchFamily="34" charset="0"/>
                <a:ea typeface="MS PGothic" pitchFamily="34" charset="-128"/>
              </a:rPr>
              <a:t>S&amp;P 500 Index Max Drawdown and Calendar Year Returns</a:t>
            </a:r>
          </a:p>
          <a:p>
            <a:pPr defTabSz="914126" eaLnBrk="1" hangingPunct="1">
              <a:defRPr/>
            </a:pPr>
            <a:r>
              <a:rPr lang="en-US" sz="1400">
                <a:solidFill>
                  <a:srgbClr val="000000"/>
                </a:solidFill>
                <a:latin typeface="Arial" pitchFamily="34" charset="0"/>
                <a:ea typeface="MS PGothic" pitchFamily="34" charset="-128"/>
              </a:rPr>
              <a:t>January 1988–December 2019</a:t>
            </a:r>
          </a:p>
        </p:txBody>
      </p:sp>
      <p:sp>
        <p:nvSpPr>
          <p:cNvPr id="11" name="Rectangle 10">
            <a:extLst>
              <a:ext uri="{FF2B5EF4-FFF2-40B4-BE49-F238E27FC236}">
                <a16:creationId xmlns:a16="http://schemas.microsoft.com/office/drawing/2014/main" id="{368795D0-8404-4276-BF5B-00EA6BDAB06A}"/>
              </a:ext>
            </a:extLst>
          </p:cNvPr>
          <p:cNvSpPr/>
          <p:nvPr/>
        </p:nvSpPr>
        <p:spPr>
          <a:xfrm>
            <a:off x="457200" y="6306436"/>
            <a:ext cx="10957560" cy="430887"/>
          </a:xfrm>
          <a:prstGeom prst="rect">
            <a:avLst/>
          </a:prstGeom>
        </p:spPr>
        <p:txBody>
          <a:bodyPr wrap="square" lIns="0" rIns="0">
            <a:spAutoFit/>
          </a:bodyPr>
          <a:lstStyle/>
          <a:p>
            <a:r>
              <a:rPr lang="en-US" sz="1000">
                <a:solidFill>
                  <a:srgbClr val="000000"/>
                </a:solidFill>
                <a:latin typeface="Arial Narrow" panose="020B0606020202030204" pitchFamily="34" charset="0"/>
              </a:rPr>
              <a:t>Source: © Morningstar 2020. Franklin Templeton Capital Market Insights Group. Max Drawdown is calculated using daily returns</a:t>
            </a:r>
            <a:r>
              <a:rPr lang="en-US" sz="1000" b="1">
                <a:solidFill>
                  <a:srgbClr val="000000"/>
                </a:solidFill>
                <a:latin typeface="Arial Narrow" panose="020B0606020202030204" pitchFamily="34" charset="0"/>
              </a:rPr>
              <a:t>. </a:t>
            </a:r>
            <a:r>
              <a:rPr lang="en-US" sz="1100" b="1">
                <a:solidFill>
                  <a:prstClr val="black"/>
                </a:solidFill>
                <a:latin typeface="Arial Narrow" panose="020B0606020202030204" pitchFamily="34" charset="0"/>
              </a:rPr>
              <a:t>Indexes are unmanaged and one cannot invest directly in an index. Index returns do not reflect any fees, expenses or sales charge</a:t>
            </a:r>
            <a:endParaRPr lang="en-US" sz="1000">
              <a:solidFill>
                <a:srgbClr val="000000"/>
              </a:solidFill>
            </a:endParaRPr>
          </a:p>
        </p:txBody>
      </p:sp>
      <p:sp>
        <p:nvSpPr>
          <p:cNvPr id="9" name="Rectangle 8">
            <a:extLst>
              <a:ext uri="{FF2B5EF4-FFF2-40B4-BE49-F238E27FC236}">
                <a16:creationId xmlns:a16="http://schemas.microsoft.com/office/drawing/2014/main" id="{F036FB35-0DBB-42C6-8AF6-1605893F5295}"/>
              </a:ext>
            </a:extLst>
          </p:cNvPr>
          <p:cNvSpPr/>
          <p:nvPr/>
        </p:nvSpPr>
        <p:spPr>
          <a:xfrm>
            <a:off x="457200" y="6100839"/>
            <a:ext cx="11610474" cy="276999"/>
          </a:xfrm>
          <a:prstGeom prst="rect">
            <a:avLst/>
          </a:prstGeom>
        </p:spPr>
        <p:txBody>
          <a:bodyPr wrap="square" lIns="0" rIns="0">
            <a:spAutoFit/>
          </a:bodyPr>
          <a:lstStyle/>
          <a:p>
            <a:r>
              <a:rPr lang="en-US" sz="1200" i="1">
                <a:solidFill>
                  <a:srgbClr val="000000"/>
                </a:solidFill>
                <a:latin typeface="Arial" panose="020B0604020202020204" pitchFamily="34" charset="0"/>
                <a:cs typeface="Arial" panose="020B0604020202020204" pitchFamily="34" charset="0"/>
              </a:rPr>
              <a:t>This chart is for illustrative purposes only and does not reflect the performance of any Franklin Templeton fund. </a:t>
            </a:r>
            <a:r>
              <a:rPr lang="en-US" sz="1200" b="1">
                <a:solidFill>
                  <a:srgbClr val="000000"/>
                </a:solidFill>
                <a:latin typeface="Arial "/>
              </a:rPr>
              <a:t>Past performance does not guarantee future results.</a:t>
            </a:r>
            <a:r>
              <a:rPr lang="en-US" sz="1200" i="1">
                <a:solidFill>
                  <a:srgbClr val="000000"/>
                </a:solidFill>
                <a:latin typeface="Arial "/>
                <a:cs typeface="Arial" panose="020B0604020202020204" pitchFamily="34" charset="0"/>
              </a:rPr>
              <a:t> </a:t>
            </a:r>
            <a:endParaRPr lang="en-US" sz="1200" i="1">
              <a:solidFill>
                <a:srgbClr val="000000"/>
              </a:solidFill>
              <a:latin typeface="Arial "/>
            </a:endParaRPr>
          </a:p>
        </p:txBody>
      </p:sp>
      <p:sp>
        <p:nvSpPr>
          <p:cNvPr id="14" name="Slide Number Placeholder 2">
            <a:extLst>
              <a:ext uri="{FF2B5EF4-FFF2-40B4-BE49-F238E27FC236}">
                <a16:creationId xmlns:a16="http://schemas.microsoft.com/office/drawing/2014/main" id="{83AE173B-D86A-4481-881A-2AD4127F2878}"/>
              </a:ext>
            </a:extLst>
          </p:cNvPr>
          <p:cNvSpPr txBox="1">
            <a:spLocks/>
          </p:cNvSpPr>
          <p:nvPr/>
        </p:nvSpPr>
        <p:spPr>
          <a:xfrm>
            <a:off x="11369588" y="6537325"/>
            <a:ext cx="365220" cy="1841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26" fontAlgn="base">
              <a:spcBef>
                <a:spcPct val="0"/>
              </a:spcBef>
              <a:spcAft>
                <a:spcPct val="0"/>
              </a:spcAft>
              <a:defRPr/>
            </a:pPr>
            <a:fld id="{0227FC47-813F-7F4A-9631-E57E4DCCCDF8}" type="slidenum">
              <a:rPr lang="en-GB" sz="1000" smtClean="0">
                <a:solidFill>
                  <a:srgbClr val="000000"/>
                </a:solidFill>
                <a:latin typeface="Arial" panose="020B0604020202020204" pitchFamily="34" charset="0"/>
                <a:cs typeface="Arial" panose="020B0604020202020204" pitchFamily="34" charset="0"/>
              </a:rPr>
              <a:pPr algn="r" defTabSz="914126" fontAlgn="base">
                <a:spcBef>
                  <a:spcPct val="0"/>
                </a:spcBef>
                <a:spcAft>
                  <a:spcPct val="0"/>
                </a:spcAft>
                <a:defRPr/>
              </a:pPr>
              <a:t>27</a:t>
            </a:fld>
            <a:endParaRPr lang="en-GB" sz="1000">
              <a:solidFill>
                <a:srgbClr val="00000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CB0754C4-ECA7-470E-9586-33F87BD153F5}"/>
              </a:ext>
            </a:extLst>
          </p:cNvPr>
          <p:cNvSpPr txBox="1"/>
          <p:nvPr/>
        </p:nvSpPr>
        <p:spPr>
          <a:xfrm>
            <a:off x="12340424" y="807665"/>
            <a:ext cx="1484244" cy="523220"/>
          </a:xfrm>
          <a:prstGeom prst="rect">
            <a:avLst/>
          </a:prstGeom>
          <a:solidFill>
            <a:schemeClr val="accent5"/>
          </a:solidFill>
        </p:spPr>
        <p:txBody>
          <a:bodyPr wrap="square" rtlCol="0">
            <a:spAutoFit/>
          </a:bodyPr>
          <a:lstStyle/>
          <a:p>
            <a:r>
              <a:rPr lang="en-US" sz="1400"/>
              <a:t>Sally, add YTD 2020 drawdown</a:t>
            </a:r>
          </a:p>
        </p:txBody>
      </p:sp>
    </p:spTree>
    <p:custDataLst>
      <p:tags r:id="rId1"/>
    </p:custDataLst>
    <p:extLst>
      <p:ext uri="{BB962C8B-B14F-4D97-AF65-F5344CB8AC3E}">
        <p14:creationId xmlns:p14="http://schemas.microsoft.com/office/powerpoint/2010/main" val="182207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picture containing table, water, woman&#10;&#10;Description automatically generated">
            <a:extLst>
              <a:ext uri="{FF2B5EF4-FFF2-40B4-BE49-F238E27FC236}">
                <a16:creationId xmlns:a16="http://schemas.microsoft.com/office/drawing/2014/main" id="{0EF9E0E1-7769-4ED0-BC67-123364660A9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0" y="-1"/>
            <a:ext cx="12192000" cy="6858001"/>
          </a:xfrm>
          <a:prstGeom prst="rect">
            <a:avLst/>
          </a:prstGeom>
        </p:spPr>
      </p:pic>
      <p:sp>
        <p:nvSpPr>
          <p:cNvPr id="7" name="Text Placeholder 2">
            <a:extLst>
              <a:ext uri="{FF2B5EF4-FFF2-40B4-BE49-F238E27FC236}">
                <a16:creationId xmlns:a16="http://schemas.microsoft.com/office/drawing/2014/main" id="{5BD025DD-11FA-4CB4-9DA3-09B70410FF5D}"/>
              </a:ext>
            </a:extLst>
          </p:cNvPr>
          <p:cNvSpPr txBox="1">
            <a:spLocks/>
          </p:cNvSpPr>
          <p:nvPr/>
        </p:nvSpPr>
        <p:spPr>
          <a:xfrm>
            <a:off x="457200" y="274320"/>
            <a:ext cx="10485120" cy="1427482"/>
          </a:xfrm>
          <a:prstGeom prst="rect">
            <a:avLst/>
          </a:prstGeom>
        </p:spPr>
        <p:txBody>
          <a:bodyPr lIns="91440" tIns="0" rIns="91440" bIns="0"/>
          <a:lstStyle>
            <a:lvl1pPr marL="0" indent="0" algn="l" defTabSz="914400" rtl="0" eaLnBrk="1" latinLnBrk="0" hangingPunct="1">
              <a:lnSpc>
                <a:spcPts val="1600"/>
              </a:lnSpc>
              <a:spcBef>
                <a:spcPts val="0"/>
              </a:spcBef>
              <a:spcAft>
                <a:spcPts val="1800"/>
              </a:spcAft>
              <a:buFont typeface="Arial" panose="020B0604020202020204" pitchFamily="34" charset="0"/>
              <a:buNone/>
              <a:defRPr sz="1600" b="1" kern="1000" cap="all" spc="100" baseline="0">
                <a:solidFill>
                  <a:schemeClr val="accent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600"/>
              </a:lnSpc>
              <a:spcBef>
                <a:spcPts val="0"/>
              </a:spcBef>
              <a:buFont typeface="Arial" panose="020B0604020202020204" pitchFamily="34" charset="0"/>
              <a:buNone/>
              <a:defRPr sz="2600" b="1" kern="1200">
                <a:solidFill>
                  <a:schemeClr val="accent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1800"/>
              </a:spcAft>
              <a:buClrTx/>
              <a:buSzTx/>
              <a:buFont typeface="Arial" panose="020B0604020202020204" pitchFamily="34" charset="0"/>
              <a:buNone/>
              <a:tabLst/>
              <a:defRPr/>
            </a:pPr>
            <a:r>
              <a:rPr kumimoji="0" lang="en-US" sz="1600" b="1" i="0" u="none" strike="noStrike" kern="1000" cap="all" spc="1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Remember Your STRATEGY</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t>Dollar Cost Averaging </a:t>
            </a:r>
          </a:p>
        </p:txBody>
      </p:sp>
      <p:graphicFrame>
        <p:nvGraphicFramePr>
          <p:cNvPr id="8" name="Table 8">
            <a:extLst>
              <a:ext uri="{FF2B5EF4-FFF2-40B4-BE49-F238E27FC236}">
                <a16:creationId xmlns:a16="http://schemas.microsoft.com/office/drawing/2014/main" id="{CA9AC8F1-42BC-44B7-B94C-D4852546AD76}"/>
              </a:ext>
            </a:extLst>
          </p:cNvPr>
          <p:cNvGraphicFramePr>
            <a:graphicFrameLocks noGrp="1"/>
          </p:cNvGraphicFramePr>
          <p:nvPr>
            <p:extLst>
              <p:ext uri="{D42A27DB-BD31-4B8C-83A1-F6EECF244321}">
                <p14:modId xmlns:p14="http://schemas.microsoft.com/office/powerpoint/2010/main" val="2303277833"/>
              </p:ext>
            </p:extLst>
          </p:nvPr>
        </p:nvGraphicFramePr>
        <p:xfrm>
          <a:off x="489448" y="2134904"/>
          <a:ext cx="6208870" cy="867211"/>
        </p:xfrm>
        <a:graphic>
          <a:graphicData uri="http://schemas.openxmlformats.org/drawingml/2006/table">
            <a:tbl>
              <a:tblPr firstRow="1" bandRow="1">
                <a:tableStyleId>{5C22544A-7EE6-4342-B048-85BDC9FD1C3A}</a:tableStyleId>
              </a:tblPr>
              <a:tblGrid>
                <a:gridCol w="1545430">
                  <a:extLst>
                    <a:ext uri="{9D8B030D-6E8A-4147-A177-3AD203B41FA5}">
                      <a16:colId xmlns:a16="http://schemas.microsoft.com/office/drawing/2014/main" val="3913823014"/>
                    </a:ext>
                  </a:extLst>
                </a:gridCol>
                <a:gridCol w="1554480">
                  <a:extLst>
                    <a:ext uri="{9D8B030D-6E8A-4147-A177-3AD203B41FA5}">
                      <a16:colId xmlns:a16="http://schemas.microsoft.com/office/drawing/2014/main" val="1362353593"/>
                    </a:ext>
                  </a:extLst>
                </a:gridCol>
                <a:gridCol w="1554480">
                  <a:extLst>
                    <a:ext uri="{9D8B030D-6E8A-4147-A177-3AD203B41FA5}">
                      <a16:colId xmlns:a16="http://schemas.microsoft.com/office/drawing/2014/main" val="2879885074"/>
                    </a:ext>
                  </a:extLst>
                </a:gridCol>
                <a:gridCol w="1554480">
                  <a:extLst>
                    <a:ext uri="{9D8B030D-6E8A-4147-A177-3AD203B41FA5}">
                      <a16:colId xmlns:a16="http://schemas.microsoft.com/office/drawing/2014/main" val="194647085"/>
                    </a:ext>
                  </a:extLst>
                </a:gridCol>
              </a:tblGrid>
              <a:tr h="539598">
                <a:tc>
                  <a:txBody>
                    <a:bodyPr/>
                    <a:lstStyle/>
                    <a:p>
                      <a:pPr algn="l"/>
                      <a:r>
                        <a:rPr lang="en-US" sz="1200">
                          <a:solidFill>
                            <a:srgbClr val="005598"/>
                          </a:solidFill>
                          <a:latin typeface="Arial Narrow" panose="020B0606020202030204" pitchFamily="34" charset="0"/>
                          <a:cs typeface="Arial" panose="020B0604020202020204" pitchFamily="34" charset="0"/>
                        </a:rPr>
                        <a:t>Month</a:t>
                      </a:r>
                    </a:p>
                  </a:txBody>
                  <a:tcPr anchor="b">
                    <a:lnB w="12700" cap="flat" cmpd="sng" algn="ctr">
                      <a:solidFill>
                        <a:srgbClr val="005598"/>
                      </a:solidFill>
                      <a:prstDash val="solid"/>
                      <a:round/>
                      <a:headEnd type="none" w="med" len="med"/>
                      <a:tailEnd type="none" w="med" len="med"/>
                    </a:lnB>
                    <a:noFill/>
                  </a:tcPr>
                </a:tc>
                <a:tc>
                  <a:txBody>
                    <a:bodyPr/>
                    <a:lstStyle/>
                    <a:p>
                      <a:pPr algn="r"/>
                      <a:r>
                        <a:rPr lang="en-US" sz="1200">
                          <a:solidFill>
                            <a:srgbClr val="005598"/>
                          </a:solidFill>
                          <a:latin typeface="Arial Narrow" panose="020B0606020202030204" pitchFamily="34" charset="0"/>
                          <a:cs typeface="Arial" panose="020B0604020202020204" pitchFamily="34" charset="0"/>
                        </a:rPr>
                        <a:t>Monthly Investment Amount</a:t>
                      </a:r>
                    </a:p>
                  </a:txBody>
                  <a:tcPr anchor="b">
                    <a:lnB w="12700" cap="flat" cmpd="sng" algn="ctr">
                      <a:solidFill>
                        <a:srgbClr val="005598"/>
                      </a:solidFill>
                      <a:prstDash val="solid"/>
                      <a:round/>
                      <a:headEnd type="none" w="med" len="med"/>
                      <a:tailEnd type="none" w="med" len="med"/>
                    </a:lnB>
                    <a:noFill/>
                  </a:tcPr>
                </a:tc>
                <a:tc>
                  <a:txBody>
                    <a:bodyPr/>
                    <a:lstStyle/>
                    <a:p>
                      <a:pPr algn="r"/>
                      <a:r>
                        <a:rPr lang="en-US" sz="1200">
                          <a:solidFill>
                            <a:srgbClr val="005598"/>
                          </a:solidFill>
                          <a:latin typeface="Arial Narrow" panose="020B0606020202030204" pitchFamily="34" charset="0"/>
                          <a:cs typeface="Arial" panose="020B0604020202020204" pitchFamily="34" charset="0"/>
                        </a:rPr>
                        <a:t>Share Price</a:t>
                      </a:r>
                    </a:p>
                  </a:txBody>
                  <a:tcPr anchor="b">
                    <a:lnB w="12700" cap="flat" cmpd="sng" algn="ctr">
                      <a:solidFill>
                        <a:srgbClr val="005598"/>
                      </a:solidFill>
                      <a:prstDash val="solid"/>
                      <a:round/>
                      <a:headEnd type="none" w="med" len="med"/>
                      <a:tailEnd type="none" w="med" len="med"/>
                    </a:lnB>
                    <a:noFill/>
                  </a:tcPr>
                </a:tc>
                <a:tc>
                  <a:txBody>
                    <a:bodyPr/>
                    <a:lstStyle/>
                    <a:p>
                      <a:pPr algn="r"/>
                      <a:r>
                        <a:rPr lang="en-US" sz="1200">
                          <a:solidFill>
                            <a:srgbClr val="005598"/>
                          </a:solidFill>
                          <a:latin typeface="Arial Narrow" panose="020B0606020202030204" pitchFamily="34" charset="0"/>
                          <a:cs typeface="Arial" panose="020B0604020202020204" pitchFamily="34" charset="0"/>
                        </a:rPr>
                        <a:t>Shares Purchased Each Month</a:t>
                      </a:r>
                    </a:p>
                  </a:txBody>
                  <a:tcPr anchor="b">
                    <a:lnB w="12700" cap="flat" cmpd="sng" algn="ctr">
                      <a:solidFill>
                        <a:srgbClr val="005598"/>
                      </a:solidFill>
                      <a:prstDash val="solid"/>
                      <a:round/>
                      <a:headEnd type="none" w="med" len="med"/>
                      <a:tailEnd type="none" w="med" len="med"/>
                    </a:lnB>
                    <a:noFill/>
                  </a:tcPr>
                </a:tc>
                <a:extLst>
                  <a:ext uri="{0D108BD9-81ED-4DB2-BD59-A6C34878D82A}">
                    <a16:rowId xmlns:a16="http://schemas.microsoft.com/office/drawing/2014/main" val="2998298957"/>
                  </a:ext>
                </a:extLst>
              </a:tr>
              <a:tr h="327613">
                <a:tc>
                  <a:txBody>
                    <a:bodyPr/>
                    <a:lstStyle/>
                    <a:p>
                      <a:pPr algn="l"/>
                      <a:r>
                        <a:rPr lang="en-US" sz="1400">
                          <a:solidFill>
                            <a:srgbClr val="000000"/>
                          </a:solidFill>
                          <a:latin typeface="Arial Narrow" panose="020B0606020202030204" pitchFamily="34" charset="0"/>
                          <a:cs typeface="Arial" panose="020B0604020202020204" pitchFamily="34" charset="0"/>
                        </a:rPr>
                        <a:t>January</a:t>
                      </a:r>
                    </a:p>
                  </a:txBody>
                  <a:tcPr anchor="ctr">
                    <a:lnT w="12700" cap="flat" cmpd="sng" algn="ctr">
                      <a:solidFill>
                        <a:srgbClr val="005598"/>
                      </a:solidFill>
                      <a:prstDash val="solid"/>
                      <a:round/>
                      <a:headEnd type="none" w="med" len="med"/>
                      <a:tailEnd type="none" w="med" len="med"/>
                    </a:lnT>
                    <a:lnB w="12700" cap="flat" cmpd="sng" algn="ctr">
                      <a:solidFill>
                        <a:srgbClr val="BBBBBB"/>
                      </a:solidFill>
                      <a:prstDash val="solid"/>
                      <a:round/>
                      <a:headEnd type="none" w="med" len="med"/>
                      <a:tailEnd type="none" w="med" len="med"/>
                    </a:lnB>
                    <a:noFill/>
                  </a:tcPr>
                </a:tc>
                <a:tc>
                  <a:txBody>
                    <a:bodyPr/>
                    <a:lstStyle/>
                    <a:p>
                      <a:pPr algn="r"/>
                      <a:r>
                        <a:rPr lang="en-US" sz="1400">
                          <a:solidFill>
                            <a:srgbClr val="000000"/>
                          </a:solidFill>
                          <a:latin typeface="Arial Narrow" panose="020B0606020202030204" pitchFamily="34" charset="0"/>
                          <a:cs typeface="Arial" panose="020B0604020202020204" pitchFamily="34" charset="0"/>
                        </a:rPr>
                        <a:t>$500</a:t>
                      </a:r>
                    </a:p>
                  </a:txBody>
                  <a:tcPr anchor="ctr">
                    <a:lnT w="12700" cap="flat" cmpd="sng" algn="ctr">
                      <a:solidFill>
                        <a:srgbClr val="005598"/>
                      </a:solidFill>
                      <a:prstDash val="solid"/>
                      <a:round/>
                      <a:headEnd type="none" w="med" len="med"/>
                      <a:tailEnd type="none" w="med" len="med"/>
                    </a:lnT>
                    <a:lnB w="12700" cap="flat" cmpd="sng" algn="ctr">
                      <a:solidFill>
                        <a:srgbClr val="BBBBBB"/>
                      </a:solidFill>
                      <a:prstDash val="solid"/>
                      <a:round/>
                      <a:headEnd type="none" w="med" len="med"/>
                      <a:tailEnd type="none" w="med" len="med"/>
                    </a:lnB>
                    <a:noFill/>
                  </a:tcPr>
                </a:tc>
                <a:tc>
                  <a:txBody>
                    <a:bodyPr/>
                    <a:lstStyle/>
                    <a:p>
                      <a:pPr algn="r"/>
                      <a:r>
                        <a:rPr lang="en-US" sz="1400">
                          <a:solidFill>
                            <a:srgbClr val="000000"/>
                          </a:solidFill>
                          <a:latin typeface="Arial Narrow" panose="020B0606020202030204" pitchFamily="34" charset="0"/>
                          <a:cs typeface="Arial" panose="020B0604020202020204" pitchFamily="34" charset="0"/>
                        </a:rPr>
                        <a:t>$9.00</a:t>
                      </a:r>
                    </a:p>
                  </a:txBody>
                  <a:tcPr anchor="ctr">
                    <a:lnT w="12700" cap="flat" cmpd="sng" algn="ctr">
                      <a:solidFill>
                        <a:srgbClr val="005598"/>
                      </a:solidFill>
                      <a:prstDash val="solid"/>
                      <a:round/>
                      <a:headEnd type="none" w="med" len="med"/>
                      <a:tailEnd type="none" w="med" len="med"/>
                    </a:lnT>
                    <a:lnB w="12700" cap="flat" cmpd="sng" algn="ctr">
                      <a:solidFill>
                        <a:srgbClr val="BBBBBB"/>
                      </a:solidFill>
                      <a:prstDash val="solid"/>
                      <a:round/>
                      <a:headEnd type="none" w="med" len="med"/>
                      <a:tailEnd type="none" w="med" len="med"/>
                    </a:lnB>
                    <a:noFill/>
                  </a:tcPr>
                </a:tc>
                <a:tc>
                  <a:txBody>
                    <a:bodyPr/>
                    <a:lstStyle/>
                    <a:p>
                      <a:pPr algn="r"/>
                      <a:r>
                        <a:rPr lang="en-US" sz="1400">
                          <a:solidFill>
                            <a:srgbClr val="000000"/>
                          </a:solidFill>
                          <a:latin typeface="Arial Narrow" panose="020B0606020202030204" pitchFamily="34" charset="0"/>
                          <a:cs typeface="Arial" panose="020B0604020202020204" pitchFamily="34" charset="0"/>
                        </a:rPr>
                        <a:t>55.6</a:t>
                      </a:r>
                    </a:p>
                  </a:txBody>
                  <a:tcPr anchor="ctr">
                    <a:lnT w="12700" cap="flat" cmpd="sng" algn="ctr">
                      <a:solidFill>
                        <a:srgbClr val="005598"/>
                      </a:solidFill>
                      <a:prstDash val="solid"/>
                      <a:round/>
                      <a:headEnd type="none" w="med" len="med"/>
                      <a:tailEnd type="none" w="med" len="med"/>
                    </a:lnT>
                    <a:lnB w="12700" cap="flat" cmpd="sng" algn="ctr">
                      <a:solidFill>
                        <a:srgbClr val="BBBBBB"/>
                      </a:solidFill>
                      <a:prstDash val="solid"/>
                      <a:round/>
                      <a:headEnd type="none" w="med" len="med"/>
                      <a:tailEnd type="none" w="med" len="med"/>
                    </a:lnB>
                    <a:noFill/>
                  </a:tcPr>
                </a:tc>
                <a:extLst>
                  <a:ext uri="{0D108BD9-81ED-4DB2-BD59-A6C34878D82A}">
                    <a16:rowId xmlns:a16="http://schemas.microsoft.com/office/drawing/2014/main" val="2596118607"/>
                  </a:ext>
                </a:extLst>
              </a:tr>
            </a:tbl>
          </a:graphicData>
        </a:graphic>
      </p:graphicFrame>
      <p:sp>
        <p:nvSpPr>
          <p:cNvPr id="11" name="TextBox 10">
            <a:extLst>
              <a:ext uri="{FF2B5EF4-FFF2-40B4-BE49-F238E27FC236}">
                <a16:creationId xmlns:a16="http://schemas.microsoft.com/office/drawing/2014/main" id="{66CE56B6-B35C-4D5F-9836-B100DB37386E}"/>
              </a:ext>
            </a:extLst>
          </p:cNvPr>
          <p:cNvSpPr txBox="1"/>
          <p:nvPr/>
        </p:nvSpPr>
        <p:spPr>
          <a:xfrm>
            <a:off x="489448" y="1694528"/>
            <a:ext cx="296908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Example</a:t>
            </a:r>
            <a:r>
              <a:rPr kumimoji="0" lang="en-US" sz="1600" b="1" i="0" u="none" strike="noStrike" kern="1200" cap="none" spc="0" normalizeH="0" noProof="0">
                <a:ln>
                  <a:noFill/>
                </a:ln>
                <a:solidFill>
                  <a:srgbClr val="000000"/>
                </a:solidFill>
                <a:effectLst/>
                <a:uLnTx/>
                <a:uFillTx/>
                <a:latin typeface="Arial Narrow" panose="020B0606020202030204" pitchFamily="34" charset="0"/>
                <a:ea typeface="+mn-ea"/>
                <a:cs typeface="+mn-cs"/>
              </a:rPr>
              <a:t>: $500 Monthly Investment</a:t>
            </a:r>
            <a:endParaRPr kumimoji="0" lang="en-US" sz="1600" b="1" i="0" u="none" strike="noStrike" kern="1200" cap="none" spc="0" normalizeH="0" baseline="0" noProof="0">
              <a:ln>
                <a:noFill/>
              </a:ln>
              <a:solidFill>
                <a:srgbClr val="000000"/>
              </a:solidFill>
              <a:effectLst/>
              <a:uLnTx/>
              <a:uFillTx/>
              <a:latin typeface="Arial Narrow" panose="020B0606020202030204" pitchFamily="34" charset="0"/>
              <a:ea typeface="+mn-ea"/>
              <a:cs typeface="+mn-cs"/>
            </a:endParaRPr>
          </a:p>
        </p:txBody>
      </p:sp>
      <p:graphicFrame>
        <p:nvGraphicFramePr>
          <p:cNvPr id="2" name="Table 1">
            <a:extLst>
              <a:ext uri="{FF2B5EF4-FFF2-40B4-BE49-F238E27FC236}">
                <a16:creationId xmlns:a16="http://schemas.microsoft.com/office/drawing/2014/main" id="{E30D9F17-40CB-469C-93F3-DA62783965F6}"/>
              </a:ext>
            </a:extLst>
          </p:cNvPr>
          <p:cNvGraphicFramePr>
            <a:graphicFrameLocks noGrp="1"/>
          </p:cNvGraphicFramePr>
          <p:nvPr>
            <p:extLst>
              <p:ext uri="{D42A27DB-BD31-4B8C-83A1-F6EECF244321}">
                <p14:modId xmlns:p14="http://schemas.microsoft.com/office/powerpoint/2010/main" val="2895536545"/>
              </p:ext>
            </p:extLst>
          </p:nvPr>
        </p:nvGraphicFramePr>
        <p:xfrm>
          <a:off x="489448" y="3003962"/>
          <a:ext cx="6208870" cy="327613"/>
        </p:xfrm>
        <a:graphic>
          <a:graphicData uri="http://schemas.openxmlformats.org/drawingml/2006/table">
            <a:tbl>
              <a:tblPr firstRow="1" bandRow="1">
                <a:tableStyleId>{5C22544A-7EE6-4342-B048-85BDC9FD1C3A}</a:tableStyleId>
              </a:tblPr>
              <a:tblGrid>
                <a:gridCol w="1545430">
                  <a:extLst>
                    <a:ext uri="{9D8B030D-6E8A-4147-A177-3AD203B41FA5}">
                      <a16:colId xmlns:a16="http://schemas.microsoft.com/office/drawing/2014/main" val="10742041"/>
                    </a:ext>
                  </a:extLst>
                </a:gridCol>
                <a:gridCol w="1554480">
                  <a:extLst>
                    <a:ext uri="{9D8B030D-6E8A-4147-A177-3AD203B41FA5}">
                      <a16:colId xmlns:a16="http://schemas.microsoft.com/office/drawing/2014/main" val="3962986268"/>
                    </a:ext>
                  </a:extLst>
                </a:gridCol>
                <a:gridCol w="1554480">
                  <a:extLst>
                    <a:ext uri="{9D8B030D-6E8A-4147-A177-3AD203B41FA5}">
                      <a16:colId xmlns:a16="http://schemas.microsoft.com/office/drawing/2014/main" val="711076191"/>
                    </a:ext>
                  </a:extLst>
                </a:gridCol>
                <a:gridCol w="1554480">
                  <a:extLst>
                    <a:ext uri="{9D8B030D-6E8A-4147-A177-3AD203B41FA5}">
                      <a16:colId xmlns:a16="http://schemas.microsoft.com/office/drawing/2014/main" val="2771409564"/>
                    </a:ext>
                  </a:extLst>
                </a:gridCol>
              </a:tblGrid>
              <a:tr h="327613">
                <a:tc>
                  <a:txBody>
                    <a:bodyPr/>
                    <a:lstStyle/>
                    <a:p>
                      <a:pPr algn="l"/>
                      <a:r>
                        <a:rPr lang="en-US" sz="1400" b="0">
                          <a:solidFill>
                            <a:srgbClr val="000000"/>
                          </a:solidFill>
                          <a:latin typeface="Arial Narrow" panose="020B0606020202030204" pitchFamily="34" charset="0"/>
                          <a:cs typeface="Arial" panose="020B0604020202020204" pitchFamily="34" charset="0"/>
                        </a:rPr>
                        <a:t>February</a:t>
                      </a:r>
                    </a:p>
                  </a:txBody>
                  <a:tcPr anchor="ct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noFill/>
                  </a:tcPr>
                </a:tc>
                <a:tc>
                  <a:txBody>
                    <a:bodyPr/>
                    <a:lstStyle/>
                    <a:p>
                      <a:pPr algn="r"/>
                      <a:r>
                        <a:rPr lang="en-US" sz="1400" b="0">
                          <a:solidFill>
                            <a:srgbClr val="000000"/>
                          </a:solidFill>
                          <a:latin typeface="Arial Narrow" panose="020B0606020202030204" pitchFamily="34" charset="0"/>
                          <a:cs typeface="Arial" panose="020B0604020202020204" pitchFamily="34" charset="0"/>
                        </a:rPr>
                        <a:t>$500</a:t>
                      </a:r>
                    </a:p>
                  </a:txBody>
                  <a:tcPr anchor="ct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noFill/>
                  </a:tcPr>
                </a:tc>
                <a:tc>
                  <a:txBody>
                    <a:bodyPr/>
                    <a:lstStyle/>
                    <a:p>
                      <a:pPr algn="r"/>
                      <a:r>
                        <a:rPr lang="en-US" sz="1400" b="0">
                          <a:solidFill>
                            <a:srgbClr val="000000"/>
                          </a:solidFill>
                          <a:latin typeface="Arial Narrow" panose="020B0606020202030204" pitchFamily="34" charset="0"/>
                          <a:cs typeface="Arial" panose="020B0604020202020204" pitchFamily="34" charset="0"/>
                        </a:rPr>
                        <a:t>$10.00</a:t>
                      </a:r>
                    </a:p>
                  </a:txBody>
                  <a:tcPr anchor="ct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noFill/>
                  </a:tcPr>
                </a:tc>
                <a:tc>
                  <a:txBody>
                    <a:bodyPr/>
                    <a:lstStyle/>
                    <a:p>
                      <a:pPr algn="r"/>
                      <a:r>
                        <a:rPr lang="en-US" sz="1400" b="0">
                          <a:solidFill>
                            <a:srgbClr val="000000"/>
                          </a:solidFill>
                          <a:latin typeface="Arial Narrow" panose="020B0606020202030204" pitchFamily="34" charset="0"/>
                          <a:cs typeface="Arial" panose="020B0604020202020204" pitchFamily="34" charset="0"/>
                        </a:rPr>
                        <a:t>50.0</a:t>
                      </a:r>
                    </a:p>
                  </a:txBody>
                  <a:tcPr anchor="ct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noFill/>
                  </a:tcPr>
                </a:tc>
                <a:extLst>
                  <a:ext uri="{0D108BD9-81ED-4DB2-BD59-A6C34878D82A}">
                    <a16:rowId xmlns:a16="http://schemas.microsoft.com/office/drawing/2014/main" val="3695119020"/>
                  </a:ext>
                </a:extLst>
              </a:tr>
            </a:tbl>
          </a:graphicData>
        </a:graphic>
      </p:graphicFrame>
      <p:graphicFrame>
        <p:nvGraphicFramePr>
          <p:cNvPr id="3" name="Table 2">
            <a:extLst>
              <a:ext uri="{FF2B5EF4-FFF2-40B4-BE49-F238E27FC236}">
                <a16:creationId xmlns:a16="http://schemas.microsoft.com/office/drawing/2014/main" id="{EC1333FE-46D0-4DA0-85A3-C46DDB2B7942}"/>
              </a:ext>
            </a:extLst>
          </p:cNvPr>
          <p:cNvGraphicFramePr>
            <a:graphicFrameLocks noGrp="1"/>
          </p:cNvGraphicFramePr>
          <p:nvPr>
            <p:extLst>
              <p:ext uri="{D42A27DB-BD31-4B8C-83A1-F6EECF244321}">
                <p14:modId xmlns:p14="http://schemas.microsoft.com/office/powerpoint/2010/main" val="2231443063"/>
              </p:ext>
            </p:extLst>
          </p:nvPr>
        </p:nvGraphicFramePr>
        <p:xfrm>
          <a:off x="489448" y="3333422"/>
          <a:ext cx="6208870" cy="327613"/>
        </p:xfrm>
        <a:graphic>
          <a:graphicData uri="http://schemas.openxmlformats.org/drawingml/2006/table">
            <a:tbl>
              <a:tblPr firstRow="1" bandRow="1">
                <a:tableStyleId>{5C22544A-7EE6-4342-B048-85BDC9FD1C3A}</a:tableStyleId>
              </a:tblPr>
              <a:tblGrid>
                <a:gridCol w="1545430">
                  <a:extLst>
                    <a:ext uri="{9D8B030D-6E8A-4147-A177-3AD203B41FA5}">
                      <a16:colId xmlns:a16="http://schemas.microsoft.com/office/drawing/2014/main" val="2761215752"/>
                    </a:ext>
                  </a:extLst>
                </a:gridCol>
                <a:gridCol w="1554480">
                  <a:extLst>
                    <a:ext uri="{9D8B030D-6E8A-4147-A177-3AD203B41FA5}">
                      <a16:colId xmlns:a16="http://schemas.microsoft.com/office/drawing/2014/main" val="815734444"/>
                    </a:ext>
                  </a:extLst>
                </a:gridCol>
                <a:gridCol w="1554480">
                  <a:extLst>
                    <a:ext uri="{9D8B030D-6E8A-4147-A177-3AD203B41FA5}">
                      <a16:colId xmlns:a16="http://schemas.microsoft.com/office/drawing/2014/main" val="1745084923"/>
                    </a:ext>
                  </a:extLst>
                </a:gridCol>
                <a:gridCol w="1554480">
                  <a:extLst>
                    <a:ext uri="{9D8B030D-6E8A-4147-A177-3AD203B41FA5}">
                      <a16:colId xmlns:a16="http://schemas.microsoft.com/office/drawing/2014/main" val="580013318"/>
                    </a:ext>
                  </a:extLst>
                </a:gridCol>
              </a:tblGrid>
              <a:tr h="327613">
                <a:tc>
                  <a:txBody>
                    <a:bodyPr/>
                    <a:lstStyle/>
                    <a:p>
                      <a:pPr algn="l"/>
                      <a:r>
                        <a:rPr lang="en-US" sz="1400" b="0">
                          <a:solidFill>
                            <a:srgbClr val="000000"/>
                          </a:solidFill>
                          <a:latin typeface="Arial Narrow" panose="020B0606020202030204" pitchFamily="34" charset="0"/>
                          <a:cs typeface="Arial" panose="020B0604020202020204" pitchFamily="34" charset="0"/>
                        </a:rPr>
                        <a:t>March</a:t>
                      </a:r>
                    </a:p>
                  </a:txBody>
                  <a:tcPr anchor="ct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noFill/>
                  </a:tcPr>
                </a:tc>
                <a:tc>
                  <a:txBody>
                    <a:bodyPr/>
                    <a:lstStyle/>
                    <a:p>
                      <a:pPr algn="r"/>
                      <a:r>
                        <a:rPr lang="en-US" sz="1400" b="0">
                          <a:solidFill>
                            <a:srgbClr val="000000"/>
                          </a:solidFill>
                          <a:latin typeface="Arial Narrow" panose="020B0606020202030204" pitchFamily="34" charset="0"/>
                          <a:cs typeface="Arial" panose="020B0604020202020204" pitchFamily="34" charset="0"/>
                        </a:rPr>
                        <a:t>$500</a:t>
                      </a:r>
                    </a:p>
                  </a:txBody>
                  <a:tcPr anchor="ct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noFill/>
                  </a:tcPr>
                </a:tc>
                <a:tc>
                  <a:txBody>
                    <a:bodyPr/>
                    <a:lstStyle/>
                    <a:p>
                      <a:pPr algn="r"/>
                      <a:r>
                        <a:rPr lang="en-US" sz="1400" b="0">
                          <a:solidFill>
                            <a:srgbClr val="000000"/>
                          </a:solidFill>
                          <a:latin typeface="Arial Narrow" panose="020B0606020202030204" pitchFamily="34" charset="0"/>
                          <a:cs typeface="Arial" panose="020B0604020202020204" pitchFamily="34" charset="0"/>
                        </a:rPr>
                        <a:t>$8.00</a:t>
                      </a:r>
                    </a:p>
                  </a:txBody>
                  <a:tcPr anchor="ct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noFill/>
                  </a:tcPr>
                </a:tc>
                <a:tc>
                  <a:txBody>
                    <a:bodyPr/>
                    <a:lstStyle/>
                    <a:p>
                      <a:pPr algn="r"/>
                      <a:r>
                        <a:rPr lang="en-US" sz="1400" b="0">
                          <a:solidFill>
                            <a:srgbClr val="000000"/>
                          </a:solidFill>
                          <a:latin typeface="Arial Narrow" panose="020B0606020202030204" pitchFamily="34" charset="0"/>
                          <a:cs typeface="Arial" panose="020B0604020202020204" pitchFamily="34" charset="0"/>
                        </a:rPr>
                        <a:t>62.5</a:t>
                      </a:r>
                    </a:p>
                  </a:txBody>
                  <a:tcPr anchor="ct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noFill/>
                  </a:tcPr>
                </a:tc>
                <a:extLst>
                  <a:ext uri="{0D108BD9-81ED-4DB2-BD59-A6C34878D82A}">
                    <a16:rowId xmlns:a16="http://schemas.microsoft.com/office/drawing/2014/main" val="271192009"/>
                  </a:ext>
                </a:extLst>
              </a:tr>
            </a:tbl>
          </a:graphicData>
        </a:graphic>
      </p:graphicFrame>
      <p:graphicFrame>
        <p:nvGraphicFramePr>
          <p:cNvPr id="9" name="Table 8">
            <a:extLst>
              <a:ext uri="{FF2B5EF4-FFF2-40B4-BE49-F238E27FC236}">
                <a16:creationId xmlns:a16="http://schemas.microsoft.com/office/drawing/2014/main" id="{17DF39A9-8199-4213-97A2-88597EEF65FE}"/>
              </a:ext>
            </a:extLst>
          </p:cNvPr>
          <p:cNvGraphicFramePr>
            <a:graphicFrameLocks noGrp="1"/>
          </p:cNvGraphicFramePr>
          <p:nvPr>
            <p:extLst>
              <p:ext uri="{D42A27DB-BD31-4B8C-83A1-F6EECF244321}">
                <p14:modId xmlns:p14="http://schemas.microsoft.com/office/powerpoint/2010/main" val="280654760"/>
              </p:ext>
            </p:extLst>
          </p:nvPr>
        </p:nvGraphicFramePr>
        <p:xfrm>
          <a:off x="489448" y="3662882"/>
          <a:ext cx="6208870" cy="327613"/>
        </p:xfrm>
        <a:graphic>
          <a:graphicData uri="http://schemas.openxmlformats.org/drawingml/2006/table">
            <a:tbl>
              <a:tblPr firstRow="1" bandRow="1">
                <a:tableStyleId>{5C22544A-7EE6-4342-B048-85BDC9FD1C3A}</a:tableStyleId>
              </a:tblPr>
              <a:tblGrid>
                <a:gridCol w="1545430">
                  <a:extLst>
                    <a:ext uri="{9D8B030D-6E8A-4147-A177-3AD203B41FA5}">
                      <a16:colId xmlns:a16="http://schemas.microsoft.com/office/drawing/2014/main" val="3942548892"/>
                    </a:ext>
                  </a:extLst>
                </a:gridCol>
                <a:gridCol w="1554480">
                  <a:extLst>
                    <a:ext uri="{9D8B030D-6E8A-4147-A177-3AD203B41FA5}">
                      <a16:colId xmlns:a16="http://schemas.microsoft.com/office/drawing/2014/main" val="2591700667"/>
                    </a:ext>
                  </a:extLst>
                </a:gridCol>
                <a:gridCol w="1554480">
                  <a:extLst>
                    <a:ext uri="{9D8B030D-6E8A-4147-A177-3AD203B41FA5}">
                      <a16:colId xmlns:a16="http://schemas.microsoft.com/office/drawing/2014/main" val="2498873395"/>
                    </a:ext>
                  </a:extLst>
                </a:gridCol>
                <a:gridCol w="1554480">
                  <a:extLst>
                    <a:ext uri="{9D8B030D-6E8A-4147-A177-3AD203B41FA5}">
                      <a16:colId xmlns:a16="http://schemas.microsoft.com/office/drawing/2014/main" val="1219449894"/>
                    </a:ext>
                  </a:extLst>
                </a:gridCol>
              </a:tblGrid>
              <a:tr h="327613">
                <a:tc>
                  <a:txBody>
                    <a:bodyPr/>
                    <a:lstStyle/>
                    <a:p>
                      <a:pPr algn="l"/>
                      <a:r>
                        <a:rPr lang="en-US" sz="1400" b="0">
                          <a:solidFill>
                            <a:srgbClr val="000000"/>
                          </a:solidFill>
                          <a:latin typeface="Arial Narrow" panose="020B0606020202030204" pitchFamily="34" charset="0"/>
                          <a:cs typeface="Arial" panose="020B0604020202020204" pitchFamily="34" charset="0"/>
                        </a:rPr>
                        <a:t>April</a:t>
                      </a:r>
                    </a:p>
                  </a:txBody>
                  <a:tcPr anchor="ct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noFill/>
                  </a:tcPr>
                </a:tc>
                <a:tc>
                  <a:txBody>
                    <a:bodyPr/>
                    <a:lstStyle/>
                    <a:p>
                      <a:pPr algn="r"/>
                      <a:r>
                        <a:rPr lang="en-US" sz="1400" b="0">
                          <a:solidFill>
                            <a:srgbClr val="000000"/>
                          </a:solidFill>
                          <a:latin typeface="Arial Narrow" panose="020B0606020202030204" pitchFamily="34" charset="0"/>
                          <a:cs typeface="Arial" panose="020B0604020202020204" pitchFamily="34" charset="0"/>
                        </a:rPr>
                        <a:t>$500</a:t>
                      </a:r>
                    </a:p>
                  </a:txBody>
                  <a:tcPr anchor="ct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noFill/>
                  </a:tcPr>
                </a:tc>
                <a:tc>
                  <a:txBody>
                    <a:bodyPr/>
                    <a:lstStyle/>
                    <a:p>
                      <a:pPr algn="r"/>
                      <a:r>
                        <a:rPr lang="en-US" sz="1400" b="0">
                          <a:solidFill>
                            <a:srgbClr val="000000"/>
                          </a:solidFill>
                          <a:latin typeface="Arial Narrow" panose="020B0606020202030204" pitchFamily="34" charset="0"/>
                          <a:cs typeface="Arial" panose="020B0604020202020204" pitchFamily="34" charset="0"/>
                        </a:rPr>
                        <a:t>$11.75</a:t>
                      </a:r>
                    </a:p>
                  </a:txBody>
                  <a:tcPr anchor="ct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noFill/>
                  </a:tcPr>
                </a:tc>
                <a:tc>
                  <a:txBody>
                    <a:bodyPr/>
                    <a:lstStyle/>
                    <a:p>
                      <a:pPr algn="r"/>
                      <a:r>
                        <a:rPr lang="en-US" sz="1400" b="0">
                          <a:solidFill>
                            <a:srgbClr val="000000"/>
                          </a:solidFill>
                          <a:latin typeface="Arial Narrow" panose="020B0606020202030204" pitchFamily="34" charset="0"/>
                          <a:cs typeface="Arial" panose="020B0604020202020204" pitchFamily="34" charset="0"/>
                        </a:rPr>
                        <a:t>42.6</a:t>
                      </a:r>
                    </a:p>
                  </a:txBody>
                  <a:tcPr anchor="ct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noFill/>
                  </a:tcPr>
                </a:tc>
                <a:extLst>
                  <a:ext uri="{0D108BD9-81ED-4DB2-BD59-A6C34878D82A}">
                    <a16:rowId xmlns:a16="http://schemas.microsoft.com/office/drawing/2014/main" val="3977820447"/>
                  </a:ext>
                </a:extLst>
              </a:tr>
            </a:tbl>
          </a:graphicData>
        </a:graphic>
      </p:graphicFrame>
      <p:graphicFrame>
        <p:nvGraphicFramePr>
          <p:cNvPr id="12" name="Table 11">
            <a:extLst>
              <a:ext uri="{FF2B5EF4-FFF2-40B4-BE49-F238E27FC236}">
                <a16:creationId xmlns:a16="http://schemas.microsoft.com/office/drawing/2014/main" id="{CCF3F70D-5B0E-4576-906B-9BBE13F0296A}"/>
              </a:ext>
            </a:extLst>
          </p:cNvPr>
          <p:cNvGraphicFramePr>
            <a:graphicFrameLocks noGrp="1"/>
          </p:cNvGraphicFramePr>
          <p:nvPr>
            <p:extLst>
              <p:ext uri="{D42A27DB-BD31-4B8C-83A1-F6EECF244321}">
                <p14:modId xmlns:p14="http://schemas.microsoft.com/office/powerpoint/2010/main" val="2734232495"/>
              </p:ext>
            </p:extLst>
          </p:nvPr>
        </p:nvGraphicFramePr>
        <p:xfrm>
          <a:off x="489448" y="3992342"/>
          <a:ext cx="6208870" cy="327613"/>
        </p:xfrm>
        <a:graphic>
          <a:graphicData uri="http://schemas.openxmlformats.org/drawingml/2006/table">
            <a:tbl>
              <a:tblPr firstRow="1" bandRow="1">
                <a:tableStyleId>{5C22544A-7EE6-4342-B048-85BDC9FD1C3A}</a:tableStyleId>
              </a:tblPr>
              <a:tblGrid>
                <a:gridCol w="1545430">
                  <a:extLst>
                    <a:ext uri="{9D8B030D-6E8A-4147-A177-3AD203B41FA5}">
                      <a16:colId xmlns:a16="http://schemas.microsoft.com/office/drawing/2014/main" val="2892313175"/>
                    </a:ext>
                  </a:extLst>
                </a:gridCol>
                <a:gridCol w="1554480">
                  <a:extLst>
                    <a:ext uri="{9D8B030D-6E8A-4147-A177-3AD203B41FA5}">
                      <a16:colId xmlns:a16="http://schemas.microsoft.com/office/drawing/2014/main" val="634380341"/>
                    </a:ext>
                  </a:extLst>
                </a:gridCol>
                <a:gridCol w="1554480">
                  <a:extLst>
                    <a:ext uri="{9D8B030D-6E8A-4147-A177-3AD203B41FA5}">
                      <a16:colId xmlns:a16="http://schemas.microsoft.com/office/drawing/2014/main" val="3445617891"/>
                    </a:ext>
                  </a:extLst>
                </a:gridCol>
                <a:gridCol w="1554480">
                  <a:extLst>
                    <a:ext uri="{9D8B030D-6E8A-4147-A177-3AD203B41FA5}">
                      <a16:colId xmlns:a16="http://schemas.microsoft.com/office/drawing/2014/main" val="470844095"/>
                    </a:ext>
                  </a:extLst>
                </a:gridCol>
              </a:tblGrid>
              <a:tr h="327613">
                <a:tc>
                  <a:txBody>
                    <a:bodyPr/>
                    <a:lstStyle/>
                    <a:p>
                      <a:pPr algn="l"/>
                      <a:r>
                        <a:rPr lang="en-US" sz="1400" b="0">
                          <a:solidFill>
                            <a:srgbClr val="000000"/>
                          </a:solidFill>
                          <a:latin typeface="Arial Narrow" panose="020B0606020202030204" pitchFamily="34" charset="0"/>
                        </a:rPr>
                        <a:t>May</a:t>
                      </a:r>
                    </a:p>
                  </a:txBody>
                  <a:tcPr anchor="ct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noFill/>
                  </a:tcPr>
                </a:tc>
                <a:tc>
                  <a:txBody>
                    <a:bodyPr/>
                    <a:lstStyle/>
                    <a:p>
                      <a:pPr algn="r"/>
                      <a:r>
                        <a:rPr lang="en-US" sz="1400" b="0">
                          <a:solidFill>
                            <a:srgbClr val="000000"/>
                          </a:solidFill>
                          <a:latin typeface="Arial Narrow" panose="020B0606020202030204" pitchFamily="34" charset="0"/>
                        </a:rPr>
                        <a:t>$500</a:t>
                      </a:r>
                    </a:p>
                  </a:txBody>
                  <a:tcPr anchor="ct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noFill/>
                  </a:tcPr>
                </a:tc>
                <a:tc>
                  <a:txBody>
                    <a:bodyPr/>
                    <a:lstStyle/>
                    <a:p>
                      <a:pPr algn="r"/>
                      <a:r>
                        <a:rPr lang="en-US" sz="1400" b="0">
                          <a:solidFill>
                            <a:srgbClr val="000000"/>
                          </a:solidFill>
                          <a:latin typeface="Arial Narrow" panose="020B0606020202030204" pitchFamily="34" charset="0"/>
                        </a:rPr>
                        <a:t>$12.25</a:t>
                      </a:r>
                    </a:p>
                  </a:txBody>
                  <a:tcPr anchor="ct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noFill/>
                  </a:tcPr>
                </a:tc>
                <a:tc>
                  <a:txBody>
                    <a:bodyPr/>
                    <a:lstStyle/>
                    <a:p>
                      <a:pPr algn="r"/>
                      <a:r>
                        <a:rPr lang="en-US" sz="1400" b="0">
                          <a:solidFill>
                            <a:srgbClr val="000000"/>
                          </a:solidFill>
                          <a:latin typeface="Arial Narrow" panose="020B0606020202030204" pitchFamily="34" charset="0"/>
                        </a:rPr>
                        <a:t>40.8</a:t>
                      </a:r>
                    </a:p>
                  </a:txBody>
                  <a:tcPr anchor="ctr">
                    <a:lnT w="12700" cap="flat" cmpd="sng" algn="ctr">
                      <a:solidFill>
                        <a:srgbClr val="BBBBBB"/>
                      </a:solidFill>
                      <a:prstDash val="solid"/>
                      <a:round/>
                      <a:headEnd type="none" w="med" len="med"/>
                      <a:tailEnd type="none" w="med" len="med"/>
                    </a:lnT>
                    <a:lnB w="12700" cap="flat" cmpd="sng" algn="ctr">
                      <a:solidFill>
                        <a:srgbClr val="BBBBBB"/>
                      </a:solidFill>
                      <a:prstDash val="solid"/>
                      <a:round/>
                      <a:headEnd type="none" w="med" len="med"/>
                      <a:tailEnd type="none" w="med" len="med"/>
                    </a:lnB>
                    <a:noFill/>
                  </a:tcPr>
                </a:tc>
                <a:extLst>
                  <a:ext uri="{0D108BD9-81ED-4DB2-BD59-A6C34878D82A}">
                    <a16:rowId xmlns:a16="http://schemas.microsoft.com/office/drawing/2014/main" val="1947815314"/>
                  </a:ext>
                </a:extLst>
              </a:tr>
            </a:tbl>
          </a:graphicData>
        </a:graphic>
      </p:graphicFrame>
      <p:graphicFrame>
        <p:nvGraphicFramePr>
          <p:cNvPr id="13" name="Table 12">
            <a:extLst>
              <a:ext uri="{FF2B5EF4-FFF2-40B4-BE49-F238E27FC236}">
                <a16:creationId xmlns:a16="http://schemas.microsoft.com/office/drawing/2014/main" id="{090E2A9B-0A08-42F0-8870-D08E4B0513C2}"/>
              </a:ext>
            </a:extLst>
          </p:cNvPr>
          <p:cNvGraphicFramePr>
            <a:graphicFrameLocks noGrp="1"/>
          </p:cNvGraphicFramePr>
          <p:nvPr>
            <p:extLst>
              <p:ext uri="{D42A27DB-BD31-4B8C-83A1-F6EECF244321}">
                <p14:modId xmlns:p14="http://schemas.microsoft.com/office/powerpoint/2010/main" val="3453140963"/>
              </p:ext>
            </p:extLst>
          </p:nvPr>
        </p:nvGraphicFramePr>
        <p:xfrm>
          <a:off x="489448" y="4321802"/>
          <a:ext cx="6208870" cy="327613"/>
        </p:xfrm>
        <a:graphic>
          <a:graphicData uri="http://schemas.openxmlformats.org/drawingml/2006/table">
            <a:tbl>
              <a:tblPr firstRow="1" bandRow="1">
                <a:tableStyleId>{5C22544A-7EE6-4342-B048-85BDC9FD1C3A}</a:tableStyleId>
              </a:tblPr>
              <a:tblGrid>
                <a:gridCol w="1545430">
                  <a:extLst>
                    <a:ext uri="{9D8B030D-6E8A-4147-A177-3AD203B41FA5}">
                      <a16:colId xmlns:a16="http://schemas.microsoft.com/office/drawing/2014/main" val="765865827"/>
                    </a:ext>
                  </a:extLst>
                </a:gridCol>
                <a:gridCol w="1554480">
                  <a:extLst>
                    <a:ext uri="{9D8B030D-6E8A-4147-A177-3AD203B41FA5}">
                      <a16:colId xmlns:a16="http://schemas.microsoft.com/office/drawing/2014/main" val="4236154090"/>
                    </a:ext>
                  </a:extLst>
                </a:gridCol>
                <a:gridCol w="1554480">
                  <a:extLst>
                    <a:ext uri="{9D8B030D-6E8A-4147-A177-3AD203B41FA5}">
                      <a16:colId xmlns:a16="http://schemas.microsoft.com/office/drawing/2014/main" val="2781726489"/>
                    </a:ext>
                  </a:extLst>
                </a:gridCol>
                <a:gridCol w="1554480">
                  <a:extLst>
                    <a:ext uri="{9D8B030D-6E8A-4147-A177-3AD203B41FA5}">
                      <a16:colId xmlns:a16="http://schemas.microsoft.com/office/drawing/2014/main" val="1410792835"/>
                    </a:ext>
                  </a:extLst>
                </a:gridCol>
              </a:tblGrid>
              <a:tr h="327613">
                <a:tc>
                  <a:txBody>
                    <a:bodyPr/>
                    <a:lstStyle/>
                    <a:p>
                      <a:pPr algn="l"/>
                      <a:r>
                        <a:rPr lang="en-US" sz="1400" b="0">
                          <a:solidFill>
                            <a:srgbClr val="000000"/>
                          </a:solidFill>
                          <a:latin typeface="Arial Narrow" panose="020B0606020202030204" pitchFamily="34" charset="0"/>
                        </a:rPr>
                        <a:t>June</a:t>
                      </a:r>
                    </a:p>
                  </a:txBody>
                  <a:tcPr anchor="ctr">
                    <a:lnT w="12700" cap="flat" cmpd="sng" algn="ctr">
                      <a:solidFill>
                        <a:srgbClr val="BBBBBB"/>
                      </a:solidFill>
                      <a:prstDash val="solid"/>
                      <a:round/>
                      <a:headEnd type="none" w="med" len="med"/>
                      <a:tailEnd type="none" w="med" len="med"/>
                    </a:lnT>
                    <a:lnB w="12700" cap="flat" cmpd="sng" algn="ctr">
                      <a:solidFill>
                        <a:srgbClr val="005598"/>
                      </a:solidFill>
                      <a:prstDash val="solid"/>
                      <a:round/>
                      <a:headEnd type="none" w="med" len="med"/>
                      <a:tailEnd type="none" w="med" len="med"/>
                    </a:lnB>
                    <a:noFill/>
                  </a:tcPr>
                </a:tc>
                <a:tc>
                  <a:txBody>
                    <a:bodyPr/>
                    <a:lstStyle/>
                    <a:p>
                      <a:pPr algn="r"/>
                      <a:r>
                        <a:rPr lang="en-US" sz="1400" b="0">
                          <a:solidFill>
                            <a:srgbClr val="000000"/>
                          </a:solidFill>
                          <a:latin typeface="Arial Narrow" panose="020B0606020202030204" pitchFamily="34" charset="0"/>
                        </a:rPr>
                        <a:t>$500</a:t>
                      </a:r>
                    </a:p>
                  </a:txBody>
                  <a:tcPr anchor="ctr">
                    <a:lnT w="12700" cap="flat" cmpd="sng" algn="ctr">
                      <a:solidFill>
                        <a:srgbClr val="BBBBBB"/>
                      </a:solidFill>
                      <a:prstDash val="solid"/>
                      <a:round/>
                      <a:headEnd type="none" w="med" len="med"/>
                      <a:tailEnd type="none" w="med" len="med"/>
                    </a:lnT>
                    <a:lnB w="12700" cap="flat" cmpd="sng" algn="ctr">
                      <a:solidFill>
                        <a:srgbClr val="005598"/>
                      </a:solidFill>
                      <a:prstDash val="solid"/>
                      <a:round/>
                      <a:headEnd type="none" w="med" len="med"/>
                      <a:tailEnd type="none" w="med" len="med"/>
                    </a:lnB>
                    <a:noFill/>
                  </a:tcPr>
                </a:tc>
                <a:tc>
                  <a:txBody>
                    <a:bodyPr/>
                    <a:lstStyle/>
                    <a:p>
                      <a:pPr algn="r"/>
                      <a:r>
                        <a:rPr lang="en-US" sz="1400" b="0">
                          <a:solidFill>
                            <a:srgbClr val="000000"/>
                          </a:solidFill>
                          <a:latin typeface="Arial Narrow" panose="020B0606020202030204" pitchFamily="34" charset="0"/>
                        </a:rPr>
                        <a:t>$9.00</a:t>
                      </a:r>
                    </a:p>
                  </a:txBody>
                  <a:tcPr anchor="ctr">
                    <a:lnT w="12700" cap="flat" cmpd="sng" algn="ctr">
                      <a:solidFill>
                        <a:srgbClr val="BBBBBB"/>
                      </a:solidFill>
                      <a:prstDash val="solid"/>
                      <a:round/>
                      <a:headEnd type="none" w="med" len="med"/>
                      <a:tailEnd type="none" w="med" len="med"/>
                    </a:lnT>
                    <a:lnB w="12700" cap="flat" cmpd="sng" algn="ctr">
                      <a:solidFill>
                        <a:srgbClr val="005598"/>
                      </a:solidFill>
                      <a:prstDash val="solid"/>
                      <a:round/>
                      <a:headEnd type="none" w="med" len="med"/>
                      <a:tailEnd type="none" w="med" len="med"/>
                    </a:lnB>
                    <a:noFill/>
                  </a:tcPr>
                </a:tc>
                <a:tc>
                  <a:txBody>
                    <a:bodyPr/>
                    <a:lstStyle/>
                    <a:p>
                      <a:pPr algn="r"/>
                      <a:r>
                        <a:rPr lang="en-US" sz="1400" b="0">
                          <a:solidFill>
                            <a:srgbClr val="000000"/>
                          </a:solidFill>
                          <a:latin typeface="Arial Narrow" panose="020B0606020202030204" pitchFamily="34" charset="0"/>
                        </a:rPr>
                        <a:t>55.6</a:t>
                      </a:r>
                    </a:p>
                  </a:txBody>
                  <a:tcPr anchor="ctr">
                    <a:lnT w="12700" cap="flat" cmpd="sng" algn="ctr">
                      <a:solidFill>
                        <a:srgbClr val="BBBBBB"/>
                      </a:solidFill>
                      <a:prstDash val="solid"/>
                      <a:round/>
                      <a:headEnd type="none" w="med" len="med"/>
                      <a:tailEnd type="none" w="med" len="med"/>
                    </a:lnT>
                    <a:lnB w="12700" cap="flat" cmpd="sng" algn="ctr">
                      <a:solidFill>
                        <a:srgbClr val="005598"/>
                      </a:solidFill>
                      <a:prstDash val="solid"/>
                      <a:round/>
                      <a:headEnd type="none" w="med" len="med"/>
                      <a:tailEnd type="none" w="med" len="med"/>
                    </a:lnB>
                    <a:noFill/>
                  </a:tcPr>
                </a:tc>
                <a:extLst>
                  <a:ext uri="{0D108BD9-81ED-4DB2-BD59-A6C34878D82A}">
                    <a16:rowId xmlns:a16="http://schemas.microsoft.com/office/drawing/2014/main" val="4177569338"/>
                  </a:ext>
                </a:extLst>
              </a:tr>
            </a:tbl>
          </a:graphicData>
        </a:graphic>
      </p:graphicFrame>
      <p:graphicFrame>
        <p:nvGraphicFramePr>
          <p:cNvPr id="14" name="Table 13">
            <a:extLst>
              <a:ext uri="{FF2B5EF4-FFF2-40B4-BE49-F238E27FC236}">
                <a16:creationId xmlns:a16="http://schemas.microsoft.com/office/drawing/2014/main" id="{A7C90203-E88C-4883-910C-953A854C4913}"/>
              </a:ext>
            </a:extLst>
          </p:cNvPr>
          <p:cNvGraphicFramePr>
            <a:graphicFrameLocks noGrp="1"/>
          </p:cNvGraphicFramePr>
          <p:nvPr>
            <p:extLst>
              <p:ext uri="{D42A27DB-BD31-4B8C-83A1-F6EECF244321}">
                <p14:modId xmlns:p14="http://schemas.microsoft.com/office/powerpoint/2010/main" val="2324550917"/>
              </p:ext>
            </p:extLst>
          </p:nvPr>
        </p:nvGraphicFramePr>
        <p:xfrm>
          <a:off x="489448" y="4651263"/>
          <a:ext cx="6208870" cy="327613"/>
        </p:xfrm>
        <a:graphic>
          <a:graphicData uri="http://schemas.openxmlformats.org/drawingml/2006/table">
            <a:tbl>
              <a:tblPr firstRow="1" bandRow="1">
                <a:tableStyleId>{5C22544A-7EE6-4342-B048-85BDC9FD1C3A}</a:tableStyleId>
              </a:tblPr>
              <a:tblGrid>
                <a:gridCol w="1545430">
                  <a:extLst>
                    <a:ext uri="{9D8B030D-6E8A-4147-A177-3AD203B41FA5}">
                      <a16:colId xmlns:a16="http://schemas.microsoft.com/office/drawing/2014/main" val="3776860855"/>
                    </a:ext>
                  </a:extLst>
                </a:gridCol>
                <a:gridCol w="1554480">
                  <a:extLst>
                    <a:ext uri="{9D8B030D-6E8A-4147-A177-3AD203B41FA5}">
                      <a16:colId xmlns:a16="http://schemas.microsoft.com/office/drawing/2014/main" val="1259412821"/>
                    </a:ext>
                  </a:extLst>
                </a:gridCol>
                <a:gridCol w="1554480">
                  <a:extLst>
                    <a:ext uri="{9D8B030D-6E8A-4147-A177-3AD203B41FA5}">
                      <a16:colId xmlns:a16="http://schemas.microsoft.com/office/drawing/2014/main" val="97365949"/>
                    </a:ext>
                  </a:extLst>
                </a:gridCol>
                <a:gridCol w="1554480">
                  <a:extLst>
                    <a:ext uri="{9D8B030D-6E8A-4147-A177-3AD203B41FA5}">
                      <a16:colId xmlns:a16="http://schemas.microsoft.com/office/drawing/2014/main" val="3592383198"/>
                    </a:ext>
                  </a:extLst>
                </a:gridCol>
              </a:tblGrid>
              <a:tr h="327613">
                <a:tc>
                  <a:txBody>
                    <a:bodyPr/>
                    <a:lstStyle/>
                    <a:p>
                      <a:pPr algn="l"/>
                      <a:r>
                        <a:rPr lang="en-US" sz="1400" b="1">
                          <a:solidFill>
                            <a:srgbClr val="000000"/>
                          </a:solidFill>
                          <a:latin typeface="Arial Narrow" panose="020B0606020202030204" pitchFamily="34" charset="0"/>
                        </a:rPr>
                        <a:t>Total</a:t>
                      </a:r>
                    </a:p>
                  </a:txBody>
                  <a:tcPr anchor="ctr">
                    <a:lnT w="12700" cap="flat" cmpd="sng" algn="ctr">
                      <a:solidFill>
                        <a:srgbClr val="005598"/>
                      </a:solidFill>
                      <a:prstDash val="solid"/>
                      <a:round/>
                      <a:headEnd type="none" w="med" len="med"/>
                      <a:tailEnd type="none" w="med" len="med"/>
                    </a:lnT>
                    <a:solidFill>
                      <a:srgbClr val="A5D7F5"/>
                    </a:solidFill>
                  </a:tcPr>
                </a:tc>
                <a:tc>
                  <a:txBody>
                    <a:bodyPr/>
                    <a:lstStyle/>
                    <a:p>
                      <a:pPr algn="r"/>
                      <a:r>
                        <a:rPr lang="en-US" sz="1400" b="1">
                          <a:solidFill>
                            <a:srgbClr val="000000"/>
                          </a:solidFill>
                          <a:latin typeface="Arial Narrow" panose="020B0606020202030204" pitchFamily="34" charset="0"/>
                        </a:rPr>
                        <a:t>$3,000</a:t>
                      </a:r>
                    </a:p>
                  </a:txBody>
                  <a:tcPr anchor="ctr">
                    <a:lnT w="12700" cap="flat" cmpd="sng" algn="ctr">
                      <a:solidFill>
                        <a:srgbClr val="005598"/>
                      </a:solidFill>
                      <a:prstDash val="solid"/>
                      <a:round/>
                      <a:headEnd type="none" w="med" len="med"/>
                      <a:tailEnd type="none" w="med" len="med"/>
                    </a:lnT>
                    <a:solidFill>
                      <a:srgbClr val="A5D7F5"/>
                    </a:solidFill>
                  </a:tcPr>
                </a:tc>
                <a:tc>
                  <a:txBody>
                    <a:bodyPr/>
                    <a:lstStyle/>
                    <a:p>
                      <a:pPr algn="r"/>
                      <a:r>
                        <a:rPr lang="en-US" sz="1400" b="1">
                          <a:solidFill>
                            <a:srgbClr val="000000"/>
                          </a:solidFill>
                          <a:latin typeface="Arial Narrow" panose="020B0606020202030204" pitchFamily="34" charset="0"/>
                        </a:rPr>
                        <a:t>$60.00</a:t>
                      </a:r>
                    </a:p>
                  </a:txBody>
                  <a:tcPr anchor="ctr">
                    <a:lnT w="12700" cap="flat" cmpd="sng" algn="ctr">
                      <a:solidFill>
                        <a:srgbClr val="005598"/>
                      </a:solidFill>
                      <a:prstDash val="solid"/>
                      <a:round/>
                      <a:headEnd type="none" w="med" len="med"/>
                      <a:tailEnd type="none" w="med" len="med"/>
                    </a:lnT>
                    <a:solidFill>
                      <a:srgbClr val="A5D7F5"/>
                    </a:solidFill>
                  </a:tcPr>
                </a:tc>
                <a:tc>
                  <a:txBody>
                    <a:bodyPr/>
                    <a:lstStyle/>
                    <a:p>
                      <a:pPr algn="r"/>
                      <a:r>
                        <a:rPr lang="en-US" sz="1400" b="1">
                          <a:solidFill>
                            <a:srgbClr val="000000"/>
                          </a:solidFill>
                          <a:latin typeface="Arial Narrow" panose="020B0606020202030204" pitchFamily="34" charset="0"/>
                        </a:rPr>
                        <a:t>307.1</a:t>
                      </a:r>
                    </a:p>
                  </a:txBody>
                  <a:tcPr anchor="ctr">
                    <a:lnT w="12700" cap="flat" cmpd="sng" algn="ctr">
                      <a:solidFill>
                        <a:srgbClr val="005598"/>
                      </a:solidFill>
                      <a:prstDash val="solid"/>
                      <a:round/>
                      <a:headEnd type="none" w="med" len="med"/>
                      <a:tailEnd type="none" w="med" len="med"/>
                    </a:lnT>
                    <a:solidFill>
                      <a:srgbClr val="A5D7F5"/>
                    </a:solidFill>
                  </a:tcPr>
                </a:tc>
                <a:extLst>
                  <a:ext uri="{0D108BD9-81ED-4DB2-BD59-A6C34878D82A}">
                    <a16:rowId xmlns:a16="http://schemas.microsoft.com/office/drawing/2014/main" val="648015453"/>
                  </a:ext>
                </a:extLst>
              </a:tr>
            </a:tbl>
          </a:graphicData>
        </a:graphic>
      </p:graphicFrame>
      <p:grpSp>
        <p:nvGrpSpPr>
          <p:cNvPr id="21" name="Group 20">
            <a:extLst>
              <a:ext uri="{FF2B5EF4-FFF2-40B4-BE49-F238E27FC236}">
                <a16:creationId xmlns:a16="http://schemas.microsoft.com/office/drawing/2014/main" id="{F70D5950-B26A-4328-AB36-1F36D925B175}"/>
              </a:ext>
            </a:extLst>
          </p:cNvPr>
          <p:cNvGrpSpPr/>
          <p:nvPr/>
        </p:nvGrpSpPr>
        <p:grpSpPr>
          <a:xfrm>
            <a:off x="7670303" y="3265041"/>
            <a:ext cx="5093369" cy="1715065"/>
            <a:chOff x="-216567" y="3163587"/>
            <a:chExt cx="5093369" cy="1715065"/>
          </a:xfrm>
        </p:grpSpPr>
        <p:sp>
          <p:nvSpPr>
            <p:cNvPr id="22" name="Rectangle: Rounded Corners 21">
              <a:extLst>
                <a:ext uri="{FF2B5EF4-FFF2-40B4-BE49-F238E27FC236}">
                  <a16:creationId xmlns:a16="http://schemas.microsoft.com/office/drawing/2014/main" id="{529B756E-B02E-42DE-97CF-FDEA7983FF1F}"/>
                </a:ext>
              </a:extLst>
            </p:cNvPr>
            <p:cNvSpPr/>
            <p:nvPr/>
          </p:nvSpPr>
          <p:spPr>
            <a:xfrm>
              <a:off x="-216567" y="3359893"/>
              <a:ext cx="5093369" cy="1518759"/>
            </a:xfrm>
            <a:prstGeom prst="roundRect">
              <a:avLst>
                <a:gd name="adj" fmla="val 8653"/>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347C9035-967D-4E44-BD6A-80DBE71466B4}"/>
                </a:ext>
              </a:extLst>
            </p:cNvPr>
            <p:cNvGrpSpPr/>
            <p:nvPr/>
          </p:nvGrpSpPr>
          <p:grpSpPr>
            <a:xfrm>
              <a:off x="-44208" y="3163587"/>
              <a:ext cx="4432300" cy="1475385"/>
              <a:chOff x="-44210" y="2853033"/>
              <a:chExt cx="4432300" cy="1475385"/>
            </a:xfrm>
          </p:grpSpPr>
          <p:sp>
            <p:nvSpPr>
              <p:cNvPr id="24" name="Rectangle 23">
                <a:extLst>
                  <a:ext uri="{FF2B5EF4-FFF2-40B4-BE49-F238E27FC236}">
                    <a16:creationId xmlns:a16="http://schemas.microsoft.com/office/drawing/2014/main" id="{C01E9C3C-B007-4250-AD3E-510E43CB1E6F}"/>
                  </a:ext>
                </a:extLst>
              </p:cNvPr>
              <p:cNvSpPr/>
              <p:nvPr/>
            </p:nvSpPr>
            <p:spPr>
              <a:xfrm>
                <a:off x="-31510" y="2853033"/>
                <a:ext cx="4419600" cy="892552"/>
              </a:xfrm>
              <a:prstGeom prst="rect">
                <a:avLst/>
              </a:prstGeom>
            </p:spPr>
            <p:txBody>
              <a:bodyPr wrap="square">
                <a:spAutoFit/>
              </a:bodyPr>
              <a:lstStyle/>
              <a:p>
                <a:endParaRPr lang="en-US" b="1">
                  <a:solidFill>
                    <a:schemeClr val="accent3">
                      <a:lumMod val="50000"/>
                    </a:schemeClr>
                  </a:solidFill>
                </a:endParaRPr>
              </a:p>
              <a:p>
                <a:r>
                  <a:rPr lang="en-US" sz="1400" b="1">
                    <a:solidFill>
                      <a:schemeClr val="bg1"/>
                    </a:solidFill>
                    <a:latin typeface="Arial Narrow" panose="020B0606020202030204" pitchFamily="34" charset="0"/>
                  </a:rPr>
                  <a:t>RESULTS</a:t>
                </a:r>
              </a:p>
              <a:p>
                <a:pPr marL="285750" indent="-285750">
                  <a:buFont typeface="Arial" panose="020B0604020202020204" pitchFamily="34" charset="0"/>
                  <a:buChar char="•"/>
                </a:pPr>
                <a:endParaRPr lang="en-US">
                  <a:solidFill>
                    <a:schemeClr val="accent3">
                      <a:lumMod val="50000"/>
                    </a:schemeClr>
                  </a:solidFill>
                </a:endParaRPr>
              </a:p>
            </p:txBody>
          </p:sp>
          <p:sp>
            <p:nvSpPr>
              <p:cNvPr id="25" name="Rectangle 24">
                <a:extLst>
                  <a:ext uri="{FF2B5EF4-FFF2-40B4-BE49-F238E27FC236}">
                    <a16:creationId xmlns:a16="http://schemas.microsoft.com/office/drawing/2014/main" id="{72B57268-989C-4469-A122-069C9454715B}"/>
                  </a:ext>
                </a:extLst>
              </p:cNvPr>
              <p:cNvSpPr/>
              <p:nvPr/>
            </p:nvSpPr>
            <p:spPr>
              <a:xfrm>
                <a:off x="-44210" y="3405088"/>
                <a:ext cx="4419600" cy="923330"/>
              </a:xfrm>
              <a:prstGeom prst="rect">
                <a:avLst/>
              </a:prstGeom>
            </p:spPr>
            <p:txBody>
              <a:bodyPr wrap="square">
                <a:spAutoFit/>
              </a:bodyPr>
              <a:lstStyle/>
              <a:p>
                <a:pPr lvl="0"/>
                <a:r>
                  <a:rPr lang="en-US" b="1">
                    <a:solidFill>
                      <a:schemeClr val="bg1"/>
                    </a:solidFill>
                    <a:latin typeface="Arial Narrow" panose="020B0606020202030204" pitchFamily="34" charset="0"/>
                  </a:rPr>
                  <a:t>The average cost of your shares would be $0.23 less than the average price of your shares over that period.</a:t>
                </a:r>
              </a:p>
            </p:txBody>
          </p:sp>
        </p:grpSp>
      </p:grpSp>
      <p:grpSp>
        <p:nvGrpSpPr>
          <p:cNvPr id="30" name="Group 29">
            <a:extLst>
              <a:ext uri="{FF2B5EF4-FFF2-40B4-BE49-F238E27FC236}">
                <a16:creationId xmlns:a16="http://schemas.microsoft.com/office/drawing/2014/main" id="{69FC886A-72D9-4836-B552-16B3D8D980A9}"/>
              </a:ext>
            </a:extLst>
          </p:cNvPr>
          <p:cNvGrpSpPr/>
          <p:nvPr/>
        </p:nvGrpSpPr>
        <p:grpSpPr>
          <a:xfrm>
            <a:off x="7670303" y="2180064"/>
            <a:ext cx="5093369" cy="1016660"/>
            <a:chOff x="7353895" y="1520936"/>
            <a:chExt cx="5093369" cy="1016660"/>
          </a:xfrm>
        </p:grpSpPr>
        <p:sp>
          <p:nvSpPr>
            <p:cNvPr id="17" name="Rectangle: Rounded Corners 16">
              <a:extLst>
                <a:ext uri="{FF2B5EF4-FFF2-40B4-BE49-F238E27FC236}">
                  <a16:creationId xmlns:a16="http://schemas.microsoft.com/office/drawing/2014/main" id="{47FDA214-1A0A-4942-8185-A7EC73C658F1}"/>
                </a:ext>
              </a:extLst>
            </p:cNvPr>
            <p:cNvSpPr/>
            <p:nvPr/>
          </p:nvSpPr>
          <p:spPr>
            <a:xfrm>
              <a:off x="7353895" y="1520936"/>
              <a:ext cx="5093369" cy="1016660"/>
            </a:xfrm>
            <a:prstGeom prst="roundRect">
              <a:avLst>
                <a:gd name="adj" fmla="val 865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CAB7854-B2CB-4306-A7D5-37DD8E40EA2E}"/>
                </a:ext>
              </a:extLst>
            </p:cNvPr>
            <p:cNvSpPr txBox="1"/>
            <p:nvPr/>
          </p:nvSpPr>
          <p:spPr>
            <a:xfrm>
              <a:off x="7538954" y="1617801"/>
              <a:ext cx="4064382" cy="7232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Narrow" panose="020B0606020202030204" pitchFamily="34" charset="0"/>
                  <a:ea typeface="+mn-ea"/>
                  <a:cs typeface="Arial" panose="020B0604020202020204" pitchFamily="34" charset="0"/>
                </a:rPr>
                <a:t>AVERAGE SHARE PRICE: </a:t>
              </a:r>
              <a:r>
                <a:rPr kumimoji="0" lang="en-US" b="1" i="0" u="none" strike="noStrike" kern="1200" cap="none" spc="0" normalizeH="0" baseline="0" noProof="0">
                  <a:ln>
                    <a:noFill/>
                  </a:ln>
                  <a:solidFill>
                    <a:schemeClr val="bg1"/>
                  </a:solidFill>
                  <a:effectLst/>
                  <a:uLnTx/>
                  <a:uFillTx/>
                  <a:latin typeface="Arial Narrow" panose="020B0606020202030204" pitchFamily="34" charset="0"/>
                  <a:ea typeface="+mn-ea"/>
                  <a:cs typeface="Arial" panose="020B0604020202020204" pitchFamily="34" charset="0"/>
                </a:rPr>
                <a:t>$10.00 </a:t>
              </a:r>
              <a:r>
                <a:rPr kumimoji="0" lang="en-US" sz="1400" b="0" i="0" u="none" strike="noStrike" kern="1200" cap="none" spc="0" normalizeH="0" baseline="0" noProof="0">
                  <a:ln>
                    <a:noFill/>
                  </a:ln>
                  <a:solidFill>
                    <a:schemeClr val="bg1"/>
                  </a:solidFill>
                  <a:effectLst/>
                  <a:uLnTx/>
                  <a:uFillTx/>
                  <a:latin typeface="Arial Narrow" panose="020B0606020202030204" pitchFamily="34" charset="0"/>
                  <a:ea typeface="+mn-ea"/>
                  <a:cs typeface="Arial" panose="020B0604020202020204" pitchFamily="34" charset="0"/>
                </a:rPr>
                <a:t>($60.00/6 purchases</a:t>
              </a:r>
              <a:r>
                <a:rPr kumimoji="0" lang="en-US" sz="1400" b="1" i="0" u="none" strike="noStrike" kern="1200" cap="none" spc="0" normalizeH="0" baseline="0" noProof="0">
                  <a:ln>
                    <a:noFill/>
                  </a:ln>
                  <a:solidFill>
                    <a:schemeClr val="bg1"/>
                  </a:solidFill>
                  <a:effectLst/>
                  <a:uLnTx/>
                  <a:uFillTx/>
                  <a:latin typeface="Arial Narrow" panose="020B060602020203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Narrow" panose="020B0606020202030204" pitchFamily="34" charset="0"/>
                  <a:ea typeface="+mn-ea"/>
                  <a:cs typeface="Arial" panose="020B0604020202020204" pitchFamily="34" charset="0"/>
                </a:rPr>
                <a:t>AVERAGE SHARE COST:</a:t>
              </a:r>
              <a:r>
                <a:rPr kumimoji="0" lang="en-US" b="1" i="0" u="none" strike="noStrike" kern="1200" cap="none" spc="0" normalizeH="0" baseline="0" noProof="0">
                  <a:ln>
                    <a:noFill/>
                  </a:ln>
                  <a:solidFill>
                    <a:schemeClr val="bg1"/>
                  </a:solidFill>
                  <a:effectLst/>
                  <a:uLnTx/>
                  <a:uFillTx/>
                  <a:latin typeface="Arial Narrow" panose="020B0606020202030204" pitchFamily="34" charset="0"/>
                  <a:ea typeface="+mn-ea"/>
                  <a:cs typeface="Arial" panose="020B0604020202020204" pitchFamily="34" charset="0"/>
                </a:rPr>
                <a:t> $9.77 </a:t>
              </a:r>
              <a:r>
                <a:rPr kumimoji="0" lang="en-US" sz="1400" b="0" i="0" u="none" strike="noStrike" kern="1200" cap="none" spc="0" normalizeH="0" baseline="0" noProof="0">
                  <a:ln>
                    <a:noFill/>
                  </a:ln>
                  <a:solidFill>
                    <a:schemeClr val="bg1"/>
                  </a:solidFill>
                  <a:effectLst/>
                  <a:uLnTx/>
                  <a:uFillTx/>
                  <a:latin typeface="Arial Narrow" panose="020B0606020202030204" pitchFamily="34" charset="0"/>
                  <a:ea typeface="+mn-ea"/>
                  <a:cs typeface="Arial" panose="020B0604020202020204" pitchFamily="34" charset="0"/>
                </a:rPr>
                <a:t>($3,000/307.1)</a:t>
              </a:r>
            </a:p>
          </p:txBody>
        </p:sp>
      </p:grpSp>
      <p:sp>
        <p:nvSpPr>
          <p:cNvPr id="39" name="Rectangle 38">
            <a:extLst>
              <a:ext uri="{FF2B5EF4-FFF2-40B4-BE49-F238E27FC236}">
                <a16:creationId xmlns:a16="http://schemas.microsoft.com/office/drawing/2014/main" id="{5A3C0FAD-2885-4AF2-A85A-20D563DA9BEB}"/>
              </a:ext>
            </a:extLst>
          </p:cNvPr>
          <p:cNvSpPr/>
          <p:nvPr/>
        </p:nvSpPr>
        <p:spPr>
          <a:xfrm>
            <a:off x="457201" y="6321010"/>
            <a:ext cx="6688182" cy="400110"/>
          </a:xfrm>
          <a:prstGeom prst="rect">
            <a:avLst/>
          </a:prstGeom>
        </p:spPr>
        <p:txBody>
          <a:bodyPr wrap="square" lIns="0" rIns="0">
            <a:spAutoFit/>
          </a:bodyPr>
          <a:lstStyle/>
          <a:p>
            <a:r>
              <a:rPr lang="en-US" sz="1000">
                <a:solidFill>
                  <a:srgbClr val="000000"/>
                </a:solidFill>
                <a:latin typeface="Arial" panose="020B0604020202020204" pitchFamily="34" charset="0"/>
                <a:cs typeface="Arial" panose="020B0604020202020204" pitchFamily="34" charset="0"/>
              </a:rPr>
              <a:t>This chart is for illustrative purposes only. Dollar cost Averaging does not assure a profit or protect against loss in declining markets. Investors should consider their ability to make regular investments during all market conditions.  </a:t>
            </a:r>
            <a:endParaRPr lang="en-US" sz="1000">
              <a:solidFill>
                <a:srgbClr val="000000"/>
              </a:solidFill>
              <a:latin typeface="Arial "/>
            </a:endParaRPr>
          </a:p>
        </p:txBody>
      </p:sp>
      <p:sp>
        <p:nvSpPr>
          <p:cNvPr id="28" name="Slide Number Placeholder 2">
            <a:extLst>
              <a:ext uri="{FF2B5EF4-FFF2-40B4-BE49-F238E27FC236}">
                <a16:creationId xmlns:a16="http://schemas.microsoft.com/office/drawing/2014/main" id="{55F47E38-BEA6-4C4E-81CB-2F57D7B69226}"/>
              </a:ext>
            </a:extLst>
          </p:cNvPr>
          <p:cNvSpPr txBox="1">
            <a:spLocks/>
          </p:cNvSpPr>
          <p:nvPr/>
        </p:nvSpPr>
        <p:spPr>
          <a:xfrm>
            <a:off x="11369588" y="6537325"/>
            <a:ext cx="365220" cy="1841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26" fontAlgn="base">
              <a:spcBef>
                <a:spcPct val="0"/>
              </a:spcBef>
              <a:spcAft>
                <a:spcPct val="0"/>
              </a:spcAft>
              <a:defRPr/>
            </a:pPr>
            <a:fld id="{0227FC47-813F-7F4A-9631-E57E4DCCCDF8}" type="slidenum">
              <a:rPr lang="en-GB" sz="1000" smtClean="0">
                <a:solidFill>
                  <a:srgbClr val="000000"/>
                </a:solidFill>
                <a:latin typeface="Arial" panose="020B0604020202020204" pitchFamily="34" charset="0"/>
                <a:cs typeface="Arial" panose="020B0604020202020204" pitchFamily="34" charset="0"/>
              </a:rPr>
              <a:pPr algn="r" defTabSz="914126" fontAlgn="base">
                <a:spcBef>
                  <a:spcPct val="0"/>
                </a:spcBef>
                <a:spcAft>
                  <a:spcPct val="0"/>
                </a:spcAft>
                <a:defRPr/>
              </a:pPr>
              <a:t>28</a:t>
            </a:fld>
            <a:endParaRPr lang="en-GB" sz="1000">
              <a:solidFill>
                <a:srgbClr val="00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81643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par>
                          <p:cTn id="11" fill="hold">
                            <p:stCondLst>
                              <p:cond delay="500"/>
                            </p:stCondLst>
                            <p:childTnLst>
                              <p:par>
                                <p:cTn id="12" presetID="22" presetClass="entr" presetSubtype="8" fill="hold" nodeType="afterEffect">
                                  <p:stCondLst>
                                    <p:cond delay="35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par>
                          <p:cTn id="15" fill="hold">
                            <p:stCondLst>
                              <p:cond delay="1350"/>
                            </p:stCondLst>
                            <p:childTnLst>
                              <p:par>
                                <p:cTn id="16" presetID="22" presetClass="entr" presetSubtype="8" fill="hold" nodeType="afterEffect">
                                  <p:stCondLst>
                                    <p:cond delay="35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par>
                          <p:cTn id="19" fill="hold">
                            <p:stCondLst>
                              <p:cond delay="2200"/>
                            </p:stCondLst>
                            <p:childTnLst>
                              <p:par>
                                <p:cTn id="20" presetID="22" presetClass="entr" presetSubtype="8" fill="hold" nodeType="afterEffect">
                                  <p:stCondLst>
                                    <p:cond delay="35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3050"/>
                            </p:stCondLst>
                            <p:childTnLst>
                              <p:par>
                                <p:cTn id="24" presetID="22" presetClass="entr" presetSubtype="8" fill="hold" nodeType="afterEffect">
                                  <p:stCondLst>
                                    <p:cond delay="35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500"/>
                                        <p:tgtEl>
                                          <p:spTgt spid="12"/>
                                        </p:tgtEl>
                                      </p:cBhvr>
                                    </p:animEffect>
                                  </p:childTnLst>
                                </p:cTn>
                              </p:par>
                            </p:childTnLst>
                          </p:cTn>
                        </p:par>
                        <p:par>
                          <p:cTn id="27" fill="hold">
                            <p:stCondLst>
                              <p:cond delay="3900"/>
                            </p:stCondLst>
                            <p:childTnLst>
                              <p:par>
                                <p:cTn id="28" presetID="22" presetClass="entr" presetSubtype="8" fill="hold" nodeType="afterEffect">
                                  <p:stCondLst>
                                    <p:cond delay="35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par>
                          <p:cTn id="31" fill="hold">
                            <p:stCondLst>
                              <p:cond delay="4750"/>
                            </p:stCondLst>
                            <p:childTnLst>
                              <p:par>
                                <p:cTn id="32" presetID="22" presetClass="entr" presetSubtype="8" fill="hold" nodeType="afterEffect">
                                  <p:stCondLst>
                                    <p:cond delay="35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dark, black, large&#10;&#10;Description automatically generated">
            <a:extLst>
              <a:ext uri="{FF2B5EF4-FFF2-40B4-BE49-F238E27FC236}">
                <a16:creationId xmlns:a16="http://schemas.microsoft.com/office/drawing/2014/main" id="{DCDAC4FD-D30A-4685-82DC-639856822B3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Text Placeholder 2"/>
          <p:cNvSpPr>
            <a:spLocks noGrp="1"/>
          </p:cNvSpPr>
          <p:nvPr>
            <p:ph type="body" sz="quarter" idx="26"/>
          </p:nvPr>
        </p:nvSpPr>
        <p:spPr>
          <a:xfrm>
            <a:off x="457200" y="6125587"/>
            <a:ext cx="10523220" cy="369332"/>
          </a:xfrm>
        </p:spPr>
        <p:txBody>
          <a:bodyPr/>
          <a:lstStyle/>
          <a:p>
            <a:r>
              <a:rPr lang="en-US">
                <a:solidFill>
                  <a:schemeClr val="bg1"/>
                </a:solidFill>
              </a:rPr>
              <a:t>Source:</a:t>
            </a:r>
            <a:r>
              <a:rPr lang="en-US">
                <a:solidFill>
                  <a:schemeClr val="bg1"/>
                </a:solidFill>
                <a:cs typeface="+mn-cs"/>
              </a:rPr>
              <a:t> © Morningstar 2020</a:t>
            </a:r>
            <a:r>
              <a:rPr lang="en-US">
                <a:solidFill>
                  <a:srgbClr val="000000"/>
                </a:solidFill>
                <a:cs typeface="+mn-cs"/>
              </a:rPr>
              <a:t>.</a:t>
            </a:r>
            <a:r>
              <a:rPr lang="en-US">
                <a:solidFill>
                  <a:schemeClr val="bg1"/>
                </a:solidFill>
              </a:rPr>
              <a:t> S&amp;P 500. Based on returns in local currency over a 20-year period ended 4/30/2020. </a:t>
            </a:r>
            <a:r>
              <a:rPr lang="en-US" sz="1200" b="1">
                <a:solidFill>
                  <a:schemeClr val="bg1"/>
                </a:solidFill>
              </a:rPr>
              <a:t>Indexes are unmanaged and one cannot invest directly in an index. Index returns do not reflect any fees, expenses or sales charges.</a:t>
            </a:r>
          </a:p>
        </p:txBody>
      </p:sp>
      <p:sp>
        <p:nvSpPr>
          <p:cNvPr id="18" name="Text Placeholder 2">
            <a:extLst>
              <a:ext uri="{FF2B5EF4-FFF2-40B4-BE49-F238E27FC236}">
                <a16:creationId xmlns:a16="http://schemas.microsoft.com/office/drawing/2014/main" id="{C9629EE7-C249-43D8-B5F0-E4E9C3B847E5}"/>
              </a:ext>
            </a:extLst>
          </p:cNvPr>
          <p:cNvSpPr txBox="1">
            <a:spLocks/>
          </p:cNvSpPr>
          <p:nvPr/>
        </p:nvSpPr>
        <p:spPr>
          <a:xfrm>
            <a:off x="457200" y="274320"/>
            <a:ext cx="10485120" cy="731520"/>
          </a:xfrm>
          <a:prstGeom prst="rect">
            <a:avLst/>
          </a:prstGeom>
        </p:spPr>
        <p:txBody>
          <a:bodyPr lIns="91440" tIns="0" rIns="91440" bIns="0"/>
          <a:lstStyle>
            <a:lvl1pPr marL="0" indent="0" algn="l" defTabSz="914400" rtl="0" eaLnBrk="1" latinLnBrk="0" hangingPunct="1">
              <a:lnSpc>
                <a:spcPts val="1600"/>
              </a:lnSpc>
              <a:spcBef>
                <a:spcPts val="0"/>
              </a:spcBef>
              <a:spcAft>
                <a:spcPts val="1800"/>
              </a:spcAft>
              <a:buFont typeface="Arial" panose="020B0604020202020204" pitchFamily="34" charset="0"/>
              <a:buNone/>
              <a:defRPr sz="1600" b="1" kern="1000" cap="all" spc="100" baseline="0">
                <a:solidFill>
                  <a:schemeClr val="accent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600"/>
              </a:lnSpc>
              <a:spcBef>
                <a:spcPts val="0"/>
              </a:spcBef>
              <a:buFont typeface="Arial" panose="020B0604020202020204" pitchFamily="34" charset="0"/>
              <a:buNone/>
              <a:defRPr sz="2600" b="1" kern="1200">
                <a:solidFill>
                  <a:schemeClr val="accent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1800"/>
              </a:spcAft>
              <a:buClrTx/>
              <a:buSzTx/>
              <a:buFont typeface="Arial" panose="020B0604020202020204" pitchFamily="34" charset="0"/>
              <a:buNone/>
              <a:tabLst/>
              <a:defRPr/>
            </a:pPr>
            <a:r>
              <a:rPr kumimoji="0" lang="en-US" sz="1600" b="1" i="0" u="none" strike="noStrike" kern="1000" cap="all" spc="10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Remember Your STRATEGY</a:t>
            </a:r>
          </a:p>
          <a:p>
            <a:pPr marL="0" marR="0" lvl="1"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Jumping In and Out of the Market Can be Costly</a:t>
            </a:r>
          </a:p>
        </p:txBody>
      </p:sp>
      <p:graphicFrame>
        <p:nvGraphicFramePr>
          <p:cNvPr id="6" name="Table 6">
            <a:extLst>
              <a:ext uri="{FF2B5EF4-FFF2-40B4-BE49-F238E27FC236}">
                <a16:creationId xmlns:a16="http://schemas.microsoft.com/office/drawing/2014/main" id="{AEA73615-DEB3-4088-AD65-AADC3A487875}"/>
              </a:ext>
            </a:extLst>
          </p:cNvPr>
          <p:cNvGraphicFramePr>
            <a:graphicFrameLocks noGrp="1"/>
          </p:cNvGraphicFramePr>
          <p:nvPr/>
        </p:nvGraphicFramePr>
        <p:xfrm>
          <a:off x="525980" y="2391586"/>
          <a:ext cx="5957637" cy="564209"/>
        </p:xfrm>
        <a:graphic>
          <a:graphicData uri="http://schemas.openxmlformats.org/drawingml/2006/table">
            <a:tbl>
              <a:tblPr firstRow="1" bandRow="1">
                <a:tableStyleId>{5C22544A-7EE6-4342-B048-85BDC9FD1C3A}</a:tableStyleId>
              </a:tblPr>
              <a:tblGrid>
                <a:gridCol w="3392906">
                  <a:extLst>
                    <a:ext uri="{9D8B030D-6E8A-4147-A177-3AD203B41FA5}">
                      <a16:colId xmlns:a16="http://schemas.microsoft.com/office/drawing/2014/main" val="2631937132"/>
                    </a:ext>
                  </a:extLst>
                </a:gridCol>
                <a:gridCol w="2564731">
                  <a:extLst>
                    <a:ext uri="{9D8B030D-6E8A-4147-A177-3AD203B41FA5}">
                      <a16:colId xmlns:a16="http://schemas.microsoft.com/office/drawing/2014/main" val="3364953112"/>
                    </a:ext>
                  </a:extLst>
                </a:gridCol>
              </a:tblGrid>
              <a:tr h="564209">
                <a:tc>
                  <a:txBody>
                    <a:bodyPr/>
                    <a:lstStyle/>
                    <a:p>
                      <a:r>
                        <a:rPr lang="en-US">
                          <a:latin typeface="Arial" panose="020B0604020202020204" pitchFamily="34" charset="0"/>
                          <a:cs typeface="Arial" panose="020B0604020202020204" pitchFamily="34" charset="0"/>
                        </a:rPr>
                        <a:t>Scenario</a:t>
                      </a:r>
                    </a:p>
                  </a:txBody>
                  <a:tcPr marL="182880" anchor="ct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r>
                        <a:rPr lang="en-US">
                          <a:latin typeface="Arial" panose="020B0604020202020204" pitchFamily="34" charset="0"/>
                          <a:cs typeface="Arial" panose="020B0604020202020204" pitchFamily="34" charset="0"/>
                        </a:rPr>
                        <a:t>Annualized Return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935113093"/>
                  </a:ext>
                </a:extLst>
              </a:tr>
            </a:tbl>
          </a:graphicData>
        </a:graphic>
      </p:graphicFrame>
      <p:sp>
        <p:nvSpPr>
          <p:cNvPr id="9" name="TextBox 8">
            <a:extLst>
              <a:ext uri="{FF2B5EF4-FFF2-40B4-BE49-F238E27FC236}">
                <a16:creationId xmlns:a16="http://schemas.microsoft.com/office/drawing/2014/main" id="{B5F00262-33AA-411D-A2BA-06EED4D6C22B}"/>
              </a:ext>
            </a:extLst>
          </p:cNvPr>
          <p:cNvSpPr txBox="1"/>
          <p:nvPr/>
        </p:nvSpPr>
        <p:spPr>
          <a:xfrm>
            <a:off x="445770" y="1647749"/>
            <a:ext cx="72009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Study Based on S&amp;P 500 Index</a:t>
            </a:r>
            <a:br>
              <a:rPr kumimoji="0" lang="en-US" altLang="en-US" sz="18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br>
            <a:r>
              <a:rPr kumimoji="0" lang="en-US" altLang="en-US" sz="1800" b="0" i="0" u="none" strike="noStrike" kern="1200" cap="none" spc="0" normalizeH="0" baseline="0" noProof="0">
                <a:ln>
                  <a:noFill/>
                </a:ln>
                <a:solidFill>
                  <a:srgbClr val="FFFFFF"/>
                </a:solidFill>
                <a:effectLst/>
                <a:uLnTx/>
                <a:uFillTx/>
                <a:latin typeface="Arial "/>
                <a:ea typeface="+mn-ea"/>
                <a:cs typeface="+mn-cs"/>
              </a:rPr>
              <a:t>Over a 20-Year Period Ending May 31, 2020</a:t>
            </a:r>
            <a:endParaRPr kumimoji="0" lang="en-US" sz="1800" b="0" i="0" u="none" strike="noStrike" kern="1200" cap="none" spc="0" normalizeH="0" baseline="0" noProof="0">
              <a:ln>
                <a:noFill/>
              </a:ln>
              <a:solidFill>
                <a:srgbClr val="FFFFFF"/>
              </a:solidFill>
              <a:effectLst/>
              <a:uLnTx/>
              <a:uFillTx/>
              <a:latin typeface="Arial "/>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aphicFrame>
        <p:nvGraphicFramePr>
          <p:cNvPr id="4" name="Table 3">
            <a:extLst>
              <a:ext uri="{FF2B5EF4-FFF2-40B4-BE49-F238E27FC236}">
                <a16:creationId xmlns:a16="http://schemas.microsoft.com/office/drawing/2014/main" id="{578662C8-9EDD-41D7-BFB2-2DADDC52C599}"/>
              </a:ext>
            </a:extLst>
          </p:cNvPr>
          <p:cNvGraphicFramePr>
            <a:graphicFrameLocks noGrp="1"/>
          </p:cNvGraphicFramePr>
          <p:nvPr>
            <p:extLst>
              <p:ext uri="{D42A27DB-BD31-4B8C-83A1-F6EECF244321}">
                <p14:modId xmlns:p14="http://schemas.microsoft.com/office/powerpoint/2010/main" val="1122742682"/>
              </p:ext>
            </p:extLst>
          </p:nvPr>
        </p:nvGraphicFramePr>
        <p:xfrm>
          <a:off x="525980" y="3518997"/>
          <a:ext cx="5957637" cy="572146"/>
        </p:xfrm>
        <a:graphic>
          <a:graphicData uri="http://schemas.openxmlformats.org/drawingml/2006/table">
            <a:tbl>
              <a:tblPr firstRow="1" bandRow="1">
                <a:tableStyleId>{5C22544A-7EE6-4342-B048-85BDC9FD1C3A}</a:tableStyleId>
              </a:tblPr>
              <a:tblGrid>
                <a:gridCol w="3392906">
                  <a:extLst>
                    <a:ext uri="{9D8B030D-6E8A-4147-A177-3AD203B41FA5}">
                      <a16:colId xmlns:a16="http://schemas.microsoft.com/office/drawing/2014/main" val="2211634851"/>
                    </a:ext>
                  </a:extLst>
                </a:gridCol>
                <a:gridCol w="2564731">
                  <a:extLst>
                    <a:ext uri="{9D8B030D-6E8A-4147-A177-3AD203B41FA5}">
                      <a16:colId xmlns:a16="http://schemas.microsoft.com/office/drawing/2014/main" val="3802719887"/>
                    </a:ext>
                  </a:extLst>
                </a:gridCol>
              </a:tblGrid>
              <a:tr h="5721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cap="none" normalizeH="0" baseline="0">
                          <a:ln>
                            <a:noFill/>
                          </a:ln>
                          <a:solidFill>
                            <a:srgbClr val="000000"/>
                          </a:solidFill>
                          <a:effectLst/>
                          <a:latin typeface="Arial Narrow" panose="020B0606020202030204" pitchFamily="34" charset="0"/>
                        </a:rPr>
                        <a:t>Missed the Best 10 Days</a:t>
                      </a:r>
                    </a:p>
                  </a:txBody>
                  <a:tcPr marL="182880" anchor="ctr">
                    <a:lnL w="12700" cmpd="sng">
                      <a:noFill/>
                    </a:lnL>
                    <a:lnR w="12700" cmpd="sng">
                      <a:noFill/>
                    </a:lnR>
                    <a:lnT w="381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a:ln>
                            <a:noFill/>
                          </a:ln>
                          <a:solidFill>
                            <a:srgbClr val="000000"/>
                          </a:solidFill>
                          <a:effectLst/>
                          <a:latin typeface="Arial" charset="0"/>
                        </a:rPr>
                        <a:t>1.90%</a:t>
                      </a:r>
                    </a:p>
                  </a:txBody>
                  <a:tcPr anchor="ctr">
                    <a:lnL w="12700" cmpd="sng">
                      <a:noFill/>
                    </a:lnL>
                    <a:lnR w="12700" cmpd="sng">
                      <a:noFill/>
                    </a:lnR>
                    <a:lnT w="38100" cmpd="sng">
                      <a:noFill/>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4504299"/>
                  </a:ext>
                </a:extLst>
              </a:tr>
            </a:tbl>
          </a:graphicData>
        </a:graphic>
      </p:graphicFrame>
      <p:graphicFrame>
        <p:nvGraphicFramePr>
          <p:cNvPr id="5" name="Table 4">
            <a:extLst>
              <a:ext uri="{FF2B5EF4-FFF2-40B4-BE49-F238E27FC236}">
                <a16:creationId xmlns:a16="http://schemas.microsoft.com/office/drawing/2014/main" id="{A9880A6F-4F5A-4D09-9F42-B325B48EE35A}"/>
              </a:ext>
            </a:extLst>
          </p:cNvPr>
          <p:cNvGraphicFramePr>
            <a:graphicFrameLocks noGrp="1"/>
          </p:cNvGraphicFramePr>
          <p:nvPr>
            <p:extLst>
              <p:ext uri="{D42A27DB-BD31-4B8C-83A1-F6EECF244321}">
                <p14:modId xmlns:p14="http://schemas.microsoft.com/office/powerpoint/2010/main" val="1085559500"/>
              </p:ext>
            </p:extLst>
          </p:nvPr>
        </p:nvGraphicFramePr>
        <p:xfrm>
          <a:off x="525980" y="4094357"/>
          <a:ext cx="5957637" cy="572146"/>
        </p:xfrm>
        <a:graphic>
          <a:graphicData uri="http://schemas.openxmlformats.org/drawingml/2006/table">
            <a:tbl>
              <a:tblPr firstRow="1" bandRow="1">
                <a:tableStyleId>{5C22544A-7EE6-4342-B048-85BDC9FD1C3A}</a:tableStyleId>
              </a:tblPr>
              <a:tblGrid>
                <a:gridCol w="3392906">
                  <a:extLst>
                    <a:ext uri="{9D8B030D-6E8A-4147-A177-3AD203B41FA5}">
                      <a16:colId xmlns:a16="http://schemas.microsoft.com/office/drawing/2014/main" val="1100937146"/>
                    </a:ext>
                  </a:extLst>
                </a:gridCol>
                <a:gridCol w="2564731">
                  <a:extLst>
                    <a:ext uri="{9D8B030D-6E8A-4147-A177-3AD203B41FA5}">
                      <a16:colId xmlns:a16="http://schemas.microsoft.com/office/drawing/2014/main" val="3749012657"/>
                    </a:ext>
                  </a:extLst>
                </a:gridCol>
              </a:tblGrid>
              <a:tr h="5721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cap="none" normalizeH="0" baseline="0">
                          <a:ln>
                            <a:noFill/>
                          </a:ln>
                          <a:solidFill>
                            <a:srgbClr val="000000"/>
                          </a:solidFill>
                          <a:effectLst/>
                          <a:latin typeface="Arial Narrow" panose="020B0606020202030204" pitchFamily="34" charset="0"/>
                        </a:rPr>
                        <a:t>Missed the Best 20 Days</a:t>
                      </a:r>
                    </a:p>
                  </a:txBody>
                  <a:tcPr marL="182880" anchor="ctr">
                    <a:lnL w="12700" cmpd="sng">
                      <a:noFill/>
                    </a:lnL>
                    <a:lnR w="12700" cmpd="sng">
                      <a:noFill/>
                    </a:lnR>
                    <a:lnT w="9525"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CCE2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a:ln>
                            <a:noFill/>
                          </a:ln>
                          <a:solidFill>
                            <a:srgbClr val="000000"/>
                          </a:solidFill>
                          <a:effectLst/>
                          <a:latin typeface="Arial" charset="0"/>
                        </a:rPr>
                        <a:t>-0.75%</a:t>
                      </a:r>
                    </a:p>
                  </a:txBody>
                  <a:tcPr anchor="ctr">
                    <a:lnL w="12700" cmpd="sng">
                      <a:noFill/>
                    </a:lnL>
                    <a:lnR w="12700" cmpd="sng">
                      <a:noFill/>
                    </a:lnR>
                    <a:lnT w="9525"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CCE2F5"/>
                    </a:solidFill>
                  </a:tcPr>
                </a:tc>
                <a:extLst>
                  <a:ext uri="{0D108BD9-81ED-4DB2-BD59-A6C34878D82A}">
                    <a16:rowId xmlns:a16="http://schemas.microsoft.com/office/drawing/2014/main" val="3732395923"/>
                  </a:ext>
                </a:extLst>
              </a:tr>
            </a:tbl>
          </a:graphicData>
        </a:graphic>
      </p:graphicFrame>
      <p:graphicFrame>
        <p:nvGraphicFramePr>
          <p:cNvPr id="7" name="Table 6">
            <a:extLst>
              <a:ext uri="{FF2B5EF4-FFF2-40B4-BE49-F238E27FC236}">
                <a16:creationId xmlns:a16="http://schemas.microsoft.com/office/drawing/2014/main" id="{BB820202-A474-4946-A5E3-E5F1CEF16F0B}"/>
              </a:ext>
            </a:extLst>
          </p:cNvPr>
          <p:cNvGraphicFramePr>
            <a:graphicFrameLocks noGrp="1"/>
          </p:cNvGraphicFramePr>
          <p:nvPr>
            <p:extLst>
              <p:ext uri="{D42A27DB-BD31-4B8C-83A1-F6EECF244321}">
                <p14:modId xmlns:p14="http://schemas.microsoft.com/office/powerpoint/2010/main" val="928051260"/>
              </p:ext>
            </p:extLst>
          </p:nvPr>
        </p:nvGraphicFramePr>
        <p:xfrm>
          <a:off x="525980" y="4669717"/>
          <a:ext cx="5957637" cy="572146"/>
        </p:xfrm>
        <a:graphic>
          <a:graphicData uri="http://schemas.openxmlformats.org/drawingml/2006/table">
            <a:tbl>
              <a:tblPr firstRow="1" bandRow="1">
                <a:tableStyleId>{5C22544A-7EE6-4342-B048-85BDC9FD1C3A}</a:tableStyleId>
              </a:tblPr>
              <a:tblGrid>
                <a:gridCol w="3392906">
                  <a:extLst>
                    <a:ext uri="{9D8B030D-6E8A-4147-A177-3AD203B41FA5}">
                      <a16:colId xmlns:a16="http://schemas.microsoft.com/office/drawing/2014/main" val="1558582774"/>
                    </a:ext>
                  </a:extLst>
                </a:gridCol>
                <a:gridCol w="2564731">
                  <a:extLst>
                    <a:ext uri="{9D8B030D-6E8A-4147-A177-3AD203B41FA5}">
                      <a16:colId xmlns:a16="http://schemas.microsoft.com/office/drawing/2014/main" val="3410832885"/>
                    </a:ext>
                  </a:extLst>
                </a:gridCol>
              </a:tblGrid>
              <a:tr h="5721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cap="none" normalizeH="0" baseline="0">
                          <a:ln>
                            <a:noFill/>
                          </a:ln>
                          <a:solidFill>
                            <a:srgbClr val="000000"/>
                          </a:solidFill>
                          <a:effectLst/>
                          <a:latin typeface="Arial Narrow" panose="020B0606020202030204" pitchFamily="34" charset="0"/>
                        </a:rPr>
                        <a:t>Missed the Best 30 Days</a:t>
                      </a:r>
                    </a:p>
                  </a:txBody>
                  <a:tcPr marL="182880" anchor="ctr">
                    <a:lnL w="12700" cmpd="sng">
                      <a:noFill/>
                    </a:lnL>
                    <a:lnR w="12700" cmpd="sng">
                      <a:noFill/>
                    </a:lnR>
                    <a:lnT w="9525"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cap="none" normalizeH="0" baseline="0">
                          <a:ln>
                            <a:noFill/>
                          </a:ln>
                          <a:solidFill>
                            <a:srgbClr val="000000"/>
                          </a:solidFill>
                          <a:effectLst/>
                          <a:latin typeface="Arial" charset="0"/>
                        </a:rPr>
                        <a:t>-2.93%</a:t>
                      </a:r>
                    </a:p>
                  </a:txBody>
                  <a:tcPr anchor="ctr">
                    <a:lnL w="12700" cmpd="sng">
                      <a:noFill/>
                    </a:lnL>
                    <a:lnR w="12700" cmpd="sng">
                      <a:noFill/>
                    </a:lnR>
                    <a:lnT w="9525"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17914377"/>
                  </a:ext>
                </a:extLst>
              </a:tr>
            </a:tbl>
          </a:graphicData>
        </a:graphic>
      </p:graphicFrame>
      <p:graphicFrame>
        <p:nvGraphicFramePr>
          <p:cNvPr id="8" name="Table 7">
            <a:extLst>
              <a:ext uri="{FF2B5EF4-FFF2-40B4-BE49-F238E27FC236}">
                <a16:creationId xmlns:a16="http://schemas.microsoft.com/office/drawing/2014/main" id="{FD0BAF40-1C45-413A-9AB5-48900C70F3DC}"/>
              </a:ext>
            </a:extLst>
          </p:cNvPr>
          <p:cNvGraphicFramePr>
            <a:graphicFrameLocks noGrp="1"/>
          </p:cNvGraphicFramePr>
          <p:nvPr>
            <p:extLst>
              <p:ext uri="{D42A27DB-BD31-4B8C-83A1-F6EECF244321}">
                <p14:modId xmlns:p14="http://schemas.microsoft.com/office/powerpoint/2010/main" val="1103287732"/>
              </p:ext>
            </p:extLst>
          </p:nvPr>
        </p:nvGraphicFramePr>
        <p:xfrm>
          <a:off x="525980" y="2949915"/>
          <a:ext cx="5957637" cy="572146"/>
        </p:xfrm>
        <a:graphic>
          <a:graphicData uri="http://schemas.openxmlformats.org/drawingml/2006/table">
            <a:tbl>
              <a:tblPr firstRow="1" bandRow="1">
                <a:tableStyleId>{5C22544A-7EE6-4342-B048-85BDC9FD1C3A}</a:tableStyleId>
              </a:tblPr>
              <a:tblGrid>
                <a:gridCol w="3392906">
                  <a:extLst>
                    <a:ext uri="{9D8B030D-6E8A-4147-A177-3AD203B41FA5}">
                      <a16:colId xmlns:a16="http://schemas.microsoft.com/office/drawing/2014/main" val="3695381431"/>
                    </a:ext>
                  </a:extLst>
                </a:gridCol>
                <a:gridCol w="2564731">
                  <a:extLst>
                    <a:ext uri="{9D8B030D-6E8A-4147-A177-3AD203B41FA5}">
                      <a16:colId xmlns:a16="http://schemas.microsoft.com/office/drawing/2014/main" val="2867220855"/>
                    </a:ext>
                  </a:extLst>
                </a:gridCol>
              </a:tblGrid>
              <a:tr h="5721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cap="none" normalizeH="0" baseline="0">
                          <a:ln>
                            <a:noFill/>
                          </a:ln>
                          <a:solidFill>
                            <a:srgbClr val="004FA6"/>
                          </a:solidFill>
                          <a:effectLst/>
                          <a:latin typeface="Arial Narrow" panose="020B0606020202030204" pitchFamily="34" charset="0"/>
                        </a:rPr>
                        <a:t>STAYED FULLY INVESTED</a:t>
                      </a:r>
                    </a:p>
                  </a:txBody>
                  <a:tcPr marL="182880" anchor="ctr">
                    <a:lnL w="12700" cmpd="sng">
                      <a:noFill/>
                    </a:lnL>
                    <a:lnR w="12700" cmpd="sng">
                      <a:noFill/>
                    </a:lnR>
                    <a:lnT w="9525"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CCE2F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cap="none" normalizeH="0" baseline="0">
                          <a:ln>
                            <a:noFill/>
                          </a:ln>
                          <a:solidFill>
                            <a:srgbClr val="004FA6"/>
                          </a:solidFill>
                          <a:effectLst/>
                          <a:latin typeface="Arial" pitchFamily="34" charset="0"/>
                        </a:rPr>
                        <a:t>5.97%</a:t>
                      </a:r>
                    </a:p>
                  </a:txBody>
                  <a:tcPr anchor="ctr">
                    <a:lnL w="12700" cmpd="sng">
                      <a:noFill/>
                    </a:lnL>
                    <a:lnR w="12700" cmpd="sng">
                      <a:noFill/>
                    </a:lnR>
                    <a:lnT w="9525" cap="flat" cmpd="sng" algn="ctr">
                      <a:no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rgbClr val="CCE2F5"/>
                    </a:solidFill>
                  </a:tcPr>
                </a:tc>
                <a:extLst>
                  <a:ext uri="{0D108BD9-81ED-4DB2-BD59-A6C34878D82A}">
                    <a16:rowId xmlns:a16="http://schemas.microsoft.com/office/drawing/2014/main" val="4018596280"/>
                  </a:ext>
                </a:extLst>
              </a:tr>
            </a:tbl>
          </a:graphicData>
        </a:graphic>
      </p:graphicFrame>
      <p:sp>
        <p:nvSpPr>
          <p:cNvPr id="13" name="Rectangle 12">
            <a:extLst>
              <a:ext uri="{FF2B5EF4-FFF2-40B4-BE49-F238E27FC236}">
                <a16:creationId xmlns:a16="http://schemas.microsoft.com/office/drawing/2014/main" id="{13785CF4-19E0-4A4A-A18C-94063187F2C4}"/>
              </a:ext>
            </a:extLst>
          </p:cNvPr>
          <p:cNvSpPr/>
          <p:nvPr/>
        </p:nvSpPr>
        <p:spPr>
          <a:xfrm>
            <a:off x="445770" y="5911432"/>
            <a:ext cx="11610474"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This chart is for illustrative purposes only and does not reflect the performance of any Franklin Templeton fund. </a:t>
            </a:r>
            <a:r>
              <a:rPr kumimoji="0" lang="en-US" sz="1200" b="1" i="0" u="none" strike="noStrike" kern="1200" cap="none" spc="0" normalizeH="0" baseline="0" noProof="0">
                <a:ln>
                  <a:noFill/>
                </a:ln>
                <a:solidFill>
                  <a:srgbClr val="FFFFFF"/>
                </a:solidFill>
                <a:effectLst/>
                <a:uLnTx/>
                <a:uFillTx/>
                <a:latin typeface="Arial "/>
                <a:ea typeface="+mn-ea"/>
                <a:cs typeface="+mn-cs"/>
              </a:rPr>
              <a:t>Past performance does not guarantee future results.</a:t>
            </a:r>
            <a:r>
              <a:rPr kumimoji="0" lang="en-US" sz="1200" b="0" i="1" u="none" strike="noStrike" kern="1200" cap="none" spc="0" normalizeH="0" baseline="0" noProof="0">
                <a:ln>
                  <a:noFill/>
                </a:ln>
                <a:solidFill>
                  <a:srgbClr val="FFFFFF"/>
                </a:solidFill>
                <a:effectLst/>
                <a:uLnTx/>
                <a:uFillTx/>
                <a:latin typeface="Arial "/>
                <a:ea typeface="+mn-ea"/>
                <a:cs typeface="Arial" panose="020B0604020202020204" pitchFamily="34" charset="0"/>
              </a:rPr>
              <a:t> </a:t>
            </a:r>
            <a:endParaRPr kumimoji="0" lang="en-US" sz="1200" b="0" i="1" u="none" strike="noStrike" kern="1200" cap="none" spc="0" normalizeH="0" baseline="0" noProof="0">
              <a:ln>
                <a:noFill/>
              </a:ln>
              <a:solidFill>
                <a:srgbClr val="FFFFFF"/>
              </a:solidFill>
              <a:effectLst/>
              <a:uLnTx/>
              <a:uFillTx/>
              <a:latin typeface="Arial "/>
              <a:ea typeface="+mn-ea"/>
              <a:cs typeface="+mn-cs"/>
            </a:endParaRPr>
          </a:p>
        </p:txBody>
      </p:sp>
      <p:sp>
        <p:nvSpPr>
          <p:cNvPr id="15" name="Slide Number Placeholder 2">
            <a:extLst>
              <a:ext uri="{FF2B5EF4-FFF2-40B4-BE49-F238E27FC236}">
                <a16:creationId xmlns:a16="http://schemas.microsoft.com/office/drawing/2014/main" id="{63AC59EF-9A65-4BCD-ABCD-D03143725626}"/>
              </a:ext>
            </a:extLst>
          </p:cNvPr>
          <p:cNvSpPr txBox="1">
            <a:spLocks/>
          </p:cNvSpPr>
          <p:nvPr/>
        </p:nvSpPr>
        <p:spPr>
          <a:xfrm>
            <a:off x="11369588" y="6537325"/>
            <a:ext cx="365220" cy="1841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26" fontAlgn="base">
              <a:spcBef>
                <a:spcPct val="0"/>
              </a:spcBef>
              <a:spcAft>
                <a:spcPct val="0"/>
              </a:spcAft>
              <a:defRPr/>
            </a:pPr>
            <a:fld id="{0227FC47-813F-7F4A-9631-E57E4DCCCDF8}" type="slidenum">
              <a:rPr lang="en-GB" sz="1000" smtClean="0">
                <a:solidFill>
                  <a:schemeClr val="bg1"/>
                </a:solidFill>
                <a:latin typeface="Arial" panose="020B0604020202020204" pitchFamily="34" charset="0"/>
                <a:cs typeface="Arial" panose="020B0604020202020204" pitchFamily="34" charset="0"/>
              </a:rPr>
              <a:pPr algn="r" defTabSz="914126" fontAlgn="base">
                <a:spcBef>
                  <a:spcPct val="0"/>
                </a:spcBef>
                <a:spcAft>
                  <a:spcPct val="0"/>
                </a:spcAft>
                <a:defRPr/>
              </a:pPr>
              <a:t>29</a:t>
            </a:fld>
            <a:endParaRPr lang="en-GB" sz="100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55834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816BE6-A0BA-4B0C-A682-0604C024964E}"/>
              </a:ext>
            </a:extLst>
          </p:cNvPr>
          <p:cNvPicPr>
            <a:picLocks noChangeAspect="1"/>
          </p:cNvPicPr>
          <p:nvPr/>
        </p:nvPicPr>
        <p:blipFill>
          <a:blip r:embed="rId4"/>
          <a:stretch>
            <a:fillRect/>
          </a:stretch>
        </p:blipFill>
        <p:spPr>
          <a:xfrm>
            <a:off x="11081111" y="3209729"/>
            <a:ext cx="666554" cy="251703"/>
          </a:xfrm>
          <a:prstGeom prst="rect">
            <a:avLst/>
          </a:prstGeom>
        </p:spPr>
      </p:pic>
      <p:sp>
        <p:nvSpPr>
          <p:cNvPr id="3" name="Rectangle 2">
            <a:extLst>
              <a:ext uri="{FF2B5EF4-FFF2-40B4-BE49-F238E27FC236}">
                <a16:creationId xmlns:a16="http://schemas.microsoft.com/office/drawing/2014/main" id="{1B37578D-C552-406C-91EF-738BFE33CE47}"/>
              </a:ext>
            </a:extLst>
          </p:cNvPr>
          <p:cNvSpPr/>
          <p:nvPr/>
        </p:nvSpPr>
        <p:spPr>
          <a:xfrm>
            <a:off x="11023981" y="2953193"/>
            <a:ext cx="988567" cy="8238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0" name="Chart 39">
            <a:extLst>
              <a:ext uri="{FF2B5EF4-FFF2-40B4-BE49-F238E27FC236}">
                <a16:creationId xmlns:a16="http://schemas.microsoft.com/office/drawing/2014/main" id="{6C834AF8-6A92-4944-8786-B1DF729023E9}"/>
              </a:ext>
            </a:extLst>
          </p:cNvPr>
          <p:cNvGraphicFramePr>
            <a:graphicFrameLocks noGrp="1"/>
          </p:cNvGraphicFramePr>
          <p:nvPr>
            <p:extLst>
              <p:ext uri="{D42A27DB-BD31-4B8C-83A1-F6EECF244321}">
                <p14:modId xmlns:p14="http://schemas.microsoft.com/office/powerpoint/2010/main" val="1846326523"/>
              </p:ext>
            </p:extLst>
          </p:nvPr>
        </p:nvGraphicFramePr>
        <p:xfrm>
          <a:off x="4996004" y="2286000"/>
          <a:ext cx="6682475" cy="3715100"/>
        </p:xfrm>
        <a:graphic>
          <a:graphicData uri="http://schemas.openxmlformats.org/drawingml/2006/chart">
            <c:chart xmlns:c="http://schemas.openxmlformats.org/drawingml/2006/chart" xmlns:r="http://schemas.openxmlformats.org/officeDocument/2006/relationships" r:id="rId5"/>
          </a:graphicData>
        </a:graphic>
      </p:graphicFrame>
      <p:pic>
        <p:nvPicPr>
          <p:cNvPr id="36" name="Picture 35">
            <a:extLst>
              <a:ext uri="{FF2B5EF4-FFF2-40B4-BE49-F238E27FC236}">
                <a16:creationId xmlns:a16="http://schemas.microsoft.com/office/drawing/2014/main" id="{CA1AB886-478D-4634-8511-1EA9260DC0F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13787" y="1017350"/>
            <a:ext cx="8758379" cy="5840650"/>
          </a:xfrm>
          <a:prstGeom prst="rect">
            <a:avLst/>
          </a:prstGeom>
        </p:spPr>
      </p:pic>
      <p:sp>
        <p:nvSpPr>
          <p:cNvPr id="13" name="Rectangle 12">
            <a:extLst>
              <a:ext uri="{FF2B5EF4-FFF2-40B4-BE49-F238E27FC236}">
                <a16:creationId xmlns:a16="http://schemas.microsoft.com/office/drawing/2014/main" id="{F2D0E063-3961-4162-A4E9-42CEA864F8DC}"/>
              </a:ext>
            </a:extLst>
          </p:cNvPr>
          <p:cNvSpPr/>
          <p:nvPr/>
        </p:nvSpPr>
        <p:spPr>
          <a:xfrm>
            <a:off x="457200" y="274320"/>
            <a:ext cx="9950713" cy="76944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4400" b="1" i="0" u="none" strike="noStrike" kern="1200" cap="none" spc="0" normalizeH="0" baseline="0" noProof="0">
                <a:ln>
                  <a:noFill/>
                </a:ln>
                <a:solidFill>
                  <a:srgbClr val="FFFFFF"/>
                </a:solidFill>
                <a:effectLst/>
                <a:uLnTx/>
                <a:uFillTx/>
                <a:latin typeface="Arial Narrow" panose="020B0606020202030204" pitchFamily="34" charset="0"/>
                <a:ea typeface="新細明體" panose="02020500000000000000" pitchFamily="18" charset="-120"/>
                <a:cs typeface="Arial" pitchFamily="34" charset="0"/>
              </a:rPr>
              <a:t>What’s Happening in the Markets?</a:t>
            </a:r>
            <a:endParaRPr kumimoji="0" lang="en-US" sz="44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endParaRPr>
          </a:p>
        </p:txBody>
      </p:sp>
      <p:grpSp>
        <p:nvGrpSpPr>
          <p:cNvPr id="34" name="Group 33">
            <a:extLst>
              <a:ext uri="{FF2B5EF4-FFF2-40B4-BE49-F238E27FC236}">
                <a16:creationId xmlns:a16="http://schemas.microsoft.com/office/drawing/2014/main" id="{60C926FD-20CC-43AA-ACAD-EED439061ED6}"/>
              </a:ext>
            </a:extLst>
          </p:cNvPr>
          <p:cNvGrpSpPr/>
          <p:nvPr/>
        </p:nvGrpSpPr>
        <p:grpSpPr>
          <a:xfrm>
            <a:off x="4926818" y="1967992"/>
            <a:ext cx="6591447" cy="3526559"/>
            <a:chOff x="785149" y="1676665"/>
            <a:chExt cx="8013175" cy="3526559"/>
          </a:xfrm>
        </p:grpSpPr>
        <p:grpSp>
          <p:nvGrpSpPr>
            <p:cNvPr id="2" name="Group 1">
              <a:extLst>
                <a:ext uri="{FF2B5EF4-FFF2-40B4-BE49-F238E27FC236}">
                  <a16:creationId xmlns:a16="http://schemas.microsoft.com/office/drawing/2014/main" id="{E2F1C993-4CBD-4E19-AE07-C6280B4E894B}"/>
                </a:ext>
              </a:extLst>
            </p:cNvPr>
            <p:cNvGrpSpPr/>
            <p:nvPr/>
          </p:nvGrpSpPr>
          <p:grpSpPr>
            <a:xfrm>
              <a:off x="1494124" y="4941614"/>
              <a:ext cx="7304200" cy="261610"/>
              <a:chOff x="1013896" y="4335370"/>
              <a:chExt cx="7304200" cy="261610"/>
            </a:xfrm>
          </p:grpSpPr>
          <p:sp>
            <p:nvSpPr>
              <p:cNvPr id="19" name="TextBox 18">
                <a:extLst>
                  <a:ext uri="{FF2B5EF4-FFF2-40B4-BE49-F238E27FC236}">
                    <a16:creationId xmlns:a16="http://schemas.microsoft.com/office/drawing/2014/main" id="{4E50BB8B-ACB1-4F3F-9EBB-0616A8DC474D}"/>
                  </a:ext>
                </a:extLst>
              </p:cNvPr>
              <p:cNvSpPr txBox="1"/>
              <p:nvPr/>
            </p:nvSpPr>
            <p:spPr>
              <a:xfrm>
                <a:off x="1013896" y="4335370"/>
                <a:ext cx="44114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2010</a:t>
                </a:r>
              </a:p>
            </p:txBody>
          </p:sp>
          <p:sp>
            <p:nvSpPr>
              <p:cNvPr id="20" name="TextBox 19">
                <a:extLst>
                  <a:ext uri="{FF2B5EF4-FFF2-40B4-BE49-F238E27FC236}">
                    <a16:creationId xmlns:a16="http://schemas.microsoft.com/office/drawing/2014/main" id="{EF6BF358-3C5B-4246-A68C-1B4B579DFB42}"/>
                  </a:ext>
                </a:extLst>
              </p:cNvPr>
              <p:cNvSpPr txBox="1"/>
              <p:nvPr/>
            </p:nvSpPr>
            <p:spPr>
              <a:xfrm>
                <a:off x="1700201" y="4335370"/>
                <a:ext cx="441146" cy="261610"/>
              </a:xfrm>
              <a:prstGeom prst="rect">
                <a:avLst/>
              </a:prstGeom>
              <a:solidFill>
                <a:srgbClr val="005598"/>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2011</a:t>
                </a:r>
              </a:p>
            </p:txBody>
          </p:sp>
          <p:sp>
            <p:nvSpPr>
              <p:cNvPr id="21" name="TextBox 20">
                <a:extLst>
                  <a:ext uri="{FF2B5EF4-FFF2-40B4-BE49-F238E27FC236}">
                    <a16:creationId xmlns:a16="http://schemas.microsoft.com/office/drawing/2014/main" id="{8FEF9037-C628-412F-813A-66B0ECB8D742}"/>
                  </a:ext>
                </a:extLst>
              </p:cNvPr>
              <p:cNvSpPr txBox="1"/>
              <p:nvPr/>
            </p:nvSpPr>
            <p:spPr>
              <a:xfrm>
                <a:off x="2386506" y="4335370"/>
                <a:ext cx="441146" cy="261610"/>
              </a:xfrm>
              <a:prstGeom prst="rect">
                <a:avLst/>
              </a:prstGeom>
              <a:solidFill>
                <a:srgbClr val="005598"/>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2012</a:t>
                </a:r>
              </a:p>
            </p:txBody>
          </p:sp>
          <p:sp>
            <p:nvSpPr>
              <p:cNvPr id="22" name="TextBox 21">
                <a:extLst>
                  <a:ext uri="{FF2B5EF4-FFF2-40B4-BE49-F238E27FC236}">
                    <a16:creationId xmlns:a16="http://schemas.microsoft.com/office/drawing/2014/main" id="{EFAB59B5-000D-4957-89CB-2AAA823552E3}"/>
                  </a:ext>
                </a:extLst>
              </p:cNvPr>
              <p:cNvSpPr txBox="1"/>
              <p:nvPr/>
            </p:nvSpPr>
            <p:spPr>
              <a:xfrm>
                <a:off x="3072810" y="4335370"/>
                <a:ext cx="441146" cy="261610"/>
              </a:xfrm>
              <a:prstGeom prst="rect">
                <a:avLst/>
              </a:prstGeom>
              <a:solidFill>
                <a:srgbClr val="005598"/>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2013</a:t>
                </a:r>
              </a:p>
            </p:txBody>
          </p:sp>
          <p:sp>
            <p:nvSpPr>
              <p:cNvPr id="23" name="TextBox 22">
                <a:extLst>
                  <a:ext uri="{FF2B5EF4-FFF2-40B4-BE49-F238E27FC236}">
                    <a16:creationId xmlns:a16="http://schemas.microsoft.com/office/drawing/2014/main" id="{99710837-D8F3-45DF-B0AE-1337DFAF339F}"/>
                  </a:ext>
                </a:extLst>
              </p:cNvPr>
              <p:cNvSpPr txBox="1"/>
              <p:nvPr/>
            </p:nvSpPr>
            <p:spPr>
              <a:xfrm>
                <a:off x="3759115" y="4335370"/>
                <a:ext cx="441146" cy="261610"/>
              </a:xfrm>
              <a:prstGeom prst="rect">
                <a:avLst/>
              </a:prstGeom>
              <a:solidFill>
                <a:srgbClr val="005598"/>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2014</a:t>
                </a:r>
              </a:p>
            </p:txBody>
          </p:sp>
          <p:sp>
            <p:nvSpPr>
              <p:cNvPr id="24" name="TextBox 23">
                <a:extLst>
                  <a:ext uri="{FF2B5EF4-FFF2-40B4-BE49-F238E27FC236}">
                    <a16:creationId xmlns:a16="http://schemas.microsoft.com/office/drawing/2014/main" id="{0E881149-E1B3-4C73-954B-54FF71CBF8C1}"/>
                  </a:ext>
                </a:extLst>
              </p:cNvPr>
              <p:cNvSpPr txBox="1"/>
              <p:nvPr/>
            </p:nvSpPr>
            <p:spPr>
              <a:xfrm>
                <a:off x="4445420" y="4335370"/>
                <a:ext cx="441146" cy="261610"/>
              </a:xfrm>
              <a:prstGeom prst="rect">
                <a:avLst/>
              </a:prstGeom>
              <a:solidFill>
                <a:srgbClr val="005598"/>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2015</a:t>
                </a:r>
              </a:p>
            </p:txBody>
          </p:sp>
          <p:sp>
            <p:nvSpPr>
              <p:cNvPr id="25" name="TextBox 24">
                <a:extLst>
                  <a:ext uri="{FF2B5EF4-FFF2-40B4-BE49-F238E27FC236}">
                    <a16:creationId xmlns:a16="http://schemas.microsoft.com/office/drawing/2014/main" id="{068ABF66-BB6D-46D5-B54B-B6FD87B650C5}"/>
                  </a:ext>
                </a:extLst>
              </p:cNvPr>
              <p:cNvSpPr txBox="1"/>
              <p:nvPr/>
            </p:nvSpPr>
            <p:spPr>
              <a:xfrm>
                <a:off x="5131725" y="4335370"/>
                <a:ext cx="441146" cy="261610"/>
              </a:xfrm>
              <a:prstGeom prst="rect">
                <a:avLst/>
              </a:prstGeom>
              <a:solidFill>
                <a:srgbClr val="005598"/>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2016</a:t>
                </a:r>
              </a:p>
            </p:txBody>
          </p:sp>
          <p:sp>
            <p:nvSpPr>
              <p:cNvPr id="27" name="TextBox 26">
                <a:extLst>
                  <a:ext uri="{FF2B5EF4-FFF2-40B4-BE49-F238E27FC236}">
                    <a16:creationId xmlns:a16="http://schemas.microsoft.com/office/drawing/2014/main" id="{0EB60189-6E46-4DF4-8380-D74BAB3B2D6C}"/>
                  </a:ext>
                </a:extLst>
              </p:cNvPr>
              <p:cNvSpPr txBox="1"/>
              <p:nvPr/>
            </p:nvSpPr>
            <p:spPr>
              <a:xfrm>
                <a:off x="5818030" y="4335370"/>
                <a:ext cx="441146" cy="261610"/>
              </a:xfrm>
              <a:prstGeom prst="rect">
                <a:avLst/>
              </a:prstGeom>
              <a:solidFill>
                <a:srgbClr val="005598"/>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2017</a:t>
                </a:r>
              </a:p>
            </p:txBody>
          </p:sp>
          <p:sp>
            <p:nvSpPr>
              <p:cNvPr id="28" name="TextBox 27">
                <a:extLst>
                  <a:ext uri="{FF2B5EF4-FFF2-40B4-BE49-F238E27FC236}">
                    <a16:creationId xmlns:a16="http://schemas.microsoft.com/office/drawing/2014/main" id="{9780BE75-CEE4-4722-83E8-46178F469E70}"/>
                  </a:ext>
                </a:extLst>
              </p:cNvPr>
              <p:cNvSpPr txBox="1"/>
              <p:nvPr/>
            </p:nvSpPr>
            <p:spPr>
              <a:xfrm>
                <a:off x="6504335" y="4335370"/>
                <a:ext cx="441146" cy="261610"/>
              </a:xfrm>
              <a:prstGeom prst="rect">
                <a:avLst/>
              </a:prstGeom>
              <a:solidFill>
                <a:srgbClr val="005598"/>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2018</a:t>
                </a:r>
              </a:p>
            </p:txBody>
          </p:sp>
          <p:sp>
            <p:nvSpPr>
              <p:cNvPr id="29" name="TextBox 28">
                <a:extLst>
                  <a:ext uri="{FF2B5EF4-FFF2-40B4-BE49-F238E27FC236}">
                    <a16:creationId xmlns:a16="http://schemas.microsoft.com/office/drawing/2014/main" id="{BED6396E-D7F8-4B81-9D5F-2D19680A71E1}"/>
                  </a:ext>
                </a:extLst>
              </p:cNvPr>
              <p:cNvSpPr txBox="1"/>
              <p:nvPr/>
            </p:nvSpPr>
            <p:spPr>
              <a:xfrm>
                <a:off x="7190639" y="4335370"/>
                <a:ext cx="441146" cy="261610"/>
              </a:xfrm>
              <a:prstGeom prst="rect">
                <a:avLst/>
              </a:prstGeom>
              <a:solidFill>
                <a:srgbClr val="005598"/>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2019</a:t>
                </a:r>
              </a:p>
            </p:txBody>
          </p:sp>
          <p:sp>
            <p:nvSpPr>
              <p:cNvPr id="31" name="TextBox 30">
                <a:extLst>
                  <a:ext uri="{FF2B5EF4-FFF2-40B4-BE49-F238E27FC236}">
                    <a16:creationId xmlns:a16="http://schemas.microsoft.com/office/drawing/2014/main" id="{E43C51B4-41D0-40BD-9988-39D79B7AF533}"/>
                  </a:ext>
                </a:extLst>
              </p:cNvPr>
              <p:cNvSpPr txBox="1"/>
              <p:nvPr/>
            </p:nvSpPr>
            <p:spPr>
              <a:xfrm>
                <a:off x="7876950" y="4335370"/>
                <a:ext cx="441146" cy="261610"/>
              </a:xfrm>
              <a:prstGeom prst="rect">
                <a:avLst/>
              </a:prstGeom>
              <a:solidFill>
                <a:srgbClr val="005598"/>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2020</a:t>
                </a:r>
              </a:p>
            </p:txBody>
          </p:sp>
        </p:grpSp>
        <p:sp>
          <p:nvSpPr>
            <p:cNvPr id="9" name="TextBox 8">
              <a:extLst>
                <a:ext uri="{FF2B5EF4-FFF2-40B4-BE49-F238E27FC236}">
                  <a16:creationId xmlns:a16="http://schemas.microsoft.com/office/drawing/2014/main" id="{E422E063-4FC2-42E0-BBFF-379B0BB5BEB9}"/>
                </a:ext>
              </a:extLst>
            </p:cNvPr>
            <p:cNvSpPr txBox="1"/>
            <p:nvPr/>
          </p:nvSpPr>
          <p:spPr>
            <a:xfrm>
              <a:off x="785149" y="1676665"/>
              <a:ext cx="39855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rPr>
                <a:t>S&amp;P 500 Index Cumulative Return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May 31, 2010 – </a:t>
              </a:r>
              <a:r>
                <a:rPr lang="en-US" sz="1400">
                  <a:solidFill>
                    <a:srgbClr val="FFFFFF"/>
                  </a:solidFill>
                  <a:latin typeface="Arial" panose="020B0604020202020204" pitchFamily="34" charset="0"/>
                  <a:cs typeface="Arial" panose="020B0604020202020204" pitchFamily="34" charset="0"/>
                </a:rPr>
                <a:t>May 31</a:t>
              </a: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2020 </a:t>
              </a:r>
            </a:p>
          </p:txBody>
        </p:sp>
      </p:grpSp>
      <p:sp>
        <p:nvSpPr>
          <p:cNvPr id="43" name="TextBox 42">
            <a:extLst>
              <a:ext uri="{FF2B5EF4-FFF2-40B4-BE49-F238E27FC236}">
                <a16:creationId xmlns:a16="http://schemas.microsoft.com/office/drawing/2014/main" id="{14E40412-B328-499C-9E3F-64D23AF9DDE8}"/>
              </a:ext>
            </a:extLst>
          </p:cNvPr>
          <p:cNvSpPr txBox="1"/>
          <p:nvPr/>
        </p:nvSpPr>
        <p:spPr>
          <a:xfrm>
            <a:off x="457200" y="6218339"/>
            <a:ext cx="10797731"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uLnTx/>
                <a:uFillTx/>
                <a:latin typeface="Arial Narrow" panose="020B0606020202030204" pitchFamily="34" charset="0"/>
                <a:ea typeface="+mn-ea"/>
                <a:cs typeface="+mn-cs"/>
              </a:rPr>
              <a:t>Source: © Morningstar 2020. Franklin Templeton Capital Market Insights Group. </a:t>
            </a:r>
            <a:r>
              <a:rPr kumimoji="0" lang="en-US" sz="1200" b="1" i="0" u="none" strike="noStrike" kern="1200" cap="none" spc="0" normalizeH="0" baseline="0" noProof="0">
                <a:ln>
                  <a:noFill/>
                </a:ln>
                <a:solidFill>
                  <a:srgbClr val="FFFFFF"/>
                </a:solidFill>
                <a:uLnTx/>
                <a:uFillTx/>
                <a:latin typeface="Arial Narrow" panose="020B0606020202030204" pitchFamily="34" charset="0"/>
                <a:ea typeface="+mn-ea"/>
                <a:cs typeface="+mn-cs"/>
              </a:rPr>
              <a:t>Indexes are unmanaged and one cannot invest directly in an index. Index returns do not reflect any fees, expenses or sales charges</a:t>
            </a:r>
            <a:r>
              <a:rPr kumimoji="0" lang="en-US" sz="1100" b="0" i="0" u="none" strike="noStrike" kern="1200" cap="none" spc="0" normalizeH="0" baseline="0" noProof="0">
                <a:ln>
                  <a:noFill/>
                </a:ln>
                <a:solidFill>
                  <a:srgbClr val="FFFFFF"/>
                </a:solidFill>
                <a:uLnTx/>
                <a:uFillTx/>
                <a:latin typeface="Arial Narrow" panose="020B0606020202030204" pitchFamily="34" charset="0"/>
                <a:ea typeface="+mn-ea"/>
                <a:cs typeface="+mn-cs"/>
              </a:rPr>
              <a:t>. </a:t>
            </a:r>
            <a:endParaRPr kumimoji="0" lang="en-US" sz="1000" b="0" i="0" u="none" strike="noStrike" kern="1200" cap="none" spc="0" normalizeH="0" baseline="0" noProof="0">
              <a:ln>
                <a:noFill/>
              </a:ln>
              <a:solidFill>
                <a:srgbClr val="FFFFFF"/>
              </a:solidFill>
              <a:uLnTx/>
              <a:uFillTx/>
              <a:latin typeface="Arial Narrow" panose="020B0606020202030204" pitchFamily="34" charset="0"/>
              <a:ea typeface="+mn-ea"/>
              <a:cs typeface="+mn-cs"/>
            </a:endParaRPr>
          </a:p>
        </p:txBody>
      </p:sp>
      <p:sp>
        <p:nvSpPr>
          <p:cNvPr id="12" name="Rectangle 11">
            <a:extLst>
              <a:ext uri="{FF2B5EF4-FFF2-40B4-BE49-F238E27FC236}">
                <a16:creationId xmlns:a16="http://schemas.microsoft.com/office/drawing/2014/main" id="{C42E0536-689B-4A02-B094-DEEC208ABCCF}"/>
              </a:ext>
            </a:extLst>
          </p:cNvPr>
          <p:cNvSpPr/>
          <p:nvPr/>
        </p:nvSpPr>
        <p:spPr>
          <a:xfrm>
            <a:off x="457200" y="5960377"/>
            <a:ext cx="11610474"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This chart is for illustrative purposes only and does not reflect the performance of any Franklin Templeton fund. </a:t>
            </a:r>
            <a:r>
              <a:rPr kumimoji="0" lang="en-US" sz="1200" b="1" i="0" u="none" strike="noStrike" kern="1200" cap="none" spc="0" normalizeH="0" baseline="0" noProof="0">
                <a:ln>
                  <a:noFill/>
                </a:ln>
                <a:solidFill>
                  <a:srgbClr val="FFFFFF"/>
                </a:solidFill>
                <a:effectLst/>
                <a:uLnTx/>
                <a:uFillTx/>
                <a:latin typeface="Arial"/>
                <a:ea typeface="+mn-ea"/>
                <a:cs typeface="+mn-cs"/>
              </a:rPr>
              <a:t>Past performance does not guarantee future results.</a:t>
            </a:r>
            <a:r>
              <a:rPr kumimoji="0" lang="en-US" sz="1200" b="0" i="1" u="none" strike="noStrike" kern="1200" cap="none" spc="0" normalizeH="0" baseline="0" noProof="0">
                <a:ln>
                  <a:noFill/>
                </a:ln>
                <a:solidFill>
                  <a:srgbClr val="FFFFFF"/>
                </a:solidFill>
                <a:effectLst/>
                <a:uLnTx/>
                <a:uFillTx/>
                <a:latin typeface="Arial"/>
                <a:ea typeface="+mn-ea"/>
                <a:cs typeface="Arial" panose="020B0604020202020204" pitchFamily="34" charset="0"/>
              </a:rPr>
              <a:t> </a:t>
            </a:r>
            <a:endParaRPr kumimoji="0" lang="en-US" sz="1200" b="0" i="1" u="none" strike="noStrike" kern="1200" cap="none" spc="0" normalizeH="0" baseline="0" noProof="0">
              <a:ln>
                <a:noFill/>
              </a:ln>
              <a:solidFill>
                <a:srgbClr val="000000"/>
              </a:solidFill>
              <a:effectLst/>
              <a:uLnTx/>
              <a:uFillTx/>
              <a:latin typeface="Arial"/>
              <a:ea typeface="+mn-ea"/>
              <a:cs typeface="+mn-cs"/>
            </a:endParaRPr>
          </a:p>
        </p:txBody>
      </p:sp>
      <p:sp>
        <p:nvSpPr>
          <p:cNvPr id="63" name="Pentagon 6">
            <a:extLst>
              <a:ext uri="{FF2B5EF4-FFF2-40B4-BE49-F238E27FC236}">
                <a16:creationId xmlns:a16="http://schemas.microsoft.com/office/drawing/2014/main" id="{BF919768-1584-4052-8AD7-A2B009F22963}"/>
              </a:ext>
            </a:extLst>
          </p:cNvPr>
          <p:cNvSpPr/>
          <p:nvPr/>
        </p:nvSpPr>
        <p:spPr>
          <a:xfrm>
            <a:off x="9601201" y="2792039"/>
            <a:ext cx="1599646" cy="575238"/>
          </a:xfrm>
          <a:custGeom>
            <a:avLst/>
            <a:gdLst>
              <a:gd name="connsiteX0" fmla="*/ 0 w 1869440"/>
              <a:gd name="connsiteY0" fmla="*/ 0 h 650240"/>
              <a:gd name="connsiteX1" fmla="*/ 1544320 w 1869440"/>
              <a:gd name="connsiteY1" fmla="*/ 0 h 650240"/>
              <a:gd name="connsiteX2" fmla="*/ 1869440 w 1869440"/>
              <a:gd name="connsiteY2" fmla="*/ 325120 h 650240"/>
              <a:gd name="connsiteX3" fmla="*/ 1544320 w 1869440"/>
              <a:gd name="connsiteY3" fmla="*/ 650240 h 650240"/>
              <a:gd name="connsiteX4" fmla="*/ 0 w 1869440"/>
              <a:gd name="connsiteY4" fmla="*/ 650240 h 650240"/>
              <a:gd name="connsiteX5" fmla="*/ 0 w 1869440"/>
              <a:gd name="connsiteY5" fmla="*/ 0 h 650240"/>
              <a:gd name="connsiteX0" fmla="*/ 0 w 1717040"/>
              <a:gd name="connsiteY0" fmla="*/ 0 h 650240"/>
              <a:gd name="connsiteX1" fmla="*/ 1544320 w 1717040"/>
              <a:gd name="connsiteY1" fmla="*/ 0 h 650240"/>
              <a:gd name="connsiteX2" fmla="*/ 1717040 w 1717040"/>
              <a:gd name="connsiteY2" fmla="*/ 335280 h 650240"/>
              <a:gd name="connsiteX3" fmla="*/ 1544320 w 1717040"/>
              <a:gd name="connsiteY3" fmla="*/ 650240 h 650240"/>
              <a:gd name="connsiteX4" fmla="*/ 0 w 1717040"/>
              <a:gd name="connsiteY4" fmla="*/ 650240 h 650240"/>
              <a:gd name="connsiteX5" fmla="*/ 0 w 1717040"/>
              <a:gd name="connsiteY5" fmla="*/ 0 h 65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040" h="650240">
                <a:moveTo>
                  <a:pt x="0" y="0"/>
                </a:moveTo>
                <a:lnTo>
                  <a:pt x="1544320" y="0"/>
                </a:lnTo>
                <a:lnTo>
                  <a:pt x="1717040" y="335280"/>
                </a:lnTo>
                <a:lnTo>
                  <a:pt x="1544320" y="650240"/>
                </a:lnTo>
                <a:lnTo>
                  <a:pt x="0" y="650240"/>
                </a:lnTo>
                <a:lnTo>
                  <a:pt x="0" y="0"/>
                </a:lnTo>
                <a:close/>
              </a:path>
            </a:pathLst>
          </a:custGeom>
          <a:solidFill>
            <a:srgbClr val="00A0DC"/>
          </a:solidFill>
          <a:ln>
            <a:noFill/>
          </a:ln>
          <a:effectLst/>
        </p:spPr>
        <p:style>
          <a:lnRef idx="1">
            <a:schemeClr val="accent1"/>
          </a:lnRef>
          <a:fillRef idx="3">
            <a:schemeClr val="accent1"/>
          </a:fillRef>
          <a:effectRef idx="2">
            <a:schemeClr val="accent1"/>
          </a:effectRef>
          <a:fontRef idx="minor">
            <a:schemeClr val="lt1"/>
          </a:fontRef>
        </p:style>
        <p:txBody>
          <a:bodyPr rIns="18288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Arial"/>
                <a:ea typeface="+mn-ea"/>
                <a:cs typeface="+mn-cs"/>
              </a:rPr>
              <a:t>TODAY</a:t>
            </a:r>
          </a:p>
        </p:txBody>
      </p:sp>
      <p:grpSp>
        <p:nvGrpSpPr>
          <p:cNvPr id="33" name="Group 32">
            <a:extLst>
              <a:ext uri="{FF2B5EF4-FFF2-40B4-BE49-F238E27FC236}">
                <a16:creationId xmlns:a16="http://schemas.microsoft.com/office/drawing/2014/main" id="{23F37B19-634A-49E2-8294-6452189451F0}"/>
              </a:ext>
            </a:extLst>
          </p:cNvPr>
          <p:cNvGrpSpPr/>
          <p:nvPr/>
        </p:nvGrpSpPr>
        <p:grpSpPr>
          <a:xfrm>
            <a:off x="9040169" y="1733233"/>
            <a:ext cx="2656532" cy="901429"/>
            <a:chOff x="6390311" y="2634476"/>
            <a:chExt cx="2480359" cy="901429"/>
          </a:xfrm>
        </p:grpSpPr>
        <p:sp>
          <p:nvSpPr>
            <p:cNvPr id="35" name="Rectangle 34">
              <a:extLst>
                <a:ext uri="{FF2B5EF4-FFF2-40B4-BE49-F238E27FC236}">
                  <a16:creationId xmlns:a16="http://schemas.microsoft.com/office/drawing/2014/main" id="{341BD2A8-3F59-45FA-AB45-0E4B269F07A2}"/>
                </a:ext>
              </a:extLst>
            </p:cNvPr>
            <p:cNvSpPr/>
            <p:nvPr/>
          </p:nvSpPr>
          <p:spPr>
            <a:xfrm>
              <a:off x="6926312" y="2634476"/>
              <a:ext cx="1944358" cy="901429"/>
            </a:xfrm>
            <a:prstGeom prst="rect">
              <a:avLst/>
            </a:prstGeom>
            <a:solidFill>
              <a:srgbClr val="00A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39" name="Rectangle 38">
              <a:extLst>
                <a:ext uri="{FF2B5EF4-FFF2-40B4-BE49-F238E27FC236}">
                  <a16:creationId xmlns:a16="http://schemas.microsoft.com/office/drawing/2014/main" id="{72E2B0C7-F4F5-44F2-B64C-62ECEB8727B4}"/>
                </a:ext>
              </a:extLst>
            </p:cNvPr>
            <p:cNvSpPr/>
            <p:nvPr/>
          </p:nvSpPr>
          <p:spPr>
            <a:xfrm>
              <a:off x="6390311" y="2675439"/>
              <a:ext cx="2427772" cy="830997"/>
            </a:xfrm>
            <a:prstGeom prst="rect">
              <a:avLst/>
            </a:prstGeom>
          </p:spPr>
          <p:txBody>
            <a:bodyPr wrap="square">
              <a:spAutoFit/>
            </a:bodyPr>
            <a:lstStyle/>
            <a:p>
              <a:pPr marL="0" marR="0" lvl="0" indent="0" algn="r" defTabSz="914400" rtl="0" eaLnBrk="1" fontAlgn="auto" latinLnBrk="0" hangingPunct="1">
                <a:buClrTx/>
                <a:buSzTx/>
                <a:buFontTx/>
                <a:buNone/>
                <a:tabLst/>
                <a:defRPr/>
              </a:pPr>
              <a:r>
                <a:rPr kumimoji="0" lang="en-US" b="1" i="0" u="none" strike="noStrike" kern="1200" cap="none" spc="0" normalizeH="0" baseline="0" noProof="0">
                  <a:ln>
                    <a:noFill/>
                  </a:ln>
                  <a:solidFill>
                    <a:srgbClr val="FFFFFF"/>
                  </a:solidFill>
                  <a:effectLst/>
                  <a:uLnTx/>
                  <a:uFillTx/>
                  <a:latin typeface="Arial"/>
                  <a:ea typeface="+mn-ea"/>
                  <a:cs typeface="+mn-cs"/>
                </a:rPr>
                <a:t>LAST 10 YEARS</a:t>
              </a:r>
            </a:p>
            <a:p>
              <a:pPr marL="0" marR="0" lvl="0" indent="0" algn="r" defTabSz="914400" rtl="0" eaLnBrk="1" fontAlgn="auto" latinLnBrk="0" hangingPunct="1">
                <a:buClrTx/>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Avg Annual Return</a:t>
              </a:r>
            </a:p>
            <a:p>
              <a:pPr marL="0" marR="0" lvl="0" indent="0" algn="r" defTabSz="914400" rtl="0" eaLnBrk="1" fontAlgn="auto" latinLnBrk="0" hangingPunct="1">
                <a:buClrTx/>
                <a:buSzTx/>
                <a:buFontTx/>
                <a:buNone/>
                <a:tabLst/>
                <a:defRPr/>
              </a:pPr>
              <a:r>
                <a:rPr kumimoji="0" lang="en-US" b="1" i="0" u="none" strike="noStrike" kern="1200" cap="none" spc="0" normalizeH="0" baseline="0" noProof="0">
                  <a:ln>
                    <a:noFill/>
                  </a:ln>
                  <a:solidFill>
                    <a:srgbClr val="FFFFFF"/>
                  </a:solidFill>
                  <a:effectLst/>
                  <a:uLnTx/>
                  <a:uFillTx/>
                  <a:latin typeface="Arial"/>
                  <a:ea typeface="+mn-ea"/>
                  <a:cs typeface="+mn-cs"/>
                </a:rPr>
                <a:t>13.15%</a:t>
              </a:r>
              <a:r>
                <a:rPr kumimoji="0" lang="en-US" sz="1200" b="0" i="0" u="none" strike="noStrike" kern="1200" cap="none" spc="0" normalizeH="0" baseline="0" noProof="0">
                  <a:ln>
                    <a:noFill/>
                  </a:ln>
                  <a:solidFill>
                    <a:srgbClr val="FFFFFF"/>
                  </a:solidFill>
                  <a:effectLst/>
                  <a:uLnTx/>
                  <a:uFillTx/>
                  <a:latin typeface="Arial"/>
                  <a:ea typeface="+mn-ea"/>
                  <a:cs typeface="+mn-cs"/>
                </a:rPr>
                <a:t> </a:t>
              </a:r>
            </a:p>
          </p:txBody>
        </p:sp>
      </p:grpSp>
      <p:sp>
        <p:nvSpPr>
          <p:cNvPr id="32" name="Slide Number Placeholder 2">
            <a:extLst>
              <a:ext uri="{FF2B5EF4-FFF2-40B4-BE49-F238E27FC236}">
                <a16:creationId xmlns:a16="http://schemas.microsoft.com/office/drawing/2014/main" id="{B2D4B361-7C28-4026-B527-441A5583980C}"/>
              </a:ext>
            </a:extLst>
          </p:cNvPr>
          <p:cNvSpPr>
            <a:spLocks noGrp="1"/>
          </p:cNvSpPr>
          <p:nvPr>
            <p:ph type="sldNum" sz="quarter" idx="4"/>
          </p:nvPr>
        </p:nvSpPr>
        <p:spPr>
          <a:xfrm>
            <a:off x="11369588" y="6537325"/>
            <a:ext cx="365220" cy="184150"/>
          </a:xfrm>
        </p:spPr>
        <p:txBody>
          <a:bodyPr/>
          <a:lstStyle/>
          <a:p>
            <a:pPr defTabSz="914126" fontAlgn="base">
              <a:spcBef>
                <a:spcPct val="0"/>
              </a:spcBef>
              <a:spcAft>
                <a:spcPct val="0"/>
              </a:spcAft>
              <a:defRPr/>
            </a:pPr>
            <a:fld id="{0227FC47-813F-7F4A-9631-E57E4DCCCDF8}" type="slidenum">
              <a:rPr lang="en-GB"/>
              <a:pPr defTabSz="914126" fontAlgn="base">
                <a:spcBef>
                  <a:spcPct val="0"/>
                </a:spcBef>
                <a:spcAft>
                  <a:spcPct val="0"/>
                </a:spcAft>
                <a:defRPr/>
              </a:pPr>
              <a:t>3</a:t>
            </a:fld>
            <a:endParaRPr lang="en-GB"/>
          </a:p>
        </p:txBody>
      </p:sp>
      <p:grpSp>
        <p:nvGrpSpPr>
          <p:cNvPr id="11" name="Group 10">
            <a:extLst>
              <a:ext uri="{FF2B5EF4-FFF2-40B4-BE49-F238E27FC236}">
                <a16:creationId xmlns:a16="http://schemas.microsoft.com/office/drawing/2014/main" id="{E90EAA65-8584-480C-9E3E-D88043711956}"/>
              </a:ext>
            </a:extLst>
          </p:cNvPr>
          <p:cNvGrpSpPr/>
          <p:nvPr/>
        </p:nvGrpSpPr>
        <p:grpSpPr>
          <a:xfrm>
            <a:off x="11023981" y="2874706"/>
            <a:ext cx="988567" cy="1315409"/>
            <a:chOff x="10879156" y="2307698"/>
            <a:chExt cx="988567" cy="1315409"/>
          </a:xfrm>
          <a:effectLst>
            <a:outerShdw blurRad="50800" dist="38100" dir="2700000" algn="tl" rotWithShape="0">
              <a:prstClr val="black">
                <a:alpha val="40000"/>
              </a:prstClr>
            </a:outerShdw>
          </a:effectLst>
        </p:grpSpPr>
        <p:sp>
          <p:nvSpPr>
            <p:cNvPr id="8" name="Circle: Hollow 7">
              <a:extLst>
                <a:ext uri="{FF2B5EF4-FFF2-40B4-BE49-F238E27FC236}">
                  <a16:creationId xmlns:a16="http://schemas.microsoft.com/office/drawing/2014/main" id="{BD652D20-4851-428F-A953-DC2D5002A25E}"/>
                </a:ext>
              </a:extLst>
            </p:cNvPr>
            <p:cNvSpPr/>
            <p:nvPr/>
          </p:nvSpPr>
          <p:spPr>
            <a:xfrm>
              <a:off x="10879156" y="2307698"/>
              <a:ext cx="988567" cy="988567"/>
            </a:xfrm>
            <a:prstGeom prst="donut">
              <a:avLst>
                <a:gd name="adj" fmla="val 4114"/>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 name="Rectangle: Rounded Corners 36">
              <a:extLst>
                <a:ext uri="{FF2B5EF4-FFF2-40B4-BE49-F238E27FC236}">
                  <a16:creationId xmlns:a16="http://schemas.microsoft.com/office/drawing/2014/main" id="{60EAA8D7-F67E-42BA-A4D1-1BC293F5C714}"/>
                </a:ext>
              </a:extLst>
            </p:cNvPr>
            <p:cNvSpPr/>
            <p:nvPr/>
          </p:nvSpPr>
          <p:spPr>
            <a:xfrm rot="19773156">
              <a:off x="11634719" y="3167972"/>
              <a:ext cx="197726" cy="455135"/>
            </a:xfrm>
            <a:prstGeom prst="round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Tree>
    <p:custDataLst>
      <p:tags r:id="rId1"/>
    </p:custDataLst>
    <p:extLst>
      <p:ext uri="{BB962C8B-B14F-4D97-AF65-F5344CB8AC3E}">
        <p14:creationId xmlns:p14="http://schemas.microsoft.com/office/powerpoint/2010/main" val="31638315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left)">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wipe(left)">
                                      <p:cBhvr>
                                        <p:cTn id="20" dur="500"/>
                                        <p:tgtEl>
                                          <p:spTgt spid="63"/>
                                        </p:tgtEl>
                                      </p:cBhvr>
                                    </p:animEffect>
                                  </p:childTnLst>
                                </p:cTn>
                              </p:par>
                              <p:par>
                                <p:cTn id="21" presetID="22" presetClass="entr" presetSubtype="8"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1" presetClass="exit" presetSubtype="0" fill="hold" nodeType="withEffect">
                                  <p:stCondLst>
                                    <p:cond delay="0"/>
                                  </p:stCondLst>
                                  <p:childTnLst>
                                    <p:set>
                                      <p:cBhvr>
                                        <p:cTn id="25"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0" grpId="0">
        <p:bldAsOne/>
      </p:bldGraphic>
      <p:bldP spid="6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best"/>
          <p:cNvGraphicFramePr>
            <a:graphicFrameLocks noGrp="1"/>
          </p:cNvGraphicFramePr>
          <p:nvPr>
            <p:extLst>
              <p:ext uri="{D42A27DB-BD31-4B8C-83A1-F6EECF244321}">
                <p14:modId xmlns:p14="http://schemas.microsoft.com/office/powerpoint/2010/main" val="3548411127"/>
              </p:ext>
            </p:extLst>
          </p:nvPr>
        </p:nvGraphicFramePr>
        <p:xfrm>
          <a:off x="7198904" y="1814537"/>
          <a:ext cx="2913040" cy="4150222"/>
        </p:xfrm>
        <a:graphic>
          <a:graphicData uri="http://schemas.openxmlformats.org/drawingml/2006/table">
            <a:tbl>
              <a:tblPr/>
              <a:tblGrid>
                <a:gridCol w="1456520">
                  <a:extLst>
                    <a:ext uri="{9D8B030D-6E8A-4147-A177-3AD203B41FA5}">
                      <a16:colId xmlns:a16="http://schemas.microsoft.com/office/drawing/2014/main" val="20000"/>
                    </a:ext>
                  </a:extLst>
                </a:gridCol>
                <a:gridCol w="1456520">
                  <a:extLst>
                    <a:ext uri="{9D8B030D-6E8A-4147-A177-3AD203B41FA5}">
                      <a16:colId xmlns:a16="http://schemas.microsoft.com/office/drawing/2014/main" val="20001"/>
                    </a:ext>
                  </a:extLst>
                </a:gridCol>
              </a:tblGrid>
              <a:tr h="190962">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GB" sz="1000" b="1" u="none" strike="noStrike">
                          <a:solidFill>
                            <a:schemeClr val="bg1"/>
                          </a:solidFill>
                          <a:effectLst/>
                          <a:latin typeface="Arial" pitchFamily="34" charset="0"/>
                          <a:cs typeface="Arial" pitchFamily="34" charset="0"/>
                        </a:rPr>
                        <a:t>DATE</a:t>
                      </a:r>
                      <a:endParaRPr lang="en-GB" sz="1000" b="1" i="0" u="none" strike="noStrike">
                        <a:solidFill>
                          <a:schemeClr val="bg1"/>
                        </a:solidFill>
                        <a:effectLst/>
                        <a:latin typeface="Arial" pitchFamily="34" charset="0"/>
                        <a:cs typeface="Arial" pitchFamily="34" charset="0"/>
                      </a:endParaRPr>
                    </a:p>
                  </a:txBody>
                  <a:tcPr marL="3342" marR="3342" marT="3343" marB="0" anchor="ctr">
                    <a:lnL w="12700" cmpd="sng">
                      <a:solidFill>
                        <a:srgbClr val="FFFFFF"/>
                      </a:solidFill>
                    </a:lnL>
                    <a:lnR w="12700" cmpd="sng">
                      <a:solidFill>
                        <a:srgbClr val="FFFFFF"/>
                      </a:solidFill>
                    </a:lnR>
                    <a:lnT w="12700" cmpd="sng">
                      <a:solidFill>
                        <a:srgbClr val="FFFFFF"/>
                      </a:solid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GB" sz="1000" b="1" u="none" strike="noStrike">
                          <a:solidFill>
                            <a:schemeClr val="bg1"/>
                          </a:solidFill>
                          <a:effectLst/>
                          <a:latin typeface="Arial" pitchFamily="34" charset="0"/>
                          <a:cs typeface="Arial" pitchFamily="34" charset="0"/>
                        </a:rPr>
                        <a:t>DAILY RETURN</a:t>
                      </a:r>
                      <a:endParaRPr lang="en-GB" sz="1000" b="1" i="0" u="none" strike="noStrike">
                        <a:solidFill>
                          <a:schemeClr val="bg1"/>
                        </a:solidFill>
                        <a:effectLst/>
                        <a:latin typeface="Arial" pitchFamily="34" charset="0"/>
                        <a:cs typeface="Arial" pitchFamily="34" charset="0"/>
                      </a:endParaRPr>
                    </a:p>
                  </a:txBody>
                  <a:tcPr marL="3342" marR="3342" marT="3343" marB="0" anchor="ctr">
                    <a:lnL w="12700" cmpd="sng">
                      <a:solidFill>
                        <a:srgbClr val="FFFFFF"/>
                      </a:solidFill>
                    </a:lnL>
                    <a:lnR w="12700" cmpd="sng">
                      <a:solidFill>
                        <a:srgbClr val="FFFFFF"/>
                      </a:solidFill>
                    </a:lnR>
                    <a:lnT w="12700" cmpd="sng">
                      <a:solidFill>
                        <a:srgbClr val="FFFFFF"/>
                      </a:solidFill>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197963">
                <a:tc>
                  <a:txBody>
                    <a:bodyPr/>
                    <a:lstStyle/>
                    <a:p>
                      <a:pPr algn="ctr" fontAlgn="b"/>
                      <a:r>
                        <a:rPr lang="en-US" sz="1100" b="0" i="0" u="none" strike="noStrike">
                          <a:solidFill>
                            <a:srgbClr val="000000"/>
                          </a:solidFill>
                          <a:effectLst/>
                          <a:latin typeface="Arial" panose="020B0604020202020204" pitchFamily="34" charset="0"/>
                        </a:rPr>
                        <a:t>10/13/08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a:solidFill>
                            <a:srgbClr val="000000"/>
                          </a:solidFill>
                          <a:effectLst/>
                          <a:latin typeface="Arial" panose="020B0604020202020204" pitchFamily="34" charset="0"/>
                        </a:rPr>
                        <a:t>11.6%</a:t>
                      </a:r>
                    </a:p>
                  </a:txBody>
                  <a:tcPr marL="0" marR="0" marT="0" marB="0" anchor="b">
                    <a:lnL w="12700" cmpd="sng">
                      <a:solidFill>
                        <a:srgbClr val="FFFFFF"/>
                      </a:solidFill>
                    </a:lnL>
                    <a:lnR w="12700" cmpd="sng">
                      <a:solidFill>
                        <a:srgbClr val="FFFFFF"/>
                      </a:solidFill>
                    </a:lnR>
                    <a:lnT w="9525" cap="flat" cmpd="sng" algn="ctr">
                      <a:solidFill>
                        <a:schemeClr val="tx1"/>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97963">
                <a:tc>
                  <a:txBody>
                    <a:bodyPr/>
                    <a:lstStyle/>
                    <a:p>
                      <a:pPr algn="ctr" fontAlgn="b"/>
                      <a:r>
                        <a:rPr lang="en-US" sz="1100" b="0" i="0" u="none" strike="noStrike">
                          <a:solidFill>
                            <a:srgbClr val="000000"/>
                          </a:solidFill>
                          <a:effectLst/>
                          <a:latin typeface="Arial" panose="020B0604020202020204" pitchFamily="34" charset="0"/>
                        </a:rPr>
                        <a:t>10/28/08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a:solidFill>
                            <a:srgbClr val="000000"/>
                          </a:solidFill>
                          <a:effectLst/>
                          <a:latin typeface="Arial" panose="020B0604020202020204" pitchFamily="34" charset="0"/>
                        </a:rPr>
                        <a:t>10.8%</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97963">
                <a:tc>
                  <a:txBody>
                    <a:bodyPr/>
                    <a:lstStyle/>
                    <a:p>
                      <a:pPr algn="ctr" fontAlgn="b"/>
                      <a:r>
                        <a:rPr lang="en-US" sz="1100" b="0" i="0" u="none" strike="noStrike">
                          <a:solidFill>
                            <a:srgbClr val="000000"/>
                          </a:solidFill>
                          <a:effectLst/>
                          <a:latin typeface="Arial" panose="020B0604020202020204" pitchFamily="34" charset="0"/>
                        </a:rPr>
                        <a:t>3/24/20</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a:solidFill>
                            <a:srgbClr val="000000"/>
                          </a:solidFill>
                          <a:effectLst/>
                          <a:latin typeface="Arial" panose="020B0604020202020204" pitchFamily="34" charset="0"/>
                        </a:rPr>
                        <a:t>9.4%</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325041"/>
                  </a:ext>
                </a:extLst>
              </a:tr>
              <a:tr h="197963">
                <a:tc>
                  <a:txBody>
                    <a:bodyPr/>
                    <a:lstStyle/>
                    <a:p>
                      <a:pPr algn="ctr" fontAlgn="b"/>
                      <a:r>
                        <a:rPr lang="en-US" sz="1100" b="0" i="0" u="none" strike="noStrike">
                          <a:solidFill>
                            <a:srgbClr val="000000"/>
                          </a:solidFill>
                          <a:effectLst/>
                          <a:latin typeface="Arial" panose="020B0604020202020204" pitchFamily="34" charset="0"/>
                        </a:rPr>
                        <a:t>3/13/20</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a:solidFill>
                            <a:srgbClr val="000000"/>
                          </a:solidFill>
                          <a:effectLst/>
                          <a:latin typeface="Arial" panose="020B0604020202020204" pitchFamily="34" charset="0"/>
                        </a:rPr>
                        <a:t>9.3%</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42819727"/>
                  </a:ext>
                </a:extLst>
              </a:tr>
              <a:tr h="197963">
                <a:tc>
                  <a:txBody>
                    <a:bodyPr/>
                    <a:lstStyle/>
                    <a:p>
                      <a:pPr algn="ctr" fontAlgn="b"/>
                      <a:r>
                        <a:rPr lang="en-US" sz="1100" b="0" i="0" u="none" strike="noStrike">
                          <a:solidFill>
                            <a:srgbClr val="000000"/>
                          </a:solidFill>
                          <a:effectLst/>
                          <a:latin typeface="Arial" panose="020B0604020202020204" pitchFamily="34" charset="0"/>
                        </a:rPr>
                        <a:t>3/23/09</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a:solidFill>
                            <a:srgbClr val="000000"/>
                          </a:solidFill>
                          <a:effectLst/>
                          <a:latin typeface="Arial" panose="020B0604020202020204" pitchFamily="34" charset="0"/>
                        </a:rPr>
                        <a:t>7.1%</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97963">
                <a:tc>
                  <a:txBody>
                    <a:bodyPr/>
                    <a:lstStyle/>
                    <a:p>
                      <a:pPr algn="ctr" fontAlgn="b"/>
                      <a:r>
                        <a:rPr lang="en-US" sz="1100" b="0" i="0" u="none" strike="noStrike">
                          <a:solidFill>
                            <a:srgbClr val="000000"/>
                          </a:solidFill>
                          <a:effectLst/>
                          <a:latin typeface="Arial" panose="020B0604020202020204" pitchFamily="34" charset="0"/>
                        </a:rPr>
                        <a:t>4/6/20</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7.03%</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8921785"/>
                  </a:ext>
                </a:extLst>
              </a:tr>
              <a:tr h="197963">
                <a:tc>
                  <a:txBody>
                    <a:bodyPr/>
                    <a:lstStyle/>
                    <a:p>
                      <a:pPr algn="ctr" fontAlgn="b"/>
                      <a:r>
                        <a:rPr lang="en-US" sz="1100" b="0" i="0" u="none" strike="noStrike">
                          <a:solidFill>
                            <a:srgbClr val="000000"/>
                          </a:solidFill>
                          <a:effectLst/>
                          <a:latin typeface="Arial" panose="020B0604020202020204" pitchFamily="34" charset="0"/>
                        </a:rPr>
                        <a:t>11/13/08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6.9%</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97963">
                <a:tc>
                  <a:txBody>
                    <a:bodyPr/>
                    <a:lstStyle/>
                    <a:p>
                      <a:pPr algn="ctr" fontAlgn="b"/>
                      <a:r>
                        <a:rPr lang="en-US" sz="1100" b="0" i="0" u="none" strike="noStrike">
                          <a:solidFill>
                            <a:srgbClr val="000000"/>
                          </a:solidFill>
                          <a:effectLst/>
                          <a:latin typeface="Arial" panose="020B0604020202020204" pitchFamily="34" charset="0"/>
                        </a:rPr>
                        <a:t>11/24/08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6.5%</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97963">
                <a:tc>
                  <a:txBody>
                    <a:bodyPr/>
                    <a:lstStyle/>
                    <a:p>
                      <a:pPr algn="ctr" fontAlgn="b"/>
                      <a:r>
                        <a:rPr lang="en-US" sz="1100" b="0" i="0" u="none" strike="noStrike">
                          <a:solidFill>
                            <a:srgbClr val="000000"/>
                          </a:solidFill>
                          <a:effectLst/>
                          <a:latin typeface="Arial" panose="020B0604020202020204" pitchFamily="34" charset="0"/>
                        </a:rPr>
                        <a:t>3/10/09</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6.4%</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97963">
                <a:tc>
                  <a:txBody>
                    <a:bodyPr/>
                    <a:lstStyle/>
                    <a:p>
                      <a:pPr algn="ctr" fontAlgn="b"/>
                      <a:r>
                        <a:rPr lang="en-US" sz="1100" b="0" i="0" u="none" strike="noStrike">
                          <a:solidFill>
                            <a:srgbClr val="000000"/>
                          </a:solidFill>
                          <a:effectLst/>
                          <a:latin typeface="Arial" panose="020B0604020202020204" pitchFamily="34" charset="0"/>
                        </a:rPr>
                        <a:t>11/21/08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6.3%</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197963">
                <a:tc>
                  <a:txBody>
                    <a:bodyPr/>
                    <a:lstStyle/>
                    <a:p>
                      <a:pPr algn="ctr" fontAlgn="b"/>
                      <a:r>
                        <a:rPr lang="en-US" sz="1100" b="0" i="0" u="none" strike="noStrike">
                          <a:solidFill>
                            <a:srgbClr val="000000"/>
                          </a:solidFill>
                          <a:effectLst/>
                          <a:latin typeface="Arial" panose="020B0604020202020204" pitchFamily="34" charset="0"/>
                        </a:rPr>
                        <a:t>3/26/20</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6.2%</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68223887"/>
                  </a:ext>
                </a:extLst>
              </a:tr>
              <a:tr h="197963">
                <a:tc>
                  <a:txBody>
                    <a:bodyPr/>
                    <a:lstStyle/>
                    <a:p>
                      <a:pPr algn="ctr" fontAlgn="b"/>
                      <a:r>
                        <a:rPr lang="en-US" sz="1100" b="0" i="0" u="none" strike="noStrike">
                          <a:solidFill>
                            <a:srgbClr val="000000"/>
                          </a:solidFill>
                          <a:effectLst/>
                          <a:latin typeface="Arial" panose="020B0604020202020204" pitchFamily="34" charset="0"/>
                        </a:rPr>
                        <a:t>3/17/20</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6.0%</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58583796"/>
                  </a:ext>
                </a:extLst>
              </a:tr>
              <a:tr h="197963">
                <a:tc>
                  <a:txBody>
                    <a:bodyPr/>
                    <a:lstStyle/>
                    <a:p>
                      <a:pPr algn="ctr" fontAlgn="b"/>
                      <a:r>
                        <a:rPr lang="en-US" sz="1100" b="0" i="0" u="none" strike="noStrike">
                          <a:solidFill>
                            <a:srgbClr val="000000"/>
                          </a:solidFill>
                          <a:effectLst/>
                          <a:latin typeface="Arial" panose="020B0604020202020204" pitchFamily="34" charset="0"/>
                        </a:rPr>
                        <a:t>7/24/02</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5.7%</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97963">
                <a:tc>
                  <a:txBody>
                    <a:bodyPr/>
                    <a:lstStyle/>
                    <a:p>
                      <a:pPr algn="ctr" fontAlgn="b"/>
                      <a:r>
                        <a:rPr lang="en-US" sz="1100" b="0" i="0" u="none" strike="noStrike">
                          <a:solidFill>
                            <a:srgbClr val="000000"/>
                          </a:solidFill>
                          <a:effectLst/>
                          <a:latin typeface="Arial" panose="020B0604020202020204" pitchFamily="34" charset="0"/>
                        </a:rPr>
                        <a:t>9/30/08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5.4%</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197963">
                <a:tc>
                  <a:txBody>
                    <a:bodyPr/>
                    <a:lstStyle/>
                    <a:p>
                      <a:pPr algn="ctr" fontAlgn="b"/>
                      <a:r>
                        <a:rPr lang="en-US" sz="1100" b="0" i="0" u="none" strike="noStrike">
                          <a:solidFill>
                            <a:srgbClr val="000000"/>
                          </a:solidFill>
                          <a:effectLst/>
                          <a:latin typeface="Arial" panose="020B0604020202020204" pitchFamily="34" charset="0"/>
                        </a:rPr>
                        <a:t>7/29/02</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5.4%</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197963">
                <a:tc>
                  <a:txBody>
                    <a:bodyPr/>
                    <a:lstStyle/>
                    <a:p>
                      <a:pPr algn="ctr" fontAlgn="b"/>
                      <a:r>
                        <a:rPr lang="en-US" sz="1100" b="0" i="0" u="none" strike="noStrike">
                          <a:solidFill>
                            <a:srgbClr val="000000"/>
                          </a:solidFill>
                          <a:effectLst/>
                          <a:latin typeface="Arial" panose="020B0604020202020204" pitchFamily="34" charset="0"/>
                        </a:rPr>
                        <a:t>12/16/08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5.1%</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197963">
                <a:tc>
                  <a:txBody>
                    <a:bodyPr/>
                    <a:lstStyle/>
                    <a:p>
                      <a:pPr algn="ctr" fontAlgn="b"/>
                      <a:r>
                        <a:rPr lang="en-US" sz="1100" b="0" i="0" u="none" strike="noStrike">
                          <a:solidFill>
                            <a:srgbClr val="000000"/>
                          </a:solidFill>
                          <a:effectLst/>
                          <a:latin typeface="Arial" panose="020B0604020202020204" pitchFamily="34" charset="0"/>
                        </a:rPr>
                        <a:t>1/3/01</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5.0%</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197963">
                <a:tc>
                  <a:txBody>
                    <a:bodyPr/>
                    <a:lstStyle/>
                    <a:p>
                      <a:pPr algn="ctr" fontAlgn="b"/>
                      <a:r>
                        <a:rPr lang="en-US" sz="1100" b="0" i="0" u="none" strike="noStrike">
                          <a:solidFill>
                            <a:srgbClr val="000000"/>
                          </a:solidFill>
                          <a:effectLst/>
                          <a:latin typeface="Arial" panose="020B0604020202020204" pitchFamily="34" charset="0"/>
                        </a:rPr>
                        <a:t>12/26/18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4.9%</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197963">
                <a:tc>
                  <a:txBody>
                    <a:bodyPr/>
                    <a:lstStyle/>
                    <a:p>
                      <a:pPr algn="ctr" fontAlgn="b"/>
                      <a:r>
                        <a:rPr lang="en-US" sz="1100" b="0" i="0" u="none" strike="noStrike">
                          <a:solidFill>
                            <a:srgbClr val="000000"/>
                          </a:solidFill>
                          <a:effectLst/>
                          <a:latin typeface="Arial" panose="020B0604020202020204" pitchFamily="34" charset="0"/>
                        </a:rPr>
                        <a:t>3/10/20</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4.9%</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43692208"/>
                  </a:ext>
                </a:extLst>
              </a:tr>
              <a:tr h="197963">
                <a:tc>
                  <a:txBody>
                    <a:bodyPr/>
                    <a:lstStyle/>
                    <a:p>
                      <a:pPr algn="ctr" fontAlgn="b"/>
                      <a:r>
                        <a:rPr lang="en-US" sz="1100" b="0" i="0" u="none" strike="noStrike">
                          <a:solidFill>
                            <a:srgbClr val="000000"/>
                          </a:solidFill>
                          <a:effectLst/>
                          <a:latin typeface="Arial" panose="020B0604020202020204" pitchFamily="34" charset="0"/>
                        </a:rPr>
                        <a:t>10/20/08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4.8%</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bl>
          </a:graphicData>
        </a:graphic>
      </p:graphicFrame>
      <p:graphicFrame>
        <p:nvGraphicFramePr>
          <p:cNvPr id="21" name="Table worst"/>
          <p:cNvGraphicFramePr>
            <a:graphicFrameLocks noGrp="1"/>
          </p:cNvGraphicFramePr>
          <p:nvPr>
            <p:extLst>
              <p:ext uri="{D42A27DB-BD31-4B8C-83A1-F6EECF244321}">
                <p14:modId xmlns:p14="http://schemas.microsoft.com/office/powerpoint/2010/main" val="486390497"/>
              </p:ext>
            </p:extLst>
          </p:nvPr>
        </p:nvGraphicFramePr>
        <p:xfrm>
          <a:off x="2077187" y="1816378"/>
          <a:ext cx="2915182" cy="4072216"/>
        </p:xfrm>
        <a:graphic>
          <a:graphicData uri="http://schemas.openxmlformats.org/drawingml/2006/table">
            <a:tbl>
              <a:tblPr/>
              <a:tblGrid>
                <a:gridCol w="1457591">
                  <a:extLst>
                    <a:ext uri="{9D8B030D-6E8A-4147-A177-3AD203B41FA5}">
                      <a16:colId xmlns:a16="http://schemas.microsoft.com/office/drawing/2014/main" val="20000"/>
                    </a:ext>
                  </a:extLst>
                </a:gridCol>
                <a:gridCol w="1457591">
                  <a:extLst>
                    <a:ext uri="{9D8B030D-6E8A-4147-A177-3AD203B41FA5}">
                      <a16:colId xmlns:a16="http://schemas.microsoft.com/office/drawing/2014/main" val="20001"/>
                    </a:ext>
                  </a:extLst>
                </a:gridCol>
              </a:tblGrid>
              <a:tr h="203295">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GB" sz="1000" b="1" u="none" strike="noStrike">
                          <a:solidFill>
                            <a:schemeClr val="bg1"/>
                          </a:solidFill>
                          <a:effectLst/>
                          <a:latin typeface="Arial" pitchFamily="34" charset="0"/>
                          <a:cs typeface="Arial" pitchFamily="34" charset="0"/>
                        </a:rPr>
                        <a:t>DATE</a:t>
                      </a:r>
                      <a:endParaRPr lang="en-GB" sz="1000" b="1" i="0" u="none" strike="noStrike">
                        <a:solidFill>
                          <a:schemeClr val="bg1"/>
                        </a:solidFill>
                        <a:effectLst/>
                        <a:latin typeface="Arial" pitchFamily="34" charset="0"/>
                        <a:cs typeface="Arial" pitchFamily="34" charset="0"/>
                      </a:endParaRPr>
                    </a:p>
                  </a:txBody>
                  <a:tcPr marL="3342" marR="3342" marT="3342"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fontAlgn="b"/>
                      <a:r>
                        <a:rPr lang="en-GB" sz="1000" b="1" i="0" u="none" strike="noStrike">
                          <a:solidFill>
                            <a:schemeClr val="bg1"/>
                          </a:solidFill>
                          <a:effectLst/>
                          <a:latin typeface="Arial" pitchFamily="34" charset="0"/>
                          <a:cs typeface="Arial" pitchFamily="34" charset="0"/>
                        </a:rPr>
                        <a:t>DAILY RETURN</a:t>
                      </a:r>
                    </a:p>
                  </a:txBody>
                  <a:tcPr marL="3342" marR="3342" marT="3342" marB="0" anchor="ctr">
                    <a:lnL w="12700" cmpd="sng">
                      <a:solidFill>
                        <a:srgbClr val="FFFFFF"/>
                      </a:solidFill>
                    </a:lnL>
                    <a:lnR w="12700" cmpd="sng">
                      <a:solidFill>
                        <a:srgbClr val="FFFFFF"/>
                      </a:solidFill>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0000"/>
                  </a:ext>
                </a:extLst>
              </a:tr>
              <a:tr h="192024">
                <a:tc>
                  <a:txBody>
                    <a:bodyPr/>
                    <a:lstStyle/>
                    <a:p>
                      <a:pPr algn="ctr" fontAlgn="b"/>
                      <a:r>
                        <a:rPr lang="en-US" sz="1100" b="0" i="0" u="none" strike="noStrike">
                          <a:solidFill>
                            <a:srgbClr val="000000"/>
                          </a:solidFill>
                          <a:effectLst/>
                          <a:latin typeface="Arial" panose="020B0604020202020204" pitchFamily="34" charset="0"/>
                        </a:rPr>
                        <a:t>3/16/20</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9525" cap="flat" cmpd="sng" algn="ctr">
                      <a:solidFill>
                        <a:srgbClr val="B4B4B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a:solidFill>
                            <a:srgbClr val="000000"/>
                          </a:solidFill>
                          <a:effectLst/>
                          <a:latin typeface="Arial" panose="020B0604020202020204" pitchFamily="34" charset="0"/>
                        </a:rPr>
                        <a:t>-12.0%</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12700" cmpd="sng">
                      <a:solidFill>
                        <a:srgbClr val="FFFFFF"/>
                      </a:solidFill>
                    </a:lnT>
                    <a:lnB w="9525" cap="flat" cmpd="sng" algn="ctr">
                      <a:solidFill>
                        <a:srgbClr val="B4B4B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5497254"/>
                  </a:ext>
                </a:extLst>
              </a:tr>
              <a:tr h="192024">
                <a:tc>
                  <a:txBody>
                    <a:bodyPr/>
                    <a:lstStyle/>
                    <a:p>
                      <a:pPr algn="ctr" fontAlgn="b"/>
                      <a:r>
                        <a:rPr lang="en-US" sz="1100" b="0" i="0" u="none" strike="noStrike">
                          <a:solidFill>
                            <a:srgbClr val="000000"/>
                          </a:solidFill>
                          <a:effectLst/>
                          <a:latin typeface="Arial" panose="020B0604020202020204" pitchFamily="34" charset="0"/>
                        </a:rPr>
                        <a:t>3/12/20</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rgbClr val="B4B4B4"/>
                      </a:solidFill>
                      <a:prstDash val="solid"/>
                      <a:round/>
                      <a:headEnd type="none" w="med" len="med"/>
                      <a:tailEnd type="none" w="med" len="med"/>
                    </a:lnT>
                    <a:lnB w="9525" cap="flat" cmpd="sng" algn="ctr">
                      <a:solidFill>
                        <a:srgbClr val="B4B4B4"/>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a:solidFill>
                            <a:srgbClr val="000000"/>
                          </a:solidFill>
                          <a:effectLst/>
                          <a:latin typeface="Arial" panose="020B0604020202020204" pitchFamily="34" charset="0"/>
                        </a:rPr>
                        <a:t>-9.5%</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9525" cap="flat" cmpd="sng" algn="ctr">
                      <a:solidFill>
                        <a:srgbClr val="B4B4B4"/>
                      </a:solidFill>
                      <a:prstDash val="solid"/>
                      <a:round/>
                      <a:headEnd type="none" w="med" len="med"/>
                      <a:tailEnd type="none" w="med" len="med"/>
                    </a:lnT>
                    <a:lnB w="9525" cap="flat" cmpd="sng" algn="ctr">
                      <a:solidFill>
                        <a:srgbClr val="B4B4B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11891312"/>
                  </a:ext>
                </a:extLst>
              </a:tr>
              <a:tr h="192024">
                <a:tc>
                  <a:txBody>
                    <a:bodyPr/>
                    <a:lstStyle/>
                    <a:p>
                      <a:pPr algn="ctr" fontAlgn="b"/>
                      <a:r>
                        <a:rPr lang="en-US" sz="1100" b="0" i="0" u="none" strike="noStrike">
                          <a:solidFill>
                            <a:srgbClr val="000000"/>
                          </a:solidFill>
                          <a:effectLst/>
                          <a:latin typeface="Arial" panose="020B0604020202020204" pitchFamily="34" charset="0"/>
                        </a:rPr>
                        <a:t>10/15/08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rgbClr val="B4B4B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100" b="0" i="0" u="none" strike="noStrike">
                          <a:solidFill>
                            <a:srgbClr val="000000"/>
                          </a:solidFill>
                          <a:effectLst/>
                          <a:latin typeface="Arial" panose="020B0604020202020204" pitchFamily="34" charset="0"/>
                        </a:rPr>
                        <a:t>-9.0%</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9525" cap="flat" cmpd="sng" algn="ctr">
                      <a:solidFill>
                        <a:srgbClr val="B4B4B4"/>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93697">
                <a:tc>
                  <a:txBody>
                    <a:bodyPr/>
                    <a:lstStyle/>
                    <a:p>
                      <a:pPr algn="ctr" fontAlgn="b"/>
                      <a:r>
                        <a:rPr lang="en-US" sz="1100" b="0" i="0" u="none" strike="noStrike">
                          <a:solidFill>
                            <a:srgbClr val="000000"/>
                          </a:solidFill>
                          <a:effectLst/>
                          <a:latin typeface="Arial" panose="020B0604020202020204" pitchFamily="34" charset="0"/>
                        </a:rPr>
                        <a:t>12/1/08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-8.9%</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193697">
                <a:tc>
                  <a:txBody>
                    <a:bodyPr/>
                    <a:lstStyle/>
                    <a:p>
                      <a:pPr algn="ctr" fontAlgn="b"/>
                      <a:r>
                        <a:rPr lang="en-US" sz="1100" b="0" i="0" u="none" strike="noStrike">
                          <a:solidFill>
                            <a:srgbClr val="000000"/>
                          </a:solidFill>
                          <a:effectLst/>
                          <a:latin typeface="Arial" panose="020B0604020202020204" pitchFamily="34" charset="0"/>
                        </a:rPr>
                        <a:t>9/29/08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-8.8%</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193697">
                <a:tc>
                  <a:txBody>
                    <a:bodyPr/>
                    <a:lstStyle/>
                    <a:p>
                      <a:pPr algn="ctr" fontAlgn="b"/>
                      <a:r>
                        <a:rPr lang="en-US" sz="1100" b="0" i="0" u="none" strike="noStrike">
                          <a:solidFill>
                            <a:srgbClr val="000000"/>
                          </a:solidFill>
                          <a:effectLst/>
                          <a:latin typeface="Arial" panose="020B0604020202020204" pitchFamily="34" charset="0"/>
                        </a:rPr>
                        <a:t>10/9/08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-7.6%</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93697">
                <a:tc>
                  <a:txBody>
                    <a:bodyPr/>
                    <a:lstStyle/>
                    <a:p>
                      <a:pPr algn="ctr" fontAlgn="b"/>
                      <a:r>
                        <a:rPr lang="en-US" sz="1100" b="0" i="0" u="none" strike="noStrike">
                          <a:solidFill>
                            <a:srgbClr val="000000"/>
                          </a:solidFill>
                          <a:effectLst/>
                          <a:latin typeface="Arial" panose="020B0604020202020204" pitchFamily="34" charset="0"/>
                        </a:rPr>
                        <a:t>3/9/20</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-7.6%</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21760602"/>
                  </a:ext>
                </a:extLst>
              </a:tr>
              <a:tr h="193697">
                <a:tc>
                  <a:txBody>
                    <a:bodyPr/>
                    <a:lstStyle/>
                    <a:p>
                      <a:pPr algn="ctr" fontAlgn="b"/>
                      <a:r>
                        <a:rPr lang="en-US" sz="1100" b="0" i="0" u="none" strike="noStrike">
                          <a:solidFill>
                            <a:srgbClr val="000000"/>
                          </a:solidFill>
                          <a:effectLst/>
                          <a:latin typeface="Arial" panose="020B0604020202020204" pitchFamily="34" charset="0"/>
                        </a:rPr>
                        <a:t>11/20/08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-6.7%</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193697">
                <a:tc>
                  <a:txBody>
                    <a:bodyPr/>
                    <a:lstStyle/>
                    <a:p>
                      <a:pPr algn="ctr" fontAlgn="b"/>
                      <a:r>
                        <a:rPr lang="en-US" sz="1100" b="0" i="0" u="none" strike="noStrike">
                          <a:solidFill>
                            <a:srgbClr val="000000"/>
                          </a:solidFill>
                          <a:effectLst/>
                          <a:latin typeface="Arial" panose="020B0604020202020204" pitchFamily="34" charset="0"/>
                        </a:rPr>
                        <a:t>8/8/11</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-6.6%</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193697">
                <a:tc>
                  <a:txBody>
                    <a:bodyPr/>
                    <a:lstStyle/>
                    <a:p>
                      <a:pPr algn="ctr" fontAlgn="b"/>
                      <a:r>
                        <a:rPr lang="en-US" sz="1100" b="0" i="0" u="none" strike="noStrike">
                          <a:solidFill>
                            <a:srgbClr val="000000"/>
                          </a:solidFill>
                          <a:effectLst/>
                          <a:latin typeface="Arial" panose="020B0604020202020204" pitchFamily="34" charset="0"/>
                        </a:rPr>
                        <a:t>11/19/08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-6.1%</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193697">
                <a:tc>
                  <a:txBody>
                    <a:bodyPr/>
                    <a:lstStyle/>
                    <a:p>
                      <a:pPr algn="ctr" fontAlgn="b"/>
                      <a:r>
                        <a:rPr lang="en-US" sz="1100" b="0" i="0" u="none" strike="noStrike">
                          <a:solidFill>
                            <a:srgbClr val="000000"/>
                          </a:solidFill>
                          <a:effectLst/>
                          <a:latin typeface="Arial" panose="020B0604020202020204" pitchFamily="34" charset="0"/>
                        </a:rPr>
                        <a:t>10/22/08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-6.1%</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193697">
                <a:tc>
                  <a:txBody>
                    <a:bodyPr/>
                    <a:lstStyle/>
                    <a:p>
                      <a:pPr algn="ctr" fontAlgn="b"/>
                      <a:r>
                        <a:rPr lang="en-US" sz="1100" b="0" i="0" u="none" strike="noStrike">
                          <a:solidFill>
                            <a:srgbClr val="000000"/>
                          </a:solidFill>
                          <a:effectLst/>
                          <a:latin typeface="Arial" panose="020B0604020202020204" pitchFamily="34" charset="0"/>
                        </a:rPr>
                        <a:t>4/14/00</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-5.8%</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r h="193697">
                <a:tc>
                  <a:txBody>
                    <a:bodyPr/>
                    <a:lstStyle/>
                    <a:p>
                      <a:pPr algn="ctr" fontAlgn="b"/>
                      <a:r>
                        <a:rPr lang="en-US" sz="1100" b="0" i="0" u="none" strike="noStrike">
                          <a:solidFill>
                            <a:srgbClr val="000000"/>
                          </a:solidFill>
                          <a:effectLst/>
                          <a:latin typeface="Arial" panose="020B0604020202020204" pitchFamily="34" charset="0"/>
                        </a:rPr>
                        <a:t>10/7/08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-5.7%</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0"/>
                  </a:ext>
                </a:extLst>
              </a:tr>
              <a:tr h="193697">
                <a:tc>
                  <a:txBody>
                    <a:bodyPr/>
                    <a:lstStyle/>
                    <a:p>
                      <a:pPr algn="ctr" fontAlgn="b"/>
                      <a:r>
                        <a:rPr lang="en-US" sz="1100" b="0" i="0" u="none" strike="noStrike">
                          <a:solidFill>
                            <a:srgbClr val="000000"/>
                          </a:solidFill>
                          <a:effectLst/>
                          <a:latin typeface="Arial" panose="020B0604020202020204" pitchFamily="34" charset="0"/>
                        </a:rPr>
                        <a:t>1/20/09</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-5.3%</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1"/>
                  </a:ext>
                </a:extLst>
              </a:tr>
              <a:tr h="193697">
                <a:tc>
                  <a:txBody>
                    <a:bodyPr/>
                    <a:lstStyle/>
                    <a:p>
                      <a:pPr algn="ctr" fontAlgn="b"/>
                      <a:r>
                        <a:rPr lang="en-US" sz="1100" b="0" i="0" u="none" strike="noStrike">
                          <a:solidFill>
                            <a:srgbClr val="000000"/>
                          </a:solidFill>
                          <a:effectLst/>
                          <a:latin typeface="Arial" panose="020B0604020202020204" pitchFamily="34" charset="0"/>
                        </a:rPr>
                        <a:t>11/5/08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-5.2%</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2"/>
                  </a:ext>
                </a:extLst>
              </a:tr>
              <a:tr h="193697">
                <a:tc>
                  <a:txBody>
                    <a:bodyPr/>
                    <a:lstStyle/>
                    <a:p>
                      <a:pPr algn="ctr" fontAlgn="b"/>
                      <a:r>
                        <a:rPr lang="en-US" sz="1100" b="0" i="0" u="none" strike="noStrike">
                          <a:solidFill>
                            <a:srgbClr val="000000"/>
                          </a:solidFill>
                          <a:effectLst/>
                          <a:latin typeface="Arial" panose="020B0604020202020204" pitchFamily="34" charset="0"/>
                        </a:rPr>
                        <a:t>3/18/20</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-5.2%</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74375751"/>
                  </a:ext>
                </a:extLst>
              </a:tr>
              <a:tr h="193697">
                <a:tc>
                  <a:txBody>
                    <a:bodyPr/>
                    <a:lstStyle/>
                    <a:p>
                      <a:pPr algn="ctr" fontAlgn="b"/>
                      <a:r>
                        <a:rPr lang="en-US" sz="1100" b="0" i="0" u="none" strike="noStrike">
                          <a:solidFill>
                            <a:srgbClr val="000000"/>
                          </a:solidFill>
                          <a:effectLst/>
                          <a:latin typeface="Arial" panose="020B0604020202020204" pitchFamily="34" charset="0"/>
                        </a:rPr>
                        <a:t>11/12/08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-5.1%</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3"/>
                  </a:ext>
                </a:extLst>
              </a:tr>
              <a:tr h="193697">
                <a:tc>
                  <a:txBody>
                    <a:bodyPr/>
                    <a:lstStyle/>
                    <a:p>
                      <a:pPr algn="ctr" fontAlgn="b"/>
                      <a:r>
                        <a:rPr lang="en-US" sz="1100" b="0" i="0" u="none" strike="noStrike">
                          <a:solidFill>
                            <a:srgbClr val="000000"/>
                          </a:solidFill>
                          <a:effectLst/>
                          <a:latin typeface="Arial" panose="020B0604020202020204" pitchFamily="34" charset="0"/>
                        </a:rPr>
                        <a:t>11/6/08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-5.0%</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4"/>
                  </a:ext>
                </a:extLst>
              </a:tr>
              <a:tr h="193697">
                <a:tc>
                  <a:txBody>
                    <a:bodyPr/>
                    <a:lstStyle/>
                    <a:p>
                      <a:pPr algn="ctr" fontAlgn="b"/>
                      <a:r>
                        <a:rPr lang="en-US" sz="1100" b="0" i="0" u="none" strike="noStrike">
                          <a:solidFill>
                            <a:srgbClr val="000000"/>
                          </a:solidFill>
                          <a:effectLst/>
                          <a:latin typeface="Arial" panose="020B0604020202020204" pitchFamily="34" charset="0"/>
                        </a:rPr>
                        <a:t>2/10/09</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-4.9%</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5"/>
                  </a:ext>
                </a:extLst>
              </a:tr>
              <a:tr h="193697">
                <a:tc>
                  <a:txBody>
                    <a:bodyPr/>
                    <a:lstStyle/>
                    <a:p>
                      <a:pPr algn="ctr" fontAlgn="b"/>
                      <a:r>
                        <a:rPr lang="en-US" sz="1100" b="0" i="0" u="none" strike="noStrike">
                          <a:solidFill>
                            <a:srgbClr val="000000"/>
                          </a:solidFill>
                          <a:effectLst/>
                          <a:latin typeface="Arial" panose="020B0604020202020204" pitchFamily="34" charset="0"/>
                        </a:rPr>
                        <a:t>9/17/01</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rgbClr val="BBBBBB"/>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1100" b="0" i="0" u="none" strike="noStrike">
                          <a:solidFill>
                            <a:srgbClr val="000000"/>
                          </a:solidFill>
                          <a:effectLst/>
                          <a:latin typeface="Arial" panose="020B0604020202020204" pitchFamily="34" charset="0"/>
                        </a:rPr>
                        <a:t>-4.9%</a:t>
                      </a:r>
                    </a:p>
                  </a:txBody>
                  <a:tcPr marL="0" marR="0" marT="0" marB="0" anchor="b">
                    <a:lnL w="12700" cmpd="sng">
                      <a:solidFill>
                        <a:srgbClr val="FFFFFF"/>
                      </a:solidFill>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rgbClr val="BBBBBB"/>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16"/>
                  </a:ext>
                </a:extLst>
              </a:tr>
            </a:tbl>
          </a:graphicData>
        </a:graphic>
      </p:graphicFrame>
      <p:sp>
        <p:nvSpPr>
          <p:cNvPr id="20" name="Rectangle 52"/>
          <p:cNvSpPr>
            <a:spLocks noChangeArrowheads="1"/>
          </p:cNvSpPr>
          <p:nvPr/>
        </p:nvSpPr>
        <p:spPr bwMode="gray">
          <a:xfrm>
            <a:off x="457200" y="1148653"/>
            <a:ext cx="8891104" cy="553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83" tIns="45692" rIns="91383" bIns="45692">
            <a:spAutoFit/>
          </a:bodyPr>
          <a:lstStyle/>
          <a:p>
            <a:pPr marL="0" marR="0" lvl="0" indent="0" algn="l" defTabSz="1245814" rtl="0" eaLnBrk="1" fontAlgn="auto" latinLnBrk="0" hangingPunct="1">
              <a:lnSpc>
                <a:spcPct val="100000"/>
              </a:lnSpc>
              <a:spcBef>
                <a:spcPct val="2000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S&amp;P 500 Index</a:t>
            </a:r>
          </a:p>
          <a:p>
            <a:pPr marL="0" marR="0" lvl="0" indent="0" algn="l" defTabSz="1245814" rtl="0" eaLnBrk="1" fontAlgn="auto" latinLnBrk="0" hangingPunct="1">
              <a:lnSpc>
                <a:spcPct val="100000"/>
              </a:lnSpc>
              <a:spcBef>
                <a:spcPts val="0"/>
              </a:spcBef>
              <a:spcAft>
                <a:spcPts val="0"/>
              </a:spcAft>
              <a:buClrTx/>
              <a:buSzTx/>
              <a:buFontTx/>
              <a:buNone/>
              <a:tabLst/>
              <a:defRPr/>
            </a:pPr>
            <a:r>
              <a:rPr lang="en-GB" sz="1400">
                <a:solidFill>
                  <a:srgbClr val="000000"/>
                </a:solidFill>
                <a:latin typeface="Arial" panose="020B0604020202020204" pitchFamily="34" charset="0"/>
                <a:cs typeface="Arial" panose="020B0604020202020204" pitchFamily="34" charset="0"/>
              </a:rPr>
              <a:t>Over a 20-Year Period Ending May 31, </a:t>
            </a:r>
            <a:r>
              <a:rPr kumimoji="0" lang="en-GB"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2020</a:t>
            </a:r>
            <a:endParaRPr kumimoji="0" lang="en-GB" sz="14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3" name="TextBox 22"/>
          <p:cNvSpPr txBox="1"/>
          <p:nvPr/>
        </p:nvSpPr>
        <p:spPr>
          <a:xfrm>
            <a:off x="457200" y="1676129"/>
            <a:ext cx="1673464" cy="1569660"/>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A0DC"/>
                </a:solidFill>
                <a:effectLst/>
                <a:uLnTx/>
                <a:uFillTx/>
                <a:latin typeface="Arial Narrow" panose="020B0606020202030204" pitchFamily="34" charset="0"/>
                <a:ea typeface="+mn-ea"/>
                <a:cs typeface="+mn-cs"/>
              </a:rPr>
              <a:t>20 Worst Trading Days</a:t>
            </a:r>
          </a:p>
        </p:txBody>
      </p:sp>
      <p:sp>
        <p:nvSpPr>
          <p:cNvPr id="25" name="Text Box 2"/>
          <p:cNvSpPr txBox="1">
            <a:spLocks noChangeArrowheads="1"/>
          </p:cNvSpPr>
          <p:nvPr/>
        </p:nvSpPr>
        <p:spPr bwMode="gray">
          <a:xfrm>
            <a:off x="457200" y="6160484"/>
            <a:ext cx="10788555" cy="454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anchor="b"/>
          <a:lstStyle>
            <a:lvl1pPr marL="342900" indent="-342900" eaLnBrk="0" hangingPunct="0">
              <a:defRPr sz="2800">
                <a:solidFill>
                  <a:schemeClr val="tx1"/>
                </a:solidFill>
                <a:latin typeface="Times New Roman" pitchFamily="18" charset="0"/>
              </a:defRPr>
            </a:lvl1pPr>
            <a:lvl2pPr marL="1588"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lvl="1">
              <a:defRPr/>
            </a:pPr>
            <a:r>
              <a:rPr kumimoji="0" lang="en-US" altLang="en-US" sz="900" b="0" i="0" u="none" strike="noStrike" kern="1200" cap="none" spc="0" normalizeH="0" baseline="0" noProof="0">
                <a:ln>
                  <a:noFill/>
                </a:ln>
                <a:solidFill>
                  <a:srgbClr val="000000"/>
                </a:solidFill>
                <a:effectLst/>
                <a:uLnTx/>
                <a:uFillTx/>
                <a:latin typeface="Arial Narrow" panose="020B0606020202030204" pitchFamily="34" charset="0"/>
              </a:rPr>
              <a:t>Source: </a:t>
            </a:r>
            <a:r>
              <a:rPr lang="en-US" sz="900">
                <a:solidFill>
                  <a:srgbClr val="000000"/>
                </a:solidFill>
                <a:latin typeface="Arial Narrow" panose="020B0606020202030204" pitchFamily="34" charset="0"/>
              </a:rPr>
              <a:t>© Morningstar 2020. </a:t>
            </a:r>
            <a:r>
              <a:rPr kumimoji="0" lang="en-US" altLang="en-US" sz="900" b="0" i="0" u="none" strike="noStrike" kern="1200" cap="none" spc="0" normalizeH="0" baseline="0" noProof="0">
                <a:ln>
                  <a:noFill/>
                </a:ln>
                <a:solidFill>
                  <a:srgbClr val="000000"/>
                </a:solidFill>
                <a:effectLst/>
                <a:uLnTx/>
                <a:uFillTx/>
                <a:latin typeface="Arial Narrow" panose="020B0606020202030204" pitchFamily="34" charset="0"/>
              </a:rPr>
              <a:t>S&amp;P 500. Analysis by Franklin Templeton Capital Market Insights Group. Based on returns from 5/31</a:t>
            </a:r>
            <a:r>
              <a:rPr lang="en-US" altLang="en-US" sz="900">
                <a:solidFill>
                  <a:srgbClr val="000000"/>
                </a:solidFill>
                <a:latin typeface="Arial Narrow" panose="020B0606020202030204" pitchFamily="34" charset="0"/>
              </a:rPr>
              <a:t>/</a:t>
            </a:r>
            <a:r>
              <a:rPr kumimoji="0" lang="en-US" altLang="en-US" sz="900" b="0" i="0" u="none" strike="noStrike" kern="1200" cap="none" spc="0" normalizeH="0" baseline="0" noProof="0">
                <a:ln>
                  <a:noFill/>
                </a:ln>
                <a:solidFill>
                  <a:srgbClr val="000000"/>
                </a:solidFill>
                <a:effectLst/>
                <a:uLnTx/>
                <a:uFillTx/>
                <a:latin typeface="Arial Narrow" panose="020B0606020202030204" pitchFamily="34" charset="0"/>
              </a:rPr>
              <a:t>2000-5/31/20</a:t>
            </a:r>
            <a:r>
              <a:rPr kumimoji="0" lang="en-US" altLang="en-US" sz="1200" b="1" i="0" u="none" strike="noStrike" kern="1200" cap="none" spc="0" normalizeH="0" baseline="0" noProof="0">
                <a:ln>
                  <a:noFill/>
                </a:ln>
                <a:solidFill>
                  <a:srgbClr val="000000"/>
                </a:solidFill>
                <a:effectLst/>
                <a:uLnTx/>
                <a:uFillTx/>
                <a:latin typeface="Arial Narrow" panose="020B0606020202030204" pitchFamily="34" charset="0"/>
              </a:rPr>
              <a:t>. Indices are unmanaged and include reinvested dividends. </a:t>
            </a:r>
            <a:r>
              <a:rPr kumimoji="0" lang="en-US" sz="1200" b="1" i="0" u="none" strike="noStrike" kern="1200" cap="none" spc="0" normalizeH="0" baseline="0" noProof="0">
                <a:ln>
                  <a:noFill/>
                </a:ln>
                <a:solidFill>
                  <a:srgbClr val="000000"/>
                </a:solidFill>
                <a:effectLst/>
                <a:uLnTx/>
                <a:uFillTx/>
                <a:latin typeface="Arial Narrow" panose="020B0606020202030204" pitchFamily="34" charset="0"/>
              </a:rPr>
              <a:t>Indexes are unmanaged and one cannot invest directly in an index. Index returns do not reflect any fees, expenses or sales charges.</a:t>
            </a:r>
            <a:endParaRPr kumimoji="0" lang="en-US" altLang="en-US" sz="1200" b="1" i="0" u="none" strike="noStrike" kern="1200" cap="none" spc="0" normalizeH="0" baseline="0" noProof="0">
              <a:ln>
                <a:noFill/>
              </a:ln>
              <a:solidFill>
                <a:srgbClr val="000000"/>
              </a:solidFill>
              <a:effectLst/>
              <a:uLnTx/>
              <a:uFillTx/>
              <a:latin typeface="Arial Narrow" panose="020B0606020202030204" pitchFamily="34" charset="0"/>
            </a:endParaRPr>
          </a:p>
        </p:txBody>
      </p:sp>
      <p:cxnSp>
        <p:nvCxnSpPr>
          <p:cNvPr id="27" name="Straight Arrow Connector 26"/>
          <p:cNvCxnSpPr>
            <a:cxnSpLocks/>
            <a:stCxn id="40" idx="3"/>
            <a:endCxn id="41" idx="1"/>
          </p:cNvCxnSpPr>
          <p:nvPr/>
        </p:nvCxnSpPr>
        <p:spPr>
          <a:xfrm>
            <a:off x="4992165" y="3276628"/>
            <a:ext cx="2205039" cy="2391623"/>
          </a:xfrm>
          <a:prstGeom prst="straightConnector1">
            <a:avLst/>
          </a:prstGeom>
          <a:noFill/>
          <a:ln w="19050" cap="flat" cmpd="sng" algn="ctr">
            <a:solidFill>
              <a:schemeClr val="accent2"/>
            </a:solidFill>
            <a:prstDash val="sysDash"/>
            <a:tailEnd type="arrow"/>
          </a:ln>
          <a:effectLst/>
        </p:spPr>
      </p:cxnSp>
      <p:cxnSp>
        <p:nvCxnSpPr>
          <p:cNvPr id="30" name="Straight Arrow Connector 29"/>
          <p:cNvCxnSpPr>
            <a:cxnSpLocks/>
            <a:stCxn id="39" idx="3"/>
            <a:endCxn id="38" idx="1"/>
          </p:cNvCxnSpPr>
          <p:nvPr/>
        </p:nvCxnSpPr>
        <p:spPr>
          <a:xfrm>
            <a:off x="4992165" y="2113801"/>
            <a:ext cx="2205604" cy="2170434"/>
          </a:xfrm>
          <a:prstGeom prst="straightConnector1">
            <a:avLst/>
          </a:prstGeom>
          <a:noFill/>
          <a:ln w="19050" cap="flat" cmpd="sng" algn="ctr">
            <a:solidFill>
              <a:schemeClr val="accent2"/>
            </a:solidFill>
            <a:prstDash val="sysDash"/>
            <a:tailEnd type="arrow"/>
          </a:ln>
          <a:effectLst/>
        </p:spPr>
      </p:cxnSp>
      <p:sp>
        <p:nvSpPr>
          <p:cNvPr id="33" name="Text Placeholder 2">
            <a:extLst>
              <a:ext uri="{FF2B5EF4-FFF2-40B4-BE49-F238E27FC236}">
                <a16:creationId xmlns:a16="http://schemas.microsoft.com/office/drawing/2014/main" id="{1B93234F-CFA2-438D-8AC4-6A6EE43E0737}"/>
              </a:ext>
            </a:extLst>
          </p:cNvPr>
          <p:cNvSpPr txBox="1">
            <a:spLocks/>
          </p:cNvSpPr>
          <p:nvPr/>
        </p:nvSpPr>
        <p:spPr>
          <a:xfrm>
            <a:off x="457200" y="274320"/>
            <a:ext cx="10485120" cy="731520"/>
          </a:xfrm>
          <a:prstGeom prst="rect">
            <a:avLst/>
          </a:prstGeom>
        </p:spPr>
        <p:txBody>
          <a:bodyPr lIns="91440" tIns="0" rIns="91440" bIns="0"/>
          <a:lstStyle>
            <a:lvl1pPr marL="0" indent="0" algn="l" defTabSz="914400" rtl="0" eaLnBrk="1" latinLnBrk="0" hangingPunct="1">
              <a:lnSpc>
                <a:spcPts val="1600"/>
              </a:lnSpc>
              <a:spcBef>
                <a:spcPts val="0"/>
              </a:spcBef>
              <a:spcAft>
                <a:spcPts val="1800"/>
              </a:spcAft>
              <a:buFont typeface="Arial" panose="020B0604020202020204" pitchFamily="34" charset="0"/>
              <a:buNone/>
              <a:defRPr sz="1600" b="1" kern="1000" cap="all" spc="100" baseline="0">
                <a:solidFill>
                  <a:schemeClr val="accent5"/>
                </a:solidFill>
                <a:latin typeface="Arial" panose="020B0604020202020204" pitchFamily="34" charset="0"/>
                <a:ea typeface="+mn-ea"/>
                <a:cs typeface="Arial" panose="020B0604020202020204" pitchFamily="34" charset="0"/>
              </a:defRPr>
            </a:lvl1pPr>
            <a:lvl2pPr marL="0" indent="0" algn="l" defTabSz="914400" rtl="0" eaLnBrk="1" latinLnBrk="0" hangingPunct="1">
              <a:lnSpc>
                <a:spcPts val="2600"/>
              </a:lnSpc>
              <a:spcBef>
                <a:spcPts val="0"/>
              </a:spcBef>
              <a:buFont typeface="Arial" panose="020B0604020202020204" pitchFamily="34" charset="0"/>
              <a:buNone/>
              <a:defRPr sz="2600" b="1" kern="1200">
                <a:solidFill>
                  <a:schemeClr val="accent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ts val="1600"/>
              </a:lnSpc>
              <a:spcBef>
                <a:spcPts val="0"/>
              </a:spcBef>
              <a:spcAft>
                <a:spcPts val="1800"/>
              </a:spcAft>
              <a:buClrTx/>
              <a:buSzTx/>
              <a:buFont typeface="Arial" panose="020B0604020202020204" pitchFamily="34" charset="0"/>
              <a:buNone/>
              <a:tabLst/>
              <a:defRPr/>
            </a:pPr>
            <a:r>
              <a:rPr kumimoji="0" lang="en-US" sz="1600" b="1" i="0" u="none" strike="noStrike" kern="1000" cap="all" spc="100" normalizeH="0" baseline="0" noProof="0">
                <a:ln>
                  <a:noFill/>
                </a:ln>
                <a:solidFill>
                  <a:srgbClr val="00B0F0"/>
                </a:solidFill>
                <a:effectLst/>
                <a:uLnTx/>
                <a:uFillTx/>
                <a:latin typeface="Arial" panose="020B0604020202020204" pitchFamily="34" charset="0"/>
                <a:ea typeface="+mn-ea"/>
                <a:cs typeface="Arial" panose="020B0604020202020204" pitchFamily="34" charset="0"/>
              </a:rPr>
              <a:t>Remember Your STRATEGY</a:t>
            </a:r>
          </a:p>
          <a:p>
            <a:pPr marL="0" marR="0" lvl="1" indent="0" algn="l" defTabSz="914400" rtl="0" eaLnBrk="1" fontAlgn="auto" latinLnBrk="0" hangingPunct="1">
              <a:lnSpc>
                <a:spcPts val="2600"/>
              </a:lnSpc>
              <a:spcBef>
                <a:spcPts val="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t>Don’t Time the Market</a:t>
            </a:r>
          </a:p>
        </p:txBody>
      </p:sp>
      <p:sp>
        <p:nvSpPr>
          <p:cNvPr id="19" name="TextBox 18">
            <a:extLst>
              <a:ext uri="{FF2B5EF4-FFF2-40B4-BE49-F238E27FC236}">
                <a16:creationId xmlns:a16="http://schemas.microsoft.com/office/drawing/2014/main" id="{9329268F-F96F-4B24-A189-ABEEDA743870}"/>
              </a:ext>
            </a:extLst>
          </p:cNvPr>
          <p:cNvSpPr txBox="1"/>
          <p:nvPr/>
        </p:nvSpPr>
        <p:spPr>
          <a:xfrm>
            <a:off x="10278658" y="1670661"/>
            <a:ext cx="1673464" cy="1569660"/>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4E9D2D"/>
                </a:solidFill>
                <a:effectLst/>
                <a:uLnTx/>
                <a:uFillTx/>
                <a:latin typeface="Arial Narrow" panose="020B0606020202030204" pitchFamily="34" charset="0"/>
                <a:ea typeface="+mn-ea"/>
                <a:cs typeface="+mn-cs"/>
              </a:rPr>
              <a:t>20 Best Trading Days</a:t>
            </a:r>
          </a:p>
        </p:txBody>
      </p:sp>
      <p:cxnSp>
        <p:nvCxnSpPr>
          <p:cNvPr id="28" name="Straight Arrow Connector 27">
            <a:extLst>
              <a:ext uri="{FF2B5EF4-FFF2-40B4-BE49-F238E27FC236}">
                <a16:creationId xmlns:a16="http://schemas.microsoft.com/office/drawing/2014/main" id="{F3B088BD-A093-4F76-B63E-760200909EB2}"/>
              </a:ext>
            </a:extLst>
          </p:cNvPr>
          <p:cNvCxnSpPr>
            <a:cxnSpLocks/>
            <a:stCxn id="31" idx="3"/>
            <a:endCxn id="35" idx="1"/>
          </p:cNvCxnSpPr>
          <p:nvPr/>
        </p:nvCxnSpPr>
        <p:spPr>
          <a:xfrm>
            <a:off x="4992165" y="2305780"/>
            <a:ext cx="2205604" cy="392844"/>
          </a:xfrm>
          <a:prstGeom prst="straightConnector1">
            <a:avLst/>
          </a:prstGeom>
          <a:noFill/>
          <a:ln w="19050" cap="flat" cmpd="sng" algn="ctr">
            <a:solidFill>
              <a:schemeClr val="accent2"/>
            </a:solidFill>
            <a:prstDash val="sysDash"/>
            <a:tailEnd type="arrow"/>
          </a:ln>
          <a:effectLst/>
        </p:spPr>
      </p:cxnSp>
      <p:cxnSp>
        <p:nvCxnSpPr>
          <p:cNvPr id="32" name="Straight Arrow Connector 31">
            <a:extLst>
              <a:ext uri="{FF2B5EF4-FFF2-40B4-BE49-F238E27FC236}">
                <a16:creationId xmlns:a16="http://schemas.microsoft.com/office/drawing/2014/main" id="{A7D980FA-3EE6-4CBC-B4B7-500E34F02BDE}"/>
              </a:ext>
            </a:extLst>
          </p:cNvPr>
          <p:cNvCxnSpPr>
            <a:cxnSpLocks/>
            <a:stCxn id="24" idx="3"/>
            <a:endCxn id="26" idx="1"/>
          </p:cNvCxnSpPr>
          <p:nvPr/>
        </p:nvCxnSpPr>
        <p:spPr>
          <a:xfrm flipV="1">
            <a:off x="4991362" y="3294011"/>
            <a:ext cx="2206407" cy="1914819"/>
          </a:xfrm>
          <a:prstGeom prst="straightConnector1">
            <a:avLst/>
          </a:prstGeom>
          <a:noFill/>
          <a:ln w="19050" cap="flat" cmpd="sng" algn="ctr">
            <a:solidFill>
              <a:schemeClr val="accent2"/>
            </a:solidFill>
            <a:prstDash val="sysDash"/>
            <a:tailEnd type="arrow"/>
          </a:ln>
          <a:effectLst/>
        </p:spPr>
      </p:cxnSp>
      <p:graphicFrame>
        <p:nvGraphicFramePr>
          <p:cNvPr id="15" name="worst pair 1">
            <a:extLst>
              <a:ext uri="{FF2B5EF4-FFF2-40B4-BE49-F238E27FC236}">
                <a16:creationId xmlns:a16="http://schemas.microsoft.com/office/drawing/2014/main" id="{A16B9E22-A320-425A-B2DE-C40951DBEFF4}"/>
              </a:ext>
            </a:extLst>
          </p:cNvPr>
          <p:cNvGraphicFramePr>
            <a:graphicFrameLocks noGrp="1"/>
          </p:cNvGraphicFramePr>
          <p:nvPr>
            <p:extLst>
              <p:ext uri="{D42A27DB-BD31-4B8C-83A1-F6EECF244321}">
                <p14:modId xmlns:p14="http://schemas.microsoft.com/office/powerpoint/2010/main" val="2953917769"/>
              </p:ext>
            </p:extLst>
          </p:nvPr>
        </p:nvGraphicFramePr>
        <p:xfrm>
          <a:off x="2076983" y="2789133"/>
          <a:ext cx="2915182" cy="193697"/>
        </p:xfrm>
        <a:graphic>
          <a:graphicData uri="http://schemas.openxmlformats.org/drawingml/2006/table">
            <a:tbl>
              <a:tblPr/>
              <a:tblGrid>
                <a:gridCol w="1457591">
                  <a:extLst>
                    <a:ext uri="{9D8B030D-6E8A-4147-A177-3AD203B41FA5}">
                      <a16:colId xmlns:a16="http://schemas.microsoft.com/office/drawing/2014/main" val="20000"/>
                    </a:ext>
                  </a:extLst>
                </a:gridCol>
                <a:gridCol w="1457591">
                  <a:extLst>
                    <a:ext uri="{9D8B030D-6E8A-4147-A177-3AD203B41FA5}">
                      <a16:colId xmlns:a16="http://schemas.microsoft.com/office/drawing/2014/main" val="20001"/>
                    </a:ext>
                  </a:extLst>
                </a:gridCol>
              </a:tblGrid>
              <a:tr h="193697">
                <a:tc>
                  <a:txBody>
                    <a:bodyPr/>
                    <a:lstStyle/>
                    <a:p>
                      <a:pPr algn="ctr" fontAlgn="b"/>
                      <a:r>
                        <a:rPr lang="en-US" sz="1100" b="0" i="0" u="none" strike="noStrike">
                          <a:solidFill>
                            <a:srgbClr val="000000"/>
                          </a:solidFill>
                          <a:effectLst/>
                          <a:latin typeface="Arial" panose="020B0604020202020204" pitchFamily="34" charset="0"/>
                        </a:rPr>
                        <a:t>9/29/08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5D7F5"/>
                    </a:solidFill>
                  </a:tcPr>
                </a:tc>
                <a:tc>
                  <a:txBody>
                    <a:bodyPr/>
                    <a:lstStyle/>
                    <a:p>
                      <a:pPr algn="ctr" fontAlgn="b"/>
                      <a:r>
                        <a:rPr lang="en-US" sz="1100" b="0" i="0" u="none" strike="noStrike">
                          <a:solidFill>
                            <a:srgbClr val="000000"/>
                          </a:solidFill>
                          <a:effectLst/>
                          <a:latin typeface="Arial" panose="020B0604020202020204" pitchFamily="34" charset="0"/>
                        </a:rPr>
                        <a:t>-8.8%</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5D7F5"/>
                    </a:solidFill>
                  </a:tcPr>
                </a:tc>
                <a:extLst>
                  <a:ext uri="{0D108BD9-81ED-4DB2-BD59-A6C34878D82A}">
                    <a16:rowId xmlns:a16="http://schemas.microsoft.com/office/drawing/2014/main" val="10003"/>
                  </a:ext>
                </a:extLst>
              </a:tr>
            </a:tbl>
          </a:graphicData>
        </a:graphic>
      </p:graphicFrame>
      <p:graphicFrame>
        <p:nvGraphicFramePr>
          <p:cNvPr id="17" name="worst pair 3">
            <a:extLst>
              <a:ext uri="{FF2B5EF4-FFF2-40B4-BE49-F238E27FC236}">
                <a16:creationId xmlns:a16="http://schemas.microsoft.com/office/drawing/2014/main" id="{CF5E792C-6634-4AC3-8AD8-15257CD81D8A}"/>
              </a:ext>
            </a:extLst>
          </p:cNvPr>
          <p:cNvGraphicFramePr>
            <a:graphicFrameLocks noGrp="1"/>
          </p:cNvGraphicFramePr>
          <p:nvPr>
            <p:extLst>
              <p:ext uri="{D42A27DB-BD31-4B8C-83A1-F6EECF244321}">
                <p14:modId xmlns:p14="http://schemas.microsoft.com/office/powerpoint/2010/main" val="2672646444"/>
              </p:ext>
            </p:extLst>
          </p:nvPr>
        </p:nvGraphicFramePr>
        <p:xfrm>
          <a:off x="2076983" y="3369471"/>
          <a:ext cx="2915182" cy="193697"/>
        </p:xfrm>
        <a:graphic>
          <a:graphicData uri="http://schemas.openxmlformats.org/drawingml/2006/table">
            <a:tbl>
              <a:tblPr/>
              <a:tblGrid>
                <a:gridCol w="1457591">
                  <a:extLst>
                    <a:ext uri="{9D8B030D-6E8A-4147-A177-3AD203B41FA5}">
                      <a16:colId xmlns:a16="http://schemas.microsoft.com/office/drawing/2014/main" val="20000"/>
                    </a:ext>
                  </a:extLst>
                </a:gridCol>
                <a:gridCol w="1457591">
                  <a:extLst>
                    <a:ext uri="{9D8B030D-6E8A-4147-A177-3AD203B41FA5}">
                      <a16:colId xmlns:a16="http://schemas.microsoft.com/office/drawing/2014/main" val="20001"/>
                    </a:ext>
                  </a:extLst>
                </a:gridCol>
              </a:tblGrid>
              <a:tr h="193697">
                <a:tc>
                  <a:txBody>
                    <a:bodyPr/>
                    <a:lstStyle/>
                    <a:p>
                      <a:pPr algn="ctr" fontAlgn="b"/>
                      <a:r>
                        <a:rPr lang="en-US" sz="1100" b="0" i="0" u="none" strike="noStrike">
                          <a:solidFill>
                            <a:srgbClr val="000000"/>
                          </a:solidFill>
                          <a:effectLst/>
                          <a:latin typeface="Arial" panose="020B0604020202020204" pitchFamily="34" charset="0"/>
                        </a:rPr>
                        <a:t>11/20/08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5D7F5"/>
                    </a:solidFill>
                  </a:tcPr>
                </a:tc>
                <a:tc>
                  <a:txBody>
                    <a:bodyPr/>
                    <a:lstStyle/>
                    <a:p>
                      <a:pPr algn="ctr" fontAlgn="b"/>
                      <a:r>
                        <a:rPr lang="en-US" sz="1100" b="0" i="0" u="none" strike="noStrike">
                          <a:solidFill>
                            <a:srgbClr val="000000"/>
                          </a:solidFill>
                          <a:effectLst/>
                          <a:latin typeface="Arial" panose="020B0604020202020204" pitchFamily="34" charset="0"/>
                        </a:rPr>
                        <a:t>-6.7%</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5D7F5"/>
                    </a:solidFill>
                  </a:tcPr>
                </a:tc>
                <a:extLst>
                  <a:ext uri="{0D108BD9-81ED-4DB2-BD59-A6C34878D82A}">
                    <a16:rowId xmlns:a16="http://schemas.microsoft.com/office/drawing/2014/main" val="10003"/>
                  </a:ext>
                </a:extLst>
              </a:tr>
            </a:tbl>
          </a:graphicData>
        </a:graphic>
      </p:graphicFrame>
      <p:graphicFrame>
        <p:nvGraphicFramePr>
          <p:cNvPr id="24" name="worst pair 5">
            <a:extLst>
              <a:ext uri="{FF2B5EF4-FFF2-40B4-BE49-F238E27FC236}">
                <a16:creationId xmlns:a16="http://schemas.microsoft.com/office/drawing/2014/main" id="{A18C697B-A427-442C-87F8-FC9935B0F0A5}"/>
              </a:ext>
            </a:extLst>
          </p:cNvPr>
          <p:cNvGraphicFramePr>
            <a:graphicFrameLocks noGrp="1"/>
          </p:cNvGraphicFramePr>
          <p:nvPr>
            <p:extLst>
              <p:ext uri="{D42A27DB-BD31-4B8C-83A1-F6EECF244321}">
                <p14:modId xmlns:p14="http://schemas.microsoft.com/office/powerpoint/2010/main" val="2107915"/>
              </p:ext>
            </p:extLst>
          </p:nvPr>
        </p:nvGraphicFramePr>
        <p:xfrm>
          <a:off x="2076180" y="5111982"/>
          <a:ext cx="2915182" cy="193697"/>
        </p:xfrm>
        <a:graphic>
          <a:graphicData uri="http://schemas.openxmlformats.org/drawingml/2006/table">
            <a:tbl>
              <a:tblPr/>
              <a:tblGrid>
                <a:gridCol w="1457591">
                  <a:extLst>
                    <a:ext uri="{9D8B030D-6E8A-4147-A177-3AD203B41FA5}">
                      <a16:colId xmlns:a16="http://schemas.microsoft.com/office/drawing/2014/main" val="20000"/>
                    </a:ext>
                  </a:extLst>
                </a:gridCol>
                <a:gridCol w="1457591">
                  <a:extLst>
                    <a:ext uri="{9D8B030D-6E8A-4147-A177-3AD203B41FA5}">
                      <a16:colId xmlns:a16="http://schemas.microsoft.com/office/drawing/2014/main" val="20001"/>
                    </a:ext>
                  </a:extLst>
                </a:gridCol>
              </a:tblGrid>
              <a:tr h="193697">
                <a:tc>
                  <a:txBody>
                    <a:bodyPr/>
                    <a:lstStyle/>
                    <a:p>
                      <a:pPr algn="ctr" fontAlgn="b"/>
                      <a:r>
                        <a:rPr lang="en-US" sz="1100" b="0" i="0" u="none" strike="noStrike">
                          <a:solidFill>
                            <a:srgbClr val="000000"/>
                          </a:solidFill>
                          <a:effectLst/>
                          <a:latin typeface="Arial" panose="020B0604020202020204" pitchFamily="34" charset="0"/>
                        </a:rPr>
                        <a:t>11/12/08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5D7F5"/>
                    </a:solidFill>
                  </a:tcPr>
                </a:tc>
                <a:tc>
                  <a:txBody>
                    <a:bodyPr/>
                    <a:lstStyle/>
                    <a:p>
                      <a:pPr algn="ctr" fontAlgn="b"/>
                      <a:r>
                        <a:rPr lang="en-US" sz="1100" b="0" i="0" u="none" strike="noStrike">
                          <a:solidFill>
                            <a:srgbClr val="000000"/>
                          </a:solidFill>
                          <a:effectLst/>
                          <a:latin typeface="Arial" panose="020B0604020202020204" pitchFamily="34" charset="0"/>
                        </a:rPr>
                        <a:t>-5.1%</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5D7F5"/>
                    </a:solidFill>
                  </a:tcPr>
                </a:tc>
                <a:extLst>
                  <a:ext uri="{0D108BD9-81ED-4DB2-BD59-A6C34878D82A}">
                    <a16:rowId xmlns:a16="http://schemas.microsoft.com/office/drawing/2014/main" val="10003"/>
                  </a:ext>
                </a:extLst>
              </a:tr>
            </a:tbl>
          </a:graphicData>
        </a:graphic>
      </p:graphicFrame>
      <p:graphicFrame>
        <p:nvGraphicFramePr>
          <p:cNvPr id="26" name="best pair 5">
            <a:extLst>
              <a:ext uri="{FF2B5EF4-FFF2-40B4-BE49-F238E27FC236}">
                <a16:creationId xmlns:a16="http://schemas.microsoft.com/office/drawing/2014/main" id="{A0F4F237-A2B0-41E0-9725-833F5221271D}"/>
              </a:ext>
            </a:extLst>
          </p:cNvPr>
          <p:cNvGraphicFramePr>
            <a:graphicFrameLocks noGrp="1"/>
          </p:cNvGraphicFramePr>
          <p:nvPr>
            <p:extLst>
              <p:ext uri="{D42A27DB-BD31-4B8C-83A1-F6EECF244321}">
                <p14:modId xmlns:p14="http://schemas.microsoft.com/office/powerpoint/2010/main" val="422461210"/>
              </p:ext>
            </p:extLst>
          </p:nvPr>
        </p:nvGraphicFramePr>
        <p:xfrm>
          <a:off x="7197769" y="3197163"/>
          <a:ext cx="2915182" cy="193697"/>
        </p:xfrm>
        <a:graphic>
          <a:graphicData uri="http://schemas.openxmlformats.org/drawingml/2006/table">
            <a:tbl>
              <a:tblPr/>
              <a:tblGrid>
                <a:gridCol w="1457591">
                  <a:extLst>
                    <a:ext uri="{9D8B030D-6E8A-4147-A177-3AD203B41FA5}">
                      <a16:colId xmlns:a16="http://schemas.microsoft.com/office/drawing/2014/main" val="20000"/>
                    </a:ext>
                  </a:extLst>
                </a:gridCol>
                <a:gridCol w="1457591">
                  <a:extLst>
                    <a:ext uri="{9D8B030D-6E8A-4147-A177-3AD203B41FA5}">
                      <a16:colId xmlns:a16="http://schemas.microsoft.com/office/drawing/2014/main" val="20001"/>
                    </a:ext>
                  </a:extLst>
                </a:gridCol>
              </a:tblGrid>
              <a:tr h="193697">
                <a:tc>
                  <a:txBody>
                    <a:bodyPr/>
                    <a:lstStyle/>
                    <a:p>
                      <a:pPr algn="ctr" fontAlgn="b"/>
                      <a:r>
                        <a:rPr lang="en-US" sz="1100" b="0" i="0" u="none" strike="noStrike">
                          <a:solidFill>
                            <a:srgbClr val="000000"/>
                          </a:solidFill>
                          <a:effectLst/>
                          <a:latin typeface="Arial" panose="020B0604020202020204" pitchFamily="34" charset="0"/>
                        </a:rPr>
                        <a:t>11/13/08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AD583"/>
                    </a:solidFill>
                  </a:tcPr>
                </a:tc>
                <a:tc>
                  <a:txBody>
                    <a:bodyPr/>
                    <a:lstStyle/>
                    <a:p>
                      <a:pPr algn="ctr" fontAlgn="b"/>
                      <a:r>
                        <a:rPr lang="en-US" sz="1100" b="0" i="0" u="none" strike="noStrike">
                          <a:solidFill>
                            <a:srgbClr val="000000"/>
                          </a:solidFill>
                          <a:effectLst/>
                          <a:latin typeface="Arial" panose="020B0604020202020204" pitchFamily="34" charset="0"/>
                        </a:rPr>
                        <a:t>6.9%</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AD583"/>
                    </a:solidFill>
                  </a:tcPr>
                </a:tc>
                <a:extLst>
                  <a:ext uri="{0D108BD9-81ED-4DB2-BD59-A6C34878D82A}">
                    <a16:rowId xmlns:a16="http://schemas.microsoft.com/office/drawing/2014/main" val="10003"/>
                  </a:ext>
                </a:extLst>
              </a:tr>
            </a:tbl>
          </a:graphicData>
        </a:graphic>
      </p:graphicFrame>
      <p:graphicFrame>
        <p:nvGraphicFramePr>
          <p:cNvPr id="29" name="best pair 3">
            <a:extLst>
              <a:ext uri="{FF2B5EF4-FFF2-40B4-BE49-F238E27FC236}">
                <a16:creationId xmlns:a16="http://schemas.microsoft.com/office/drawing/2014/main" id="{C06BB0A4-1B6D-495F-98BF-8D1105BEF81D}"/>
              </a:ext>
            </a:extLst>
          </p:cNvPr>
          <p:cNvGraphicFramePr>
            <a:graphicFrameLocks noGrp="1"/>
          </p:cNvGraphicFramePr>
          <p:nvPr>
            <p:extLst>
              <p:ext uri="{D42A27DB-BD31-4B8C-83A1-F6EECF244321}">
                <p14:modId xmlns:p14="http://schemas.microsoft.com/office/powerpoint/2010/main" val="3147793435"/>
              </p:ext>
            </p:extLst>
          </p:nvPr>
        </p:nvGraphicFramePr>
        <p:xfrm>
          <a:off x="7197769" y="3790169"/>
          <a:ext cx="2915182" cy="193697"/>
        </p:xfrm>
        <a:graphic>
          <a:graphicData uri="http://schemas.openxmlformats.org/drawingml/2006/table">
            <a:tbl>
              <a:tblPr/>
              <a:tblGrid>
                <a:gridCol w="1457591">
                  <a:extLst>
                    <a:ext uri="{9D8B030D-6E8A-4147-A177-3AD203B41FA5}">
                      <a16:colId xmlns:a16="http://schemas.microsoft.com/office/drawing/2014/main" val="20000"/>
                    </a:ext>
                  </a:extLst>
                </a:gridCol>
                <a:gridCol w="1457591">
                  <a:extLst>
                    <a:ext uri="{9D8B030D-6E8A-4147-A177-3AD203B41FA5}">
                      <a16:colId xmlns:a16="http://schemas.microsoft.com/office/drawing/2014/main" val="20001"/>
                    </a:ext>
                  </a:extLst>
                </a:gridCol>
              </a:tblGrid>
              <a:tr h="193697">
                <a:tc>
                  <a:txBody>
                    <a:bodyPr/>
                    <a:lstStyle/>
                    <a:p>
                      <a:pPr algn="ctr" fontAlgn="b"/>
                      <a:r>
                        <a:rPr lang="en-US" sz="1100" b="0" i="0" u="none" strike="noStrike">
                          <a:solidFill>
                            <a:srgbClr val="000000"/>
                          </a:solidFill>
                          <a:effectLst/>
                          <a:latin typeface="Arial" panose="020B0604020202020204" pitchFamily="34" charset="0"/>
                        </a:rPr>
                        <a:t>11/21/08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AD583"/>
                    </a:solidFill>
                  </a:tcPr>
                </a:tc>
                <a:tc>
                  <a:txBody>
                    <a:bodyPr/>
                    <a:lstStyle/>
                    <a:p>
                      <a:pPr algn="ctr" fontAlgn="b"/>
                      <a:r>
                        <a:rPr lang="en-US" sz="1100" b="0" i="0" u="none" strike="noStrike">
                          <a:solidFill>
                            <a:srgbClr val="000000"/>
                          </a:solidFill>
                          <a:effectLst/>
                          <a:latin typeface="Arial" panose="020B0604020202020204" pitchFamily="34" charset="0"/>
                        </a:rPr>
                        <a:t>6.3%</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AD583"/>
                    </a:solidFill>
                  </a:tcPr>
                </a:tc>
                <a:extLst>
                  <a:ext uri="{0D108BD9-81ED-4DB2-BD59-A6C34878D82A}">
                    <a16:rowId xmlns:a16="http://schemas.microsoft.com/office/drawing/2014/main" val="10003"/>
                  </a:ext>
                </a:extLst>
              </a:tr>
            </a:tbl>
          </a:graphicData>
        </a:graphic>
      </p:graphicFrame>
      <p:graphicFrame>
        <p:nvGraphicFramePr>
          <p:cNvPr id="34" name="best pair 1">
            <a:extLst>
              <a:ext uri="{FF2B5EF4-FFF2-40B4-BE49-F238E27FC236}">
                <a16:creationId xmlns:a16="http://schemas.microsoft.com/office/drawing/2014/main" id="{CF0F90FB-BF35-46AD-AB4B-2A4DBFF949D3}"/>
              </a:ext>
            </a:extLst>
          </p:cNvPr>
          <p:cNvGraphicFramePr>
            <a:graphicFrameLocks noGrp="1"/>
          </p:cNvGraphicFramePr>
          <p:nvPr>
            <p:extLst>
              <p:ext uri="{D42A27DB-BD31-4B8C-83A1-F6EECF244321}">
                <p14:modId xmlns:p14="http://schemas.microsoft.com/office/powerpoint/2010/main" val="3446626575"/>
              </p:ext>
            </p:extLst>
          </p:nvPr>
        </p:nvGraphicFramePr>
        <p:xfrm>
          <a:off x="7197769" y="4583384"/>
          <a:ext cx="2915182" cy="193697"/>
        </p:xfrm>
        <a:graphic>
          <a:graphicData uri="http://schemas.openxmlformats.org/drawingml/2006/table">
            <a:tbl>
              <a:tblPr/>
              <a:tblGrid>
                <a:gridCol w="1457591">
                  <a:extLst>
                    <a:ext uri="{9D8B030D-6E8A-4147-A177-3AD203B41FA5}">
                      <a16:colId xmlns:a16="http://schemas.microsoft.com/office/drawing/2014/main" val="20000"/>
                    </a:ext>
                  </a:extLst>
                </a:gridCol>
                <a:gridCol w="1457591">
                  <a:extLst>
                    <a:ext uri="{9D8B030D-6E8A-4147-A177-3AD203B41FA5}">
                      <a16:colId xmlns:a16="http://schemas.microsoft.com/office/drawing/2014/main" val="20001"/>
                    </a:ext>
                  </a:extLst>
                </a:gridCol>
              </a:tblGrid>
              <a:tr h="193697">
                <a:tc>
                  <a:txBody>
                    <a:bodyPr/>
                    <a:lstStyle/>
                    <a:p>
                      <a:pPr algn="ctr" fontAlgn="b"/>
                      <a:r>
                        <a:rPr lang="en-US" sz="1100" b="0" i="0" u="none" strike="noStrike">
                          <a:solidFill>
                            <a:srgbClr val="000000"/>
                          </a:solidFill>
                          <a:effectLst/>
                          <a:latin typeface="Arial" panose="020B0604020202020204" pitchFamily="34" charset="0"/>
                        </a:rPr>
                        <a:t>9/30/08</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AD583"/>
                    </a:solidFill>
                  </a:tcPr>
                </a:tc>
                <a:tc>
                  <a:txBody>
                    <a:bodyPr/>
                    <a:lstStyle/>
                    <a:p>
                      <a:pPr algn="ctr" fontAlgn="b"/>
                      <a:r>
                        <a:rPr lang="en-US" sz="1100" b="0" i="0" u="none" strike="noStrike">
                          <a:solidFill>
                            <a:srgbClr val="000000"/>
                          </a:solidFill>
                          <a:effectLst/>
                          <a:latin typeface="Arial" panose="020B0604020202020204" pitchFamily="34" charset="0"/>
                        </a:rPr>
                        <a:t>5.4%</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AD583"/>
                    </a:solidFill>
                  </a:tcPr>
                </a:tc>
                <a:extLst>
                  <a:ext uri="{0D108BD9-81ED-4DB2-BD59-A6C34878D82A}">
                    <a16:rowId xmlns:a16="http://schemas.microsoft.com/office/drawing/2014/main" val="10003"/>
                  </a:ext>
                </a:extLst>
              </a:tr>
            </a:tbl>
          </a:graphicData>
        </a:graphic>
      </p:graphicFrame>
      <p:sp>
        <p:nvSpPr>
          <p:cNvPr id="37" name="Rectangle 36">
            <a:extLst>
              <a:ext uri="{FF2B5EF4-FFF2-40B4-BE49-F238E27FC236}">
                <a16:creationId xmlns:a16="http://schemas.microsoft.com/office/drawing/2014/main" id="{143BEFA3-98A5-4B2F-9891-111604EF38A0}"/>
              </a:ext>
            </a:extLst>
          </p:cNvPr>
          <p:cNvSpPr/>
          <p:nvPr/>
        </p:nvSpPr>
        <p:spPr>
          <a:xfrm>
            <a:off x="457200" y="5988391"/>
            <a:ext cx="11610474" cy="276999"/>
          </a:xfrm>
          <a:prstGeom prst="rect">
            <a:avLst/>
          </a:prstGeom>
        </p:spPr>
        <p:txBody>
          <a:bodyPr wrap="square" lIns="0" rIns="0">
            <a:spAutoFit/>
          </a:bodyPr>
          <a:lstStyle/>
          <a:p>
            <a:r>
              <a:rPr lang="en-US" sz="1200" i="1">
                <a:solidFill>
                  <a:srgbClr val="000000"/>
                </a:solidFill>
                <a:latin typeface="Arial" panose="020B0604020202020204" pitchFamily="34" charset="0"/>
                <a:cs typeface="Arial" panose="020B0604020202020204" pitchFamily="34" charset="0"/>
              </a:rPr>
              <a:t>This chart is for illustrative purposes only and does not reflect the performance of any Franklin Templeton fund. </a:t>
            </a:r>
            <a:r>
              <a:rPr lang="en-US" sz="1200" b="1">
                <a:solidFill>
                  <a:srgbClr val="000000"/>
                </a:solidFill>
                <a:latin typeface="Arial" panose="020B0604020202020204" pitchFamily="34" charset="0"/>
                <a:cs typeface="Arial" panose="020B0604020202020204" pitchFamily="34" charset="0"/>
              </a:rPr>
              <a:t>Past performance does not guarantee future results.</a:t>
            </a:r>
            <a:r>
              <a:rPr lang="en-US" sz="1200" i="1">
                <a:solidFill>
                  <a:srgbClr val="000000"/>
                </a:solidFill>
                <a:latin typeface="Arial" panose="020B0604020202020204" pitchFamily="34" charset="0"/>
                <a:cs typeface="Arial" panose="020B0604020202020204" pitchFamily="34" charset="0"/>
              </a:rPr>
              <a:t> </a:t>
            </a:r>
          </a:p>
        </p:txBody>
      </p:sp>
      <p:graphicFrame>
        <p:nvGraphicFramePr>
          <p:cNvPr id="31" name="worst pair 1">
            <a:extLst>
              <a:ext uri="{FF2B5EF4-FFF2-40B4-BE49-F238E27FC236}">
                <a16:creationId xmlns:a16="http://schemas.microsoft.com/office/drawing/2014/main" id="{8E89B365-C127-4473-ABC5-3199EF13A296}"/>
              </a:ext>
            </a:extLst>
          </p:cNvPr>
          <p:cNvGraphicFramePr>
            <a:graphicFrameLocks noGrp="1"/>
          </p:cNvGraphicFramePr>
          <p:nvPr>
            <p:extLst>
              <p:ext uri="{D42A27DB-BD31-4B8C-83A1-F6EECF244321}">
                <p14:modId xmlns:p14="http://schemas.microsoft.com/office/powerpoint/2010/main" val="4160136892"/>
              </p:ext>
            </p:extLst>
          </p:nvPr>
        </p:nvGraphicFramePr>
        <p:xfrm>
          <a:off x="2076983" y="2208932"/>
          <a:ext cx="2915182" cy="193697"/>
        </p:xfrm>
        <a:graphic>
          <a:graphicData uri="http://schemas.openxmlformats.org/drawingml/2006/table">
            <a:tbl>
              <a:tblPr/>
              <a:tblGrid>
                <a:gridCol w="1457591">
                  <a:extLst>
                    <a:ext uri="{9D8B030D-6E8A-4147-A177-3AD203B41FA5}">
                      <a16:colId xmlns:a16="http://schemas.microsoft.com/office/drawing/2014/main" val="20000"/>
                    </a:ext>
                  </a:extLst>
                </a:gridCol>
                <a:gridCol w="1457591">
                  <a:extLst>
                    <a:ext uri="{9D8B030D-6E8A-4147-A177-3AD203B41FA5}">
                      <a16:colId xmlns:a16="http://schemas.microsoft.com/office/drawing/2014/main" val="20001"/>
                    </a:ext>
                  </a:extLst>
                </a:gridCol>
              </a:tblGrid>
              <a:tr h="193697">
                <a:tc>
                  <a:txBody>
                    <a:bodyPr/>
                    <a:lstStyle/>
                    <a:p>
                      <a:pPr algn="ctr" fontAlgn="b"/>
                      <a:r>
                        <a:rPr lang="en-US" sz="1100" b="0" i="0" u="none" strike="noStrike">
                          <a:solidFill>
                            <a:srgbClr val="000000"/>
                          </a:solidFill>
                          <a:effectLst/>
                          <a:latin typeface="Arial" panose="020B0604020202020204" pitchFamily="34" charset="0"/>
                        </a:rPr>
                        <a:t>3/12/20</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5D7F5"/>
                    </a:solidFill>
                  </a:tcPr>
                </a:tc>
                <a:tc>
                  <a:txBody>
                    <a:bodyPr/>
                    <a:lstStyle/>
                    <a:p>
                      <a:pPr algn="ctr" fontAlgn="b"/>
                      <a:r>
                        <a:rPr lang="en-US" sz="1100" b="0" i="0" u="none" strike="noStrike">
                          <a:solidFill>
                            <a:srgbClr val="000000"/>
                          </a:solidFill>
                          <a:effectLst/>
                          <a:latin typeface="Arial" panose="020B0604020202020204" pitchFamily="34" charset="0"/>
                        </a:rPr>
                        <a:t>-9.5%</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5D7F5"/>
                    </a:solidFill>
                  </a:tcPr>
                </a:tc>
                <a:extLst>
                  <a:ext uri="{0D108BD9-81ED-4DB2-BD59-A6C34878D82A}">
                    <a16:rowId xmlns:a16="http://schemas.microsoft.com/office/drawing/2014/main" val="10003"/>
                  </a:ext>
                </a:extLst>
              </a:tr>
            </a:tbl>
          </a:graphicData>
        </a:graphic>
      </p:graphicFrame>
      <p:graphicFrame>
        <p:nvGraphicFramePr>
          <p:cNvPr id="35" name="best pair 4">
            <a:extLst>
              <a:ext uri="{FF2B5EF4-FFF2-40B4-BE49-F238E27FC236}">
                <a16:creationId xmlns:a16="http://schemas.microsoft.com/office/drawing/2014/main" id="{7D0A282C-A47C-47B0-8ACA-1F5E869C886C}"/>
              </a:ext>
            </a:extLst>
          </p:cNvPr>
          <p:cNvGraphicFramePr>
            <a:graphicFrameLocks noGrp="1"/>
          </p:cNvGraphicFramePr>
          <p:nvPr>
            <p:extLst>
              <p:ext uri="{D42A27DB-BD31-4B8C-83A1-F6EECF244321}">
                <p14:modId xmlns:p14="http://schemas.microsoft.com/office/powerpoint/2010/main" val="3524360362"/>
              </p:ext>
            </p:extLst>
          </p:nvPr>
        </p:nvGraphicFramePr>
        <p:xfrm>
          <a:off x="7197769" y="2601776"/>
          <a:ext cx="2915182" cy="193697"/>
        </p:xfrm>
        <a:graphic>
          <a:graphicData uri="http://schemas.openxmlformats.org/drawingml/2006/table">
            <a:tbl>
              <a:tblPr/>
              <a:tblGrid>
                <a:gridCol w="1457591">
                  <a:extLst>
                    <a:ext uri="{9D8B030D-6E8A-4147-A177-3AD203B41FA5}">
                      <a16:colId xmlns:a16="http://schemas.microsoft.com/office/drawing/2014/main" val="20000"/>
                    </a:ext>
                  </a:extLst>
                </a:gridCol>
                <a:gridCol w="1457591">
                  <a:extLst>
                    <a:ext uri="{9D8B030D-6E8A-4147-A177-3AD203B41FA5}">
                      <a16:colId xmlns:a16="http://schemas.microsoft.com/office/drawing/2014/main" val="20001"/>
                    </a:ext>
                  </a:extLst>
                </a:gridCol>
              </a:tblGrid>
              <a:tr h="193697">
                <a:tc>
                  <a:txBody>
                    <a:bodyPr/>
                    <a:lstStyle/>
                    <a:p>
                      <a:pPr algn="ctr" fontAlgn="b"/>
                      <a:r>
                        <a:rPr lang="en-US" sz="1100" b="0" i="0" u="none" strike="noStrike">
                          <a:solidFill>
                            <a:srgbClr val="000000"/>
                          </a:solidFill>
                          <a:effectLst/>
                          <a:latin typeface="Arial" panose="020B0604020202020204" pitchFamily="34" charset="0"/>
                        </a:rPr>
                        <a:t>3/13/20</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AD583"/>
                    </a:solidFill>
                  </a:tcPr>
                </a:tc>
                <a:tc>
                  <a:txBody>
                    <a:bodyPr/>
                    <a:lstStyle/>
                    <a:p>
                      <a:pPr algn="ctr" fontAlgn="b"/>
                      <a:r>
                        <a:rPr lang="en-US" sz="1100" b="0" i="0" u="none" strike="noStrike">
                          <a:solidFill>
                            <a:srgbClr val="000000"/>
                          </a:solidFill>
                          <a:effectLst/>
                          <a:latin typeface="Arial" panose="020B0604020202020204" pitchFamily="34" charset="0"/>
                        </a:rPr>
                        <a:t>9.3%</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AD583"/>
                    </a:solidFill>
                  </a:tcPr>
                </a:tc>
                <a:extLst>
                  <a:ext uri="{0D108BD9-81ED-4DB2-BD59-A6C34878D82A}">
                    <a16:rowId xmlns:a16="http://schemas.microsoft.com/office/drawing/2014/main" val="10003"/>
                  </a:ext>
                </a:extLst>
              </a:tr>
            </a:tbl>
          </a:graphicData>
        </a:graphic>
      </p:graphicFrame>
      <p:graphicFrame>
        <p:nvGraphicFramePr>
          <p:cNvPr id="38" name="best pair 4">
            <a:extLst>
              <a:ext uri="{FF2B5EF4-FFF2-40B4-BE49-F238E27FC236}">
                <a16:creationId xmlns:a16="http://schemas.microsoft.com/office/drawing/2014/main" id="{279F8932-E31F-46C1-9D79-C460C462787C}"/>
              </a:ext>
            </a:extLst>
          </p:cNvPr>
          <p:cNvGraphicFramePr>
            <a:graphicFrameLocks noGrp="1"/>
          </p:cNvGraphicFramePr>
          <p:nvPr>
            <p:extLst>
              <p:ext uri="{D42A27DB-BD31-4B8C-83A1-F6EECF244321}">
                <p14:modId xmlns:p14="http://schemas.microsoft.com/office/powerpoint/2010/main" val="2052360240"/>
              </p:ext>
            </p:extLst>
          </p:nvPr>
        </p:nvGraphicFramePr>
        <p:xfrm>
          <a:off x="7197769" y="4187387"/>
          <a:ext cx="2915182" cy="193697"/>
        </p:xfrm>
        <a:graphic>
          <a:graphicData uri="http://schemas.openxmlformats.org/drawingml/2006/table">
            <a:tbl>
              <a:tblPr/>
              <a:tblGrid>
                <a:gridCol w="1457591">
                  <a:extLst>
                    <a:ext uri="{9D8B030D-6E8A-4147-A177-3AD203B41FA5}">
                      <a16:colId xmlns:a16="http://schemas.microsoft.com/office/drawing/2014/main" val="20000"/>
                    </a:ext>
                  </a:extLst>
                </a:gridCol>
                <a:gridCol w="1457591">
                  <a:extLst>
                    <a:ext uri="{9D8B030D-6E8A-4147-A177-3AD203B41FA5}">
                      <a16:colId xmlns:a16="http://schemas.microsoft.com/office/drawing/2014/main" val="20001"/>
                    </a:ext>
                  </a:extLst>
                </a:gridCol>
              </a:tblGrid>
              <a:tr h="193697">
                <a:tc>
                  <a:txBody>
                    <a:bodyPr/>
                    <a:lstStyle/>
                    <a:p>
                      <a:pPr algn="ctr" fontAlgn="b"/>
                      <a:r>
                        <a:rPr lang="en-US" sz="1100" b="0" i="0" u="none" strike="noStrike">
                          <a:solidFill>
                            <a:srgbClr val="000000"/>
                          </a:solidFill>
                          <a:effectLst/>
                          <a:latin typeface="Arial" panose="020B0604020202020204" pitchFamily="34" charset="0"/>
                        </a:rPr>
                        <a:t>3/17/20</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AD583"/>
                    </a:solidFill>
                  </a:tcPr>
                </a:tc>
                <a:tc>
                  <a:txBody>
                    <a:bodyPr/>
                    <a:lstStyle/>
                    <a:p>
                      <a:pPr algn="ctr" fontAlgn="b"/>
                      <a:r>
                        <a:rPr lang="en-US" sz="1100" b="0" i="0" u="none" strike="noStrike">
                          <a:solidFill>
                            <a:srgbClr val="000000"/>
                          </a:solidFill>
                          <a:effectLst/>
                          <a:latin typeface="Arial" panose="020B0604020202020204" pitchFamily="34" charset="0"/>
                        </a:rPr>
                        <a:t>6.0%</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AD583"/>
                    </a:solidFill>
                  </a:tcPr>
                </a:tc>
                <a:extLst>
                  <a:ext uri="{0D108BD9-81ED-4DB2-BD59-A6C34878D82A}">
                    <a16:rowId xmlns:a16="http://schemas.microsoft.com/office/drawing/2014/main" val="10003"/>
                  </a:ext>
                </a:extLst>
              </a:tr>
            </a:tbl>
          </a:graphicData>
        </a:graphic>
      </p:graphicFrame>
      <p:graphicFrame>
        <p:nvGraphicFramePr>
          <p:cNvPr id="39" name="worst pair 1">
            <a:extLst>
              <a:ext uri="{FF2B5EF4-FFF2-40B4-BE49-F238E27FC236}">
                <a16:creationId xmlns:a16="http://schemas.microsoft.com/office/drawing/2014/main" id="{148D71D4-37BB-46C1-A752-B154D4BB5E26}"/>
              </a:ext>
            </a:extLst>
          </p:cNvPr>
          <p:cNvGraphicFramePr>
            <a:graphicFrameLocks noGrp="1"/>
          </p:cNvGraphicFramePr>
          <p:nvPr>
            <p:extLst>
              <p:ext uri="{D42A27DB-BD31-4B8C-83A1-F6EECF244321}">
                <p14:modId xmlns:p14="http://schemas.microsoft.com/office/powerpoint/2010/main" val="2924640594"/>
              </p:ext>
            </p:extLst>
          </p:nvPr>
        </p:nvGraphicFramePr>
        <p:xfrm>
          <a:off x="2076983" y="2016953"/>
          <a:ext cx="2915182" cy="193697"/>
        </p:xfrm>
        <a:graphic>
          <a:graphicData uri="http://schemas.openxmlformats.org/drawingml/2006/table">
            <a:tbl>
              <a:tblPr/>
              <a:tblGrid>
                <a:gridCol w="1457591">
                  <a:extLst>
                    <a:ext uri="{9D8B030D-6E8A-4147-A177-3AD203B41FA5}">
                      <a16:colId xmlns:a16="http://schemas.microsoft.com/office/drawing/2014/main" val="20000"/>
                    </a:ext>
                  </a:extLst>
                </a:gridCol>
                <a:gridCol w="1457591">
                  <a:extLst>
                    <a:ext uri="{9D8B030D-6E8A-4147-A177-3AD203B41FA5}">
                      <a16:colId xmlns:a16="http://schemas.microsoft.com/office/drawing/2014/main" val="20001"/>
                    </a:ext>
                  </a:extLst>
                </a:gridCol>
              </a:tblGrid>
              <a:tr h="193697">
                <a:tc>
                  <a:txBody>
                    <a:bodyPr/>
                    <a:lstStyle/>
                    <a:p>
                      <a:pPr algn="ctr" fontAlgn="b"/>
                      <a:r>
                        <a:rPr lang="en-US" sz="1100" b="0" i="0" u="none" strike="noStrike">
                          <a:solidFill>
                            <a:srgbClr val="000000"/>
                          </a:solidFill>
                          <a:effectLst/>
                          <a:latin typeface="Arial" panose="020B0604020202020204" pitchFamily="34" charset="0"/>
                        </a:rPr>
                        <a:t>3/16/20</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5D7F5"/>
                    </a:solidFill>
                  </a:tcPr>
                </a:tc>
                <a:tc>
                  <a:txBody>
                    <a:bodyPr/>
                    <a:lstStyle/>
                    <a:p>
                      <a:pPr algn="ctr" fontAlgn="b"/>
                      <a:r>
                        <a:rPr lang="en-US" sz="1100" b="0" i="0" u="none" strike="noStrike">
                          <a:solidFill>
                            <a:srgbClr val="000000"/>
                          </a:solidFill>
                          <a:effectLst/>
                          <a:latin typeface="Arial" panose="020B0604020202020204" pitchFamily="34" charset="0"/>
                        </a:rPr>
                        <a:t>-12.0%</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5D7F5"/>
                    </a:solidFill>
                  </a:tcPr>
                </a:tc>
                <a:extLst>
                  <a:ext uri="{0D108BD9-81ED-4DB2-BD59-A6C34878D82A}">
                    <a16:rowId xmlns:a16="http://schemas.microsoft.com/office/drawing/2014/main" val="10003"/>
                  </a:ext>
                </a:extLst>
              </a:tr>
            </a:tbl>
          </a:graphicData>
        </a:graphic>
      </p:graphicFrame>
      <p:graphicFrame>
        <p:nvGraphicFramePr>
          <p:cNvPr id="40" name="worst pair 1">
            <a:extLst>
              <a:ext uri="{FF2B5EF4-FFF2-40B4-BE49-F238E27FC236}">
                <a16:creationId xmlns:a16="http://schemas.microsoft.com/office/drawing/2014/main" id="{1D2A8D01-5F7D-4C91-892A-E963F74A22BB}"/>
              </a:ext>
            </a:extLst>
          </p:cNvPr>
          <p:cNvGraphicFramePr>
            <a:graphicFrameLocks noGrp="1"/>
          </p:cNvGraphicFramePr>
          <p:nvPr>
            <p:extLst>
              <p:ext uri="{D42A27DB-BD31-4B8C-83A1-F6EECF244321}">
                <p14:modId xmlns:p14="http://schemas.microsoft.com/office/powerpoint/2010/main" val="794206671"/>
              </p:ext>
            </p:extLst>
          </p:nvPr>
        </p:nvGraphicFramePr>
        <p:xfrm>
          <a:off x="2076983" y="3179780"/>
          <a:ext cx="2915182" cy="193697"/>
        </p:xfrm>
        <a:graphic>
          <a:graphicData uri="http://schemas.openxmlformats.org/drawingml/2006/table">
            <a:tbl>
              <a:tblPr/>
              <a:tblGrid>
                <a:gridCol w="1457591">
                  <a:extLst>
                    <a:ext uri="{9D8B030D-6E8A-4147-A177-3AD203B41FA5}">
                      <a16:colId xmlns:a16="http://schemas.microsoft.com/office/drawing/2014/main" val="20000"/>
                    </a:ext>
                  </a:extLst>
                </a:gridCol>
                <a:gridCol w="1457591">
                  <a:extLst>
                    <a:ext uri="{9D8B030D-6E8A-4147-A177-3AD203B41FA5}">
                      <a16:colId xmlns:a16="http://schemas.microsoft.com/office/drawing/2014/main" val="20001"/>
                    </a:ext>
                  </a:extLst>
                </a:gridCol>
              </a:tblGrid>
              <a:tr h="193697">
                <a:tc>
                  <a:txBody>
                    <a:bodyPr/>
                    <a:lstStyle/>
                    <a:p>
                      <a:pPr algn="ctr" fontAlgn="b"/>
                      <a:r>
                        <a:rPr lang="en-US" sz="1100" b="0" i="0" u="none" strike="noStrike">
                          <a:solidFill>
                            <a:srgbClr val="000000"/>
                          </a:solidFill>
                          <a:effectLst/>
                          <a:latin typeface="Arial" panose="020B0604020202020204" pitchFamily="34" charset="0"/>
                        </a:rPr>
                        <a:t>3/9/20</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5D7F5"/>
                    </a:solidFill>
                  </a:tcPr>
                </a:tc>
                <a:tc>
                  <a:txBody>
                    <a:bodyPr/>
                    <a:lstStyle/>
                    <a:p>
                      <a:pPr algn="ctr" fontAlgn="b"/>
                      <a:r>
                        <a:rPr lang="en-US" sz="1100" b="0" i="0" u="none" strike="noStrike">
                          <a:solidFill>
                            <a:srgbClr val="000000"/>
                          </a:solidFill>
                          <a:effectLst/>
                          <a:latin typeface="Arial" panose="020B0604020202020204" pitchFamily="34" charset="0"/>
                        </a:rPr>
                        <a:t>-7.6%</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A5D7F5"/>
                    </a:solidFill>
                  </a:tcPr>
                </a:tc>
                <a:extLst>
                  <a:ext uri="{0D108BD9-81ED-4DB2-BD59-A6C34878D82A}">
                    <a16:rowId xmlns:a16="http://schemas.microsoft.com/office/drawing/2014/main" val="10003"/>
                  </a:ext>
                </a:extLst>
              </a:tr>
            </a:tbl>
          </a:graphicData>
        </a:graphic>
      </p:graphicFrame>
      <p:graphicFrame>
        <p:nvGraphicFramePr>
          <p:cNvPr id="41" name="best pair 4">
            <a:extLst>
              <a:ext uri="{FF2B5EF4-FFF2-40B4-BE49-F238E27FC236}">
                <a16:creationId xmlns:a16="http://schemas.microsoft.com/office/drawing/2014/main" id="{211CA7C1-412B-45F9-A00E-0723FBAAB0F8}"/>
              </a:ext>
            </a:extLst>
          </p:cNvPr>
          <p:cNvGraphicFramePr>
            <a:graphicFrameLocks noGrp="1"/>
          </p:cNvGraphicFramePr>
          <p:nvPr>
            <p:extLst>
              <p:ext uri="{D42A27DB-BD31-4B8C-83A1-F6EECF244321}">
                <p14:modId xmlns:p14="http://schemas.microsoft.com/office/powerpoint/2010/main" val="3238502769"/>
              </p:ext>
            </p:extLst>
          </p:nvPr>
        </p:nvGraphicFramePr>
        <p:xfrm>
          <a:off x="7197204" y="5571403"/>
          <a:ext cx="2915182" cy="193697"/>
        </p:xfrm>
        <a:graphic>
          <a:graphicData uri="http://schemas.openxmlformats.org/drawingml/2006/table">
            <a:tbl>
              <a:tblPr/>
              <a:tblGrid>
                <a:gridCol w="1457591">
                  <a:extLst>
                    <a:ext uri="{9D8B030D-6E8A-4147-A177-3AD203B41FA5}">
                      <a16:colId xmlns:a16="http://schemas.microsoft.com/office/drawing/2014/main" val="20000"/>
                    </a:ext>
                  </a:extLst>
                </a:gridCol>
                <a:gridCol w="1457591">
                  <a:extLst>
                    <a:ext uri="{9D8B030D-6E8A-4147-A177-3AD203B41FA5}">
                      <a16:colId xmlns:a16="http://schemas.microsoft.com/office/drawing/2014/main" val="20001"/>
                    </a:ext>
                  </a:extLst>
                </a:gridCol>
              </a:tblGrid>
              <a:tr h="193697">
                <a:tc>
                  <a:txBody>
                    <a:bodyPr/>
                    <a:lstStyle/>
                    <a:p>
                      <a:pPr algn="ctr" fontAlgn="b"/>
                      <a:r>
                        <a:rPr lang="en-US" sz="1100" b="0" i="0" u="none" strike="noStrike">
                          <a:solidFill>
                            <a:srgbClr val="000000"/>
                          </a:solidFill>
                          <a:effectLst/>
                          <a:latin typeface="Arial" panose="020B0604020202020204" pitchFamily="34" charset="0"/>
                        </a:rPr>
                        <a:t>3/10/20</a:t>
                      </a:r>
                    </a:p>
                  </a:txBody>
                  <a:tcPr marL="0" marR="0" marT="0" marB="0" anchor="b">
                    <a:lnL w="12700" cmpd="sng">
                      <a:solidFill>
                        <a:srgbClr val="FFFFFF"/>
                      </a:solidFill>
                    </a:lnL>
                    <a:lnR w="12700" cap="flat" cmpd="sng" algn="ctr">
                      <a:solidFill>
                        <a:srgbClr val="FFFFFF"/>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AD583"/>
                    </a:solidFill>
                  </a:tcPr>
                </a:tc>
                <a:tc>
                  <a:txBody>
                    <a:bodyPr/>
                    <a:lstStyle/>
                    <a:p>
                      <a:pPr algn="ctr" fontAlgn="b"/>
                      <a:r>
                        <a:rPr lang="en-US" sz="1100" b="0" i="0" u="none" strike="noStrike">
                          <a:solidFill>
                            <a:srgbClr val="000000"/>
                          </a:solidFill>
                          <a:effectLst/>
                          <a:latin typeface="Arial" panose="020B0604020202020204" pitchFamily="34" charset="0"/>
                        </a:rPr>
                        <a:t>4.9%</a:t>
                      </a:r>
                    </a:p>
                  </a:txBody>
                  <a:tcPr marL="0" marR="0" marT="0" marB="0" anchor="b">
                    <a:lnL w="12700" cap="flat" cmpd="sng" algn="ctr">
                      <a:solidFill>
                        <a:srgbClr val="FFFFFF"/>
                      </a:solidFill>
                      <a:prstDash val="solid"/>
                      <a:round/>
                      <a:headEnd type="none" w="med" len="med"/>
                      <a:tailEnd type="none" w="med" len="med"/>
                    </a:lnL>
                    <a:lnR w="12700" cmpd="sng">
                      <a:solidFill>
                        <a:srgbClr val="FFFFFF"/>
                      </a:solidFill>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BAD583"/>
                    </a:solidFill>
                  </a:tcPr>
                </a:tc>
                <a:extLst>
                  <a:ext uri="{0D108BD9-81ED-4DB2-BD59-A6C34878D82A}">
                    <a16:rowId xmlns:a16="http://schemas.microsoft.com/office/drawing/2014/main" val="10003"/>
                  </a:ext>
                </a:extLst>
              </a:tr>
            </a:tbl>
          </a:graphicData>
        </a:graphic>
      </p:graphicFrame>
      <p:cxnSp>
        <p:nvCxnSpPr>
          <p:cNvPr id="42" name="Straight Arrow Connector 41">
            <a:extLst>
              <a:ext uri="{FF2B5EF4-FFF2-40B4-BE49-F238E27FC236}">
                <a16:creationId xmlns:a16="http://schemas.microsoft.com/office/drawing/2014/main" id="{931EDB6C-A334-45BF-BF90-2F6C17F29062}"/>
              </a:ext>
            </a:extLst>
          </p:cNvPr>
          <p:cNvCxnSpPr>
            <a:cxnSpLocks/>
            <a:stCxn id="15" idx="3"/>
            <a:endCxn id="34" idx="1"/>
          </p:cNvCxnSpPr>
          <p:nvPr/>
        </p:nvCxnSpPr>
        <p:spPr>
          <a:xfrm>
            <a:off x="4992165" y="2885981"/>
            <a:ext cx="2205604" cy="1794251"/>
          </a:xfrm>
          <a:prstGeom prst="straightConnector1">
            <a:avLst/>
          </a:prstGeom>
          <a:noFill/>
          <a:ln w="19050" cap="flat" cmpd="sng" algn="ctr">
            <a:solidFill>
              <a:schemeClr val="accent2"/>
            </a:solidFill>
            <a:prstDash val="sysDash"/>
            <a:tailEnd type="arrow"/>
          </a:ln>
          <a:effectLst/>
        </p:spPr>
      </p:cxnSp>
      <p:cxnSp>
        <p:nvCxnSpPr>
          <p:cNvPr id="43" name="Straight Arrow Connector 42">
            <a:extLst>
              <a:ext uri="{FF2B5EF4-FFF2-40B4-BE49-F238E27FC236}">
                <a16:creationId xmlns:a16="http://schemas.microsoft.com/office/drawing/2014/main" id="{B9922AF4-7D92-4870-B6A7-26B7F9313B5A}"/>
              </a:ext>
            </a:extLst>
          </p:cNvPr>
          <p:cNvCxnSpPr>
            <a:cxnSpLocks/>
            <a:stCxn id="17" idx="3"/>
            <a:endCxn id="29" idx="1"/>
          </p:cNvCxnSpPr>
          <p:nvPr/>
        </p:nvCxnSpPr>
        <p:spPr>
          <a:xfrm>
            <a:off x="4992165" y="3466319"/>
            <a:ext cx="2205604" cy="420698"/>
          </a:xfrm>
          <a:prstGeom prst="straightConnector1">
            <a:avLst/>
          </a:prstGeom>
          <a:noFill/>
          <a:ln w="19050" cap="flat" cmpd="sng" algn="ctr">
            <a:solidFill>
              <a:schemeClr val="accent2"/>
            </a:solidFill>
            <a:prstDash val="sysDash"/>
            <a:tailEnd type="arrow"/>
          </a:ln>
          <a:effectLst/>
        </p:spPr>
      </p:cxnSp>
      <p:sp>
        <p:nvSpPr>
          <p:cNvPr id="11" name="Rectangle 10">
            <a:extLst>
              <a:ext uri="{FF2B5EF4-FFF2-40B4-BE49-F238E27FC236}">
                <a16:creationId xmlns:a16="http://schemas.microsoft.com/office/drawing/2014/main" id="{0BD4C1FA-2ACE-4D8F-877F-08CC1E709C70}"/>
              </a:ext>
            </a:extLst>
          </p:cNvPr>
          <p:cNvSpPr/>
          <p:nvPr/>
        </p:nvSpPr>
        <p:spPr>
          <a:xfrm>
            <a:off x="11592232" y="5614981"/>
            <a:ext cx="264488" cy="101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Slide Number Placeholder 2">
            <a:extLst>
              <a:ext uri="{FF2B5EF4-FFF2-40B4-BE49-F238E27FC236}">
                <a16:creationId xmlns:a16="http://schemas.microsoft.com/office/drawing/2014/main" id="{7521AF70-5AFB-4021-B9B6-B81F32922145}"/>
              </a:ext>
            </a:extLst>
          </p:cNvPr>
          <p:cNvSpPr txBox="1">
            <a:spLocks/>
          </p:cNvSpPr>
          <p:nvPr/>
        </p:nvSpPr>
        <p:spPr>
          <a:xfrm>
            <a:off x="11369588" y="6537325"/>
            <a:ext cx="365220" cy="1841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26" fontAlgn="base">
              <a:spcBef>
                <a:spcPct val="0"/>
              </a:spcBef>
              <a:spcAft>
                <a:spcPct val="0"/>
              </a:spcAft>
              <a:defRPr/>
            </a:pPr>
            <a:fld id="{0227FC47-813F-7F4A-9631-E57E4DCCCDF8}" type="slidenum">
              <a:rPr lang="en-GB" sz="1000" smtClean="0">
                <a:solidFill>
                  <a:srgbClr val="000000"/>
                </a:solidFill>
                <a:latin typeface="Arial" panose="020B0604020202020204" pitchFamily="34" charset="0"/>
                <a:cs typeface="Arial" panose="020B0604020202020204" pitchFamily="34" charset="0"/>
              </a:rPr>
              <a:pPr algn="r" defTabSz="914126" fontAlgn="base">
                <a:spcBef>
                  <a:spcPct val="0"/>
                </a:spcBef>
                <a:spcAft>
                  <a:spcPct val="0"/>
                </a:spcAft>
                <a:defRPr/>
              </a:pPr>
              <a:t>30</a:t>
            </a:fld>
            <a:endParaRPr lang="en-GB" sz="1000">
              <a:solidFill>
                <a:srgbClr val="00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93009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500"/>
                                        <p:tgtEl>
                                          <p:spTgt spid="31"/>
                                        </p:tgtEl>
                                      </p:cBhvr>
                                    </p:animEffect>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par>
                          <p:cTn id="34" fill="hold">
                            <p:stCondLst>
                              <p:cond delay="500"/>
                            </p:stCondLst>
                            <p:childTnLst>
                              <p:par>
                                <p:cTn id="35" presetID="22" presetClass="entr" presetSubtype="1"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up)">
                                      <p:cBhvr>
                                        <p:cTn id="37" dur="500"/>
                                        <p:tgtEl>
                                          <p:spTgt spid="42"/>
                                        </p:tgtEl>
                                      </p:cBhvr>
                                    </p:animEffect>
                                  </p:childTnLst>
                                </p:cTn>
                              </p:par>
                            </p:childTnLst>
                          </p:cTn>
                        </p:par>
                        <p:par>
                          <p:cTn id="38" fill="hold">
                            <p:stCondLst>
                              <p:cond delay="1000"/>
                            </p:stCondLst>
                            <p:childTnLst>
                              <p:par>
                                <p:cTn id="39" presetID="10" presetClass="entr" presetSubtype="0" fill="hold"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left)">
                                      <p:cBhvr>
                                        <p:cTn id="50" dur="500"/>
                                        <p:tgtEl>
                                          <p:spTgt spid="27"/>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41"/>
                                        </p:tgtEl>
                                        <p:attrNameLst>
                                          <p:attrName>style.visibility</p:attrName>
                                        </p:attrNameLst>
                                      </p:cBhvr>
                                      <p:to>
                                        <p:strVal val="visible"/>
                                      </p:to>
                                    </p:set>
                                    <p:animEffect transition="in" filter="fade">
                                      <p:cBhvr>
                                        <p:cTn id="54" dur="500"/>
                                        <p:tgtEl>
                                          <p:spTgt spid="41"/>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fade">
                                      <p:cBhvr>
                                        <p:cTn id="59" dur="500"/>
                                        <p:tgtEl>
                                          <p:spTgt spid="17"/>
                                        </p:tgtEl>
                                      </p:cBhvr>
                                    </p:animEffect>
                                  </p:childTnLst>
                                </p:cTn>
                              </p:par>
                            </p:childTnLst>
                          </p:cTn>
                        </p:par>
                        <p:par>
                          <p:cTn id="60" fill="hold">
                            <p:stCondLst>
                              <p:cond delay="500"/>
                            </p:stCondLst>
                            <p:childTnLst>
                              <p:par>
                                <p:cTn id="61" presetID="22" presetClass="entr" presetSubtype="1" fill="hold" nodeType="after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wipe(up)">
                                      <p:cBhvr>
                                        <p:cTn id="63" dur="500"/>
                                        <p:tgtEl>
                                          <p:spTgt spid="43"/>
                                        </p:tgtEl>
                                      </p:cBhvr>
                                    </p:animEffect>
                                  </p:childTnLst>
                                </p:cTn>
                              </p:par>
                            </p:childTnLst>
                          </p:cTn>
                        </p:par>
                        <p:par>
                          <p:cTn id="64" fill="hold">
                            <p:stCondLst>
                              <p:cond delay="1000"/>
                            </p:stCondLst>
                            <p:childTnLst>
                              <p:par>
                                <p:cTn id="65" presetID="10" presetClass="entr" presetSubtype="0" fill="hold"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childTnLst>
                          </p:cTn>
                        </p:par>
                        <p:par>
                          <p:cTn id="73" fill="hold">
                            <p:stCondLst>
                              <p:cond delay="500"/>
                            </p:stCondLst>
                            <p:childTnLst>
                              <p:par>
                                <p:cTn id="74" presetID="22" presetClass="entr" presetSubtype="4" fill="hold" nodeType="after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wipe(down)">
                                      <p:cBhvr>
                                        <p:cTn id="76" dur="500"/>
                                        <p:tgtEl>
                                          <p:spTgt spid="32"/>
                                        </p:tgtEl>
                                      </p:cBhvr>
                                    </p:animEffect>
                                  </p:childTnLst>
                                </p:cTn>
                              </p:par>
                            </p:childTnLst>
                          </p:cTn>
                        </p:par>
                        <p:par>
                          <p:cTn id="77" fill="hold">
                            <p:stCondLst>
                              <p:cond delay="1000"/>
                            </p:stCondLst>
                            <p:childTnLst>
                              <p:par>
                                <p:cTn id="78" presetID="10" presetClass="entr" presetSubtype="0" fill="hold" nodeType="afterEffect">
                                  <p:stCondLst>
                                    <p:cond delay="0"/>
                                  </p:stCondLst>
                                  <p:childTnLst>
                                    <p:set>
                                      <p:cBhvr>
                                        <p:cTn id="79" dur="1" fill="hold">
                                          <p:stCondLst>
                                            <p:cond delay="0"/>
                                          </p:stCondLst>
                                        </p:cTn>
                                        <p:tgtEl>
                                          <p:spTgt spid="26"/>
                                        </p:tgtEl>
                                        <p:attrNameLst>
                                          <p:attrName>style.visibility</p:attrName>
                                        </p:attrNameLst>
                                      </p:cBhvr>
                                      <p:to>
                                        <p:strVal val="visible"/>
                                      </p:to>
                                    </p:set>
                                    <p:animEffect transition="in" filter="fade">
                                      <p:cBhvr>
                                        <p:cTn id="80" dur="500"/>
                                        <p:tgtEl>
                                          <p:spTgt spid="26"/>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laying, sitting, brown, bicycle&#10;&#10;Description automatically generated">
            <a:extLst>
              <a:ext uri="{FF2B5EF4-FFF2-40B4-BE49-F238E27FC236}">
                <a16:creationId xmlns:a16="http://schemas.microsoft.com/office/drawing/2014/main" id="{7106490A-5792-43FB-B90B-3AB2FBFB847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538" b="94179" l="9890" r="89976">
                        <a14:foregroundMark x1="37968" y1="8327" x2="37968" y2="8327"/>
                        <a14:foregroundMark x1="38157" y1="7761" x2="38157" y2="7761"/>
                        <a14:foregroundMark x1="63325" y1="5538" x2="63325" y2="5538"/>
                        <a14:foregroundMark x1="81487" y1="33064" x2="81487" y2="33064"/>
                        <a14:foregroundMark x1="62409" y1="93897" x2="62409" y2="93897"/>
                        <a14:foregroundMark x1="38507" y1="94179" x2="38507" y2="94179"/>
                        <a14:backgroundMark x1="52113" y1="31906" x2="52113" y2="31906"/>
                        <a14:backgroundMark x1="59004" y1="39782" x2="59004" y2="39782"/>
                        <a14:backgroundMark x1="67187" y1="52060" x2="67187" y2="52060"/>
                        <a14:backgroundMark x1="60619" y1="65792" x2="60619" y2="65792"/>
                        <a14:backgroundMark x1="51790" y1="73667" x2="51790" y2="73667"/>
                        <a14:backgroundMark x1="40996" y1="66276" x2="40996" y2="66276"/>
                        <a14:backgroundMark x1="35747" y1="52544" x2="35747" y2="52544"/>
                      </a14:backgroundRemoval>
                    </a14:imgEffect>
                  </a14:imgLayer>
                </a14:imgProps>
              </a:ext>
              <a:ext uri="{28A0092B-C50C-407E-A947-70E740481C1C}">
                <a14:useLocalDpi xmlns:a14="http://schemas.microsoft.com/office/drawing/2010/main" val="0"/>
              </a:ext>
            </a:extLst>
          </a:blip>
          <a:stretch>
            <a:fillRect/>
          </a:stretch>
        </p:blipFill>
        <p:spPr>
          <a:xfrm rot="20817987">
            <a:off x="6641729" y="2385391"/>
            <a:ext cx="9466503" cy="6311002"/>
          </a:xfrm>
          <a:prstGeom prst="rect">
            <a:avLst/>
          </a:prstGeom>
        </p:spPr>
      </p:pic>
      <p:sp>
        <p:nvSpPr>
          <p:cNvPr id="4" name="Title 3"/>
          <p:cNvSpPr>
            <a:spLocks noGrp="1"/>
          </p:cNvSpPr>
          <p:nvPr>
            <p:ph type="title"/>
          </p:nvPr>
        </p:nvSpPr>
        <p:spPr>
          <a:xfrm>
            <a:off x="457200" y="274320"/>
            <a:ext cx="8534400" cy="731520"/>
          </a:xfrm>
        </p:spPr>
        <p:txBody>
          <a:bodyPr>
            <a:normAutofit/>
          </a:bodyPr>
          <a:lstStyle/>
          <a:p>
            <a:r>
              <a:rPr lang="en-US" sz="3200">
                <a:solidFill>
                  <a:srgbClr val="005598"/>
                </a:solidFill>
              </a:rPr>
              <a:t>Key Takeaways</a:t>
            </a:r>
          </a:p>
        </p:txBody>
      </p:sp>
      <p:sp>
        <p:nvSpPr>
          <p:cNvPr id="23" name="TextBox 22">
            <a:extLst>
              <a:ext uri="{FF2B5EF4-FFF2-40B4-BE49-F238E27FC236}">
                <a16:creationId xmlns:a16="http://schemas.microsoft.com/office/drawing/2014/main" id="{A7576DD4-F9B9-41DC-8851-76062FDD1FE2}"/>
              </a:ext>
            </a:extLst>
          </p:cNvPr>
          <p:cNvSpPr txBox="1"/>
          <p:nvPr/>
        </p:nvSpPr>
        <p:spPr>
          <a:xfrm>
            <a:off x="457200" y="1482794"/>
            <a:ext cx="9791699" cy="3970318"/>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t>History has shown us that while markets react to shocks in the short term, they have tended to reward patient investors over long periods of time.</a:t>
            </a:r>
          </a:p>
          <a:p>
            <a:pPr marL="457200" marR="0" lvl="0"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t>Emotions affect decision-making ability in times of </a:t>
            </a:r>
            <a:br>
              <a:rPr kumimoji="0" lang="en-US" sz="2400" b="0"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t>market volatility.</a:t>
            </a:r>
          </a:p>
          <a:p>
            <a:pPr marL="457200" marR="0" lvl="0"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t>Three strategies to live with market volatility are stay </a:t>
            </a:r>
            <a:br>
              <a:rPr kumimoji="0" lang="en-US" sz="2400" b="0"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br>
            <a:r>
              <a:rPr kumimoji="0" lang="en-US" sz="2400" b="0"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t>calm, diversification matters, and remember your </a:t>
            </a:r>
            <a:r>
              <a:rPr kumimoji="0" lang="en-US" sz="2400" b="0" i="0" u="none" strike="noStrike" kern="1200" cap="none" spc="0" normalizeH="0" noProof="0">
                <a:ln>
                  <a:noFill/>
                </a:ln>
                <a:solidFill>
                  <a:srgbClr val="005598"/>
                </a:solidFill>
                <a:effectLst/>
                <a:uLnTx/>
                <a:uFillTx/>
                <a:latin typeface="Arial" panose="020B0604020202020204" pitchFamily="34" charset="0"/>
                <a:ea typeface="+mn-ea"/>
                <a:cs typeface="Arial" panose="020B0604020202020204" pitchFamily="34" charset="0"/>
              </a:rPr>
              <a:t>strategy</a:t>
            </a:r>
            <a:r>
              <a:rPr kumimoji="0" lang="en-US" sz="2400" b="0"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t>. </a:t>
            </a:r>
          </a:p>
          <a:p>
            <a:pPr marL="914400" marR="0" lvl="1" indent="-457200" algn="l" defTabSz="914400" rtl="0" eaLnBrk="1" fontAlgn="auto" latinLnBrk="0" hangingPunct="1">
              <a:lnSpc>
                <a:spcPct val="100000"/>
              </a:lnSpc>
              <a:spcBef>
                <a:spcPts val="1200"/>
              </a:spcBef>
              <a:spcAft>
                <a:spcPts val="1200"/>
              </a:spcAft>
              <a:buClrTx/>
              <a:buSzTx/>
              <a:buFont typeface="Arial" panose="020B0604020202020204" pitchFamily="34" charset="0"/>
              <a:buChar char="•"/>
              <a:tabLst/>
              <a:defRPr/>
            </a:pPr>
            <a:endParaRPr kumimoji="0" lang="en-US" sz="2400"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endParaRPr>
          </a:p>
        </p:txBody>
      </p:sp>
      <p:sp>
        <p:nvSpPr>
          <p:cNvPr id="7" name="Slide Number Placeholder 2">
            <a:extLst>
              <a:ext uri="{FF2B5EF4-FFF2-40B4-BE49-F238E27FC236}">
                <a16:creationId xmlns:a16="http://schemas.microsoft.com/office/drawing/2014/main" id="{B46BE0F1-D44A-4071-89F1-B80C40126FE0}"/>
              </a:ext>
            </a:extLst>
          </p:cNvPr>
          <p:cNvSpPr txBox="1">
            <a:spLocks/>
          </p:cNvSpPr>
          <p:nvPr/>
        </p:nvSpPr>
        <p:spPr>
          <a:xfrm>
            <a:off x="11369588" y="6537325"/>
            <a:ext cx="365220" cy="1841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26" fontAlgn="base">
              <a:spcBef>
                <a:spcPct val="0"/>
              </a:spcBef>
              <a:spcAft>
                <a:spcPct val="0"/>
              </a:spcAft>
              <a:defRPr/>
            </a:pPr>
            <a:fld id="{0227FC47-813F-7F4A-9631-E57E4DCCCDF8}" type="slidenum">
              <a:rPr lang="en-GB" sz="1000" smtClean="0">
                <a:solidFill>
                  <a:srgbClr val="000000"/>
                </a:solidFill>
                <a:latin typeface="Arial" panose="020B0604020202020204" pitchFamily="34" charset="0"/>
                <a:cs typeface="Arial" panose="020B0604020202020204" pitchFamily="34" charset="0"/>
              </a:rPr>
              <a:pPr algn="r" defTabSz="914126" fontAlgn="base">
                <a:spcBef>
                  <a:spcPct val="0"/>
                </a:spcBef>
                <a:spcAft>
                  <a:spcPct val="0"/>
                </a:spcAft>
                <a:defRPr/>
              </a:pPr>
              <a:t>31</a:t>
            </a:fld>
            <a:endParaRPr lang="en-GB" sz="1000">
              <a:solidFill>
                <a:srgbClr val="000000"/>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028010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wipe(left)">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wipe(left)">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wipe(left)">
                                      <p:cBhvr>
                                        <p:cTn id="17" dur="500"/>
                                        <p:tgtEl>
                                          <p:spTgt spid="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364480" y="1828801"/>
            <a:ext cx="5331594" cy="2480936"/>
          </a:xfrm>
          <a:prstGeom prst="rect">
            <a:avLst/>
          </a:prstGeom>
          <a:solidFill>
            <a:schemeClr val="accent1"/>
          </a:solidFill>
          <a:ln>
            <a:noFill/>
          </a:ln>
        </p:spPr>
        <p:txBody>
          <a:bodyPr wrap="square" lIns="0" tIns="0" rIns="0" bIns="0" rtlCol="0">
            <a:spAutoFit/>
          </a:bodyPr>
          <a:lstStyle/>
          <a:p>
            <a:pPr>
              <a:lnSpc>
                <a:spcPts val="3200"/>
              </a:lnSpc>
              <a:spcAft>
                <a:spcPts val="1200"/>
              </a:spcAft>
              <a:buClr>
                <a:srgbClr val="D69500"/>
              </a:buClr>
              <a:buSzPct val="125000"/>
            </a:pPr>
            <a:r>
              <a:rPr lang="en-US" sz="2400" b="1">
                <a:solidFill>
                  <a:srgbClr val="A5D7F5"/>
                </a:solidFill>
                <a:latin typeface="Arial"/>
              </a:rPr>
              <a:t>Your personal trainer </a:t>
            </a:r>
            <a:br>
              <a:rPr lang="en-US" sz="2400" b="1">
                <a:solidFill>
                  <a:srgbClr val="A5D7F5"/>
                </a:solidFill>
                <a:latin typeface="Arial"/>
              </a:rPr>
            </a:br>
            <a:r>
              <a:rPr lang="en-US" sz="2400" b="1">
                <a:solidFill>
                  <a:srgbClr val="A5D7F5"/>
                </a:solidFill>
                <a:latin typeface="Arial"/>
              </a:rPr>
              <a:t>will help you:</a:t>
            </a:r>
          </a:p>
          <a:p>
            <a:pPr marL="182880" indent="-182880">
              <a:lnSpc>
                <a:spcPts val="3200"/>
              </a:lnSpc>
              <a:spcAft>
                <a:spcPts val="1200"/>
              </a:spcAft>
              <a:buClr>
                <a:srgbClr val="A5D7F5"/>
              </a:buClr>
              <a:buSzPct val="110000"/>
              <a:buFont typeface="Arial"/>
              <a:buChar char="•"/>
            </a:pPr>
            <a:r>
              <a:rPr lang="en-US" sz="2400">
                <a:solidFill>
                  <a:srgbClr val="FFFFFF"/>
                </a:solidFill>
                <a:latin typeface="Arial"/>
              </a:rPr>
              <a:t>Build a long-term strategy</a:t>
            </a:r>
          </a:p>
          <a:p>
            <a:pPr marL="182880" indent="-182880">
              <a:lnSpc>
                <a:spcPts val="3200"/>
              </a:lnSpc>
              <a:spcAft>
                <a:spcPts val="1200"/>
              </a:spcAft>
              <a:buClr>
                <a:srgbClr val="A5D7F5"/>
              </a:buClr>
              <a:buSzPct val="110000"/>
              <a:buFont typeface="Arial"/>
              <a:buChar char="•"/>
            </a:pPr>
            <a:r>
              <a:rPr lang="en-US" sz="2400">
                <a:solidFill>
                  <a:srgbClr val="FFFFFF"/>
                </a:solidFill>
                <a:latin typeface="Arial"/>
              </a:rPr>
              <a:t>Keep emotions in check</a:t>
            </a:r>
          </a:p>
          <a:p>
            <a:pPr marL="182880" indent="-182880">
              <a:lnSpc>
                <a:spcPts val="3200"/>
              </a:lnSpc>
              <a:spcAft>
                <a:spcPts val="1200"/>
              </a:spcAft>
              <a:buClr>
                <a:srgbClr val="A5D7F5"/>
              </a:buClr>
              <a:buSzPct val="110000"/>
              <a:buFont typeface="Arial"/>
              <a:buChar char="•"/>
            </a:pPr>
            <a:r>
              <a:rPr lang="en-US" sz="2400">
                <a:solidFill>
                  <a:srgbClr val="FFFFFF"/>
                </a:solidFill>
                <a:latin typeface="Arial"/>
              </a:rPr>
              <a:t>Stay on track</a:t>
            </a:r>
          </a:p>
        </p:txBody>
      </p:sp>
      <p:sp>
        <p:nvSpPr>
          <p:cNvPr id="5" name="TextBox 4"/>
          <p:cNvSpPr txBox="1"/>
          <p:nvPr/>
        </p:nvSpPr>
        <p:spPr>
          <a:xfrm>
            <a:off x="5364480" y="1828799"/>
            <a:ext cx="6053488" cy="788164"/>
          </a:xfrm>
          <a:prstGeom prst="rect">
            <a:avLst/>
          </a:prstGeom>
          <a:solidFill>
            <a:schemeClr val="accent1"/>
          </a:solidFill>
          <a:ln>
            <a:noFill/>
          </a:ln>
        </p:spPr>
        <p:txBody>
          <a:bodyPr wrap="square" lIns="0" tIns="0" rIns="0" bIns="0" rtlCol="0">
            <a:spAutoFit/>
          </a:bodyPr>
          <a:lstStyle/>
          <a:p>
            <a:pPr>
              <a:lnSpc>
                <a:spcPts val="3200"/>
              </a:lnSpc>
              <a:spcAft>
                <a:spcPts val="1200"/>
              </a:spcAft>
              <a:buClr>
                <a:srgbClr val="D69500"/>
              </a:buClr>
              <a:buSzPct val="125000"/>
            </a:pPr>
            <a:r>
              <a:rPr lang="en-US" sz="2400" b="1">
                <a:solidFill>
                  <a:srgbClr val="A5D7F5"/>
                </a:solidFill>
                <a:latin typeface="Arial"/>
              </a:rPr>
              <a:t>Your financial professional </a:t>
            </a:r>
            <a:br>
              <a:rPr lang="en-US" sz="2400" b="1">
                <a:solidFill>
                  <a:srgbClr val="A5D7F5"/>
                </a:solidFill>
                <a:latin typeface="Arial"/>
              </a:rPr>
            </a:br>
            <a:r>
              <a:rPr lang="en-US" sz="2400" b="1">
                <a:solidFill>
                  <a:srgbClr val="A5D7F5"/>
                </a:solidFill>
                <a:latin typeface="Arial"/>
              </a:rPr>
              <a:t>will help you: </a:t>
            </a:r>
          </a:p>
        </p:txBody>
      </p:sp>
      <p:sp>
        <p:nvSpPr>
          <p:cNvPr id="2" name="TextBox 1"/>
          <p:cNvSpPr txBox="1"/>
          <p:nvPr/>
        </p:nvSpPr>
        <p:spPr>
          <a:xfrm>
            <a:off x="591536" y="548641"/>
            <a:ext cx="9144000" cy="492443"/>
          </a:xfrm>
          <a:prstGeom prst="rect">
            <a:avLst/>
          </a:prstGeom>
          <a:noFill/>
        </p:spPr>
        <p:txBody>
          <a:bodyPr wrap="square" lIns="0" tIns="0" rIns="0" bIns="0" rtlCol="0">
            <a:spAutoFit/>
          </a:bodyPr>
          <a:lstStyle/>
          <a:p>
            <a:r>
              <a:rPr lang="en-US" sz="3200" b="1">
                <a:solidFill>
                  <a:srgbClr val="FFFFFF"/>
                </a:solidFill>
                <a:latin typeface="Arial" panose="020B0604020202020204" pitchFamily="34" charset="0"/>
                <a:cs typeface="Arial" panose="020B0604020202020204" pitchFamily="34" charset="0"/>
              </a:rPr>
              <a:t>Coaching Makes a Difference</a:t>
            </a:r>
          </a:p>
        </p:txBody>
      </p:sp>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907696" y="1146810"/>
            <a:ext cx="2255840" cy="5303520"/>
          </a:xfrm>
          <a:prstGeom prst="rect">
            <a:avLst/>
          </a:prstGeom>
        </p:spPr>
      </p:pic>
      <p:sp>
        <p:nvSpPr>
          <p:cNvPr id="11" name="Rectangle 10"/>
          <p:cNvSpPr/>
          <p:nvPr/>
        </p:nvSpPr>
        <p:spPr>
          <a:xfrm>
            <a:off x="2907696" y="1206342"/>
            <a:ext cx="2164080" cy="5303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pic>
        <p:nvPicPr>
          <p:cNvPr id="10" name="Picture 9"/>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819400" y="1079184"/>
            <a:ext cx="2051208" cy="5394960"/>
          </a:xfrm>
          <a:prstGeom prst="rect">
            <a:avLst/>
          </a:prstGeom>
        </p:spPr>
      </p:pic>
      <p:grpSp>
        <p:nvGrpSpPr>
          <p:cNvPr id="6" name="Group 5">
            <a:extLst>
              <a:ext uri="{FF2B5EF4-FFF2-40B4-BE49-F238E27FC236}">
                <a16:creationId xmlns:a16="http://schemas.microsoft.com/office/drawing/2014/main" id="{014F8AEF-21FF-4B6E-AD94-8AB25889A15D}"/>
              </a:ext>
            </a:extLst>
          </p:cNvPr>
          <p:cNvGrpSpPr/>
          <p:nvPr/>
        </p:nvGrpSpPr>
        <p:grpSpPr>
          <a:xfrm>
            <a:off x="7317172" y="4933950"/>
            <a:ext cx="4874828" cy="723900"/>
            <a:chOff x="7317172" y="4933950"/>
            <a:chExt cx="4874828" cy="723900"/>
          </a:xfrm>
          <a:solidFill>
            <a:schemeClr val="bg1"/>
          </a:solidFill>
        </p:grpSpPr>
        <p:sp>
          <p:nvSpPr>
            <p:cNvPr id="3" name="Arrow: Pentagon 2">
              <a:extLst>
                <a:ext uri="{FF2B5EF4-FFF2-40B4-BE49-F238E27FC236}">
                  <a16:creationId xmlns:a16="http://schemas.microsoft.com/office/drawing/2014/main" id="{E42334F9-F758-450D-B1A7-184D119FEC8D}"/>
                </a:ext>
              </a:extLst>
            </p:cNvPr>
            <p:cNvSpPr/>
            <p:nvPr/>
          </p:nvSpPr>
          <p:spPr>
            <a:xfrm rot="10800000">
              <a:off x="7317172" y="4933950"/>
              <a:ext cx="4874828" cy="723900"/>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3B4C44EF-530E-4194-9904-374A30165710}"/>
                </a:ext>
              </a:extLst>
            </p:cNvPr>
            <p:cNvSpPr/>
            <p:nvPr/>
          </p:nvSpPr>
          <p:spPr>
            <a:xfrm>
              <a:off x="7685856" y="5095845"/>
              <a:ext cx="4355038" cy="400110"/>
            </a:xfrm>
            <a:prstGeom prst="rect">
              <a:avLst/>
            </a:prstGeom>
            <a:grpFill/>
          </p:spPr>
          <p:txBody>
            <a:bodyPr wrap="none">
              <a:spAutoFit/>
            </a:bodyPr>
            <a:lstStyle/>
            <a:p>
              <a:r>
                <a:rPr lang="en-US" sz="2000" b="1">
                  <a:solidFill>
                    <a:schemeClr val="accent1"/>
                  </a:solidFill>
                  <a:latin typeface="Arial Narrow" panose="020B0606020202030204" pitchFamily="34" charset="0"/>
                </a:rPr>
                <a:t>MAKE A VIRTUAL APPOINTMENT TODAY!</a:t>
              </a:r>
              <a:endParaRPr lang="en-US" sz="2000">
                <a:solidFill>
                  <a:schemeClr val="accent1"/>
                </a:solidFill>
                <a:latin typeface="Arial Narrow" panose="020B0606020202030204" pitchFamily="34" charset="0"/>
              </a:endParaRPr>
            </a:p>
          </p:txBody>
        </p:sp>
      </p:grpSp>
      <p:sp>
        <p:nvSpPr>
          <p:cNvPr id="16" name="Slide Number Placeholder 2">
            <a:extLst>
              <a:ext uri="{FF2B5EF4-FFF2-40B4-BE49-F238E27FC236}">
                <a16:creationId xmlns:a16="http://schemas.microsoft.com/office/drawing/2014/main" id="{0217B823-11E1-475B-A760-187ACD020B45}"/>
              </a:ext>
            </a:extLst>
          </p:cNvPr>
          <p:cNvSpPr txBox="1">
            <a:spLocks/>
          </p:cNvSpPr>
          <p:nvPr/>
        </p:nvSpPr>
        <p:spPr>
          <a:xfrm>
            <a:off x="11369588" y="6537325"/>
            <a:ext cx="365220" cy="1841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26" fontAlgn="base">
              <a:spcBef>
                <a:spcPct val="0"/>
              </a:spcBef>
              <a:spcAft>
                <a:spcPct val="0"/>
              </a:spcAft>
              <a:defRPr/>
            </a:pPr>
            <a:fld id="{0227FC47-813F-7F4A-9631-E57E4DCCCDF8}" type="slidenum">
              <a:rPr lang="en-GB" sz="1000" smtClean="0">
                <a:solidFill>
                  <a:schemeClr val="bg1"/>
                </a:solidFill>
                <a:latin typeface="Arial" panose="020B0604020202020204" pitchFamily="34" charset="0"/>
                <a:cs typeface="Arial" panose="020B0604020202020204" pitchFamily="34" charset="0"/>
              </a:rPr>
              <a:pPr algn="r" defTabSz="914126" fontAlgn="base">
                <a:spcBef>
                  <a:spcPct val="0"/>
                </a:spcBef>
                <a:spcAft>
                  <a:spcPct val="0"/>
                </a:spcAft>
                <a:defRPr/>
              </a:pPr>
              <a:t>32</a:t>
            </a:fld>
            <a:endParaRPr lang="en-GB" sz="100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0214851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400" fill="hold"/>
                                        <p:tgtEl>
                                          <p:spTgt spid="9"/>
                                        </p:tgtEl>
                                        <p:attrNameLst>
                                          <p:attrName>ppt_x</p:attrName>
                                        </p:attrNameLst>
                                      </p:cBhvr>
                                      <p:tavLst>
                                        <p:tav tm="0">
                                          <p:val>
                                            <p:strVal val="0-#ppt_w/2"/>
                                          </p:val>
                                        </p:tav>
                                        <p:tav tm="100000">
                                          <p:val>
                                            <p:strVal val="#ppt_x"/>
                                          </p:val>
                                        </p:tav>
                                      </p:tavLst>
                                    </p:anim>
                                    <p:anim calcmode="lin" valueType="num">
                                      <p:cBhvr additive="base">
                                        <p:cTn id="8" dur="4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400" fill="hold"/>
                                        <p:tgtEl>
                                          <p:spTgt spid="8"/>
                                        </p:tgtEl>
                                        <p:attrNameLst>
                                          <p:attrName>ppt_x</p:attrName>
                                        </p:attrNameLst>
                                      </p:cBhvr>
                                      <p:tavLst>
                                        <p:tav tm="0">
                                          <p:val>
                                            <p:strVal val="1+#ppt_w/2"/>
                                          </p:val>
                                        </p:tav>
                                        <p:tav tm="100000">
                                          <p:val>
                                            <p:strVal val="#ppt_x"/>
                                          </p:val>
                                        </p:tav>
                                      </p:tavLst>
                                    </p:anim>
                                    <p:anim calcmode="lin" valueType="num">
                                      <p:cBhvr additive="base">
                                        <p:cTn id="12" dur="4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50"/>
                                        <p:tgtEl>
                                          <p:spTgt spid="5"/>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5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250"/>
                                        <p:tgtEl>
                                          <p:spTgt spid="11"/>
                                        </p:tgtEl>
                                      </p:cBhvr>
                                    </p:animEffect>
                                  </p:childTnLst>
                                </p:cTn>
                              </p:par>
                            </p:childTnLst>
                          </p:cTn>
                        </p:par>
                        <p:par>
                          <p:cTn id="24" fill="hold">
                            <p:stCondLst>
                              <p:cond delay="250"/>
                            </p:stCondLst>
                            <p:childTnLst>
                              <p:par>
                                <p:cTn id="25" presetID="2" presetClass="entr" presetSubtype="2"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1+#ppt_w/2"/>
                                          </p:val>
                                        </p:tav>
                                        <p:tav tm="100000">
                                          <p:val>
                                            <p:strVal val="#ppt_x"/>
                                          </p:val>
                                        </p:tav>
                                      </p:tavLst>
                                    </p:anim>
                                    <p:anim calcmode="lin" valueType="num">
                                      <p:cBhvr additive="base">
                                        <p:cTn id="2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3177" y="1"/>
            <a:ext cx="12188825" cy="6858000"/>
          </a:xfrm>
          <a:prstGeom prst="rect">
            <a:avLst/>
          </a:prstGeom>
        </p:spPr>
      </p:pic>
      <p:grpSp>
        <p:nvGrpSpPr>
          <p:cNvPr id="4" name="Group 3"/>
          <p:cNvGrpSpPr/>
          <p:nvPr/>
        </p:nvGrpSpPr>
        <p:grpSpPr>
          <a:xfrm>
            <a:off x="4228244" y="2719229"/>
            <a:ext cx="3735512" cy="1419543"/>
            <a:chOff x="264584" y="1295834"/>
            <a:chExt cx="3183310" cy="1208156"/>
          </a:xfrm>
        </p:grpSpPr>
        <p:sp>
          <p:nvSpPr>
            <p:cNvPr id="12" name="Text Placeholder 3"/>
            <p:cNvSpPr txBox="1">
              <a:spLocks/>
            </p:cNvSpPr>
            <p:nvPr/>
          </p:nvSpPr>
          <p:spPr bwMode="white">
            <a:xfrm>
              <a:off x="536774" y="1295834"/>
              <a:ext cx="2911120" cy="926958"/>
            </a:xfrm>
            <a:prstGeom prst="rect">
              <a:avLst/>
            </a:prstGeom>
            <a:solidFill>
              <a:schemeClr val="accent1"/>
            </a:solidFill>
          </p:spPr>
          <p:txBody>
            <a:bodyPr wrap="square" lIns="253556" tIns="253556" rIns="253556" bIns="253556" anchor="t" anchorCtr="0">
              <a:spAutoFit/>
            </a:bodyPr>
            <a:lstStyle>
              <a:lvl1pPr marL="0" indent="0" algn="l" defTabSz="914400" rtl="0" eaLnBrk="1" latinLnBrk="0" hangingPunct="1">
                <a:lnSpc>
                  <a:spcPct val="100000"/>
                </a:lnSpc>
                <a:spcBef>
                  <a:spcPts val="0"/>
                </a:spcBef>
                <a:spcAft>
                  <a:spcPts val="0"/>
                </a:spcAft>
                <a:buFont typeface="Arial" pitchFamily="34" charset="0"/>
                <a:buNone/>
                <a:defRPr sz="3500" b="1" kern="1200">
                  <a:solidFill>
                    <a:schemeClr val="bg1"/>
                  </a:solidFill>
                  <a:latin typeface="Arial Narrow"/>
                  <a:ea typeface="+mn-ea"/>
                  <a:cs typeface="Arial Narrow"/>
                </a:defRPr>
              </a:lvl1pPr>
              <a:lvl2pPr marL="0" indent="0" algn="l" defTabSz="914400" rtl="0" eaLnBrk="1" latinLnBrk="0" hangingPunct="1">
                <a:lnSpc>
                  <a:spcPct val="100000"/>
                </a:lnSpc>
                <a:spcBef>
                  <a:spcPts val="300"/>
                </a:spcBef>
                <a:spcAft>
                  <a:spcPts val="0"/>
                </a:spcAft>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377" rtl="0" eaLnBrk="1" fontAlgn="auto" latinLnBrk="0" hangingPunct="1">
                <a:lnSpc>
                  <a:spcPts val="4461"/>
                </a:lnSpc>
                <a:spcBef>
                  <a:spcPts val="0"/>
                </a:spcBef>
                <a:spcAft>
                  <a:spcPts val="1409"/>
                </a:spcAft>
                <a:buClrTx/>
                <a:buSzTx/>
                <a:buFont typeface="Arial" pitchFamily="34" charset="0"/>
                <a:buNone/>
                <a:tabLst/>
                <a:defRPr/>
              </a:pPr>
              <a:r>
                <a:rPr kumimoji="0" lang="en-US" sz="4227" b="1" i="0" u="none" strike="noStrike" kern="800" cap="all" spc="0" normalizeH="0" baseline="0" noProof="0">
                  <a:ln>
                    <a:noFill/>
                  </a:ln>
                  <a:solidFill>
                    <a:srgbClr val="FFFFFF"/>
                  </a:solidFill>
                  <a:effectLst/>
                  <a:uLnTx/>
                  <a:uFillTx/>
                  <a:latin typeface="Arial Narrow"/>
                  <a:ea typeface="+mn-ea"/>
                </a:rPr>
                <a:t>QUESTIONS?</a:t>
              </a:r>
            </a:p>
          </p:txBody>
        </p:sp>
        <p:sp>
          <p:nvSpPr>
            <p:cNvPr id="13" name="L-Shape 12"/>
            <p:cNvSpPr>
              <a:spLocks noChangeAspect="1"/>
            </p:cNvSpPr>
            <p:nvPr/>
          </p:nvSpPr>
          <p:spPr>
            <a:xfrm rot="10800000">
              <a:off x="264584" y="2215991"/>
              <a:ext cx="270932" cy="287999"/>
            </a:xfrm>
            <a:prstGeom prst="corner">
              <a:avLst>
                <a:gd name="adj1" fmla="val 35931"/>
                <a:gd name="adj2" fmla="val 34848"/>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585"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grpSp>
    </p:spTree>
    <p:custDataLst>
      <p:tags r:id="rId1"/>
    </p:custDataLst>
    <p:extLst>
      <p:ext uri="{BB962C8B-B14F-4D97-AF65-F5344CB8AC3E}">
        <p14:creationId xmlns:p14="http://schemas.microsoft.com/office/powerpoint/2010/main" val="949662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310595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F6D3EB54-1854-49C8-A468-594227F2F3B5}"/>
              </a:ext>
            </a:extLst>
          </p:cNvPr>
          <p:cNvPicPr>
            <a:picLocks noChangeAspect="1"/>
          </p:cNvPicPr>
          <p:nvPr/>
        </p:nvPicPr>
        <p:blipFill>
          <a:blip r:embed="rId4"/>
          <a:stretch>
            <a:fillRect/>
          </a:stretch>
        </p:blipFill>
        <p:spPr>
          <a:xfrm>
            <a:off x="786450" y="1950045"/>
            <a:ext cx="10187299" cy="3846909"/>
          </a:xfrm>
          <a:prstGeom prst="rect">
            <a:avLst/>
          </a:prstGeom>
        </p:spPr>
      </p:pic>
      <p:grpSp>
        <p:nvGrpSpPr>
          <p:cNvPr id="11" name="Group 10">
            <a:extLst>
              <a:ext uri="{FF2B5EF4-FFF2-40B4-BE49-F238E27FC236}">
                <a16:creationId xmlns:a16="http://schemas.microsoft.com/office/drawing/2014/main" id="{E90EAA65-8584-480C-9E3E-D88043711956}"/>
              </a:ext>
            </a:extLst>
          </p:cNvPr>
          <p:cNvGrpSpPr/>
          <p:nvPr/>
        </p:nvGrpSpPr>
        <p:grpSpPr>
          <a:xfrm>
            <a:off x="457192" y="-2384953"/>
            <a:ext cx="10820001" cy="14397331"/>
            <a:chOff x="10879156" y="2307698"/>
            <a:chExt cx="988567" cy="1315409"/>
          </a:xfrm>
          <a:effectLst>
            <a:outerShdw blurRad="50800" dist="38100" dir="2700000" algn="tl" rotWithShape="0">
              <a:prstClr val="black">
                <a:alpha val="40000"/>
              </a:prstClr>
            </a:outerShdw>
          </a:effectLst>
        </p:grpSpPr>
        <p:sp>
          <p:nvSpPr>
            <p:cNvPr id="8" name="Circle: Hollow 7">
              <a:extLst>
                <a:ext uri="{FF2B5EF4-FFF2-40B4-BE49-F238E27FC236}">
                  <a16:creationId xmlns:a16="http://schemas.microsoft.com/office/drawing/2014/main" id="{BD652D20-4851-428F-A953-DC2D5002A25E}"/>
                </a:ext>
              </a:extLst>
            </p:cNvPr>
            <p:cNvSpPr/>
            <p:nvPr/>
          </p:nvSpPr>
          <p:spPr>
            <a:xfrm>
              <a:off x="10879156" y="2307698"/>
              <a:ext cx="988567" cy="988567"/>
            </a:xfrm>
            <a:prstGeom prst="donut">
              <a:avLst>
                <a:gd name="adj" fmla="val 4114"/>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sp>
          <p:nvSpPr>
            <p:cNvPr id="37" name="Rectangle: Rounded Corners 36">
              <a:extLst>
                <a:ext uri="{FF2B5EF4-FFF2-40B4-BE49-F238E27FC236}">
                  <a16:creationId xmlns:a16="http://schemas.microsoft.com/office/drawing/2014/main" id="{60EAA8D7-F67E-42BA-A4D1-1BC293F5C714}"/>
                </a:ext>
              </a:extLst>
            </p:cNvPr>
            <p:cNvSpPr/>
            <p:nvPr/>
          </p:nvSpPr>
          <p:spPr>
            <a:xfrm rot="19773156">
              <a:off x="11634719" y="3167972"/>
              <a:ext cx="197726" cy="455135"/>
            </a:xfrm>
            <a:prstGeom prst="round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86" name="Rectangle 14">
            <a:extLst>
              <a:ext uri="{FF2B5EF4-FFF2-40B4-BE49-F238E27FC236}">
                <a16:creationId xmlns:a16="http://schemas.microsoft.com/office/drawing/2014/main" id="{6877DCE0-2AEF-4227-B2F3-73E520701FC4}"/>
              </a:ext>
            </a:extLst>
          </p:cNvPr>
          <p:cNvSpPr>
            <a:spLocks noChangeArrowheads="1"/>
          </p:cNvSpPr>
          <p:nvPr/>
        </p:nvSpPr>
        <p:spPr bwMode="auto">
          <a:xfrm>
            <a:off x="2923476" y="1829609"/>
            <a:ext cx="118872" cy="3241068"/>
          </a:xfrm>
          <a:prstGeom prst="rect">
            <a:avLst/>
          </a:prstGeom>
          <a:solidFill>
            <a:schemeClr val="bg1">
              <a:lumMod val="95000"/>
              <a:alpha val="50000"/>
            </a:schemeClr>
          </a:solidFill>
          <a:ln>
            <a:noFill/>
          </a:ln>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1" name="Rectangle 14">
            <a:extLst>
              <a:ext uri="{FF2B5EF4-FFF2-40B4-BE49-F238E27FC236}">
                <a16:creationId xmlns:a16="http://schemas.microsoft.com/office/drawing/2014/main" id="{4C0A1CF8-E0EB-4FF9-A0E2-2E49D2FC32B1}"/>
              </a:ext>
            </a:extLst>
          </p:cNvPr>
          <p:cNvSpPr>
            <a:spLocks noChangeArrowheads="1"/>
          </p:cNvSpPr>
          <p:nvPr/>
        </p:nvSpPr>
        <p:spPr bwMode="auto">
          <a:xfrm>
            <a:off x="5516003" y="1829609"/>
            <a:ext cx="196871" cy="3241068"/>
          </a:xfrm>
          <a:prstGeom prst="rect">
            <a:avLst/>
          </a:prstGeom>
          <a:solidFill>
            <a:schemeClr val="bg1">
              <a:lumMod val="95000"/>
              <a:alpha val="50000"/>
            </a:schemeClr>
          </a:solidFill>
          <a:ln>
            <a:noFill/>
          </a:ln>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9" name="Rectangle 14">
            <a:extLst>
              <a:ext uri="{FF2B5EF4-FFF2-40B4-BE49-F238E27FC236}">
                <a16:creationId xmlns:a16="http://schemas.microsoft.com/office/drawing/2014/main" id="{734E5AD0-BA4F-4AE1-ABBB-7D392C95F1D7}"/>
              </a:ext>
            </a:extLst>
          </p:cNvPr>
          <p:cNvSpPr>
            <a:spLocks noChangeArrowheads="1"/>
          </p:cNvSpPr>
          <p:nvPr/>
        </p:nvSpPr>
        <p:spPr bwMode="auto">
          <a:xfrm>
            <a:off x="979631" y="1829609"/>
            <a:ext cx="118872" cy="3241068"/>
          </a:xfrm>
          <a:prstGeom prst="rect">
            <a:avLst/>
          </a:prstGeom>
          <a:solidFill>
            <a:schemeClr val="bg1">
              <a:lumMod val="95000"/>
              <a:alpha val="50000"/>
            </a:schemeClr>
          </a:solidFill>
          <a:ln>
            <a:noFill/>
          </a:ln>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0" name="Group 69">
            <a:extLst>
              <a:ext uri="{FF2B5EF4-FFF2-40B4-BE49-F238E27FC236}">
                <a16:creationId xmlns:a16="http://schemas.microsoft.com/office/drawing/2014/main" id="{513023BF-909E-4D8E-8857-20A3708F02DF}"/>
              </a:ext>
            </a:extLst>
          </p:cNvPr>
          <p:cNvGrpSpPr/>
          <p:nvPr/>
        </p:nvGrpSpPr>
        <p:grpSpPr>
          <a:xfrm>
            <a:off x="844434" y="3196399"/>
            <a:ext cx="2000985" cy="850223"/>
            <a:chOff x="1901932" y="2867024"/>
            <a:chExt cx="1426282" cy="963498"/>
          </a:xfrm>
        </p:grpSpPr>
        <p:sp>
          <p:nvSpPr>
            <p:cNvPr id="71" name="Speech Bubble: Rectangle with Corners Rounded 70">
              <a:extLst>
                <a:ext uri="{FF2B5EF4-FFF2-40B4-BE49-F238E27FC236}">
                  <a16:creationId xmlns:a16="http://schemas.microsoft.com/office/drawing/2014/main" id="{8945B94F-C20F-41B9-8205-14979ECC1235}"/>
                </a:ext>
              </a:extLst>
            </p:cNvPr>
            <p:cNvSpPr/>
            <p:nvPr/>
          </p:nvSpPr>
          <p:spPr>
            <a:xfrm>
              <a:off x="1901932" y="2867024"/>
              <a:ext cx="1394080" cy="963498"/>
            </a:xfrm>
            <a:prstGeom prst="wedgeRoundRectCallout">
              <a:avLst>
                <a:gd name="adj1" fmla="val 56943"/>
                <a:gd name="adj2" fmla="val 22248"/>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TextBox 18">
              <a:extLst>
                <a:ext uri="{FF2B5EF4-FFF2-40B4-BE49-F238E27FC236}">
                  <a16:creationId xmlns:a16="http://schemas.microsoft.com/office/drawing/2014/main" id="{ACC22A47-6386-485B-A459-3B5DE5FB35CC}"/>
                </a:ext>
              </a:extLst>
            </p:cNvPr>
            <p:cNvSpPr txBox="1">
              <a:spLocks noChangeArrowheads="1"/>
            </p:cNvSpPr>
            <p:nvPr/>
          </p:nvSpPr>
          <p:spPr bwMode="auto">
            <a:xfrm>
              <a:off x="1928683" y="2905197"/>
              <a:ext cx="1399531" cy="889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pitchFamily="34" charset="0"/>
                  <a:ea typeface="+mn-ea"/>
                  <a:cs typeface="+mn-cs"/>
                </a:rPr>
                <a:t>JAN. 30, 2020</a:t>
              </a:r>
              <a:endParaRPr kumimoji="0" lang="en-US" sz="1200" b="1" i="0" u="none" strike="noStrike" kern="1200" cap="none" spc="0" normalizeH="0" baseline="30000" noProof="0">
                <a:ln>
                  <a:noFill/>
                </a:ln>
                <a:solidFill>
                  <a:srgbClr val="FFFFFF"/>
                </a:solidFill>
                <a:effectLst/>
                <a:uLnTx/>
                <a:uFillTx/>
                <a:latin typeface="Arial Narrow"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Narrow" pitchFamily="34" charset="0"/>
                  <a:ea typeface="+mn-ea"/>
                  <a:cs typeface="+mn-cs"/>
                </a:rPr>
                <a:t>WHO declares international public health emergency as cases are reported outside of China</a:t>
              </a:r>
              <a:r>
                <a:rPr kumimoji="0" lang="en-US" sz="1100" b="0" i="0" u="none" strike="noStrike" kern="1200" cap="none" spc="0" normalizeH="0" baseline="30000" noProof="0">
                  <a:ln>
                    <a:noFill/>
                  </a:ln>
                  <a:solidFill>
                    <a:srgbClr val="FFFFFF"/>
                  </a:solidFill>
                  <a:effectLst/>
                  <a:uLnTx/>
                  <a:uFillTx/>
                  <a:latin typeface="Arial Narrow" pitchFamily="34" charset="0"/>
                  <a:ea typeface="+mn-ea"/>
                  <a:cs typeface="+mn-cs"/>
                </a:rPr>
                <a:t>1</a:t>
              </a:r>
              <a:endParaRPr kumimoji="0" lang="en-US" sz="1200" b="0" i="0" u="none" strike="noStrike" kern="1200" cap="none" spc="0" normalizeH="0" baseline="30000" noProof="0">
                <a:ln>
                  <a:noFill/>
                </a:ln>
                <a:solidFill>
                  <a:srgbClr val="FFFFFF"/>
                </a:solidFill>
                <a:effectLst/>
                <a:uLnTx/>
                <a:uFillTx/>
                <a:latin typeface="Arial Narrow" pitchFamily="34" charset="0"/>
                <a:ea typeface="+mn-ea"/>
                <a:cs typeface="+mn-cs"/>
              </a:endParaRPr>
            </a:p>
          </p:txBody>
        </p:sp>
      </p:grpSp>
      <p:sp>
        <p:nvSpPr>
          <p:cNvPr id="73" name="TextBox 72">
            <a:extLst>
              <a:ext uri="{FF2B5EF4-FFF2-40B4-BE49-F238E27FC236}">
                <a16:creationId xmlns:a16="http://schemas.microsoft.com/office/drawing/2014/main" id="{8A3D5832-6766-4CC9-97A3-798877725C58}"/>
              </a:ext>
            </a:extLst>
          </p:cNvPr>
          <p:cNvSpPr txBox="1"/>
          <p:nvPr/>
        </p:nvSpPr>
        <p:spPr>
          <a:xfrm>
            <a:off x="1739904" y="5040322"/>
            <a:ext cx="6078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1/15/20</a:t>
            </a:r>
          </a:p>
        </p:txBody>
      </p:sp>
      <p:sp>
        <p:nvSpPr>
          <p:cNvPr id="74" name="TextBox 73">
            <a:extLst>
              <a:ext uri="{FF2B5EF4-FFF2-40B4-BE49-F238E27FC236}">
                <a16:creationId xmlns:a16="http://schemas.microsoft.com/office/drawing/2014/main" id="{DEEE735B-EB4A-4138-A82D-DEB4821B5183}"/>
              </a:ext>
            </a:extLst>
          </p:cNvPr>
          <p:cNvSpPr txBox="1"/>
          <p:nvPr/>
        </p:nvSpPr>
        <p:spPr>
          <a:xfrm>
            <a:off x="2732381" y="5040322"/>
            <a:ext cx="53732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2/1/20</a:t>
            </a:r>
          </a:p>
        </p:txBody>
      </p:sp>
      <p:sp>
        <p:nvSpPr>
          <p:cNvPr id="75" name="TextBox 74">
            <a:extLst>
              <a:ext uri="{FF2B5EF4-FFF2-40B4-BE49-F238E27FC236}">
                <a16:creationId xmlns:a16="http://schemas.microsoft.com/office/drawing/2014/main" id="{0530EE2E-B431-4F7F-890E-1E94E09C1093}"/>
              </a:ext>
            </a:extLst>
          </p:cNvPr>
          <p:cNvSpPr txBox="1"/>
          <p:nvPr/>
        </p:nvSpPr>
        <p:spPr>
          <a:xfrm>
            <a:off x="3654326" y="5040322"/>
            <a:ext cx="6078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2/15/20</a:t>
            </a:r>
          </a:p>
        </p:txBody>
      </p:sp>
      <p:sp>
        <p:nvSpPr>
          <p:cNvPr id="76" name="TextBox 75">
            <a:extLst>
              <a:ext uri="{FF2B5EF4-FFF2-40B4-BE49-F238E27FC236}">
                <a16:creationId xmlns:a16="http://schemas.microsoft.com/office/drawing/2014/main" id="{5A6044F7-26FA-48BB-BA63-717F1AEB38C0}"/>
              </a:ext>
            </a:extLst>
          </p:cNvPr>
          <p:cNvSpPr txBox="1"/>
          <p:nvPr/>
        </p:nvSpPr>
        <p:spPr>
          <a:xfrm>
            <a:off x="4646803" y="5040322"/>
            <a:ext cx="53732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3/1/20</a:t>
            </a:r>
          </a:p>
        </p:txBody>
      </p:sp>
      <p:grpSp>
        <p:nvGrpSpPr>
          <p:cNvPr id="77" name="Group 76">
            <a:extLst>
              <a:ext uri="{FF2B5EF4-FFF2-40B4-BE49-F238E27FC236}">
                <a16:creationId xmlns:a16="http://schemas.microsoft.com/office/drawing/2014/main" id="{8FAA18EC-F293-479A-B2A8-434EBEF25BB5}"/>
              </a:ext>
            </a:extLst>
          </p:cNvPr>
          <p:cNvGrpSpPr/>
          <p:nvPr/>
        </p:nvGrpSpPr>
        <p:grpSpPr>
          <a:xfrm>
            <a:off x="1131047" y="1899833"/>
            <a:ext cx="1681850" cy="667264"/>
            <a:chOff x="5998398" y="2105176"/>
            <a:chExt cx="1215494" cy="769223"/>
          </a:xfrm>
          <a:solidFill>
            <a:srgbClr val="00B0F0"/>
          </a:solidFill>
        </p:grpSpPr>
        <p:sp>
          <p:nvSpPr>
            <p:cNvPr id="78" name="Speech Bubble: Rectangle with Corners Rounded 77">
              <a:extLst>
                <a:ext uri="{FF2B5EF4-FFF2-40B4-BE49-F238E27FC236}">
                  <a16:creationId xmlns:a16="http://schemas.microsoft.com/office/drawing/2014/main" id="{245E5CA2-A7A3-43EE-B5E6-7365CD8233D2}"/>
                </a:ext>
              </a:extLst>
            </p:cNvPr>
            <p:cNvSpPr/>
            <p:nvPr/>
          </p:nvSpPr>
          <p:spPr>
            <a:xfrm>
              <a:off x="5998398" y="2105176"/>
              <a:ext cx="1195776" cy="769223"/>
            </a:xfrm>
            <a:prstGeom prst="wedgeRoundRectCallout">
              <a:avLst>
                <a:gd name="adj1" fmla="val -57369"/>
                <a:gd name="adj2" fmla="val 22247"/>
                <a:gd name="adj3" fmla="val 16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9" name="TextBox 18">
              <a:extLst>
                <a:ext uri="{FF2B5EF4-FFF2-40B4-BE49-F238E27FC236}">
                  <a16:creationId xmlns:a16="http://schemas.microsoft.com/office/drawing/2014/main" id="{F250AE00-CC62-4751-8625-3ECCAFCD4DEE}"/>
                </a:ext>
              </a:extLst>
            </p:cNvPr>
            <p:cNvSpPr txBox="1">
              <a:spLocks noChangeArrowheads="1"/>
            </p:cNvSpPr>
            <p:nvPr/>
          </p:nvSpPr>
          <p:spPr bwMode="auto">
            <a:xfrm>
              <a:off x="6053052" y="2116631"/>
              <a:ext cx="1160840" cy="70961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pitchFamily="34" charset="0"/>
                  <a:ea typeface="+mn-ea"/>
                  <a:cs typeface="+mn-cs"/>
                </a:rPr>
                <a:t>DEC. 31, 2019</a:t>
              </a:r>
              <a:endParaRPr kumimoji="0" lang="en-US" sz="1200" b="1" i="0" u="none" strike="noStrike" kern="1200" cap="none" spc="0" normalizeH="0" baseline="30000" noProof="0">
                <a:ln>
                  <a:noFill/>
                </a:ln>
                <a:solidFill>
                  <a:srgbClr val="FFFFFF"/>
                </a:solidFill>
                <a:effectLst/>
                <a:uLnTx/>
                <a:uFillTx/>
                <a:latin typeface="Arial Narrow"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Narrow" pitchFamily="34" charset="0"/>
                  <a:ea typeface="+mn-ea"/>
                  <a:cs typeface="+mn-cs"/>
                </a:rPr>
                <a:t>Coronavirus first reported from Wuhan, China</a:t>
              </a:r>
              <a:r>
                <a:rPr kumimoji="0" lang="en-US" sz="1100" b="0" i="0" u="none" strike="noStrike" kern="1200" cap="none" spc="0" normalizeH="0" baseline="30000" noProof="0">
                  <a:ln>
                    <a:noFill/>
                  </a:ln>
                  <a:solidFill>
                    <a:srgbClr val="FFFFFF"/>
                  </a:solidFill>
                  <a:effectLst/>
                  <a:uLnTx/>
                  <a:uFillTx/>
                  <a:latin typeface="Arial Narrow" pitchFamily="34" charset="0"/>
                  <a:ea typeface="+mn-ea"/>
                  <a:cs typeface="+mn-cs"/>
                </a:rPr>
                <a:t>1</a:t>
              </a:r>
            </a:p>
          </p:txBody>
        </p:sp>
      </p:grpSp>
      <p:grpSp>
        <p:nvGrpSpPr>
          <p:cNvPr id="80" name="Group 79">
            <a:extLst>
              <a:ext uri="{FF2B5EF4-FFF2-40B4-BE49-F238E27FC236}">
                <a16:creationId xmlns:a16="http://schemas.microsoft.com/office/drawing/2014/main" id="{D0873A5B-7322-45B3-B2A9-62491BE958E5}"/>
              </a:ext>
            </a:extLst>
          </p:cNvPr>
          <p:cNvGrpSpPr/>
          <p:nvPr/>
        </p:nvGrpSpPr>
        <p:grpSpPr>
          <a:xfrm>
            <a:off x="2425041" y="4147034"/>
            <a:ext cx="1939742" cy="835900"/>
            <a:chOff x="1549099" y="2751228"/>
            <a:chExt cx="1775922" cy="835900"/>
          </a:xfrm>
          <a:solidFill>
            <a:srgbClr val="00B0F0"/>
          </a:solidFill>
        </p:grpSpPr>
        <p:sp>
          <p:nvSpPr>
            <p:cNvPr id="81" name="Speech Bubble: Rectangle with Corners Rounded 80">
              <a:extLst>
                <a:ext uri="{FF2B5EF4-FFF2-40B4-BE49-F238E27FC236}">
                  <a16:creationId xmlns:a16="http://schemas.microsoft.com/office/drawing/2014/main" id="{C22DC15D-C769-47EF-8FE6-046D7879D5C2}"/>
                </a:ext>
              </a:extLst>
            </p:cNvPr>
            <p:cNvSpPr/>
            <p:nvPr/>
          </p:nvSpPr>
          <p:spPr>
            <a:xfrm>
              <a:off x="1549099" y="2751228"/>
              <a:ext cx="1746913" cy="835900"/>
            </a:xfrm>
            <a:prstGeom prst="wedgeRoundRectCallout">
              <a:avLst>
                <a:gd name="adj1" fmla="val 56943"/>
                <a:gd name="adj2" fmla="val 22248"/>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2" name="TextBox 18">
              <a:extLst>
                <a:ext uri="{FF2B5EF4-FFF2-40B4-BE49-F238E27FC236}">
                  <a16:creationId xmlns:a16="http://schemas.microsoft.com/office/drawing/2014/main" id="{C339689A-5588-4DBD-AC74-72D7AADD1074}"/>
                </a:ext>
              </a:extLst>
            </p:cNvPr>
            <p:cNvSpPr txBox="1">
              <a:spLocks noChangeArrowheads="1"/>
            </p:cNvSpPr>
            <p:nvPr/>
          </p:nvSpPr>
          <p:spPr bwMode="auto">
            <a:xfrm>
              <a:off x="1578108" y="2773161"/>
              <a:ext cx="1746913" cy="78483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pitchFamily="34" charset="0"/>
                  <a:ea typeface="+mn-ea"/>
                  <a:cs typeface="+mn-cs"/>
                </a:rPr>
                <a:t>FEB. 24, 2020</a:t>
              </a:r>
              <a:endParaRPr kumimoji="0" lang="en-US" sz="1200" b="1" i="0" u="none" strike="noStrike" kern="1200" cap="none" spc="0" normalizeH="0" baseline="30000" noProof="0">
                <a:ln>
                  <a:noFill/>
                </a:ln>
                <a:solidFill>
                  <a:srgbClr val="FFFFFF"/>
                </a:solidFill>
                <a:effectLst/>
                <a:uLnTx/>
                <a:uFillTx/>
                <a:latin typeface="Arial Narrow"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Narrow" pitchFamily="34" charset="0"/>
                  <a:ea typeface="+mn-ea"/>
                  <a:cs typeface="+mn-cs"/>
                </a:rPr>
                <a:t>Coronavirus fears send US stocks tumbling; Steepest point decline since Dec. 2018</a:t>
              </a:r>
              <a:r>
                <a:rPr kumimoji="0" lang="en-US" sz="1100" b="0" i="0" u="none" strike="noStrike" kern="1200" cap="none" spc="0" normalizeH="0" baseline="30000" noProof="0">
                  <a:ln>
                    <a:noFill/>
                  </a:ln>
                  <a:solidFill>
                    <a:srgbClr val="FFFFFF"/>
                  </a:solidFill>
                  <a:effectLst/>
                  <a:uLnTx/>
                  <a:uFillTx/>
                  <a:latin typeface="Arial Narrow" pitchFamily="34" charset="0"/>
                  <a:ea typeface="+mn-ea"/>
                  <a:cs typeface="+mn-cs"/>
                </a:rPr>
                <a:t>2</a:t>
              </a:r>
            </a:p>
          </p:txBody>
        </p:sp>
      </p:grpSp>
      <p:sp>
        <p:nvSpPr>
          <p:cNvPr id="87" name="Rectangle 14">
            <a:extLst>
              <a:ext uri="{FF2B5EF4-FFF2-40B4-BE49-F238E27FC236}">
                <a16:creationId xmlns:a16="http://schemas.microsoft.com/office/drawing/2014/main" id="{5A78ADA7-9916-4F3F-B642-EA4FC8648ABF}"/>
              </a:ext>
            </a:extLst>
          </p:cNvPr>
          <p:cNvSpPr>
            <a:spLocks noChangeArrowheads="1"/>
          </p:cNvSpPr>
          <p:nvPr/>
        </p:nvSpPr>
        <p:spPr bwMode="auto">
          <a:xfrm>
            <a:off x="4474243" y="1829609"/>
            <a:ext cx="118872" cy="3241068"/>
          </a:xfrm>
          <a:prstGeom prst="rect">
            <a:avLst/>
          </a:prstGeom>
          <a:solidFill>
            <a:schemeClr val="bg1">
              <a:lumMod val="95000"/>
              <a:alpha val="50000"/>
            </a:schemeClr>
          </a:solidFill>
          <a:ln>
            <a:noFill/>
          </a:ln>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8" name="Pentagon 6">
            <a:extLst>
              <a:ext uri="{FF2B5EF4-FFF2-40B4-BE49-F238E27FC236}">
                <a16:creationId xmlns:a16="http://schemas.microsoft.com/office/drawing/2014/main" id="{79506255-C931-4C76-89B3-3A325771659A}"/>
              </a:ext>
            </a:extLst>
          </p:cNvPr>
          <p:cNvSpPr/>
          <p:nvPr/>
        </p:nvSpPr>
        <p:spPr>
          <a:xfrm>
            <a:off x="-150124" y="239970"/>
            <a:ext cx="2006220" cy="575238"/>
          </a:xfrm>
          <a:custGeom>
            <a:avLst/>
            <a:gdLst>
              <a:gd name="connsiteX0" fmla="*/ 0 w 1869440"/>
              <a:gd name="connsiteY0" fmla="*/ 0 h 650240"/>
              <a:gd name="connsiteX1" fmla="*/ 1544320 w 1869440"/>
              <a:gd name="connsiteY1" fmla="*/ 0 h 650240"/>
              <a:gd name="connsiteX2" fmla="*/ 1869440 w 1869440"/>
              <a:gd name="connsiteY2" fmla="*/ 325120 h 650240"/>
              <a:gd name="connsiteX3" fmla="*/ 1544320 w 1869440"/>
              <a:gd name="connsiteY3" fmla="*/ 650240 h 650240"/>
              <a:gd name="connsiteX4" fmla="*/ 0 w 1869440"/>
              <a:gd name="connsiteY4" fmla="*/ 650240 h 650240"/>
              <a:gd name="connsiteX5" fmla="*/ 0 w 1869440"/>
              <a:gd name="connsiteY5" fmla="*/ 0 h 650240"/>
              <a:gd name="connsiteX0" fmla="*/ 0 w 1717040"/>
              <a:gd name="connsiteY0" fmla="*/ 0 h 650240"/>
              <a:gd name="connsiteX1" fmla="*/ 1544320 w 1717040"/>
              <a:gd name="connsiteY1" fmla="*/ 0 h 650240"/>
              <a:gd name="connsiteX2" fmla="*/ 1717040 w 1717040"/>
              <a:gd name="connsiteY2" fmla="*/ 335280 h 650240"/>
              <a:gd name="connsiteX3" fmla="*/ 1544320 w 1717040"/>
              <a:gd name="connsiteY3" fmla="*/ 650240 h 650240"/>
              <a:gd name="connsiteX4" fmla="*/ 0 w 1717040"/>
              <a:gd name="connsiteY4" fmla="*/ 650240 h 650240"/>
              <a:gd name="connsiteX5" fmla="*/ 0 w 1717040"/>
              <a:gd name="connsiteY5" fmla="*/ 0 h 65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7040" h="650240">
                <a:moveTo>
                  <a:pt x="0" y="0"/>
                </a:moveTo>
                <a:lnTo>
                  <a:pt x="1544320" y="0"/>
                </a:lnTo>
                <a:lnTo>
                  <a:pt x="1717040" y="335280"/>
                </a:lnTo>
                <a:lnTo>
                  <a:pt x="1544320" y="650240"/>
                </a:lnTo>
                <a:lnTo>
                  <a:pt x="0" y="650240"/>
                </a:lnTo>
                <a:lnTo>
                  <a:pt x="0" y="0"/>
                </a:lnTo>
                <a:close/>
              </a:path>
            </a:pathLst>
          </a:custGeom>
          <a:solidFill>
            <a:srgbClr val="00A0DC"/>
          </a:solidFill>
          <a:ln>
            <a:noFill/>
          </a:ln>
          <a:effectLst/>
        </p:spPr>
        <p:style>
          <a:lnRef idx="1">
            <a:schemeClr val="accent1"/>
          </a:lnRef>
          <a:fillRef idx="3">
            <a:schemeClr val="accent1"/>
          </a:fillRef>
          <a:effectRef idx="2">
            <a:schemeClr val="accent1"/>
          </a:effectRef>
          <a:fontRef idx="minor">
            <a:schemeClr val="lt1"/>
          </a:fontRef>
        </p:style>
        <p:txBody>
          <a:bodyPr rIns="2743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a:ea typeface="+mn-ea"/>
                <a:cs typeface="+mn-cs"/>
              </a:rPr>
              <a:t>TODAY</a:t>
            </a:r>
          </a:p>
        </p:txBody>
      </p:sp>
      <p:sp>
        <p:nvSpPr>
          <p:cNvPr id="94" name="TextBox 93">
            <a:extLst>
              <a:ext uri="{FF2B5EF4-FFF2-40B4-BE49-F238E27FC236}">
                <a16:creationId xmlns:a16="http://schemas.microsoft.com/office/drawing/2014/main" id="{3CE15E56-57C2-4E32-BCDB-783A9D7E279B}"/>
              </a:ext>
            </a:extLst>
          </p:cNvPr>
          <p:cNvSpPr txBox="1"/>
          <p:nvPr/>
        </p:nvSpPr>
        <p:spPr>
          <a:xfrm>
            <a:off x="459461" y="1223220"/>
            <a:ext cx="327839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Narrow" panose="020B0606020202030204" pitchFamily="34" charset="0"/>
                <a:ea typeface="+mn-ea"/>
                <a:cs typeface="Arial" panose="020B0604020202020204" pitchFamily="34" charset="0"/>
              </a:rPr>
              <a:t>S&amp;P 500 Index Cumulative Return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December 31, 2019 – May 31, 2020</a:t>
            </a:r>
          </a:p>
        </p:txBody>
      </p:sp>
      <p:sp>
        <p:nvSpPr>
          <p:cNvPr id="36" name="TextBox 35">
            <a:extLst>
              <a:ext uri="{FF2B5EF4-FFF2-40B4-BE49-F238E27FC236}">
                <a16:creationId xmlns:a16="http://schemas.microsoft.com/office/drawing/2014/main" id="{4ACADA5F-4CC4-4F70-8EFC-5F0A3BE758A6}"/>
              </a:ext>
            </a:extLst>
          </p:cNvPr>
          <p:cNvSpPr txBox="1"/>
          <p:nvPr/>
        </p:nvSpPr>
        <p:spPr>
          <a:xfrm>
            <a:off x="375314" y="6124009"/>
            <a:ext cx="1113640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Sources: © Morningstar 2020. 1. World Health Organization - International Diseases - Coronavirus Disease 2020. 2. </a:t>
            </a:r>
            <a:r>
              <a:rPr kumimoji="0" lang="en-US" sz="1000" b="0" i="0" u="none" strike="noStrike" kern="1200" cap="none" spc="0" normalizeH="0" baseline="0" noProof="0" err="1">
                <a:ln>
                  <a:noFill/>
                </a:ln>
                <a:solidFill>
                  <a:srgbClr val="FFFFFF"/>
                </a:solidFill>
                <a:effectLst/>
                <a:uLnTx/>
                <a:uFillTx/>
                <a:latin typeface="Arial Narrow" panose="020B0606020202030204" pitchFamily="34" charset="0"/>
                <a:ea typeface="+mn-ea"/>
                <a:cs typeface="+mn-cs"/>
              </a:rPr>
              <a:t>Foxbusiness</a:t>
            </a:r>
            <a:r>
              <a:rPr kumimoji="0" lang="en-US" sz="1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-markets-stocks –Feb 24, 2020. NYTimes article- coronavirus-timeline. 3. federalreserve.gov/</a:t>
            </a:r>
            <a:r>
              <a:rPr kumimoji="0" lang="en-US" sz="1000" b="0" i="0" u="none" strike="noStrike" kern="1200" cap="none" spc="0" normalizeH="0" baseline="0" noProof="0" err="1">
                <a:ln>
                  <a:noFill/>
                </a:ln>
                <a:solidFill>
                  <a:srgbClr val="FFFFFF"/>
                </a:solidFill>
                <a:effectLst/>
                <a:uLnTx/>
                <a:uFillTx/>
                <a:latin typeface="Arial Narrow" panose="020B0606020202030204" pitchFamily="34" charset="0"/>
                <a:ea typeface="+mn-ea"/>
                <a:cs typeface="+mn-cs"/>
              </a:rPr>
              <a:t>newsevents</a:t>
            </a:r>
            <a:r>
              <a:rPr kumimoji="0" lang="en-US" sz="1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a:t>
            </a:r>
            <a:r>
              <a:rPr kumimoji="0" lang="en-US" sz="1000" b="0" i="0" u="none" strike="noStrike" kern="1200" cap="none" spc="0" normalizeH="0" baseline="0" noProof="0" err="1">
                <a:ln>
                  <a:noFill/>
                </a:ln>
                <a:solidFill>
                  <a:srgbClr val="FFFFFF"/>
                </a:solidFill>
                <a:effectLst/>
                <a:uLnTx/>
                <a:uFillTx/>
                <a:latin typeface="Arial Narrow" panose="020B0606020202030204" pitchFamily="34" charset="0"/>
                <a:ea typeface="+mn-ea"/>
                <a:cs typeface="+mn-cs"/>
              </a:rPr>
              <a:t>pressreleases</a:t>
            </a:r>
            <a:r>
              <a:rPr kumimoji="0" lang="en-US" sz="1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4. USAtoday.com, </a:t>
            </a:r>
            <a:r>
              <a:rPr kumimoji="0" lang="en-US" sz="1000" b="0" i="1" u="none" strike="noStrike" kern="1200" cap="none" spc="0" normalizeH="0" baseline="0" noProof="0">
                <a:ln>
                  <a:noFill/>
                </a:ln>
                <a:solidFill>
                  <a:srgbClr val="FFFFFF"/>
                </a:solidFill>
                <a:effectLst/>
                <a:uLnTx/>
                <a:uFillTx/>
                <a:latin typeface="Arial Narrow" panose="020B0606020202030204" pitchFamily="34" charset="0"/>
                <a:ea typeface="+mn-ea"/>
                <a:cs typeface="+mn-cs"/>
              </a:rPr>
              <a:t>Three months in: A timeline of how COVID-19 has unfolded in the US</a:t>
            </a:r>
            <a:r>
              <a:rPr kumimoji="0" lang="en-US" sz="1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 April 29, 2020. 5. NBC </a:t>
            </a:r>
            <a:r>
              <a:rPr lang="en-US" sz="1000">
                <a:solidFill>
                  <a:srgbClr val="FFFFFF"/>
                </a:solidFill>
                <a:latin typeface="Arial Narrow" panose="020B0606020202030204" pitchFamily="34" charset="0"/>
              </a:rPr>
              <a:t>News, Coronavirus timeline June 2020. </a:t>
            </a:r>
            <a:r>
              <a:rPr kumimoji="0" lang="en-US" sz="1000" b="0"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Franklin Templeton Capital Market Insights Group. Indexes are unmanaged and one cannot invest directly in an index. Index returns do not reflect any fees, expenses or sales charges. </a:t>
            </a:r>
          </a:p>
        </p:txBody>
      </p:sp>
      <p:sp>
        <p:nvSpPr>
          <p:cNvPr id="93" name="TextBox 92">
            <a:extLst>
              <a:ext uri="{FF2B5EF4-FFF2-40B4-BE49-F238E27FC236}">
                <a16:creationId xmlns:a16="http://schemas.microsoft.com/office/drawing/2014/main" id="{B3B9893B-A335-4031-8D7E-232BD2E42C99}"/>
              </a:ext>
            </a:extLst>
          </p:cNvPr>
          <p:cNvSpPr txBox="1"/>
          <p:nvPr/>
        </p:nvSpPr>
        <p:spPr>
          <a:xfrm>
            <a:off x="676895" y="5040322"/>
            <a:ext cx="67839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12/31/19</a:t>
            </a:r>
          </a:p>
        </p:txBody>
      </p:sp>
      <p:sp>
        <p:nvSpPr>
          <p:cNvPr id="92" name="TextBox 91">
            <a:extLst>
              <a:ext uri="{FF2B5EF4-FFF2-40B4-BE49-F238E27FC236}">
                <a16:creationId xmlns:a16="http://schemas.microsoft.com/office/drawing/2014/main" id="{98AF7180-BA58-41E7-97C2-D5A3CA082228}"/>
              </a:ext>
            </a:extLst>
          </p:cNvPr>
          <p:cNvSpPr txBox="1"/>
          <p:nvPr/>
        </p:nvSpPr>
        <p:spPr>
          <a:xfrm>
            <a:off x="5568748" y="5040322"/>
            <a:ext cx="6078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3/15/20</a:t>
            </a:r>
          </a:p>
        </p:txBody>
      </p:sp>
      <p:sp>
        <p:nvSpPr>
          <p:cNvPr id="34" name="Rectangle 33">
            <a:extLst>
              <a:ext uri="{FF2B5EF4-FFF2-40B4-BE49-F238E27FC236}">
                <a16:creationId xmlns:a16="http://schemas.microsoft.com/office/drawing/2014/main" id="{8AD52683-13B1-471B-AC1A-31EEA3E16474}"/>
              </a:ext>
            </a:extLst>
          </p:cNvPr>
          <p:cNvSpPr/>
          <p:nvPr/>
        </p:nvSpPr>
        <p:spPr>
          <a:xfrm>
            <a:off x="457200" y="5903227"/>
            <a:ext cx="11610474"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This chart is for illustrative purposes only and does not reflect the performance of any Franklin Templeton fund. </a:t>
            </a:r>
            <a:r>
              <a:rPr kumimoji="0" lang="en-US" sz="1200" b="1" i="0" u="none" strike="noStrike" kern="1200" cap="none" spc="0" normalizeH="0" baseline="0" noProof="0">
                <a:ln>
                  <a:noFill/>
                </a:ln>
                <a:solidFill>
                  <a:srgbClr val="FFFFFF"/>
                </a:solidFill>
                <a:effectLst/>
                <a:uLnTx/>
                <a:uFillTx/>
                <a:latin typeface="Arial"/>
                <a:ea typeface="+mn-ea"/>
                <a:cs typeface="+mn-cs"/>
              </a:rPr>
              <a:t>Past performance does not guarantee future results.</a:t>
            </a:r>
            <a:r>
              <a:rPr kumimoji="0" lang="en-US" sz="1200" b="0" i="1" u="none" strike="noStrike" kern="1200" cap="none" spc="0" normalizeH="0" baseline="0" noProof="0">
                <a:ln>
                  <a:noFill/>
                </a:ln>
                <a:solidFill>
                  <a:srgbClr val="FFFFFF"/>
                </a:solidFill>
                <a:effectLst/>
                <a:uLnTx/>
                <a:uFillTx/>
                <a:latin typeface="Arial"/>
                <a:ea typeface="+mn-ea"/>
                <a:cs typeface="Arial" panose="020B0604020202020204" pitchFamily="34" charset="0"/>
              </a:rPr>
              <a:t> </a:t>
            </a:r>
            <a:endParaRPr kumimoji="0" lang="en-US" sz="1200" b="0" i="1" u="none" strike="noStrike" kern="1200" cap="none" spc="0" normalizeH="0" baseline="0" noProof="0">
              <a:ln>
                <a:noFill/>
              </a:ln>
              <a:solidFill>
                <a:srgbClr val="000000"/>
              </a:solidFill>
              <a:effectLst/>
              <a:uLnTx/>
              <a:uFillTx/>
              <a:latin typeface="Arial"/>
              <a:ea typeface="+mn-ea"/>
              <a:cs typeface="+mn-cs"/>
            </a:endParaRPr>
          </a:p>
        </p:txBody>
      </p:sp>
      <p:grpSp>
        <p:nvGrpSpPr>
          <p:cNvPr id="89" name="Group 88">
            <a:extLst>
              <a:ext uri="{FF2B5EF4-FFF2-40B4-BE49-F238E27FC236}">
                <a16:creationId xmlns:a16="http://schemas.microsoft.com/office/drawing/2014/main" id="{D4F4E535-DE6D-465E-BE59-9568428DAF49}"/>
              </a:ext>
            </a:extLst>
          </p:cNvPr>
          <p:cNvGrpSpPr/>
          <p:nvPr/>
        </p:nvGrpSpPr>
        <p:grpSpPr>
          <a:xfrm>
            <a:off x="3303278" y="1897912"/>
            <a:ext cx="2246666" cy="803262"/>
            <a:chOff x="1549098" y="2788925"/>
            <a:chExt cx="1859657" cy="975572"/>
          </a:xfrm>
        </p:grpSpPr>
        <p:sp>
          <p:nvSpPr>
            <p:cNvPr id="90" name="Speech Bubble: Rectangle with Corners Rounded 89">
              <a:extLst>
                <a:ext uri="{FF2B5EF4-FFF2-40B4-BE49-F238E27FC236}">
                  <a16:creationId xmlns:a16="http://schemas.microsoft.com/office/drawing/2014/main" id="{053F7ABE-A17F-43C6-9F35-348430733845}"/>
                </a:ext>
              </a:extLst>
            </p:cNvPr>
            <p:cNvSpPr/>
            <p:nvPr/>
          </p:nvSpPr>
          <p:spPr>
            <a:xfrm>
              <a:off x="1549098" y="2814863"/>
              <a:ext cx="1746913" cy="949634"/>
            </a:xfrm>
            <a:prstGeom prst="wedgeRoundRectCallout">
              <a:avLst>
                <a:gd name="adj1" fmla="val 55868"/>
                <a:gd name="adj2" fmla="val 22248"/>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1" name="TextBox 18">
              <a:extLst>
                <a:ext uri="{FF2B5EF4-FFF2-40B4-BE49-F238E27FC236}">
                  <a16:creationId xmlns:a16="http://schemas.microsoft.com/office/drawing/2014/main" id="{C7206AA9-0FFD-445A-86C6-0DC6F16A79D7}"/>
                </a:ext>
              </a:extLst>
            </p:cNvPr>
            <p:cNvSpPr txBox="1">
              <a:spLocks noChangeArrowheads="1"/>
            </p:cNvSpPr>
            <p:nvPr/>
          </p:nvSpPr>
          <p:spPr bwMode="auto">
            <a:xfrm>
              <a:off x="1585632" y="2788925"/>
              <a:ext cx="1823123" cy="953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pitchFamily="34" charset="0"/>
                  <a:ea typeface="+mn-ea"/>
                  <a:cs typeface="+mn-cs"/>
                </a:rPr>
                <a:t>MAR. 11 -12, 2020</a:t>
              </a:r>
              <a:endParaRPr kumimoji="0" lang="en-US" sz="1200" b="1" i="0" u="none" strike="noStrike" kern="1200" cap="none" spc="0" normalizeH="0" baseline="30000" noProof="0">
                <a:ln>
                  <a:noFill/>
                </a:ln>
                <a:solidFill>
                  <a:srgbClr val="FFFFFF"/>
                </a:solidFill>
                <a:effectLst/>
                <a:uLnTx/>
                <a:uFillTx/>
                <a:latin typeface="Arial Narrow"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Narrow" pitchFamily="34" charset="0"/>
                  <a:ea typeface="+mn-ea"/>
                  <a:cs typeface="+mn-cs"/>
                </a:rPr>
                <a:t>WHO declared COVID-19 a </a:t>
              </a:r>
              <a:br>
                <a:rPr kumimoji="0" lang="en-US" sz="1100" b="0" i="0" u="none" strike="noStrike" kern="1200" cap="none" spc="0" normalizeH="0" baseline="0" noProof="0">
                  <a:ln>
                    <a:noFill/>
                  </a:ln>
                  <a:solidFill>
                    <a:srgbClr val="FFFFFF"/>
                  </a:solidFill>
                  <a:effectLst/>
                  <a:uLnTx/>
                  <a:uFillTx/>
                  <a:latin typeface="Arial Narrow" pitchFamily="34" charset="0"/>
                  <a:ea typeface="+mn-ea"/>
                  <a:cs typeface="+mn-cs"/>
                </a:rPr>
              </a:br>
              <a:r>
                <a:rPr kumimoji="0" lang="en-US" sz="1100" b="0" i="0" u="none" strike="noStrike" kern="1200" cap="none" spc="0" normalizeH="0" baseline="0" noProof="0">
                  <a:ln>
                    <a:noFill/>
                  </a:ln>
                  <a:solidFill>
                    <a:srgbClr val="FFFFFF"/>
                  </a:solidFill>
                  <a:effectLst/>
                  <a:uLnTx/>
                  <a:uFillTx/>
                  <a:latin typeface="Arial Narrow" pitchFamily="34" charset="0"/>
                  <a:ea typeface="+mn-ea"/>
                  <a:cs typeface="+mn-cs"/>
                </a:rPr>
                <a:t>pandemic; DJIA and S&amp;P 500 enters bear territory</a:t>
              </a:r>
              <a:r>
                <a:rPr kumimoji="0" lang="en-US" sz="1100" b="0" i="0" u="none" strike="noStrike" kern="1200" cap="none" spc="0" normalizeH="0" baseline="30000" noProof="0">
                  <a:ln>
                    <a:noFill/>
                  </a:ln>
                  <a:solidFill>
                    <a:srgbClr val="FFFFFF"/>
                  </a:solidFill>
                  <a:effectLst/>
                  <a:uLnTx/>
                  <a:uFillTx/>
                  <a:latin typeface="Arial Narrow" pitchFamily="34" charset="0"/>
                  <a:ea typeface="+mn-ea"/>
                  <a:cs typeface="+mn-cs"/>
                </a:rPr>
                <a:t>1</a:t>
              </a:r>
            </a:p>
          </p:txBody>
        </p:sp>
      </p:grpSp>
      <p:sp>
        <p:nvSpPr>
          <p:cNvPr id="41" name="TextBox 40">
            <a:extLst>
              <a:ext uri="{FF2B5EF4-FFF2-40B4-BE49-F238E27FC236}">
                <a16:creationId xmlns:a16="http://schemas.microsoft.com/office/drawing/2014/main" id="{9E526AC4-EE9F-423F-A1CF-54DF380EA11E}"/>
              </a:ext>
            </a:extLst>
          </p:cNvPr>
          <p:cNvSpPr txBox="1"/>
          <p:nvPr/>
        </p:nvSpPr>
        <p:spPr>
          <a:xfrm>
            <a:off x="6561225" y="5040322"/>
            <a:ext cx="6078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3/31/20</a:t>
            </a:r>
          </a:p>
        </p:txBody>
      </p:sp>
      <p:sp>
        <p:nvSpPr>
          <p:cNvPr id="43" name="Rectangle 14">
            <a:extLst>
              <a:ext uri="{FF2B5EF4-FFF2-40B4-BE49-F238E27FC236}">
                <a16:creationId xmlns:a16="http://schemas.microsoft.com/office/drawing/2014/main" id="{B94FBE9C-DD49-4008-A0FD-A4EECF41A7FD}"/>
              </a:ext>
            </a:extLst>
          </p:cNvPr>
          <p:cNvSpPr>
            <a:spLocks noChangeArrowheads="1"/>
          </p:cNvSpPr>
          <p:nvPr/>
        </p:nvSpPr>
        <p:spPr bwMode="auto">
          <a:xfrm>
            <a:off x="6283112" y="1840665"/>
            <a:ext cx="276012" cy="3241068"/>
          </a:xfrm>
          <a:prstGeom prst="rect">
            <a:avLst/>
          </a:prstGeom>
          <a:solidFill>
            <a:schemeClr val="bg1">
              <a:lumMod val="95000"/>
              <a:alpha val="50000"/>
            </a:schemeClr>
          </a:solidFill>
          <a:ln>
            <a:noFill/>
          </a:ln>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44" name="Group 43">
            <a:extLst>
              <a:ext uri="{FF2B5EF4-FFF2-40B4-BE49-F238E27FC236}">
                <a16:creationId xmlns:a16="http://schemas.microsoft.com/office/drawing/2014/main" id="{6E98D460-3117-4A7C-BD6B-FC193D734965}"/>
              </a:ext>
            </a:extLst>
          </p:cNvPr>
          <p:cNvGrpSpPr/>
          <p:nvPr/>
        </p:nvGrpSpPr>
        <p:grpSpPr>
          <a:xfrm>
            <a:off x="4088163" y="2772269"/>
            <a:ext cx="2112264" cy="810996"/>
            <a:chOff x="1314882" y="2854780"/>
            <a:chExt cx="2082653" cy="677693"/>
          </a:xfrm>
        </p:grpSpPr>
        <p:sp>
          <p:nvSpPr>
            <p:cNvPr id="45" name="Speech Bubble: Rectangle with Corners Rounded 44">
              <a:extLst>
                <a:ext uri="{FF2B5EF4-FFF2-40B4-BE49-F238E27FC236}">
                  <a16:creationId xmlns:a16="http://schemas.microsoft.com/office/drawing/2014/main" id="{E5C657EC-F6DD-406B-AF6B-4688A0B94BD0}"/>
                </a:ext>
              </a:extLst>
            </p:cNvPr>
            <p:cNvSpPr/>
            <p:nvPr/>
          </p:nvSpPr>
          <p:spPr>
            <a:xfrm>
              <a:off x="1314882" y="2875346"/>
              <a:ext cx="2082653" cy="657127"/>
            </a:xfrm>
            <a:prstGeom prst="wedgeRoundRectCallout">
              <a:avLst>
                <a:gd name="adj1" fmla="val 55509"/>
                <a:gd name="adj2" fmla="val 22248"/>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TextBox 18">
              <a:extLst>
                <a:ext uri="{FF2B5EF4-FFF2-40B4-BE49-F238E27FC236}">
                  <a16:creationId xmlns:a16="http://schemas.microsoft.com/office/drawing/2014/main" id="{1BF851B3-95A7-4FAB-AE0F-4FF0442621FB}"/>
                </a:ext>
              </a:extLst>
            </p:cNvPr>
            <p:cNvSpPr txBox="1">
              <a:spLocks noChangeArrowheads="1"/>
            </p:cNvSpPr>
            <p:nvPr/>
          </p:nvSpPr>
          <p:spPr bwMode="auto">
            <a:xfrm>
              <a:off x="1370023" y="2854780"/>
              <a:ext cx="2005970" cy="655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pitchFamily="34" charset="0"/>
                  <a:ea typeface="+mn-ea"/>
                  <a:cs typeface="+mn-cs"/>
                </a:rPr>
                <a:t>MAR. 23 -25, 2020</a:t>
              </a:r>
              <a:endParaRPr kumimoji="0" lang="en-US" sz="1200" b="1" i="0" u="none" strike="noStrike" kern="1200" cap="none" spc="0" normalizeH="0" baseline="30000" noProof="0">
                <a:ln>
                  <a:noFill/>
                </a:ln>
                <a:solidFill>
                  <a:srgbClr val="FFFFFF"/>
                </a:solidFill>
                <a:effectLst/>
                <a:uLnTx/>
                <a:uFillTx/>
                <a:latin typeface="Arial Narrow"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Narrow" pitchFamily="34" charset="0"/>
                  <a:ea typeface="+mn-ea"/>
                  <a:cs typeface="+mn-cs"/>
                </a:rPr>
                <a:t>Fed announces support measures.</a:t>
              </a:r>
              <a:r>
                <a:rPr kumimoji="0" lang="en-US" sz="1100" b="0" i="0" u="none" strike="noStrike" kern="1200" cap="none" spc="0" normalizeH="0" baseline="30000" noProof="0">
                  <a:ln>
                    <a:noFill/>
                  </a:ln>
                  <a:solidFill>
                    <a:srgbClr val="FFFFFF"/>
                  </a:solidFill>
                  <a:effectLst/>
                  <a:uLnTx/>
                  <a:uFillTx/>
                  <a:latin typeface="Arial Narrow" pitchFamily="34" charset="0"/>
                  <a:ea typeface="+mn-ea"/>
                  <a:cs typeface="+mn-cs"/>
                </a:rPr>
                <a:t>3</a:t>
              </a:r>
            </a:p>
            <a:p>
              <a:pPr marL="0" marR="0" lvl="0" indent="0" algn="l" defTabSz="914126" rtl="0" eaLnBrk="1" fontAlgn="auto" latinLnBrk="0" hangingPunct="1">
                <a:lnSpc>
                  <a:spcPct val="100000"/>
                </a:lnSpc>
                <a:spcBef>
                  <a:spcPts val="0"/>
                </a:spcBef>
                <a:spcAft>
                  <a:spcPts val="0"/>
                </a:spcAft>
                <a:buClrTx/>
                <a:buSzTx/>
                <a:buFontTx/>
                <a:buNone/>
                <a:tabLst/>
                <a:defRPr/>
              </a:pPr>
              <a:r>
                <a:rPr lang="en-US" sz="1100">
                  <a:solidFill>
                    <a:srgbClr val="FFFFFF"/>
                  </a:solidFill>
                  <a:latin typeface="Arial Narrow" pitchFamily="34" charset="0"/>
                </a:rPr>
                <a:t>UN issues a $2B Global Humanitarian response plan</a:t>
              </a:r>
              <a:r>
                <a:rPr lang="en-US" sz="1100" baseline="30000">
                  <a:solidFill>
                    <a:srgbClr val="FFFFFF"/>
                  </a:solidFill>
                  <a:latin typeface="Arial Narrow" pitchFamily="34" charset="0"/>
                </a:rPr>
                <a:t>1</a:t>
              </a:r>
            </a:p>
          </p:txBody>
        </p:sp>
      </p:grpSp>
      <p:sp>
        <p:nvSpPr>
          <p:cNvPr id="51" name="Slide Number Placeholder 2">
            <a:extLst>
              <a:ext uri="{FF2B5EF4-FFF2-40B4-BE49-F238E27FC236}">
                <a16:creationId xmlns:a16="http://schemas.microsoft.com/office/drawing/2014/main" id="{9A2407D2-D9CA-45C5-97FB-283E4EFDC23B}"/>
              </a:ext>
            </a:extLst>
          </p:cNvPr>
          <p:cNvSpPr>
            <a:spLocks noGrp="1"/>
          </p:cNvSpPr>
          <p:nvPr>
            <p:ph type="sldNum" sz="quarter" idx="4"/>
          </p:nvPr>
        </p:nvSpPr>
        <p:spPr>
          <a:xfrm>
            <a:off x="11369588" y="6537325"/>
            <a:ext cx="365220" cy="184150"/>
          </a:xfrm>
        </p:spPr>
        <p:txBody>
          <a:bodyPr/>
          <a:lstStyle/>
          <a:p>
            <a:pPr marL="0" marR="0" lvl="0" indent="0" algn="r" defTabSz="914126" rtl="0" eaLnBrk="1" fontAlgn="base" latinLnBrk="0" hangingPunct="1">
              <a:lnSpc>
                <a:spcPct val="100000"/>
              </a:lnSpc>
              <a:spcBef>
                <a:spcPct val="0"/>
              </a:spcBef>
              <a:spcAft>
                <a:spcPct val="0"/>
              </a:spcAft>
              <a:buClrTx/>
              <a:buSzTx/>
              <a:buFontTx/>
              <a:buNone/>
              <a:tabLst/>
              <a:defRPr/>
            </a:pPr>
            <a:fld id="{0227FC47-813F-7F4A-9631-E57E4DCCCDF8}" type="slidenum">
              <a:rPr kumimoji="0" lang="en-GB" sz="1000" b="0" i="0" u="none" strike="noStrike" kern="1200" cap="none" spc="0" normalizeH="0" baseline="0" noProof="0">
                <a:ln>
                  <a:noFill/>
                </a:ln>
                <a:solidFill>
                  <a:srgbClr val="FFFFFF"/>
                </a:solidFill>
                <a:effectLst/>
                <a:uLnTx/>
                <a:uFillTx/>
                <a:latin typeface="Arial"/>
                <a:ea typeface="+mn-ea"/>
                <a:cs typeface="+mn-cs"/>
              </a:rPr>
              <a:pPr marL="0" marR="0" lvl="0" indent="0" algn="r" defTabSz="914126" rtl="0" eaLnBrk="1" fontAlgn="base" latinLnBrk="0" hangingPunct="1">
                <a:lnSpc>
                  <a:spcPct val="100000"/>
                </a:lnSpc>
                <a:spcBef>
                  <a:spcPct val="0"/>
                </a:spcBef>
                <a:spcAft>
                  <a:spcPct val="0"/>
                </a:spcAft>
                <a:buClrTx/>
                <a:buSzTx/>
                <a:buFontTx/>
                <a:buNone/>
                <a:tabLst/>
                <a:defRPr/>
              </a:pPr>
              <a:t>4</a:t>
            </a:fld>
            <a:endParaRPr kumimoji="0" lang="en-GB" sz="1000" b="0" i="0" u="none" strike="noStrike" kern="1200" cap="none" spc="0" normalizeH="0" baseline="0" noProof="0">
              <a:ln>
                <a:noFill/>
              </a:ln>
              <a:solidFill>
                <a:srgbClr val="FFFFFF"/>
              </a:solidFill>
              <a:effectLst/>
              <a:uLnTx/>
              <a:uFillTx/>
              <a:latin typeface="Arial"/>
              <a:ea typeface="+mn-ea"/>
              <a:cs typeface="+mn-cs"/>
            </a:endParaRPr>
          </a:p>
        </p:txBody>
      </p:sp>
      <p:sp>
        <p:nvSpPr>
          <p:cNvPr id="52" name="Rectangle 14">
            <a:extLst>
              <a:ext uri="{FF2B5EF4-FFF2-40B4-BE49-F238E27FC236}">
                <a16:creationId xmlns:a16="http://schemas.microsoft.com/office/drawing/2014/main" id="{E3B5720F-2AE5-4709-9FC6-5E7ED53D8BF2}"/>
              </a:ext>
            </a:extLst>
          </p:cNvPr>
          <p:cNvSpPr>
            <a:spLocks noChangeArrowheads="1"/>
          </p:cNvSpPr>
          <p:nvPr/>
        </p:nvSpPr>
        <p:spPr bwMode="auto">
          <a:xfrm>
            <a:off x="7813997" y="1829609"/>
            <a:ext cx="118872" cy="3241068"/>
          </a:xfrm>
          <a:prstGeom prst="rect">
            <a:avLst/>
          </a:prstGeom>
          <a:solidFill>
            <a:schemeClr val="bg1">
              <a:lumMod val="95000"/>
              <a:alpha val="50000"/>
            </a:schemeClr>
          </a:solidFill>
          <a:ln>
            <a:noFill/>
          </a:ln>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53" name="Group 52">
            <a:extLst>
              <a:ext uri="{FF2B5EF4-FFF2-40B4-BE49-F238E27FC236}">
                <a16:creationId xmlns:a16="http://schemas.microsoft.com/office/drawing/2014/main" id="{8C516067-23A1-4D56-89E5-E8DCF1BB4BBC}"/>
              </a:ext>
            </a:extLst>
          </p:cNvPr>
          <p:cNvGrpSpPr/>
          <p:nvPr/>
        </p:nvGrpSpPr>
        <p:grpSpPr>
          <a:xfrm>
            <a:off x="5921444" y="4003661"/>
            <a:ext cx="1771750" cy="787840"/>
            <a:chOff x="1549099" y="2871676"/>
            <a:chExt cx="1746913" cy="658345"/>
          </a:xfrm>
        </p:grpSpPr>
        <p:sp>
          <p:nvSpPr>
            <p:cNvPr id="54" name="Speech Bubble: Rectangle with Corners Rounded 53">
              <a:extLst>
                <a:ext uri="{FF2B5EF4-FFF2-40B4-BE49-F238E27FC236}">
                  <a16:creationId xmlns:a16="http://schemas.microsoft.com/office/drawing/2014/main" id="{C71D70A6-979D-4633-8445-601D5F0A55B2}"/>
                </a:ext>
              </a:extLst>
            </p:cNvPr>
            <p:cNvSpPr/>
            <p:nvPr/>
          </p:nvSpPr>
          <p:spPr>
            <a:xfrm>
              <a:off x="1549099" y="2888321"/>
              <a:ext cx="1746913" cy="641700"/>
            </a:xfrm>
            <a:prstGeom prst="wedgeRoundRectCallout">
              <a:avLst>
                <a:gd name="adj1" fmla="val 55509"/>
                <a:gd name="adj2" fmla="val 22248"/>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5" name="TextBox 18">
              <a:extLst>
                <a:ext uri="{FF2B5EF4-FFF2-40B4-BE49-F238E27FC236}">
                  <a16:creationId xmlns:a16="http://schemas.microsoft.com/office/drawing/2014/main" id="{A3E76557-B213-4CA4-AA08-7A4FDEC7B0C1}"/>
                </a:ext>
              </a:extLst>
            </p:cNvPr>
            <p:cNvSpPr txBox="1">
              <a:spLocks noChangeArrowheads="1"/>
            </p:cNvSpPr>
            <p:nvPr/>
          </p:nvSpPr>
          <p:spPr bwMode="auto">
            <a:xfrm>
              <a:off x="1577182" y="2871676"/>
              <a:ext cx="1699858" cy="655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pitchFamily="34" charset="0"/>
                  <a:ea typeface="+mn-ea"/>
                  <a:cs typeface="+mn-cs"/>
                </a:rPr>
                <a:t>APRIL 16, 2020</a:t>
              </a:r>
              <a:endParaRPr kumimoji="0" lang="en-US" sz="1200" b="1" i="0" u="none" strike="noStrike" kern="1200" cap="none" spc="0" normalizeH="0" baseline="30000" noProof="0">
                <a:ln>
                  <a:noFill/>
                </a:ln>
                <a:solidFill>
                  <a:srgbClr val="FFFFFF"/>
                </a:solidFill>
                <a:effectLst/>
                <a:uLnTx/>
                <a:uFillTx/>
                <a:latin typeface="Arial Narrow"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Narrow"/>
                  <a:ea typeface="+mn-ea"/>
                  <a:cs typeface="+mn-cs"/>
                </a:rPr>
                <a:t>Trump issues guidelines to states aimed at reopening parts of the economy</a:t>
              </a:r>
              <a:r>
                <a:rPr kumimoji="0" lang="en-US" sz="1100" b="0" i="0" u="none" strike="noStrike" kern="1200" cap="none" spc="0" normalizeH="0" baseline="30000" noProof="0">
                  <a:ln>
                    <a:noFill/>
                  </a:ln>
                  <a:solidFill>
                    <a:srgbClr val="FFFFFF"/>
                  </a:solidFill>
                  <a:effectLst/>
                  <a:uLnTx/>
                  <a:uFillTx/>
                  <a:latin typeface="Arial Narrow"/>
                  <a:ea typeface="+mn-ea"/>
                  <a:cs typeface="+mn-cs"/>
                </a:rPr>
                <a:t>4</a:t>
              </a:r>
              <a:endParaRPr kumimoji="0" lang="en-US" sz="1100" b="0" i="0" u="none" strike="noStrike" kern="1200" cap="none" spc="0" normalizeH="0" baseline="30000" noProof="0">
                <a:ln>
                  <a:noFill/>
                </a:ln>
                <a:solidFill>
                  <a:srgbClr val="FFFFFF"/>
                </a:solidFill>
                <a:effectLst/>
                <a:uLnTx/>
                <a:uFillTx/>
                <a:latin typeface="Arial Narrow" pitchFamily="34" charset="0"/>
                <a:ea typeface="+mn-ea"/>
                <a:cs typeface="+mn-cs"/>
              </a:endParaRPr>
            </a:p>
          </p:txBody>
        </p:sp>
      </p:grpSp>
      <p:sp>
        <p:nvSpPr>
          <p:cNvPr id="99" name="TextBox 98">
            <a:extLst>
              <a:ext uri="{FF2B5EF4-FFF2-40B4-BE49-F238E27FC236}">
                <a16:creationId xmlns:a16="http://schemas.microsoft.com/office/drawing/2014/main" id="{A3D3EBE9-5ED2-4690-A999-CF2769AF0D54}"/>
              </a:ext>
            </a:extLst>
          </p:cNvPr>
          <p:cNvSpPr txBox="1"/>
          <p:nvPr/>
        </p:nvSpPr>
        <p:spPr>
          <a:xfrm>
            <a:off x="7553702" y="5040322"/>
            <a:ext cx="6078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4/15/20</a:t>
            </a:r>
          </a:p>
        </p:txBody>
      </p:sp>
      <p:sp>
        <p:nvSpPr>
          <p:cNvPr id="100" name="TextBox 99">
            <a:extLst>
              <a:ext uri="{FF2B5EF4-FFF2-40B4-BE49-F238E27FC236}">
                <a16:creationId xmlns:a16="http://schemas.microsoft.com/office/drawing/2014/main" id="{3A58D233-21C3-4B5E-AEDE-9B15A092916F}"/>
              </a:ext>
            </a:extLst>
          </p:cNvPr>
          <p:cNvSpPr txBox="1"/>
          <p:nvPr/>
        </p:nvSpPr>
        <p:spPr>
          <a:xfrm>
            <a:off x="8546179" y="5040322"/>
            <a:ext cx="6078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4/30/20</a:t>
            </a:r>
          </a:p>
        </p:txBody>
      </p:sp>
      <p:sp>
        <p:nvSpPr>
          <p:cNvPr id="7" name="Rectangle 1">
            <a:extLst>
              <a:ext uri="{FF2B5EF4-FFF2-40B4-BE49-F238E27FC236}">
                <a16:creationId xmlns:a16="http://schemas.microsoft.com/office/drawing/2014/main" id="{8B68AD7C-1656-4AA2-BCDC-553DE32E59E1}"/>
              </a:ext>
            </a:extLst>
          </p:cNvPr>
          <p:cNvSpPr>
            <a:spLocks noChangeArrowheads="1"/>
          </p:cNvSpPr>
          <p:nvPr/>
        </p:nvSpPr>
        <p:spPr bwMode="auto">
          <a:xfrm>
            <a:off x="0" y="0"/>
            <a:ext cx="1158240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6257920" tIns="0" rIns="146257920" bIns="0" numCol="1" anchor="ctr" anchorCtr="0" compatLnSpc="1">
            <a:prstTxWarp prst="textNoShape">
              <a:avLst/>
            </a:prstTxWarp>
            <a:spAutoFit/>
          </a:bodyPr>
          <a:lstStyle/>
          <a:p>
            <a:endParaRPr lang="en-US"/>
          </a:p>
        </p:txBody>
      </p:sp>
      <p:sp>
        <p:nvSpPr>
          <p:cNvPr id="10" name="Rectangle 3">
            <a:extLst>
              <a:ext uri="{FF2B5EF4-FFF2-40B4-BE49-F238E27FC236}">
                <a16:creationId xmlns:a16="http://schemas.microsoft.com/office/drawing/2014/main" id="{D8FE828A-EFCF-450C-ADBA-9CB47ABF365A}"/>
              </a:ext>
            </a:extLst>
          </p:cNvPr>
          <p:cNvSpPr>
            <a:spLocks noChangeArrowheads="1"/>
          </p:cNvSpPr>
          <p:nvPr/>
        </p:nvSpPr>
        <p:spPr bwMode="auto">
          <a:xfrm>
            <a:off x="152400" y="152400"/>
            <a:ext cx="1158240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46257920" tIns="0" rIns="146257920" bIns="0" numCol="1" anchor="ctr" anchorCtr="0" compatLnSpc="1">
            <a:prstTxWarp prst="textNoShape">
              <a:avLst/>
            </a:prstTxWarp>
            <a:spAutoFit/>
          </a:bodyPr>
          <a:lstStyle/>
          <a:p>
            <a:endParaRPr lang="en-US"/>
          </a:p>
        </p:txBody>
      </p:sp>
      <p:sp>
        <p:nvSpPr>
          <p:cNvPr id="120" name="Rectangle 14">
            <a:extLst>
              <a:ext uri="{FF2B5EF4-FFF2-40B4-BE49-F238E27FC236}">
                <a16:creationId xmlns:a16="http://schemas.microsoft.com/office/drawing/2014/main" id="{1825718C-9B53-4E29-8321-CB87D61184D0}"/>
              </a:ext>
            </a:extLst>
          </p:cNvPr>
          <p:cNvSpPr>
            <a:spLocks noChangeArrowheads="1"/>
          </p:cNvSpPr>
          <p:nvPr/>
        </p:nvSpPr>
        <p:spPr bwMode="auto">
          <a:xfrm>
            <a:off x="10732031" y="1829609"/>
            <a:ext cx="118872" cy="3241068"/>
          </a:xfrm>
          <a:prstGeom prst="rect">
            <a:avLst/>
          </a:prstGeom>
          <a:solidFill>
            <a:schemeClr val="bg1">
              <a:lumMod val="95000"/>
              <a:alpha val="50000"/>
            </a:schemeClr>
          </a:solidFill>
          <a:ln>
            <a:noFill/>
          </a:ln>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1" name="Rectangle 14">
            <a:extLst>
              <a:ext uri="{FF2B5EF4-FFF2-40B4-BE49-F238E27FC236}">
                <a16:creationId xmlns:a16="http://schemas.microsoft.com/office/drawing/2014/main" id="{0B67DAD0-984E-42DF-B889-B488F8161F9E}"/>
              </a:ext>
            </a:extLst>
          </p:cNvPr>
          <p:cNvSpPr>
            <a:spLocks noChangeArrowheads="1"/>
          </p:cNvSpPr>
          <p:nvPr/>
        </p:nvSpPr>
        <p:spPr bwMode="auto">
          <a:xfrm>
            <a:off x="8642159" y="1829609"/>
            <a:ext cx="118872" cy="3241068"/>
          </a:xfrm>
          <a:prstGeom prst="rect">
            <a:avLst/>
          </a:prstGeom>
          <a:solidFill>
            <a:schemeClr val="bg1">
              <a:lumMod val="95000"/>
              <a:alpha val="50000"/>
            </a:schemeClr>
          </a:solidFill>
          <a:ln>
            <a:noFill/>
          </a:ln>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2" name="Rectangle 14">
            <a:extLst>
              <a:ext uri="{FF2B5EF4-FFF2-40B4-BE49-F238E27FC236}">
                <a16:creationId xmlns:a16="http://schemas.microsoft.com/office/drawing/2014/main" id="{4D1AA04F-435A-4799-B4C5-18E42458487D}"/>
              </a:ext>
            </a:extLst>
          </p:cNvPr>
          <p:cNvSpPr>
            <a:spLocks noChangeArrowheads="1"/>
          </p:cNvSpPr>
          <p:nvPr/>
        </p:nvSpPr>
        <p:spPr bwMode="auto">
          <a:xfrm>
            <a:off x="9952760" y="1829609"/>
            <a:ext cx="118872" cy="3241068"/>
          </a:xfrm>
          <a:prstGeom prst="rect">
            <a:avLst/>
          </a:prstGeom>
          <a:solidFill>
            <a:schemeClr val="bg1">
              <a:lumMod val="95000"/>
              <a:alpha val="50000"/>
            </a:schemeClr>
          </a:solidFill>
          <a:ln>
            <a:noFill/>
          </a:ln>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4" name="TextBox 123">
            <a:extLst>
              <a:ext uri="{FF2B5EF4-FFF2-40B4-BE49-F238E27FC236}">
                <a16:creationId xmlns:a16="http://schemas.microsoft.com/office/drawing/2014/main" id="{1C8458C4-7B3D-403D-A35C-05079BB0B418}"/>
              </a:ext>
            </a:extLst>
          </p:cNvPr>
          <p:cNvSpPr txBox="1"/>
          <p:nvPr/>
        </p:nvSpPr>
        <p:spPr>
          <a:xfrm>
            <a:off x="10531130" y="5040322"/>
            <a:ext cx="6078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FFFFFF"/>
                </a:solidFill>
                <a:latin typeface="Arial Narrow" panose="020B0606020202030204" pitchFamily="34" charset="0"/>
              </a:rPr>
              <a:t>5</a:t>
            </a:r>
            <a:r>
              <a:rPr kumimoji="0" lang="en-US" sz="12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/30/20</a:t>
            </a:r>
          </a:p>
        </p:txBody>
      </p:sp>
      <p:sp>
        <p:nvSpPr>
          <p:cNvPr id="125" name="TextBox 124">
            <a:extLst>
              <a:ext uri="{FF2B5EF4-FFF2-40B4-BE49-F238E27FC236}">
                <a16:creationId xmlns:a16="http://schemas.microsoft.com/office/drawing/2014/main" id="{106C8FBD-655A-4E08-9AA3-A1CD5AE0BF8F}"/>
              </a:ext>
            </a:extLst>
          </p:cNvPr>
          <p:cNvSpPr txBox="1"/>
          <p:nvPr/>
        </p:nvSpPr>
        <p:spPr>
          <a:xfrm>
            <a:off x="9538656" y="5053084"/>
            <a:ext cx="6078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FFFFFF"/>
                </a:solidFill>
                <a:latin typeface="Arial Narrow" panose="020B0606020202030204" pitchFamily="34" charset="0"/>
              </a:rPr>
              <a:t>5/15/</a:t>
            </a:r>
            <a:r>
              <a:rPr kumimoji="0" lang="en-US" sz="1200" b="1" i="0" u="none" strike="noStrike" kern="1200" cap="none" spc="0" normalizeH="0" baseline="0" noProof="0">
                <a:ln>
                  <a:noFill/>
                </a:ln>
                <a:solidFill>
                  <a:srgbClr val="FFFFFF"/>
                </a:solidFill>
                <a:effectLst/>
                <a:uLnTx/>
                <a:uFillTx/>
                <a:latin typeface="Arial Narrow" panose="020B0606020202030204" pitchFamily="34" charset="0"/>
                <a:ea typeface="+mn-ea"/>
                <a:cs typeface="+mn-cs"/>
              </a:rPr>
              <a:t>20</a:t>
            </a:r>
          </a:p>
        </p:txBody>
      </p:sp>
      <p:grpSp>
        <p:nvGrpSpPr>
          <p:cNvPr id="113" name="Group 112">
            <a:extLst>
              <a:ext uri="{FF2B5EF4-FFF2-40B4-BE49-F238E27FC236}">
                <a16:creationId xmlns:a16="http://schemas.microsoft.com/office/drawing/2014/main" id="{81D26B28-3553-47A4-8757-4F2BE808D8D0}"/>
              </a:ext>
            </a:extLst>
          </p:cNvPr>
          <p:cNvGrpSpPr/>
          <p:nvPr/>
        </p:nvGrpSpPr>
        <p:grpSpPr>
          <a:xfrm>
            <a:off x="7569549" y="4117961"/>
            <a:ext cx="2005908" cy="832104"/>
            <a:chOff x="864229" y="2888322"/>
            <a:chExt cx="1977787" cy="1089670"/>
          </a:xfrm>
        </p:grpSpPr>
        <p:sp>
          <p:nvSpPr>
            <p:cNvPr id="114" name="Speech Bubble: Rectangle with Corners Rounded 113">
              <a:extLst>
                <a:ext uri="{FF2B5EF4-FFF2-40B4-BE49-F238E27FC236}">
                  <a16:creationId xmlns:a16="http://schemas.microsoft.com/office/drawing/2014/main" id="{5D1990FC-7B09-4441-9494-F621A8C21C39}"/>
                </a:ext>
              </a:extLst>
            </p:cNvPr>
            <p:cNvSpPr/>
            <p:nvPr/>
          </p:nvSpPr>
          <p:spPr>
            <a:xfrm>
              <a:off x="864229" y="2888322"/>
              <a:ext cx="1884304" cy="1089670"/>
            </a:xfrm>
            <a:prstGeom prst="wedgeRoundRectCallout">
              <a:avLst>
                <a:gd name="adj1" fmla="val 55509"/>
                <a:gd name="adj2" fmla="val 22248"/>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5" name="TextBox 18">
              <a:extLst>
                <a:ext uri="{FF2B5EF4-FFF2-40B4-BE49-F238E27FC236}">
                  <a16:creationId xmlns:a16="http://schemas.microsoft.com/office/drawing/2014/main" id="{A53A9E21-4DA4-4525-A294-B227DC8E5502}"/>
                </a:ext>
              </a:extLst>
            </p:cNvPr>
            <p:cNvSpPr txBox="1">
              <a:spLocks noChangeArrowheads="1"/>
            </p:cNvSpPr>
            <p:nvPr/>
          </p:nvSpPr>
          <p:spPr bwMode="auto">
            <a:xfrm>
              <a:off x="884967" y="2908315"/>
              <a:ext cx="1957049" cy="102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pitchFamily="34" charset="0"/>
                  <a:ea typeface="+mn-ea"/>
                  <a:cs typeface="+mn-cs"/>
                </a:rPr>
                <a:t>MAY 13, 2020</a:t>
              </a:r>
              <a:endParaRPr lang="en-US" sz="1200" b="1" baseline="30000" dirty="0">
                <a:solidFill>
                  <a:srgbClr val="FFFFFF"/>
                </a:solidFill>
                <a:latin typeface="Arial Narrow" pitchFamily="34" charset="0"/>
              </a:endParaRPr>
            </a:p>
            <a:p>
              <a:pPr lvl="0" defTabSz="914126" eaLnBrk="1" hangingPunct="1">
                <a:defRPr/>
              </a:pPr>
              <a:r>
                <a:rPr lang="en-US" sz="1100" dirty="0">
                  <a:solidFill>
                    <a:srgbClr val="FFFFFF"/>
                  </a:solidFill>
                  <a:latin typeface="Arial Narrow" pitchFamily="34" charset="0"/>
                </a:rPr>
                <a:t>The United Nations forecast that the world economy will shrink </a:t>
              </a:r>
              <a:br>
                <a:rPr lang="en-US" sz="1100" dirty="0">
                  <a:solidFill>
                    <a:srgbClr val="FFFFFF"/>
                  </a:solidFill>
                  <a:latin typeface="Arial Narrow" pitchFamily="34" charset="0"/>
                </a:rPr>
              </a:br>
              <a:r>
                <a:rPr lang="en-US" sz="1100" dirty="0">
                  <a:solidFill>
                    <a:srgbClr val="FFFFFF"/>
                  </a:solidFill>
                  <a:latin typeface="Arial Narrow" pitchFamily="34" charset="0"/>
                </a:rPr>
                <a:t>3.2% this year</a:t>
              </a:r>
              <a:r>
                <a:rPr lang="en-US" sz="1100" baseline="30000" dirty="0">
                  <a:solidFill>
                    <a:srgbClr val="FFFFFF"/>
                  </a:solidFill>
                  <a:latin typeface="Arial Narrow" pitchFamily="34" charset="0"/>
                </a:rPr>
                <a:t>5</a:t>
              </a:r>
            </a:p>
          </p:txBody>
        </p:sp>
      </p:grpSp>
      <p:sp>
        <p:nvSpPr>
          <p:cNvPr id="126" name="Rectangle 14">
            <a:extLst>
              <a:ext uri="{FF2B5EF4-FFF2-40B4-BE49-F238E27FC236}">
                <a16:creationId xmlns:a16="http://schemas.microsoft.com/office/drawing/2014/main" id="{D2969854-D1D1-456B-9CD5-5A265E78A4FC}"/>
              </a:ext>
            </a:extLst>
          </p:cNvPr>
          <p:cNvSpPr>
            <a:spLocks noChangeArrowheads="1"/>
          </p:cNvSpPr>
          <p:nvPr/>
        </p:nvSpPr>
        <p:spPr bwMode="auto">
          <a:xfrm>
            <a:off x="9590116" y="1840665"/>
            <a:ext cx="118872" cy="3241068"/>
          </a:xfrm>
          <a:prstGeom prst="rect">
            <a:avLst/>
          </a:prstGeom>
          <a:solidFill>
            <a:schemeClr val="bg1">
              <a:lumMod val="95000"/>
              <a:alpha val="50000"/>
            </a:schemeClr>
          </a:solidFill>
          <a:ln>
            <a:noFill/>
          </a:ln>
        </p:spPr>
        <p:txBody>
          <a:bodyPr/>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16" name="Group 115">
            <a:extLst>
              <a:ext uri="{FF2B5EF4-FFF2-40B4-BE49-F238E27FC236}">
                <a16:creationId xmlns:a16="http://schemas.microsoft.com/office/drawing/2014/main" id="{D71DA602-005E-4C28-A291-0A184A07B72D}"/>
              </a:ext>
            </a:extLst>
          </p:cNvPr>
          <p:cNvGrpSpPr/>
          <p:nvPr/>
        </p:nvGrpSpPr>
        <p:grpSpPr>
          <a:xfrm>
            <a:off x="8564121" y="1631609"/>
            <a:ext cx="2191544" cy="792948"/>
            <a:chOff x="1241738" y="2879726"/>
            <a:chExt cx="2160821" cy="1038394"/>
          </a:xfrm>
        </p:grpSpPr>
        <p:sp>
          <p:nvSpPr>
            <p:cNvPr id="117" name="Speech Bubble: Rectangle with Corners Rounded 116">
              <a:extLst>
                <a:ext uri="{FF2B5EF4-FFF2-40B4-BE49-F238E27FC236}">
                  <a16:creationId xmlns:a16="http://schemas.microsoft.com/office/drawing/2014/main" id="{4FC61480-BA57-4BCF-9246-77352B64D82E}"/>
                </a:ext>
              </a:extLst>
            </p:cNvPr>
            <p:cNvSpPr/>
            <p:nvPr/>
          </p:nvSpPr>
          <p:spPr>
            <a:xfrm>
              <a:off x="1241738" y="2888322"/>
              <a:ext cx="2082652" cy="1029798"/>
            </a:xfrm>
            <a:prstGeom prst="wedgeRoundRectCallout">
              <a:avLst>
                <a:gd name="adj1" fmla="val 55509"/>
                <a:gd name="adj2" fmla="val 22248"/>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8" name="TextBox 18">
              <a:extLst>
                <a:ext uri="{FF2B5EF4-FFF2-40B4-BE49-F238E27FC236}">
                  <a16:creationId xmlns:a16="http://schemas.microsoft.com/office/drawing/2014/main" id="{3FF7B83A-D9B1-4029-BEF0-6DFB3B86C50D}"/>
                </a:ext>
              </a:extLst>
            </p:cNvPr>
            <p:cNvSpPr txBox="1">
              <a:spLocks noChangeArrowheads="1"/>
            </p:cNvSpPr>
            <p:nvPr/>
          </p:nvSpPr>
          <p:spPr bwMode="auto">
            <a:xfrm>
              <a:off x="1270486" y="2879726"/>
              <a:ext cx="2132073" cy="102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pitchFamily="34" charset="0"/>
                  <a:ea typeface="+mn-ea"/>
                  <a:cs typeface="+mn-cs"/>
                </a:rPr>
                <a:t>MAY  31, 2020</a:t>
              </a:r>
              <a:endParaRPr lang="en-US" sz="1200" b="1" baseline="30000" dirty="0">
                <a:solidFill>
                  <a:srgbClr val="FFFFFF"/>
                </a:solidFill>
                <a:latin typeface="Arial Narrow" pitchFamily="34" charset="0"/>
              </a:endParaRPr>
            </a:p>
            <a:p>
              <a:pPr marL="0" marR="0" lvl="0" indent="0" algn="l" defTabSz="914126" rtl="0" eaLnBrk="1" fontAlgn="auto" latinLnBrk="0" hangingPunct="1">
                <a:lnSpc>
                  <a:spcPct val="100000"/>
                </a:lnSpc>
                <a:spcBef>
                  <a:spcPts val="0"/>
                </a:spcBef>
                <a:spcAft>
                  <a:spcPts val="0"/>
                </a:spcAft>
                <a:buClrTx/>
                <a:buSzTx/>
                <a:buFontTx/>
                <a:buNone/>
                <a:tabLst/>
                <a:defRPr/>
              </a:pPr>
              <a:r>
                <a:rPr lang="en-US" sz="1100" dirty="0">
                  <a:solidFill>
                    <a:srgbClr val="FFFFFF"/>
                  </a:solidFill>
                  <a:latin typeface="Arial Narrow" pitchFamily="34" charset="0"/>
                </a:rPr>
                <a:t>Restrictions eased in many countries.</a:t>
              </a:r>
            </a:p>
            <a:p>
              <a:pPr marL="0" marR="0" lvl="0" indent="0" algn="l" defTabSz="914126" rtl="0" eaLnBrk="1" fontAlgn="auto" latinLnBrk="0" hangingPunct="1">
                <a:lnSpc>
                  <a:spcPct val="100000"/>
                </a:lnSpc>
                <a:spcBef>
                  <a:spcPts val="0"/>
                </a:spcBef>
                <a:spcAft>
                  <a:spcPts val="0"/>
                </a:spcAft>
                <a:buClrTx/>
                <a:buSzTx/>
                <a:buFontTx/>
                <a:buNone/>
                <a:tabLst/>
                <a:defRPr/>
              </a:pPr>
              <a:r>
                <a:rPr lang="en-US" sz="1100" dirty="0">
                  <a:solidFill>
                    <a:srgbClr val="FFFFFF"/>
                  </a:solidFill>
                  <a:latin typeface="Arial Narrow" pitchFamily="34" charset="0"/>
                </a:rPr>
                <a:t>US protest against police brutality sparks fears of new outbreaks</a:t>
              </a:r>
              <a:r>
                <a:rPr lang="en-US" sz="1100" baseline="30000" dirty="0">
                  <a:solidFill>
                    <a:srgbClr val="FFFFFF"/>
                  </a:solidFill>
                  <a:latin typeface="Arial Narrow" pitchFamily="34" charset="0"/>
                </a:rPr>
                <a:t>5</a:t>
              </a:r>
            </a:p>
          </p:txBody>
        </p:sp>
      </p:grpSp>
      <p:grpSp>
        <p:nvGrpSpPr>
          <p:cNvPr id="56" name="Group 55">
            <a:extLst>
              <a:ext uri="{FF2B5EF4-FFF2-40B4-BE49-F238E27FC236}">
                <a16:creationId xmlns:a16="http://schemas.microsoft.com/office/drawing/2014/main" id="{B8AADAB3-D4CC-4472-AB49-4ABAF3E1D81C}"/>
              </a:ext>
            </a:extLst>
          </p:cNvPr>
          <p:cNvGrpSpPr/>
          <p:nvPr/>
        </p:nvGrpSpPr>
        <p:grpSpPr>
          <a:xfrm>
            <a:off x="6621788" y="2298492"/>
            <a:ext cx="1911096" cy="832104"/>
            <a:chOff x="1549098" y="2822095"/>
            <a:chExt cx="1884304" cy="695332"/>
          </a:xfrm>
        </p:grpSpPr>
        <p:sp>
          <p:nvSpPr>
            <p:cNvPr id="57" name="Speech Bubble: Rectangle with Corners Rounded 56">
              <a:extLst>
                <a:ext uri="{FF2B5EF4-FFF2-40B4-BE49-F238E27FC236}">
                  <a16:creationId xmlns:a16="http://schemas.microsoft.com/office/drawing/2014/main" id="{51883897-37EA-48EB-ADFA-0278AE4D77F8}"/>
                </a:ext>
              </a:extLst>
            </p:cNvPr>
            <p:cNvSpPr/>
            <p:nvPr/>
          </p:nvSpPr>
          <p:spPr>
            <a:xfrm>
              <a:off x="1549098" y="2822095"/>
              <a:ext cx="1884304" cy="695332"/>
            </a:xfrm>
            <a:prstGeom prst="wedgeRoundRectCallout">
              <a:avLst>
                <a:gd name="adj1" fmla="val 55509"/>
                <a:gd name="adj2" fmla="val 22248"/>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TextBox 18">
              <a:extLst>
                <a:ext uri="{FF2B5EF4-FFF2-40B4-BE49-F238E27FC236}">
                  <a16:creationId xmlns:a16="http://schemas.microsoft.com/office/drawing/2014/main" id="{3405DB49-A2D5-45D3-A047-B4A157B75F52}"/>
                </a:ext>
              </a:extLst>
            </p:cNvPr>
            <p:cNvSpPr txBox="1">
              <a:spLocks noChangeArrowheads="1"/>
            </p:cNvSpPr>
            <p:nvPr/>
          </p:nvSpPr>
          <p:spPr bwMode="auto">
            <a:xfrm>
              <a:off x="1577631" y="2847491"/>
              <a:ext cx="1714834" cy="655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pitchFamily="34" charset="0"/>
                  <a:ea typeface="+mn-ea"/>
                  <a:cs typeface="+mn-cs"/>
                </a:rPr>
                <a:t>APRIL 28, 2020</a:t>
              </a:r>
              <a:endParaRPr kumimoji="0" lang="en-US" sz="1200" b="1" i="0" u="none" strike="noStrike" kern="1200" cap="none" spc="0" normalizeH="0" baseline="30000" noProof="0" dirty="0">
                <a:ln>
                  <a:noFill/>
                </a:ln>
                <a:solidFill>
                  <a:srgbClr val="FFFFFF"/>
                </a:solidFill>
                <a:effectLst/>
                <a:uLnTx/>
                <a:uFillTx/>
                <a:latin typeface="Arial Narrow"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Narrow" pitchFamily="34" charset="0"/>
                  <a:ea typeface="+mn-ea"/>
                  <a:cs typeface="+mn-cs"/>
                </a:rPr>
                <a:t>US confirmed cases rose above 1 million. US jobless claims reach an all-time high</a:t>
              </a:r>
              <a:r>
                <a:rPr kumimoji="0" lang="en-US" sz="1100" b="0" i="0" u="none" strike="noStrike" kern="1200" cap="none" spc="0" normalizeH="0" baseline="30000" noProof="0" dirty="0">
                  <a:ln>
                    <a:noFill/>
                  </a:ln>
                  <a:solidFill>
                    <a:srgbClr val="FFFFFF"/>
                  </a:solidFill>
                  <a:effectLst/>
                  <a:uLnTx/>
                  <a:uFillTx/>
                  <a:latin typeface="Arial Narrow" pitchFamily="34" charset="0"/>
                  <a:ea typeface="+mn-ea"/>
                  <a:cs typeface="+mn-cs"/>
                </a:rPr>
                <a:t>4</a:t>
              </a:r>
            </a:p>
          </p:txBody>
        </p:sp>
      </p:grpSp>
      <p:grpSp>
        <p:nvGrpSpPr>
          <p:cNvPr id="66" name="Group 65">
            <a:extLst>
              <a:ext uri="{FF2B5EF4-FFF2-40B4-BE49-F238E27FC236}">
                <a16:creationId xmlns:a16="http://schemas.microsoft.com/office/drawing/2014/main" id="{D0B44F24-A766-46E8-A1A2-359D640602EE}"/>
              </a:ext>
            </a:extLst>
          </p:cNvPr>
          <p:cNvGrpSpPr/>
          <p:nvPr/>
        </p:nvGrpSpPr>
        <p:grpSpPr>
          <a:xfrm>
            <a:off x="7909452" y="2605641"/>
            <a:ext cx="1933747" cy="677641"/>
            <a:chOff x="1207090" y="2878094"/>
            <a:chExt cx="1906637" cy="887397"/>
          </a:xfrm>
        </p:grpSpPr>
        <p:sp>
          <p:nvSpPr>
            <p:cNvPr id="67" name="Speech Bubble: Rectangle with Corners Rounded 66">
              <a:extLst>
                <a:ext uri="{FF2B5EF4-FFF2-40B4-BE49-F238E27FC236}">
                  <a16:creationId xmlns:a16="http://schemas.microsoft.com/office/drawing/2014/main" id="{C2521E9F-2385-4287-9C58-5DB5796833DF}"/>
                </a:ext>
              </a:extLst>
            </p:cNvPr>
            <p:cNvSpPr/>
            <p:nvPr/>
          </p:nvSpPr>
          <p:spPr>
            <a:xfrm>
              <a:off x="1207090" y="2888321"/>
              <a:ext cx="1906637" cy="877170"/>
            </a:xfrm>
            <a:prstGeom prst="wedgeRoundRectCallout">
              <a:avLst>
                <a:gd name="adj1" fmla="val 55509"/>
                <a:gd name="adj2" fmla="val 22248"/>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TextBox 18">
              <a:extLst>
                <a:ext uri="{FF2B5EF4-FFF2-40B4-BE49-F238E27FC236}">
                  <a16:creationId xmlns:a16="http://schemas.microsoft.com/office/drawing/2014/main" id="{8CD62EE8-B1FB-4D18-87C8-AE8577A16BDA}"/>
                </a:ext>
              </a:extLst>
            </p:cNvPr>
            <p:cNvSpPr txBox="1">
              <a:spLocks noChangeArrowheads="1"/>
            </p:cNvSpPr>
            <p:nvPr/>
          </p:nvSpPr>
          <p:spPr bwMode="auto">
            <a:xfrm>
              <a:off x="1224091" y="2878094"/>
              <a:ext cx="1876538" cy="80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800">
                  <a:solidFill>
                    <a:schemeClr val="tx1"/>
                  </a:solidFill>
                  <a:latin typeface="Times New Roman" pitchFamily="18" charset="0"/>
                </a:defRPr>
              </a:lvl1pPr>
              <a:lvl2pPr marL="742950" indent="-285750" eaLnBrk="0" hangingPunct="0">
                <a:defRPr sz="2800">
                  <a:solidFill>
                    <a:schemeClr val="tx1"/>
                  </a:solidFill>
                  <a:latin typeface="Times New Roman" pitchFamily="18" charset="0"/>
                </a:defRPr>
              </a:lvl2pPr>
              <a:lvl3pPr marL="1143000" indent="-228600" eaLnBrk="0" hangingPunct="0">
                <a:defRPr sz="2800">
                  <a:solidFill>
                    <a:schemeClr val="tx1"/>
                  </a:solidFill>
                  <a:latin typeface="Times New Roman" pitchFamily="18" charset="0"/>
                </a:defRPr>
              </a:lvl3pPr>
              <a:lvl4pPr marL="1600200" indent="-228600" eaLnBrk="0" hangingPunct="0">
                <a:defRPr sz="2800">
                  <a:solidFill>
                    <a:schemeClr val="tx1"/>
                  </a:solidFill>
                  <a:latin typeface="Times New Roman" pitchFamily="18" charset="0"/>
                </a:defRPr>
              </a:lvl4pPr>
              <a:lvl5pPr marL="2057400" indent="-228600" eaLnBrk="0" hangingPunct="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pitchFamily="34" charset="0"/>
                  <a:ea typeface="+mn-ea"/>
                  <a:cs typeface="+mn-cs"/>
                </a:rPr>
                <a:t>MAY 15, 2020</a:t>
              </a:r>
              <a:endParaRPr kumimoji="0" lang="en-US" sz="1200" b="1" i="0" u="none" strike="noStrike" kern="1200" cap="none" spc="0" normalizeH="0" baseline="30000" noProof="0" dirty="0">
                <a:ln>
                  <a:noFill/>
                </a:ln>
                <a:solidFill>
                  <a:srgbClr val="FFFFFF"/>
                </a:solidFill>
                <a:effectLst/>
                <a:uLnTx/>
                <a:uFillTx/>
                <a:latin typeface="Arial Narrow" pitchFamily="34" charset="0"/>
                <a:ea typeface="+mn-ea"/>
                <a:cs typeface="+mn-cs"/>
              </a:endParaRPr>
            </a:p>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Narrow" pitchFamily="34" charset="0"/>
                  <a:ea typeface="+mn-ea"/>
                  <a:cs typeface="+mn-cs"/>
                </a:rPr>
                <a:t>House passed $3 trillion coronavirus relief package.</a:t>
              </a:r>
              <a:r>
                <a:rPr kumimoji="0" lang="en-US" sz="1100" b="0" i="0" u="none" strike="noStrike" kern="1200" cap="none" spc="0" normalizeH="0" baseline="30000" noProof="0" dirty="0">
                  <a:ln>
                    <a:noFill/>
                  </a:ln>
                  <a:solidFill>
                    <a:srgbClr val="FFFFFF"/>
                  </a:solidFill>
                  <a:effectLst/>
                  <a:uLnTx/>
                  <a:uFillTx/>
                  <a:latin typeface="Arial Narrow" pitchFamily="34" charset="0"/>
                  <a:ea typeface="+mn-ea"/>
                  <a:cs typeface="+mn-cs"/>
                </a:rPr>
                <a:t>5</a:t>
              </a:r>
            </a:p>
          </p:txBody>
        </p:sp>
      </p:grpSp>
    </p:spTree>
    <p:custDataLst>
      <p:tags r:id="rId1"/>
    </p:custDataLst>
    <p:extLst>
      <p:ext uri="{BB962C8B-B14F-4D97-AF65-F5344CB8AC3E}">
        <p14:creationId xmlns:p14="http://schemas.microsoft.com/office/powerpoint/2010/main" val="21867924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ipe(down)">
                                      <p:cBhvr>
                                        <p:cTn id="7" dur="500"/>
                                        <p:tgtEl>
                                          <p:spTgt spid="69"/>
                                        </p:tgtEl>
                                      </p:cBhvr>
                                    </p:animEffect>
                                  </p:childTnLst>
                                </p:cTn>
                              </p:par>
                              <p:par>
                                <p:cTn id="8" presetID="10"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wipe(down)">
                                      <p:cBhvr>
                                        <p:cTn id="15" dur="500"/>
                                        <p:tgtEl>
                                          <p:spTgt spid="86"/>
                                        </p:tgtEl>
                                      </p:cBhvr>
                                    </p:animEffect>
                                  </p:childTnLst>
                                </p:cTn>
                              </p:par>
                              <p:par>
                                <p:cTn id="16" presetID="10" presetClass="entr" presetSubtype="0" fill="hold" nodeType="withEffect">
                                  <p:stCondLst>
                                    <p:cond delay="0"/>
                                  </p:stCondLst>
                                  <p:childTnLst>
                                    <p:set>
                                      <p:cBhvr>
                                        <p:cTn id="17" dur="1" fill="hold">
                                          <p:stCondLst>
                                            <p:cond delay="0"/>
                                          </p:stCondLst>
                                        </p:cTn>
                                        <p:tgtEl>
                                          <p:spTgt spid="70"/>
                                        </p:tgtEl>
                                        <p:attrNameLst>
                                          <p:attrName>style.visibility</p:attrName>
                                        </p:attrNameLst>
                                      </p:cBhvr>
                                      <p:to>
                                        <p:strVal val="visible"/>
                                      </p:to>
                                    </p:set>
                                    <p:animEffect transition="in" filter="fade">
                                      <p:cBhvr>
                                        <p:cTn id="18" dur="500"/>
                                        <p:tgtEl>
                                          <p:spTgt spid="7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7"/>
                                        </p:tgtEl>
                                        <p:attrNameLst>
                                          <p:attrName>style.visibility</p:attrName>
                                        </p:attrNameLst>
                                      </p:cBhvr>
                                      <p:to>
                                        <p:strVal val="visible"/>
                                      </p:to>
                                    </p:set>
                                    <p:animEffect transition="in" filter="wipe(down)">
                                      <p:cBhvr>
                                        <p:cTn id="23" dur="500"/>
                                        <p:tgtEl>
                                          <p:spTgt spid="87"/>
                                        </p:tgtEl>
                                      </p:cBhvr>
                                    </p:animEffect>
                                  </p:childTnLst>
                                </p:cTn>
                              </p:par>
                              <p:par>
                                <p:cTn id="24" presetID="10" presetClass="entr" presetSubtype="0" fill="hold" nodeType="with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fade">
                                      <p:cBhvr>
                                        <p:cTn id="26" dur="500"/>
                                        <p:tgtEl>
                                          <p:spTgt spid="8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9"/>
                                        </p:tgtEl>
                                        <p:attrNameLst>
                                          <p:attrName>style.visibility</p:attrName>
                                        </p:attrNameLst>
                                      </p:cBhvr>
                                      <p:to>
                                        <p:strVal val="visible"/>
                                      </p:to>
                                    </p:set>
                                    <p:animEffect transition="in" filter="fade">
                                      <p:cBhvr>
                                        <p:cTn id="31" dur="500"/>
                                        <p:tgtEl>
                                          <p:spTgt spid="89"/>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01"/>
                                        </p:tgtEl>
                                        <p:attrNameLst>
                                          <p:attrName>style.visibility</p:attrName>
                                        </p:attrNameLst>
                                      </p:cBhvr>
                                      <p:to>
                                        <p:strVal val="visible"/>
                                      </p:to>
                                    </p:set>
                                    <p:animEffect transition="in" filter="wipe(down)">
                                      <p:cBhvr>
                                        <p:cTn id="34" dur="500"/>
                                        <p:tgtEl>
                                          <p:spTgt spid="10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00"/>
                                        <p:tgtEl>
                                          <p:spTgt spid="43"/>
                                        </p:tgtEl>
                                      </p:cBhvr>
                                    </p:animEffect>
                                  </p:childTnLst>
                                </p:cTn>
                              </p:par>
                              <p:par>
                                <p:cTn id="40" presetID="1" presetClass="exit" presetSubtype="0" fill="hold" nodeType="withEffect">
                                  <p:stCondLst>
                                    <p:cond delay="0"/>
                                  </p:stCondLst>
                                  <p:childTnLst>
                                    <p:set>
                                      <p:cBhvr>
                                        <p:cTn id="41" dur="1" fill="hold">
                                          <p:stCondLst>
                                            <p:cond delay="0"/>
                                          </p:stCondLst>
                                        </p:cTn>
                                        <p:tgtEl>
                                          <p:spTgt spid="80"/>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70"/>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77"/>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44"/>
                                        </p:tgtEl>
                                        <p:attrNameLst>
                                          <p:attrName>style.visibility</p:attrName>
                                        </p:attrNameLst>
                                      </p:cBhvr>
                                      <p:to>
                                        <p:strVal val="visible"/>
                                      </p:to>
                                    </p:set>
                                    <p:animEffect transition="in" filter="fade">
                                      <p:cBhvr>
                                        <p:cTn id="48" dur="500"/>
                                        <p:tgtEl>
                                          <p:spTgt spid="44"/>
                                        </p:tgtEl>
                                      </p:cBhvr>
                                    </p:animEffect>
                                  </p:childTnLst>
                                </p:cTn>
                              </p:par>
                              <p:par>
                                <p:cTn id="49" presetID="1" presetClass="exit" presetSubtype="0" fill="hold" nodeType="withEffect">
                                  <p:stCondLst>
                                    <p:cond delay="0"/>
                                  </p:stCondLst>
                                  <p:childTnLst>
                                    <p:set>
                                      <p:cBhvr>
                                        <p:cTn id="50" dur="1" fill="hold">
                                          <p:stCondLst>
                                            <p:cond delay="0"/>
                                          </p:stCondLst>
                                        </p:cTn>
                                        <p:tgtEl>
                                          <p:spTgt spid="8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52"/>
                                        </p:tgtEl>
                                        <p:attrNameLst>
                                          <p:attrName>style.visibility</p:attrName>
                                        </p:attrNameLst>
                                      </p:cBhvr>
                                      <p:to>
                                        <p:strVal val="visible"/>
                                      </p:to>
                                    </p:set>
                                    <p:animEffect transition="in" filter="wipe(down)">
                                      <p:cBhvr>
                                        <p:cTn id="55" dur="500"/>
                                        <p:tgtEl>
                                          <p:spTgt spid="52"/>
                                        </p:tgtEl>
                                      </p:cBhvr>
                                    </p:animEffect>
                                  </p:childTnLst>
                                </p:cTn>
                              </p:par>
                              <p:par>
                                <p:cTn id="56" presetID="10" presetClass="entr" presetSubtype="0" fill="hold" nodeType="with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fade">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21"/>
                                        </p:tgtEl>
                                        <p:attrNameLst>
                                          <p:attrName>style.visibility</p:attrName>
                                        </p:attrNameLst>
                                      </p:cBhvr>
                                      <p:to>
                                        <p:strVal val="visible"/>
                                      </p:to>
                                    </p:set>
                                    <p:animEffect transition="in" filter="wipe(down)">
                                      <p:cBhvr>
                                        <p:cTn id="63" dur="500"/>
                                        <p:tgtEl>
                                          <p:spTgt spid="121"/>
                                        </p:tgtEl>
                                      </p:cBhvr>
                                    </p:animEffect>
                                  </p:childTnLst>
                                </p:cTn>
                              </p:par>
                              <p:par>
                                <p:cTn id="64" presetID="10" presetClass="entr" presetSubtype="0" fill="hold" nodeType="withEffect">
                                  <p:stCondLst>
                                    <p:cond delay="0"/>
                                  </p:stCondLst>
                                  <p:childTnLst>
                                    <p:set>
                                      <p:cBhvr>
                                        <p:cTn id="65" dur="1" fill="hold">
                                          <p:stCondLst>
                                            <p:cond delay="0"/>
                                          </p:stCondLst>
                                        </p:cTn>
                                        <p:tgtEl>
                                          <p:spTgt spid="56"/>
                                        </p:tgtEl>
                                        <p:attrNameLst>
                                          <p:attrName>style.visibility</p:attrName>
                                        </p:attrNameLst>
                                      </p:cBhvr>
                                      <p:to>
                                        <p:strVal val="visible"/>
                                      </p:to>
                                    </p:set>
                                    <p:animEffect transition="in" filter="fade">
                                      <p:cBhvr>
                                        <p:cTn id="66" dur="500"/>
                                        <p:tgtEl>
                                          <p:spTgt spid="56"/>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26"/>
                                        </p:tgtEl>
                                        <p:attrNameLst>
                                          <p:attrName>style.visibility</p:attrName>
                                        </p:attrNameLst>
                                      </p:cBhvr>
                                      <p:to>
                                        <p:strVal val="visible"/>
                                      </p:to>
                                    </p:set>
                                    <p:animEffect transition="in" filter="wipe(down)">
                                      <p:cBhvr>
                                        <p:cTn id="71" dur="500"/>
                                        <p:tgtEl>
                                          <p:spTgt spid="126"/>
                                        </p:tgtEl>
                                      </p:cBhvr>
                                    </p:animEffect>
                                  </p:childTnLst>
                                </p:cTn>
                              </p:par>
                              <p:par>
                                <p:cTn id="72" presetID="10" presetClass="entr" presetSubtype="0" fill="hold" nodeType="withEffect">
                                  <p:stCondLst>
                                    <p:cond delay="0"/>
                                  </p:stCondLst>
                                  <p:childTnLst>
                                    <p:set>
                                      <p:cBhvr>
                                        <p:cTn id="73" dur="1" fill="hold">
                                          <p:stCondLst>
                                            <p:cond delay="0"/>
                                          </p:stCondLst>
                                        </p:cTn>
                                        <p:tgtEl>
                                          <p:spTgt spid="113"/>
                                        </p:tgtEl>
                                        <p:attrNameLst>
                                          <p:attrName>style.visibility</p:attrName>
                                        </p:attrNameLst>
                                      </p:cBhvr>
                                      <p:to>
                                        <p:strVal val="visible"/>
                                      </p:to>
                                    </p:set>
                                    <p:animEffect transition="in" filter="fade">
                                      <p:cBhvr>
                                        <p:cTn id="74" dur="500"/>
                                        <p:tgtEl>
                                          <p:spTgt spid="113"/>
                                        </p:tgtEl>
                                      </p:cBhvr>
                                    </p:animEffect>
                                  </p:childTnLst>
                                </p:cTn>
                              </p:par>
                              <p:par>
                                <p:cTn id="75" presetID="1" presetClass="exit" presetSubtype="0" fill="hold" nodeType="withEffect">
                                  <p:stCondLst>
                                    <p:cond delay="0"/>
                                  </p:stCondLst>
                                  <p:childTnLst>
                                    <p:set>
                                      <p:cBhvr>
                                        <p:cTn id="76" dur="1" fill="hold">
                                          <p:stCondLst>
                                            <p:cond delay="0"/>
                                          </p:stCondLst>
                                        </p:cTn>
                                        <p:tgtEl>
                                          <p:spTgt spid="53"/>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56"/>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4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grpId="0" nodeType="clickEffect">
                                  <p:stCondLst>
                                    <p:cond delay="0"/>
                                  </p:stCondLst>
                                  <p:childTnLst>
                                    <p:set>
                                      <p:cBhvr>
                                        <p:cTn id="84" dur="1" fill="hold">
                                          <p:stCondLst>
                                            <p:cond delay="0"/>
                                          </p:stCondLst>
                                        </p:cTn>
                                        <p:tgtEl>
                                          <p:spTgt spid="122"/>
                                        </p:tgtEl>
                                        <p:attrNameLst>
                                          <p:attrName>style.visibility</p:attrName>
                                        </p:attrNameLst>
                                      </p:cBhvr>
                                      <p:to>
                                        <p:strVal val="visible"/>
                                      </p:to>
                                    </p:set>
                                    <p:animEffect transition="in" filter="wipe(down)">
                                      <p:cBhvr>
                                        <p:cTn id="85" dur="500"/>
                                        <p:tgtEl>
                                          <p:spTgt spid="122"/>
                                        </p:tgtEl>
                                      </p:cBhvr>
                                    </p:animEffect>
                                  </p:childTnLst>
                                </p:cTn>
                              </p:par>
                              <p:par>
                                <p:cTn id="86" presetID="10" presetClass="entr" presetSubtype="0" fill="hold" nodeType="withEffect">
                                  <p:stCondLst>
                                    <p:cond delay="0"/>
                                  </p:stCondLst>
                                  <p:childTnLst>
                                    <p:set>
                                      <p:cBhvr>
                                        <p:cTn id="87" dur="1" fill="hold">
                                          <p:stCondLst>
                                            <p:cond delay="0"/>
                                          </p:stCondLst>
                                        </p:cTn>
                                        <p:tgtEl>
                                          <p:spTgt spid="66"/>
                                        </p:tgtEl>
                                        <p:attrNameLst>
                                          <p:attrName>style.visibility</p:attrName>
                                        </p:attrNameLst>
                                      </p:cBhvr>
                                      <p:to>
                                        <p:strVal val="visible"/>
                                      </p:to>
                                    </p:set>
                                    <p:animEffect transition="in" filter="fade">
                                      <p:cBhvr>
                                        <p:cTn id="88" dur="500"/>
                                        <p:tgtEl>
                                          <p:spTgt spid="66"/>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grpId="0" nodeType="clickEffect">
                                  <p:stCondLst>
                                    <p:cond delay="0"/>
                                  </p:stCondLst>
                                  <p:childTnLst>
                                    <p:set>
                                      <p:cBhvr>
                                        <p:cTn id="92" dur="1" fill="hold">
                                          <p:stCondLst>
                                            <p:cond delay="0"/>
                                          </p:stCondLst>
                                        </p:cTn>
                                        <p:tgtEl>
                                          <p:spTgt spid="120"/>
                                        </p:tgtEl>
                                        <p:attrNameLst>
                                          <p:attrName>style.visibility</p:attrName>
                                        </p:attrNameLst>
                                      </p:cBhvr>
                                      <p:to>
                                        <p:strVal val="visible"/>
                                      </p:to>
                                    </p:set>
                                    <p:animEffect transition="in" filter="wipe(down)">
                                      <p:cBhvr>
                                        <p:cTn id="93" dur="500"/>
                                        <p:tgtEl>
                                          <p:spTgt spid="120"/>
                                        </p:tgtEl>
                                      </p:cBhvr>
                                    </p:animEffect>
                                  </p:childTnLst>
                                </p:cTn>
                              </p:par>
                              <p:par>
                                <p:cTn id="94" presetID="10" presetClass="entr" presetSubtype="0" fill="hold" nodeType="withEffect">
                                  <p:stCondLst>
                                    <p:cond delay="0"/>
                                  </p:stCondLst>
                                  <p:childTnLst>
                                    <p:set>
                                      <p:cBhvr>
                                        <p:cTn id="95" dur="1" fill="hold">
                                          <p:stCondLst>
                                            <p:cond delay="0"/>
                                          </p:stCondLst>
                                        </p:cTn>
                                        <p:tgtEl>
                                          <p:spTgt spid="116"/>
                                        </p:tgtEl>
                                        <p:attrNameLst>
                                          <p:attrName>style.visibility</p:attrName>
                                        </p:attrNameLst>
                                      </p:cBhvr>
                                      <p:to>
                                        <p:strVal val="visible"/>
                                      </p:to>
                                    </p:set>
                                    <p:animEffect transition="in" filter="fade">
                                      <p:cBhvr>
                                        <p:cTn id="96"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101" grpId="0" animBg="1"/>
      <p:bldP spid="69" grpId="0" animBg="1"/>
      <p:bldP spid="87" grpId="0" animBg="1"/>
      <p:bldP spid="43" grpId="0" animBg="1"/>
      <p:bldP spid="52" grpId="0" animBg="1"/>
      <p:bldP spid="120" grpId="0" animBg="1"/>
      <p:bldP spid="121" grpId="0" animBg="1"/>
      <p:bldP spid="122" grpId="0" animBg="1"/>
      <p:bldP spid="1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72EE687-CDB7-453A-BC2B-0CCFAFFF7574}"/>
              </a:ext>
            </a:extLst>
          </p:cNvPr>
          <p:cNvGrpSpPr/>
          <p:nvPr/>
        </p:nvGrpSpPr>
        <p:grpSpPr>
          <a:xfrm>
            <a:off x="2501620" y="2349581"/>
            <a:ext cx="7188761" cy="2158839"/>
            <a:chOff x="2568330" y="2117557"/>
            <a:chExt cx="7188761" cy="2158839"/>
          </a:xfrm>
        </p:grpSpPr>
        <p:grpSp>
          <p:nvGrpSpPr>
            <p:cNvPr id="9" name="Group 8"/>
            <p:cNvGrpSpPr/>
            <p:nvPr/>
          </p:nvGrpSpPr>
          <p:grpSpPr>
            <a:xfrm>
              <a:off x="2886260" y="2117557"/>
              <a:ext cx="6870831" cy="1820447"/>
              <a:chOff x="906394" y="3655126"/>
              <a:chExt cx="6143347" cy="1685500"/>
            </a:xfrm>
          </p:grpSpPr>
          <p:sp>
            <p:nvSpPr>
              <p:cNvPr id="11" name="Rectangle 10"/>
              <p:cNvSpPr/>
              <p:nvPr/>
            </p:nvSpPr>
            <p:spPr>
              <a:xfrm>
                <a:off x="1304452" y="3885208"/>
                <a:ext cx="5745289" cy="122533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n-US" sz="4000" b="1" i="0" u="none" strike="noStrike" kern="1200" cap="none" spc="-2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Current Shocks in a Historical Perspective</a:t>
                </a:r>
              </a:p>
            </p:txBody>
          </p:sp>
          <p:sp>
            <p:nvSpPr>
              <p:cNvPr id="12" name="Rectangle 11"/>
              <p:cNvSpPr/>
              <p:nvPr/>
            </p:nvSpPr>
            <p:spPr>
              <a:xfrm>
                <a:off x="906394" y="3655126"/>
                <a:ext cx="5934382" cy="1685500"/>
              </a:xfrm>
              <a:prstGeom prst="rect">
                <a:avLst/>
              </a:prstGeom>
              <a:noFill/>
              <a:ln w="15875">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grpSp>
        <p:sp>
          <p:nvSpPr>
            <p:cNvPr id="8" name="L-Shape 7">
              <a:extLst>
                <a:ext uri="{FF2B5EF4-FFF2-40B4-BE49-F238E27FC236}">
                  <a16:creationId xmlns:a16="http://schemas.microsoft.com/office/drawing/2014/main" id="{30D2EB1D-1FDC-4CBF-B659-B3BB5C8DD60D}"/>
                </a:ext>
              </a:extLst>
            </p:cNvPr>
            <p:cNvSpPr>
              <a:spLocks noChangeAspect="1"/>
            </p:cNvSpPr>
            <p:nvPr/>
          </p:nvSpPr>
          <p:spPr>
            <a:xfrm rot="10800000">
              <a:off x="2568330" y="3938006"/>
              <a:ext cx="317930" cy="338390"/>
            </a:xfrm>
            <a:prstGeom prst="corner">
              <a:avLst>
                <a:gd name="adj1" fmla="val 35931"/>
                <a:gd name="adj2" fmla="val 34848"/>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585"/>
            </a:p>
          </p:txBody>
        </p:sp>
      </p:grpSp>
      <p:sp>
        <p:nvSpPr>
          <p:cNvPr id="7" name="Slide Number Placeholder 2">
            <a:extLst>
              <a:ext uri="{FF2B5EF4-FFF2-40B4-BE49-F238E27FC236}">
                <a16:creationId xmlns:a16="http://schemas.microsoft.com/office/drawing/2014/main" id="{A932457F-594E-4C89-9DF3-EE99779B6688}"/>
              </a:ext>
            </a:extLst>
          </p:cNvPr>
          <p:cNvSpPr txBox="1">
            <a:spLocks/>
          </p:cNvSpPr>
          <p:nvPr/>
        </p:nvSpPr>
        <p:spPr>
          <a:xfrm>
            <a:off x="11369588" y="6537325"/>
            <a:ext cx="365220" cy="1841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26" fontAlgn="base">
              <a:spcBef>
                <a:spcPct val="0"/>
              </a:spcBef>
              <a:spcAft>
                <a:spcPct val="0"/>
              </a:spcAft>
              <a:defRPr/>
            </a:pPr>
            <a:fld id="{0227FC47-813F-7F4A-9631-E57E4DCCCDF8}" type="slidenum">
              <a:rPr lang="en-GB" sz="1000" smtClean="0">
                <a:solidFill>
                  <a:schemeClr val="bg1"/>
                </a:solidFill>
                <a:latin typeface="Arial" panose="020B0604020202020204" pitchFamily="34" charset="0"/>
                <a:cs typeface="Arial" panose="020B0604020202020204" pitchFamily="34" charset="0"/>
              </a:rPr>
              <a:pPr algn="r" defTabSz="914126" fontAlgn="base">
                <a:spcBef>
                  <a:spcPct val="0"/>
                </a:spcBef>
                <a:spcAft>
                  <a:spcPct val="0"/>
                </a:spcAft>
                <a:defRPr/>
              </a:pPr>
              <a:t>5</a:t>
            </a:fld>
            <a:endParaRPr lang="en-GB" sz="1000">
              <a:solidFill>
                <a:schemeClr val="bg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383913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 name="Chart 43">
            <a:extLst>
              <a:ext uri="{FF2B5EF4-FFF2-40B4-BE49-F238E27FC236}">
                <a16:creationId xmlns:a16="http://schemas.microsoft.com/office/drawing/2014/main" id="{A0A285A9-BC77-4B21-870F-5B65D0E8CBED}"/>
              </a:ext>
            </a:extLst>
          </p:cNvPr>
          <p:cNvGraphicFramePr>
            <a:graphicFrameLocks noGrp="1"/>
          </p:cNvGraphicFramePr>
          <p:nvPr>
            <p:extLst>
              <p:ext uri="{D42A27DB-BD31-4B8C-83A1-F6EECF244321}">
                <p14:modId xmlns:p14="http://schemas.microsoft.com/office/powerpoint/2010/main" val="3780882680"/>
              </p:ext>
            </p:extLst>
          </p:nvPr>
        </p:nvGraphicFramePr>
        <p:xfrm>
          <a:off x="514027" y="1656405"/>
          <a:ext cx="10043698" cy="4866101"/>
        </p:xfrm>
        <a:graphic>
          <a:graphicData uri="http://schemas.openxmlformats.org/drawingml/2006/chart">
            <c:chart xmlns:c="http://schemas.openxmlformats.org/drawingml/2006/chart" xmlns:r="http://schemas.openxmlformats.org/officeDocument/2006/relationships" r:id="rId4"/>
          </a:graphicData>
        </a:graphic>
      </p:graphicFrame>
      <p:sp>
        <p:nvSpPr>
          <p:cNvPr id="53" name="TextBox 52">
            <a:extLst>
              <a:ext uri="{FF2B5EF4-FFF2-40B4-BE49-F238E27FC236}">
                <a16:creationId xmlns:a16="http://schemas.microsoft.com/office/drawing/2014/main" id="{3811ABBC-D97A-4275-875F-7C460A8C6BD3}"/>
              </a:ext>
            </a:extLst>
          </p:cNvPr>
          <p:cNvSpPr txBox="1"/>
          <p:nvPr/>
        </p:nvSpPr>
        <p:spPr>
          <a:xfrm>
            <a:off x="447731" y="6067038"/>
            <a:ext cx="11050026" cy="615553"/>
          </a:xfrm>
          <a:prstGeom prst="rect">
            <a:avLst/>
          </a:prstGeom>
          <a:noFill/>
        </p:spPr>
        <p:txBody>
          <a:bodyPr wrap="square" rtlCol="0">
            <a:spAutoFit/>
          </a:bodyPr>
          <a:lstStyle/>
          <a:p>
            <a:pPr lvl="0" defTabSz="914126" fontAlgn="base">
              <a:spcBef>
                <a:spcPct val="0"/>
              </a:spcBef>
              <a:spcAft>
                <a:spcPct val="0"/>
              </a:spcAft>
              <a:defRPr/>
            </a:pP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Source: </a:t>
            </a:r>
            <a:r>
              <a:rPr lang="en-US" sz="1000" dirty="0">
                <a:solidFill>
                  <a:srgbClr val="000000"/>
                </a:solidFill>
                <a:latin typeface="Arial Narrow" panose="020B0606020202030204" pitchFamily="34" charset="0"/>
              </a:rPr>
              <a:t>© Morningstar 2020</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Franklin Templeton Capital Market Insights Group. Bear Market is defined as a </a:t>
            </a:r>
            <a:r>
              <a:rPr lang="en-US" sz="1000" dirty="0">
                <a:solidFill>
                  <a:srgbClr val="000000"/>
                </a:solidFill>
                <a:latin typeface="Arial Narrow" panose="020B0606020202030204" pitchFamily="34" charset="0"/>
              </a:rPr>
              <a:t>20</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drawdown</a:t>
            </a:r>
            <a:r>
              <a:rPr kumimoji="0" lang="en-US" sz="1000" b="0" i="0" u="none" strike="noStrike" kern="1200" cap="none" spc="0" normalizeH="0" noProof="0" dirty="0">
                <a:ln>
                  <a:noFill/>
                </a:ln>
                <a:solidFill>
                  <a:srgbClr val="000000"/>
                </a:solidFill>
                <a:effectLst/>
                <a:uLnTx/>
                <a:uFillTx/>
                <a:latin typeface="Arial Narrow" panose="020B0606020202030204" pitchFamily="34" charset="0"/>
                <a:ea typeface="+mn-ea"/>
                <a:cs typeface="+mn-cs"/>
              </a:rPr>
              <a:t> from a peak to low. Calculations based on daily returns. </a:t>
            </a: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Supporting data / table from Morningstar Direct / Presentation Studio. The calculations do not reflect any Franklin Templeton Funds. </a:t>
            </a:r>
            <a:r>
              <a:rPr lang="en-US" sz="1200" b="1" dirty="0">
                <a:solidFill>
                  <a:srgbClr val="000000"/>
                </a:solidFill>
                <a:latin typeface="Arial Narrow" panose="020B0606020202030204" pitchFamily="34" charset="0"/>
              </a:rPr>
              <a:t>Indexes are unmanaged and one cannot invest directly in an index. Index returns do not reflect any fees, expenses or sales charges.</a:t>
            </a:r>
            <a:endParaRPr kumimoji="0" lang="en-US" sz="10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p:txBody>
      </p:sp>
      <p:grpSp>
        <p:nvGrpSpPr>
          <p:cNvPr id="75" name="Group 74">
            <a:extLst>
              <a:ext uri="{FF2B5EF4-FFF2-40B4-BE49-F238E27FC236}">
                <a16:creationId xmlns:a16="http://schemas.microsoft.com/office/drawing/2014/main" id="{E239A4B5-F28D-4520-B688-183488C78B88}"/>
              </a:ext>
            </a:extLst>
          </p:cNvPr>
          <p:cNvGrpSpPr/>
          <p:nvPr/>
        </p:nvGrpSpPr>
        <p:grpSpPr>
          <a:xfrm>
            <a:off x="906461" y="5318093"/>
            <a:ext cx="9990703" cy="562251"/>
            <a:chOff x="643858" y="5563604"/>
            <a:chExt cx="7900340" cy="284229"/>
          </a:xfrm>
        </p:grpSpPr>
        <p:sp>
          <p:nvSpPr>
            <p:cNvPr id="78" name="TextBox 77">
              <a:extLst>
                <a:ext uri="{FF2B5EF4-FFF2-40B4-BE49-F238E27FC236}">
                  <a16:creationId xmlns:a16="http://schemas.microsoft.com/office/drawing/2014/main" id="{C8F7784F-1808-465B-8F21-E51D79D57AEA}"/>
                </a:ext>
              </a:extLst>
            </p:cNvPr>
            <p:cNvSpPr txBox="1"/>
            <p:nvPr/>
          </p:nvSpPr>
          <p:spPr>
            <a:xfrm>
              <a:off x="1925778" y="5570834"/>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1979</a:t>
              </a:r>
            </a:p>
          </p:txBody>
        </p:sp>
        <p:sp>
          <p:nvSpPr>
            <p:cNvPr id="81" name="TextBox 80">
              <a:extLst>
                <a:ext uri="{FF2B5EF4-FFF2-40B4-BE49-F238E27FC236}">
                  <a16:creationId xmlns:a16="http://schemas.microsoft.com/office/drawing/2014/main" id="{3E60A5AB-72F1-4765-B80C-031528D83B76}"/>
                </a:ext>
              </a:extLst>
            </p:cNvPr>
            <p:cNvSpPr txBox="1"/>
            <p:nvPr/>
          </p:nvSpPr>
          <p:spPr>
            <a:xfrm>
              <a:off x="1498471" y="5570834"/>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1976</a:t>
              </a:r>
            </a:p>
          </p:txBody>
        </p:sp>
        <p:sp>
          <p:nvSpPr>
            <p:cNvPr id="84" name="TextBox 83">
              <a:extLst>
                <a:ext uri="{FF2B5EF4-FFF2-40B4-BE49-F238E27FC236}">
                  <a16:creationId xmlns:a16="http://schemas.microsoft.com/office/drawing/2014/main" id="{4D25C250-8EE1-4D9F-8B78-A3A1EA5D939D}"/>
                </a:ext>
              </a:extLst>
            </p:cNvPr>
            <p:cNvSpPr txBox="1"/>
            <p:nvPr/>
          </p:nvSpPr>
          <p:spPr>
            <a:xfrm>
              <a:off x="1071165" y="5570834"/>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959"/>
                  </a:solidFill>
                  <a:effectLst/>
                  <a:uLnTx/>
                  <a:uFillTx/>
                  <a:latin typeface="Arial Narrow" panose="020B0606020202030204" pitchFamily="34" charset="0"/>
                  <a:ea typeface="+mn-ea"/>
                  <a:cs typeface="Arial" panose="020B0604020202020204" pitchFamily="34" charset="0"/>
                </a:rPr>
                <a:t>1973</a:t>
              </a:r>
            </a:p>
          </p:txBody>
        </p:sp>
        <p:sp>
          <p:nvSpPr>
            <p:cNvPr id="87" name="TextBox 86">
              <a:extLst>
                <a:ext uri="{FF2B5EF4-FFF2-40B4-BE49-F238E27FC236}">
                  <a16:creationId xmlns:a16="http://schemas.microsoft.com/office/drawing/2014/main" id="{F3EB576B-B3D3-40D2-9830-B938397DD038}"/>
                </a:ext>
              </a:extLst>
            </p:cNvPr>
            <p:cNvSpPr txBox="1"/>
            <p:nvPr/>
          </p:nvSpPr>
          <p:spPr>
            <a:xfrm>
              <a:off x="643858" y="5570834"/>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595959"/>
                  </a:solidFill>
                  <a:effectLst/>
                  <a:uLnTx/>
                  <a:uFillTx/>
                  <a:latin typeface="Arial Narrow" panose="020B0606020202030204" pitchFamily="34" charset="0"/>
                  <a:ea typeface="+mn-ea"/>
                  <a:cs typeface="Arial" panose="020B0604020202020204" pitchFamily="34" charset="0"/>
                </a:rPr>
                <a:t>1970</a:t>
              </a:r>
            </a:p>
          </p:txBody>
        </p:sp>
        <p:sp>
          <p:nvSpPr>
            <p:cNvPr id="90" name="TextBox 89">
              <a:extLst>
                <a:ext uri="{FF2B5EF4-FFF2-40B4-BE49-F238E27FC236}">
                  <a16:creationId xmlns:a16="http://schemas.microsoft.com/office/drawing/2014/main" id="{204B2BB8-22E8-4B1E-9E81-6728A730DC7D}"/>
                </a:ext>
              </a:extLst>
            </p:cNvPr>
            <p:cNvSpPr txBox="1"/>
            <p:nvPr/>
          </p:nvSpPr>
          <p:spPr>
            <a:xfrm>
              <a:off x="4062312" y="5570834"/>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1993</a:t>
              </a:r>
            </a:p>
          </p:txBody>
        </p:sp>
        <p:sp>
          <p:nvSpPr>
            <p:cNvPr id="92" name="TextBox 91">
              <a:extLst>
                <a:ext uri="{FF2B5EF4-FFF2-40B4-BE49-F238E27FC236}">
                  <a16:creationId xmlns:a16="http://schemas.microsoft.com/office/drawing/2014/main" id="{54352207-7317-40C7-A678-C2FF963BC6BB}"/>
                </a:ext>
              </a:extLst>
            </p:cNvPr>
            <p:cNvSpPr txBox="1"/>
            <p:nvPr/>
          </p:nvSpPr>
          <p:spPr>
            <a:xfrm>
              <a:off x="3635005" y="5570834"/>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1990</a:t>
              </a:r>
            </a:p>
          </p:txBody>
        </p:sp>
        <p:sp>
          <p:nvSpPr>
            <p:cNvPr id="93" name="TextBox 92">
              <a:extLst>
                <a:ext uri="{FF2B5EF4-FFF2-40B4-BE49-F238E27FC236}">
                  <a16:creationId xmlns:a16="http://schemas.microsoft.com/office/drawing/2014/main" id="{B5A31A51-F2B8-4360-8E9B-D9D850236B55}"/>
                </a:ext>
              </a:extLst>
            </p:cNvPr>
            <p:cNvSpPr txBox="1"/>
            <p:nvPr/>
          </p:nvSpPr>
          <p:spPr>
            <a:xfrm>
              <a:off x="3207698" y="5570834"/>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1987</a:t>
              </a:r>
            </a:p>
          </p:txBody>
        </p:sp>
        <p:sp>
          <p:nvSpPr>
            <p:cNvPr id="95" name="TextBox 94">
              <a:extLst>
                <a:ext uri="{FF2B5EF4-FFF2-40B4-BE49-F238E27FC236}">
                  <a16:creationId xmlns:a16="http://schemas.microsoft.com/office/drawing/2014/main" id="{DB7279A7-34F3-49B4-A571-2A037813AEE5}"/>
                </a:ext>
              </a:extLst>
            </p:cNvPr>
            <p:cNvSpPr txBox="1"/>
            <p:nvPr/>
          </p:nvSpPr>
          <p:spPr>
            <a:xfrm>
              <a:off x="2780392" y="5570834"/>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1984</a:t>
              </a:r>
            </a:p>
          </p:txBody>
        </p:sp>
        <p:sp>
          <p:nvSpPr>
            <p:cNvPr id="96" name="TextBox 95">
              <a:extLst>
                <a:ext uri="{FF2B5EF4-FFF2-40B4-BE49-F238E27FC236}">
                  <a16:creationId xmlns:a16="http://schemas.microsoft.com/office/drawing/2014/main" id="{A1589C00-599C-4ABC-907C-577EB6CC3198}"/>
                </a:ext>
              </a:extLst>
            </p:cNvPr>
            <p:cNvSpPr txBox="1"/>
            <p:nvPr/>
          </p:nvSpPr>
          <p:spPr>
            <a:xfrm>
              <a:off x="2353085" y="5570834"/>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1981</a:t>
              </a:r>
            </a:p>
          </p:txBody>
        </p:sp>
        <p:sp>
          <p:nvSpPr>
            <p:cNvPr id="98" name="TextBox 97">
              <a:extLst>
                <a:ext uri="{FF2B5EF4-FFF2-40B4-BE49-F238E27FC236}">
                  <a16:creationId xmlns:a16="http://schemas.microsoft.com/office/drawing/2014/main" id="{653F7A34-0D8C-425B-AB16-DD24D22A6319}"/>
                </a:ext>
              </a:extLst>
            </p:cNvPr>
            <p:cNvSpPr txBox="1"/>
            <p:nvPr/>
          </p:nvSpPr>
          <p:spPr>
            <a:xfrm>
              <a:off x="6198845" y="5570834"/>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2008</a:t>
              </a:r>
            </a:p>
          </p:txBody>
        </p:sp>
        <p:sp>
          <p:nvSpPr>
            <p:cNvPr id="99" name="TextBox 98">
              <a:extLst>
                <a:ext uri="{FF2B5EF4-FFF2-40B4-BE49-F238E27FC236}">
                  <a16:creationId xmlns:a16="http://schemas.microsoft.com/office/drawing/2014/main" id="{1CBB0047-869A-4B0A-915D-3BF436E10556}"/>
                </a:ext>
              </a:extLst>
            </p:cNvPr>
            <p:cNvSpPr txBox="1"/>
            <p:nvPr/>
          </p:nvSpPr>
          <p:spPr>
            <a:xfrm>
              <a:off x="5771539" y="5570834"/>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2005</a:t>
              </a:r>
            </a:p>
          </p:txBody>
        </p:sp>
        <p:sp>
          <p:nvSpPr>
            <p:cNvPr id="101" name="TextBox 100">
              <a:extLst>
                <a:ext uri="{FF2B5EF4-FFF2-40B4-BE49-F238E27FC236}">
                  <a16:creationId xmlns:a16="http://schemas.microsoft.com/office/drawing/2014/main" id="{3A5791BA-A731-47B7-B996-C3627B8EAAF4}"/>
                </a:ext>
              </a:extLst>
            </p:cNvPr>
            <p:cNvSpPr txBox="1"/>
            <p:nvPr/>
          </p:nvSpPr>
          <p:spPr>
            <a:xfrm>
              <a:off x="5344232" y="5570834"/>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2002</a:t>
              </a:r>
            </a:p>
          </p:txBody>
        </p:sp>
        <p:sp>
          <p:nvSpPr>
            <p:cNvPr id="102" name="TextBox 101">
              <a:extLst>
                <a:ext uri="{FF2B5EF4-FFF2-40B4-BE49-F238E27FC236}">
                  <a16:creationId xmlns:a16="http://schemas.microsoft.com/office/drawing/2014/main" id="{D237B83F-6651-43F2-B3A7-34CB5ADBAE3D}"/>
                </a:ext>
              </a:extLst>
            </p:cNvPr>
            <p:cNvSpPr txBox="1"/>
            <p:nvPr/>
          </p:nvSpPr>
          <p:spPr>
            <a:xfrm>
              <a:off x="4916925" y="5570834"/>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1999</a:t>
              </a:r>
            </a:p>
          </p:txBody>
        </p:sp>
        <p:sp>
          <p:nvSpPr>
            <p:cNvPr id="104" name="TextBox 103">
              <a:extLst>
                <a:ext uri="{FF2B5EF4-FFF2-40B4-BE49-F238E27FC236}">
                  <a16:creationId xmlns:a16="http://schemas.microsoft.com/office/drawing/2014/main" id="{3E03C0B1-0CEF-4774-A449-4A6012FC553D}"/>
                </a:ext>
              </a:extLst>
            </p:cNvPr>
            <p:cNvSpPr txBox="1"/>
            <p:nvPr/>
          </p:nvSpPr>
          <p:spPr>
            <a:xfrm>
              <a:off x="4489618" y="5570834"/>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1996</a:t>
              </a:r>
            </a:p>
          </p:txBody>
        </p:sp>
        <p:sp>
          <p:nvSpPr>
            <p:cNvPr id="105" name="TextBox 104">
              <a:extLst>
                <a:ext uri="{FF2B5EF4-FFF2-40B4-BE49-F238E27FC236}">
                  <a16:creationId xmlns:a16="http://schemas.microsoft.com/office/drawing/2014/main" id="{AD3DEF0E-7B84-4CAA-9F45-538166A81B33}"/>
                </a:ext>
              </a:extLst>
            </p:cNvPr>
            <p:cNvSpPr txBox="1"/>
            <p:nvPr/>
          </p:nvSpPr>
          <p:spPr>
            <a:xfrm>
              <a:off x="7848055" y="5563604"/>
              <a:ext cx="696143" cy="1400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2019</a:t>
              </a:r>
            </a:p>
          </p:txBody>
        </p:sp>
        <p:sp>
          <p:nvSpPr>
            <p:cNvPr id="107" name="TextBox 106">
              <a:extLst>
                <a:ext uri="{FF2B5EF4-FFF2-40B4-BE49-F238E27FC236}">
                  <a16:creationId xmlns:a16="http://schemas.microsoft.com/office/drawing/2014/main" id="{E2246608-DDE3-4C09-A7AE-F27D11186EFB}"/>
                </a:ext>
              </a:extLst>
            </p:cNvPr>
            <p:cNvSpPr txBox="1"/>
            <p:nvPr/>
          </p:nvSpPr>
          <p:spPr>
            <a:xfrm>
              <a:off x="7473840" y="5570834"/>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2017</a:t>
              </a:r>
            </a:p>
          </p:txBody>
        </p:sp>
        <p:sp>
          <p:nvSpPr>
            <p:cNvPr id="108" name="TextBox 107">
              <a:extLst>
                <a:ext uri="{FF2B5EF4-FFF2-40B4-BE49-F238E27FC236}">
                  <a16:creationId xmlns:a16="http://schemas.microsoft.com/office/drawing/2014/main" id="{84B94CDF-D2EF-4A8C-9D8F-0777A10B4A9E}"/>
                </a:ext>
              </a:extLst>
            </p:cNvPr>
            <p:cNvSpPr txBox="1"/>
            <p:nvPr/>
          </p:nvSpPr>
          <p:spPr>
            <a:xfrm>
              <a:off x="7046534" y="5570834"/>
              <a:ext cx="4667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2014</a:t>
              </a:r>
            </a:p>
          </p:txBody>
        </p:sp>
        <p:sp>
          <p:nvSpPr>
            <p:cNvPr id="110" name="TextBox 109">
              <a:extLst>
                <a:ext uri="{FF2B5EF4-FFF2-40B4-BE49-F238E27FC236}">
                  <a16:creationId xmlns:a16="http://schemas.microsoft.com/office/drawing/2014/main" id="{9F8942C9-9042-4734-974C-B82264218BD4}"/>
                </a:ext>
              </a:extLst>
            </p:cNvPr>
            <p:cNvSpPr txBox="1"/>
            <p:nvPr/>
          </p:nvSpPr>
          <p:spPr>
            <a:xfrm>
              <a:off x="6626152" y="5570834"/>
              <a:ext cx="45986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95959"/>
                  </a:solidFill>
                  <a:effectLst/>
                  <a:uLnTx/>
                  <a:uFillTx/>
                  <a:latin typeface="Arial Narrow" panose="020B0606020202030204" pitchFamily="34" charset="0"/>
                  <a:ea typeface="+mn-ea"/>
                  <a:cs typeface="Arial" panose="020B0604020202020204" pitchFamily="34" charset="0"/>
                </a:rPr>
                <a:t>2011</a:t>
              </a:r>
            </a:p>
          </p:txBody>
        </p:sp>
      </p:grpSp>
      <p:sp>
        <p:nvSpPr>
          <p:cNvPr id="4" name="Rectangle 3">
            <a:extLst>
              <a:ext uri="{FF2B5EF4-FFF2-40B4-BE49-F238E27FC236}">
                <a16:creationId xmlns:a16="http://schemas.microsoft.com/office/drawing/2014/main" id="{0FAA10CB-8267-4A89-8BFE-E124371780F8}"/>
              </a:ext>
            </a:extLst>
          </p:cNvPr>
          <p:cNvSpPr/>
          <p:nvPr/>
        </p:nvSpPr>
        <p:spPr>
          <a:xfrm>
            <a:off x="8993875" y="0"/>
            <a:ext cx="3198125" cy="7407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92EBD11-6B01-49D4-B216-D9CA2D77B14B}"/>
              </a:ext>
            </a:extLst>
          </p:cNvPr>
          <p:cNvSpPr txBox="1"/>
          <p:nvPr/>
        </p:nvSpPr>
        <p:spPr>
          <a:xfrm>
            <a:off x="457200" y="274320"/>
            <a:ext cx="398057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t>Bull and Bear Markets</a:t>
            </a:r>
          </a:p>
        </p:txBody>
      </p:sp>
      <p:sp>
        <p:nvSpPr>
          <p:cNvPr id="6" name="TextBox 5">
            <a:extLst>
              <a:ext uri="{FF2B5EF4-FFF2-40B4-BE49-F238E27FC236}">
                <a16:creationId xmlns:a16="http://schemas.microsoft.com/office/drawing/2014/main" id="{46D889B7-72F1-4BF5-8054-E1841C086F44}"/>
              </a:ext>
            </a:extLst>
          </p:cNvPr>
          <p:cNvSpPr txBox="1"/>
          <p:nvPr/>
        </p:nvSpPr>
        <p:spPr>
          <a:xfrm>
            <a:off x="457200" y="1109264"/>
            <a:ext cx="3480312"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Narrow" panose="020B0606020202030204" pitchFamily="34" charset="0"/>
                <a:ea typeface="+mn-ea"/>
                <a:cs typeface="Arial" panose="020B0604020202020204" pitchFamily="34" charset="0"/>
              </a:rPr>
              <a:t>S&amp;P 500 Index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
                <a:ea typeface="+mn-ea"/>
                <a:cs typeface="Arial" panose="020B0604020202020204" pitchFamily="34" charset="0"/>
              </a:rPr>
              <a:t>50 Year period ending May 31, 2020</a:t>
            </a:r>
          </a:p>
        </p:txBody>
      </p:sp>
      <p:sp>
        <p:nvSpPr>
          <p:cNvPr id="31" name="Rectangle 3">
            <a:extLst>
              <a:ext uri="{FF2B5EF4-FFF2-40B4-BE49-F238E27FC236}">
                <a16:creationId xmlns:a16="http://schemas.microsoft.com/office/drawing/2014/main" id="{D91A0556-85EF-44DE-BEBD-82F033FD841C}"/>
              </a:ext>
            </a:extLst>
          </p:cNvPr>
          <p:cNvSpPr txBox="1">
            <a:spLocks noChangeArrowheads="1"/>
          </p:cNvSpPr>
          <p:nvPr/>
        </p:nvSpPr>
        <p:spPr>
          <a:xfrm>
            <a:off x="1220729" y="4060286"/>
            <a:ext cx="1168656" cy="383886"/>
          </a:xfrm>
          <a:prstGeom prst="rect">
            <a:avLst/>
          </a:prstGeom>
        </p:spPr>
        <p:txBody>
          <a:bodyPr lIns="0" tIns="0" rIns="0" bIns="0"/>
          <a:lstStyle>
            <a:lvl1pPr marL="0" indent="0" algn="l" defTabSz="914126" rtl="0" eaLnBrk="1" latinLnBrk="0" hangingPunct="1">
              <a:spcBef>
                <a:spcPts val="0"/>
              </a:spcBef>
              <a:buFont typeface="Arial" panose="020B0604020202020204" pitchFamily="34" charset="0"/>
              <a:buNone/>
              <a:defRPr sz="2799" b="1" kern="1200">
                <a:solidFill>
                  <a:schemeClr val="accent1"/>
                </a:solidFill>
                <a:latin typeface="Arial" panose="020B0604020202020204" pitchFamily="34" charset="0"/>
                <a:ea typeface="+mn-ea"/>
                <a:cs typeface="Arial" panose="020B0604020202020204" pitchFamily="34" charset="0"/>
              </a:defRPr>
            </a:lvl1pPr>
            <a:lvl2pPr marL="0" indent="0" algn="l" defTabSz="914126" rtl="0" eaLnBrk="1" latinLnBrk="0" hangingPunct="1">
              <a:spcBef>
                <a:spcPts val="0"/>
              </a:spcBef>
              <a:buFont typeface="Arial" panose="020B0604020202020204" pitchFamily="34" charset="0"/>
              <a:buNone/>
              <a:defRPr sz="1999" kern="1200">
                <a:solidFill>
                  <a:schemeClr val="tx1"/>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050" b="0" i="0" u="none" strike="noStrike" kern="1200" cap="none" spc="0" normalizeH="0" baseline="0" noProof="0">
              <a:ln>
                <a:noFill/>
              </a:ln>
              <a:solidFill>
                <a:srgbClr val="000000"/>
              </a:solidFill>
              <a:effectLst/>
              <a:uLnTx/>
              <a:uFillTx/>
              <a:latin typeface="Arial "/>
              <a:ea typeface="+mn-ea"/>
              <a:cs typeface="Arial" panose="020B0604020202020204" pitchFamily="34" charset="0"/>
            </a:endParaRPr>
          </a:p>
        </p:txBody>
      </p:sp>
      <p:sp>
        <p:nvSpPr>
          <p:cNvPr id="65" name="Rectangle 3">
            <a:extLst>
              <a:ext uri="{FF2B5EF4-FFF2-40B4-BE49-F238E27FC236}">
                <a16:creationId xmlns:a16="http://schemas.microsoft.com/office/drawing/2014/main" id="{9435BE03-8DD9-43C2-802B-6BD8664458D8}"/>
              </a:ext>
            </a:extLst>
          </p:cNvPr>
          <p:cNvSpPr txBox="1">
            <a:spLocks noChangeArrowheads="1"/>
          </p:cNvSpPr>
          <p:nvPr/>
        </p:nvSpPr>
        <p:spPr>
          <a:xfrm>
            <a:off x="3085528" y="2628823"/>
            <a:ext cx="1168656" cy="383886"/>
          </a:xfrm>
          <a:prstGeom prst="rect">
            <a:avLst/>
          </a:prstGeom>
        </p:spPr>
        <p:txBody>
          <a:bodyPr lIns="0" tIns="0" rIns="0" bIns="0"/>
          <a:lstStyle>
            <a:lvl1pPr marL="0" indent="0" algn="l" defTabSz="914126" rtl="0" eaLnBrk="1" latinLnBrk="0" hangingPunct="1">
              <a:spcBef>
                <a:spcPts val="0"/>
              </a:spcBef>
              <a:buFont typeface="Arial" panose="020B0604020202020204" pitchFamily="34" charset="0"/>
              <a:buNone/>
              <a:defRPr sz="2799" b="1" kern="1200">
                <a:solidFill>
                  <a:schemeClr val="accent1"/>
                </a:solidFill>
                <a:latin typeface="Arial" panose="020B0604020202020204" pitchFamily="34" charset="0"/>
                <a:ea typeface="+mn-ea"/>
                <a:cs typeface="Arial" panose="020B0604020202020204" pitchFamily="34" charset="0"/>
              </a:defRPr>
            </a:lvl1pPr>
            <a:lvl2pPr marL="0" indent="0" algn="l" defTabSz="914126" rtl="0" eaLnBrk="1" latinLnBrk="0" hangingPunct="1">
              <a:spcBef>
                <a:spcPts val="0"/>
              </a:spcBef>
              <a:buFont typeface="Arial" panose="020B0604020202020204" pitchFamily="34" charset="0"/>
              <a:buNone/>
              <a:defRPr sz="1999" kern="1200">
                <a:solidFill>
                  <a:schemeClr val="tx1"/>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l" defTabSz="91412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900" b="0" i="0" u="none" strike="noStrike" kern="1200" cap="none" spc="0" normalizeH="0" baseline="0" noProof="0">
              <a:ln>
                <a:noFill/>
              </a:ln>
              <a:solidFill>
                <a:srgbClr val="000000"/>
              </a:solidFill>
              <a:effectLst/>
              <a:uLnTx/>
              <a:uFillTx/>
              <a:latin typeface="Arial "/>
              <a:ea typeface="+mn-ea"/>
              <a:cs typeface="Arial" panose="020B0604020202020204" pitchFamily="34" charset="0"/>
            </a:endParaRPr>
          </a:p>
        </p:txBody>
      </p:sp>
      <p:sp>
        <p:nvSpPr>
          <p:cNvPr id="97" name="Rectangle 3">
            <a:extLst>
              <a:ext uri="{FF2B5EF4-FFF2-40B4-BE49-F238E27FC236}">
                <a16:creationId xmlns:a16="http://schemas.microsoft.com/office/drawing/2014/main" id="{315E705A-ABB3-406B-AD19-3C86287A0C1A}"/>
              </a:ext>
            </a:extLst>
          </p:cNvPr>
          <p:cNvSpPr txBox="1">
            <a:spLocks noChangeArrowheads="1"/>
          </p:cNvSpPr>
          <p:nvPr/>
        </p:nvSpPr>
        <p:spPr>
          <a:xfrm>
            <a:off x="862684" y="4289918"/>
            <a:ext cx="1361275" cy="704473"/>
          </a:xfrm>
          <a:prstGeom prst="rect">
            <a:avLst/>
          </a:prstGeom>
        </p:spPr>
        <p:txBody>
          <a:bodyPr lIns="0" tIns="0" rIns="0" bIns="0"/>
          <a:lstStyle>
            <a:lvl1pPr marL="0" indent="0" algn="l" defTabSz="914126" rtl="0" eaLnBrk="1" latinLnBrk="0" hangingPunct="1">
              <a:spcBef>
                <a:spcPts val="0"/>
              </a:spcBef>
              <a:buFont typeface="Arial" panose="020B0604020202020204" pitchFamily="34" charset="0"/>
              <a:buNone/>
              <a:defRPr sz="2799" b="1" kern="1200">
                <a:solidFill>
                  <a:schemeClr val="accent1"/>
                </a:solidFill>
                <a:latin typeface="Arial" panose="020B0604020202020204" pitchFamily="34" charset="0"/>
                <a:ea typeface="+mn-ea"/>
                <a:cs typeface="Arial" panose="020B0604020202020204" pitchFamily="34" charset="0"/>
              </a:defRPr>
            </a:lvl1pPr>
            <a:lvl2pPr marL="0" indent="0" algn="l" defTabSz="914126" rtl="0" eaLnBrk="1" latinLnBrk="0" hangingPunct="1">
              <a:spcBef>
                <a:spcPts val="0"/>
              </a:spcBef>
              <a:buFont typeface="Arial" panose="020B0604020202020204" pitchFamily="34" charset="0"/>
              <a:buNone/>
              <a:defRPr sz="1999" kern="1200">
                <a:solidFill>
                  <a:schemeClr val="tx1"/>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005598"/>
                </a:solidFill>
                <a:effectLst/>
                <a:uLnTx/>
                <a:uFillTx/>
                <a:latin typeface="Arial "/>
              </a:rPr>
              <a:t>+53%</a:t>
            </a:r>
            <a:endParaRPr kumimoji="0" lang="en-GB" sz="1800" b="1" i="0" u="none" strike="noStrike" kern="1200" cap="none" spc="0" normalizeH="0" baseline="0" noProof="0">
              <a:ln>
                <a:noFill/>
              </a:ln>
              <a:solidFill>
                <a:srgbClr val="000000"/>
              </a:solidFill>
              <a:effectLst/>
              <a:uLnTx/>
              <a:uFillTx/>
              <a:latin typeface="Arial "/>
            </a:endParaRPr>
          </a:p>
          <a:p>
            <a:pPr marL="0" marR="0" lvl="0" indent="0" algn="ctr"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a:solidFill>
                  <a:srgbClr val="000000"/>
                </a:solidFill>
                <a:latin typeface="Arial "/>
              </a:rPr>
              <a:t>3 y</a:t>
            </a:r>
            <a:r>
              <a:rPr kumimoji="0" lang="en-GB" sz="1200" b="1" i="0" u="none" strike="noStrike" kern="1200" cap="none" spc="0" normalizeH="0" baseline="0" noProof="0">
                <a:ln>
                  <a:noFill/>
                </a:ln>
                <a:solidFill>
                  <a:srgbClr val="000000"/>
                </a:solidFill>
                <a:effectLst/>
                <a:uLnTx/>
                <a:uFillTx/>
                <a:latin typeface="Arial "/>
              </a:rPr>
              <a:t>r., 6</a:t>
            </a:r>
            <a:r>
              <a:rPr kumimoji="0" lang="en-GB" sz="1200" b="1" i="0" u="none" strike="noStrike" kern="1200" cap="none" spc="0" normalizeH="0" noProof="0">
                <a:ln>
                  <a:noFill/>
                </a:ln>
                <a:solidFill>
                  <a:srgbClr val="000000"/>
                </a:solidFill>
                <a:effectLst/>
                <a:uLnTx/>
                <a:uFillTx/>
                <a:latin typeface="Arial "/>
              </a:rPr>
              <a:t> mo.</a:t>
            </a:r>
            <a:endParaRPr kumimoji="0" lang="en-GB" sz="1200" b="1" i="0" u="none" strike="noStrike" kern="1200" cap="none" spc="0" normalizeH="0" baseline="0" noProof="0">
              <a:ln>
                <a:noFill/>
              </a:ln>
              <a:solidFill>
                <a:srgbClr val="000000"/>
              </a:solidFill>
              <a:effectLst/>
              <a:uLnTx/>
              <a:uFillTx/>
              <a:latin typeface="Arial "/>
            </a:endParaRPr>
          </a:p>
          <a:p>
            <a:pPr lvl="0" algn="ctr">
              <a:defRPr/>
            </a:pPr>
            <a:r>
              <a:rPr lang="en-GB" sz="1000" b="0">
                <a:solidFill>
                  <a:srgbClr val="000000"/>
                </a:solidFill>
                <a:latin typeface="Arial "/>
              </a:rPr>
              <a:t>1/30/1970-1/30/1973</a:t>
            </a:r>
          </a:p>
          <a:p>
            <a:pPr marL="0" marR="0" lvl="0" indent="0" algn="ctr" defTabSz="91412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12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800"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endParaRPr>
          </a:p>
        </p:txBody>
      </p:sp>
      <p:sp>
        <p:nvSpPr>
          <p:cNvPr id="100" name="Rectangle 3">
            <a:extLst>
              <a:ext uri="{FF2B5EF4-FFF2-40B4-BE49-F238E27FC236}">
                <a16:creationId xmlns:a16="http://schemas.microsoft.com/office/drawing/2014/main" id="{A5A90559-730C-4B6D-A640-543397CD4108}"/>
              </a:ext>
            </a:extLst>
          </p:cNvPr>
          <p:cNvSpPr txBox="1">
            <a:spLocks noChangeArrowheads="1"/>
          </p:cNvSpPr>
          <p:nvPr/>
        </p:nvSpPr>
        <p:spPr>
          <a:xfrm>
            <a:off x="2489652" y="3661436"/>
            <a:ext cx="1429044" cy="1023394"/>
          </a:xfrm>
          <a:prstGeom prst="rect">
            <a:avLst/>
          </a:prstGeom>
        </p:spPr>
        <p:txBody>
          <a:bodyPr lIns="0" tIns="0" rIns="0" bIns="0"/>
          <a:lstStyle>
            <a:lvl1pPr marL="0" indent="0" algn="l" defTabSz="914126" rtl="0" eaLnBrk="1" latinLnBrk="0" hangingPunct="1">
              <a:spcBef>
                <a:spcPts val="0"/>
              </a:spcBef>
              <a:buFont typeface="Arial" panose="020B0604020202020204" pitchFamily="34" charset="0"/>
              <a:buNone/>
              <a:defRPr sz="2799" b="1" kern="1200">
                <a:solidFill>
                  <a:schemeClr val="accent1"/>
                </a:solidFill>
                <a:latin typeface="Arial" panose="020B0604020202020204" pitchFamily="34" charset="0"/>
                <a:ea typeface="+mn-ea"/>
                <a:cs typeface="Arial" panose="020B0604020202020204" pitchFamily="34" charset="0"/>
              </a:defRPr>
            </a:lvl1pPr>
            <a:lvl2pPr marL="0" indent="0" algn="l" defTabSz="914126" rtl="0" eaLnBrk="1" latinLnBrk="0" hangingPunct="1">
              <a:spcBef>
                <a:spcPts val="0"/>
              </a:spcBef>
              <a:buFont typeface="Arial" panose="020B0604020202020204" pitchFamily="34" charset="0"/>
              <a:buNone/>
              <a:defRPr sz="1999" kern="1200">
                <a:solidFill>
                  <a:schemeClr val="tx1"/>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799"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t>+</a:t>
            </a:r>
            <a:r>
              <a:rPr lang="en-GB">
                <a:solidFill>
                  <a:srgbClr val="005598"/>
                </a:solidFill>
              </a:rPr>
              <a:t>845</a:t>
            </a:r>
            <a:r>
              <a:rPr kumimoji="0" lang="en-GB" sz="2799"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t>%</a:t>
            </a:r>
          </a:p>
          <a:p>
            <a:pPr marL="0" marR="0" lvl="0" indent="0" algn="ctr"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13 yr.</a:t>
            </a:r>
          </a:p>
          <a:p>
            <a:pPr lvl="0" algn="ctr">
              <a:defRPr/>
            </a:pPr>
            <a:r>
              <a:rPr lang="en-GB" sz="1100" b="0">
                <a:solidFill>
                  <a:srgbClr val="000000"/>
                </a:solidFill>
                <a:latin typeface="Arial "/>
                <a:cs typeface="+mn-cs"/>
              </a:rPr>
              <a:t>9/30/1974-9/29/1987</a:t>
            </a:r>
            <a:endParaRPr kumimoji="0" lang="en-GB" sz="1100" b="1" i="0" u="none" strike="noStrike" kern="1200" cap="none" spc="0" normalizeH="0" baseline="0" noProof="0">
              <a:ln>
                <a:noFill/>
              </a:ln>
              <a:solidFill>
                <a:srgbClr val="000000"/>
              </a:solidFill>
              <a:effectLst/>
              <a:uLnTx/>
              <a:uFillTx/>
              <a:latin typeface="Arial "/>
            </a:endParaRPr>
          </a:p>
          <a:p>
            <a:pPr marL="0" marR="0" lvl="0" indent="0" algn="ctr" defTabSz="91412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799"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endParaRPr>
          </a:p>
        </p:txBody>
      </p:sp>
      <p:sp>
        <p:nvSpPr>
          <p:cNvPr id="112" name="Rectangle 3">
            <a:extLst>
              <a:ext uri="{FF2B5EF4-FFF2-40B4-BE49-F238E27FC236}">
                <a16:creationId xmlns:a16="http://schemas.microsoft.com/office/drawing/2014/main" id="{20D06C42-4526-4DE8-B5DD-F86329FD6E1B}"/>
              </a:ext>
            </a:extLst>
          </p:cNvPr>
          <p:cNvSpPr txBox="1">
            <a:spLocks noChangeArrowheads="1"/>
          </p:cNvSpPr>
          <p:nvPr/>
        </p:nvSpPr>
        <p:spPr>
          <a:xfrm>
            <a:off x="8555665" y="1348684"/>
            <a:ext cx="1530118" cy="869529"/>
          </a:xfrm>
          <a:prstGeom prst="rect">
            <a:avLst/>
          </a:prstGeom>
        </p:spPr>
        <p:txBody>
          <a:bodyPr lIns="0" tIns="0" rIns="0" bIns="0"/>
          <a:lstStyle>
            <a:lvl1pPr marL="0" indent="0" algn="l" defTabSz="914126" rtl="0" eaLnBrk="1" latinLnBrk="0" hangingPunct="1">
              <a:spcBef>
                <a:spcPts val="0"/>
              </a:spcBef>
              <a:buFont typeface="Arial" panose="020B0604020202020204" pitchFamily="34" charset="0"/>
              <a:buNone/>
              <a:defRPr sz="2799" b="1" kern="1200">
                <a:solidFill>
                  <a:schemeClr val="accent1"/>
                </a:solidFill>
                <a:latin typeface="Arial" panose="020B0604020202020204" pitchFamily="34" charset="0"/>
                <a:ea typeface="+mn-ea"/>
                <a:cs typeface="Arial" panose="020B0604020202020204" pitchFamily="34" charset="0"/>
              </a:defRPr>
            </a:lvl1pPr>
            <a:lvl2pPr marL="0" indent="0" algn="l" defTabSz="914126" rtl="0" eaLnBrk="1" latinLnBrk="0" hangingPunct="1">
              <a:spcBef>
                <a:spcPts val="0"/>
              </a:spcBef>
              <a:buFont typeface="Arial" panose="020B0604020202020204" pitchFamily="34" charset="0"/>
              <a:buNone/>
              <a:defRPr sz="1999" kern="1200">
                <a:solidFill>
                  <a:schemeClr val="tx1"/>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799"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t>+</a:t>
            </a:r>
            <a:r>
              <a:rPr lang="en-GB">
                <a:solidFill>
                  <a:srgbClr val="005598"/>
                </a:solidFill>
              </a:rPr>
              <a:t>529</a:t>
            </a:r>
            <a:r>
              <a:rPr kumimoji="0" lang="en-GB" sz="2799"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a:solidFill>
                  <a:srgbClr val="000000"/>
                </a:solidFill>
              </a:rPr>
              <a:t>10 yr., 11 mo.</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3/9/2009-2/19/2020</a:t>
            </a:r>
          </a:p>
          <a:p>
            <a:pPr marL="0" marR="0" lvl="0" indent="0" algn="ctr" defTabSz="91412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799"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endParaRPr>
          </a:p>
        </p:txBody>
      </p:sp>
      <p:sp>
        <p:nvSpPr>
          <p:cNvPr id="69" name="Slide Number Placeholder 2">
            <a:extLst>
              <a:ext uri="{FF2B5EF4-FFF2-40B4-BE49-F238E27FC236}">
                <a16:creationId xmlns:a16="http://schemas.microsoft.com/office/drawing/2014/main" id="{1679EB0C-06E9-472D-B31F-637E795EFE31}"/>
              </a:ext>
            </a:extLst>
          </p:cNvPr>
          <p:cNvSpPr txBox="1">
            <a:spLocks/>
          </p:cNvSpPr>
          <p:nvPr/>
        </p:nvSpPr>
        <p:spPr>
          <a:xfrm>
            <a:off x="11369588" y="6537325"/>
            <a:ext cx="365220" cy="1841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126" rtl="0" eaLnBrk="1" fontAlgn="base" latinLnBrk="0" hangingPunct="1">
              <a:lnSpc>
                <a:spcPct val="100000"/>
              </a:lnSpc>
              <a:spcBef>
                <a:spcPct val="0"/>
              </a:spcBef>
              <a:spcAft>
                <a:spcPct val="0"/>
              </a:spcAft>
              <a:buClrTx/>
              <a:buSzTx/>
              <a:buFontTx/>
              <a:buNone/>
              <a:tabLst/>
              <a:defRPr/>
            </a:pPr>
            <a:fld id="{0227FC47-813F-7F4A-9631-E57E4DCCCDF8}" type="slidenum">
              <a:rPr kumimoji="0" lang="en-GB" sz="10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126" rtl="0" eaLnBrk="1" fontAlgn="base" latinLnBrk="0" hangingPunct="1">
                <a:lnSpc>
                  <a:spcPct val="100000"/>
                </a:lnSpc>
                <a:spcBef>
                  <a:spcPct val="0"/>
                </a:spcBef>
                <a:spcAft>
                  <a:spcPct val="0"/>
                </a:spcAft>
                <a:buClrTx/>
                <a:buSzTx/>
                <a:buFontTx/>
                <a:buNone/>
                <a:tabLst/>
                <a:defRPr/>
              </a:pPr>
              <a:t>6</a:t>
            </a:fld>
            <a:endParaRPr kumimoji="0" lang="en-GB"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16" name="Rectangle 3">
            <a:extLst>
              <a:ext uri="{FF2B5EF4-FFF2-40B4-BE49-F238E27FC236}">
                <a16:creationId xmlns:a16="http://schemas.microsoft.com/office/drawing/2014/main" id="{91F01BD7-57CB-434D-9CD1-B6FD9E19533C}"/>
              </a:ext>
            </a:extLst>
          </p:cNvPr>
          <p:cNvSpPr txBox="1">
            <a:spLocks noChangeArrowheads="1"/>
          </p:cNvSpPr>
          <p:nvPr/>
        </p:nvSpPr>
        <p:spPr>
          <a:xfrm>
            <a:off x="4815331" y="2910167"/>
            <a:ext cx="1545761" cy="812229"/>
          </a:xfrm>
          <a:prstGeom prst="rect">
            <a:avLst/>
          </a:prstGeom>
        </p:spPr>
        <p:txBody>
          <a:bodyPr lIns="0" tIns="0" rIns="0" bIns="0"/>
          <a:lstStyle>
            <a:lvl1pPr marL="0" indent="0" algn="l" defTabSz="914126" rtl="0" eaLnBrk="1" latinLnBrk="0" hangingPunct="1">
              <a:spcBef>
                <a:spcPts val="0"/>
              </a:spcBef>
              <a:buFont typeface="Arial" panose="020B0604020202020204" pitchFamily="34" charset="0"/>
              <a:buNone/>
              <a:defRPr sz="2799" b="1" kern="1200">
                <a:solidFill>
                  <a:schemeClr val="accent1"/>
                </a:solidFill>
                <a:latin typeface="Arial" panose="020B0604020202020204" pitchFamily="34" charset="0"/>
                <a:ea typeface="+mn-ea"/>
                <a:cs typeface="Arial" panose="020B0604020202020204" pitchFamily="34" charset="0"/>
              </a:defRPr>
            </a:lvl1pPr>
            <a:lvl2pPr marL="0" indent="0" algn="l" defTabSz="914126" rtl="0" eaLnBrk="1" latinLnBrk="0" hangingPunct="1">
              <a:spcBef>
                <a:spcPts val="0"/>
              </a:spcBef>
              <a:buFont typeface="Arial" panose="020B0604020202020204" pitchFamily="34" charset="0"/>
              <a:buNone/>
              <a:defRPr sz="1999" kern="1200">
                <a:solidFill>
                  <a:schemeClr val="tx1"/>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2799"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t>+818%</a:t>
            </a:r>
          </a:p>
          <a:p>
            <a:pPr marL="0" marR="0" lvl="0" indent="0" algn="ctr"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a:solidFill>
                  <a:srgbClr val="000000"/>
                </a:solidFill>
                <a:latin typeface="Arial "/>
              </a:rPr>
              <a:t>12 yr.,</a:t>
            </a:r>
            <a:r>
              <a:rPr kumimoji="0" lang="en-GB" sz="1400" b="1" i="0" u="none" strike="noStrike" kern="1200" cap="none" spc="0" normalizeH="0" baseline="0" noProof="0">
                <a:ln>
                  <a:noFill/>
                </a:ln>
                <a:solidFill>
                  <a:srgbClr val="000000"/>
                </a:solidFill>
                <a:effectLst/>
                <a:uLnTx/>
                <a:uFillTx/>
                <a:latin typeface="Arial "/>
              </a:rPr>
              <a:t> 10 mo.</a:t>
            </a:r>
          </a:p>
          <a:p>
            <a:pPr lvl="0" algn="ctr">
              <a:defRPr/>
            </a:pPr>
            <a:r>
              <a:rPr lang="en-GB" sz="1100" b="0">
                <a:solidFill>
                  <a:srgbClr val="000000"/>
                </a:solidFill>
                <a:latin typeface="Arial "/>
                <a:cs typeface="+mn-cs"/>
              </a:rPr>
              <a:t>11/30/1987-9/4/2000</a:t>
            </a:r>
            <a:endParaRPr kumimoji="0" lang="en-GB" sz="1100" b="1" i="0" u="none" strike="noStrike" kern="1200" cap="none" spc="0" normalizeH="0" baseline="0" noProof="0">
              <a:ln>
                <a:noFill/>
              </a:ln>
              <a:solidFill>
                <a:srgbClr val="000000"/>
              </a:solidFill>
              <a:effectLst/>
              <a:uLnTx/>
              <a:uFillTx/>
              <a:latin typeface="Arial "/>
            </a:endParaRPr>
          </a:p>
          <a:p>
            <a:pPr marL="0" marR="0" lvl="0" indent="0" algn="ctr" defTabSz="91412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799"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endParaRPr>
          </a:p>
        </p:txBody>
      </p:sp>
      <p:sp>
        <p:nvSpPr>
          <p:cNvPr id="118" name="Rectangle 3">
            <a:extLst>
              <a:ext uri="{FF2B5EF4-FFF2-40B4-BE49-F238E27FC236}">
                <a16:creationId xmlns:a16="http://schemas.microsoft.com/office/drawing/2014/main" id="{85A2A4DC-9900-4BFE-8001-23BE8E947FBD}"/>
              </a:ext>
            </a:extLst>
          </p:cNvPr>
          <p:cNvSpPr txBox="1">
            <a:spLocks noChangeArrowheads="1"/>
          </p:cNvSpPr>
          <p:nvPr/>
        </p:nvSpPr>
        <p:spPr>
          <a:xfrm>
            <a:off x="6956472" y="2958785"/>
            <a:ext cx="1459125" cy="812229"/>
          </a:xfrm>
          <a:prstGeom prst="rect">
            <a:avLst/>
          </a:prstGeom>
        </p:spPr>
        <p:txBody>
          <a:bodyPr lIns="0" tIns="0" rIns="0" bIns="0"/>
          <a:lstStyle>
            <a:lvl1pPr marL="0" indent="0" algn="l" defTabSz="914126" rtl="0" eaLnBrk="1" latinLnBrk="0" hangingPunct="1">
              <a:spcBef>
                <a:spcPts val="0"/>
              </a:spcBef>
              <a:buFont typeface="Arial" panose="020B0604020202020204" pitchFamily="34" charset="0"/>
              <a:buNone/>
              <a:defRPr sz="2799" b="1" kern="1200">
                <a:solidFill>
                  <a:schemeClr val="accent1"/>
                </a:solidFill>
                <a:latin typeface="Arial" panose="020B0604020202020204" pitchFamily="34" charset="0"/>
                <a:ea typeface="+mn-ea"/>
                <a:cs typeface="Arial" panose="020B0604020202020204" pitchFamily="34" charset="0"/>
              </a:defRPr>
            </a:lvl1pPr>
            <a:lvl2pPr marL="0" indent="0" algn="l" defTabSz="914126" rtl="0" eaLnBrk="1" latinLnBrk="0" hangingPunct="1">
              <a:spcBef>
                <a:spcPts val="0"/>
              </a:spcBef>
              <a:buFont typeface="Arial" panose="020B0604020202020204" pitchFamily="34" charset="0"/>
              <a:buNone/>
              <a:defRPr sz="1999" kern="1200">
                <a:solidFill>
                  <a:schemeClr val="tx1"/>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800"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t>+121%</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 yr.  </a:t>
            </a:r>
          </a:p>
          <a:p>
            <a:pPr lvl="0" algn="ctr" defTabSz="914400">
              <a:defRPr/>
            </a:pPr>
            <a:r>
              <a:rPr lang="en-GB" sz="1050" b="0">
                <a:solidFill>
                  <a:srgbClr val="000000"/>
                </a:solidFill>
              </a:rPr>
              <a:t>10/9/2002-10/9/2007</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ctr" defTabSz="91412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800"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endParaRPr>
          </a:p>
        </p:txBody>
      </p:sp>
      <p:sp>
        <p:nvSpPr>
          <p:cNvPr id="128" name="Rectangle 127">
            <a:extLst>
              <a:ext uri="{FF2B5EF4-FFF2-40B4-BE49-F238E27FC236}">
                <a16:creationId xmlns:a16="http://schemas.microsoft.com/office/drawing/2014/main" id="{ED15DEAE-36D9-46C2-8F7E-E9987D125464}"/>
              </a:ext>
            </a:extLst>
          </p:cNvPr>
          <p:cNvSpPr/>
          <p:nvPr/>
        </p:nvSpPr>
        <p:spPr>
          <a:xfrm flipH="1">
            <a:off x="10568499" y="1356142"/>
            <a:ext cx="0" cy="409233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33" name="Picture 132">
            <a:extLst>
              <a:ext uri="{FF2B5EF4-FFF2-40B4-BE49-F238E27FC236}">
                <a16:creationId xmlns:a16="http://schemas.microsoft.com/office/drawing/2014/main" id="{20771788-0700-40F6-996D-BDFC79A4E1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69041" y="255640"/>
            <a:ext cx="864143" cy="1332454"/>
          </a:xfrm>
          <a:prstGeom prst="rect">
            <a:avLst/>
          </a:prstGeom>
          <a:effectLst>
            <a:outerShdw blurRad="50800" dist="38100" algn="l" rotWithShape="0">
              <a:prstClr val="black">
                <a:alpha val="40000"/>
              </a:prstClr>
            </a:outerShdw>
          </a:effectLst>
        </p:spPr>
      </p:pic>
      <p:pic>
        <p:nvPicPr>
          <p:cNvPr id="134" name="Picture 133">
            <a:extLst>
              <a:ext uri="{FF2B5EF4-FFF2-40B4-BE49-F238E27FC236}">
                <a16:creationId xmlns:a16="http://schemas.microsoft.com/office/drawing/2014/main" id="{BD9DF846-35D7-4437-B1DA-40E256D9B7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146900" y="634935"/>
            <a:ext cx="701713" cy="1071214"/>
          </a:xfrm>
          <a:prstGeom prst="rect">
            <a:avLst/>
          </a:prstGeom>
          <a:effectLst>
            <a:outerShdw blurRad="50800" dist="38100" dir="8100000" algn="tr" rotWithShape="0">
              <a:prstClr val="black">
                <a:alpha val="40000"/>
              </a:prstClr>
            </a:outerShdw>
          </a:effectLst>
        </p:spPr>
      </p:pic>
      <p:sp>
        <p:nvSpPr>
          <p:cNvPr id="138" name="TextBox 137">
            <a:extLst>
              <a:ext uri="{FF2B5EF4-FFF2-40B4-BE49-F238E27FC236}">
                <a16:creationId xmlns:a16="http://schemas.microsoft.com/office/drawing/2014/main" id="{79883C4C-26B0-4C66-83A1-FC1BBF0ACF18}"/>
              </a:ext>
            </a:extLst>
          </p:cNvPr>
          <p:cNvSpPr txBox="1"/>
          <p:nvPr/>
        </p:nvSpPr>
        <p:spPr>
          <a:xfrm>
            <a:off x="1362435" y="4906675"/>
            <a:ext cx="885244" cy="369332"/>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A0DC"/>
                </a:solidFill>
                <a:uLnTx/>
                <a:uFillTx/>
                <a:latin typeface="Arial Narrow" panose="020B0606020202030204" pitchFamily="34" charset="0"/>
                <a:ea typeface="+mn-ea"/>
                <a:cs typeface="+mn-cs"/>
              </a:rPr>
              <a:t>-43%</a:t>
            </a:r>
          </a:p>
        </p:txBody>
      </p:sp>
      <p:sp>
        <p:nvSpPr>
          <p:cNvPr id="144" name="TextBox 143">
            <a:extLst>
              <a:ext uri="{FF2B5EF4-FFF2-40B4-BE49-F238E27FC236}">
                <a16:creationId xmlns:a16="http://schemas.microsoft.com/office/drawing/2014/main" id="{84B304BF-3C3D-46B3-85F3-033719670949}"/>
              </a:ext>
            </a:extLst>
          </p:cNvPr>
          <p:cNvSpPr txBox="1"/>
          <p:nvPr/>
        </p:nvSpPr>
        <p:spPr>
          <a:xfrm>
            <a:off x="6639931" y="4906675"/>
            <a:ext cx="801403" cy="369332"/>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solidFill>
                <a:effectLst/>
                <a:uLnTx/>
                <a:uFillTx/>
                <a:latin typeface="Arial Narrow" panose="020B0606020202030204" pitchFamily="34" charset="0"/>
                <a:ea typeface="+mn-ea"/>
                <a:cs typeface="+mn-cs"/>
              </a:rPr>
              <a:t>-47%</a:t>
            </a:r>
          </a:p>
        </p:txBody>
      </p:sp>
      <p:sp>
        <p:nvSpPr>
          <p:cNvPr id="147" name="TextBox 146">
            <a:extLst>
              <a:ext uri="{FF2B5EF4-FFF2-40B4-BE49-F238E27FC236}">
                <a16:creationId xmlns:a16="http://schemas.microsoft.com/office/drawing/2014/main" id="{5E0BD194-E2BC-4C62-91C5-29EC6FF3D1EA}"/>
              </a:ext>
            </a:extLst>
          </p:cNvPr>
          <p:cNvSpPr txBox="1"/>
          <p:nvPr/>
        </p:nvSpPr>
        <p:spPr>
          <a:xfrm>
            <a:off x="7938054" y="4906675"/>
            <a:ext cx="693865" cy="369332"/>
          </a:xfrm>
          <a:prstGeom prst="rect">
            <a:avLst/>
          </a:prstGeom>
          <a:noFill/>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chemeClr val="bg1"/>
                </a:solidFill>
                <a:effectLst/>
                <a:uLnTx/>
                <a:uFillTx/>
                <a:latin typeface="Arial Narrow" panose="020B0606020202030204" pitchFamily="34" charset="0"/>
                <a:ea typeface="+mn-ea"/>
                <a:cs typeface="+mn-cs"/>
              </a:rPr>
              <a:t>-55%</a:t>
            </a:r>
          </a:p>
        </p:txBody>
      </p:sp>
      <p:sp>
        <p:nvSpPr>
          <p:cNvPr id="159" name="TextBox 158">
            <a:extLst>
              <a:ext uri="{FF2B5EF4-FFF2-40B4-BE49-F238E27FC236}">
                <a16:creationId xmlns:a16="http://schemas.microsoft.com/office/drawing/2014/main" id="{18B2BEA7-F323-45D9-A227-02C6374AB46C}"/>
              </a:ext>
            </a:extLst>
          </p:cNvPr>
          <p:cNvSpPr txBox="1"/>
          <p:nvPr/>
        </p:nvSpPr>
        <p:spPr>
          <a:xfrm>
            <a:off x="4101305" y="4906675"/>
            <a:ext cx="776819" cy="369332"/>
          </a:xfrm>
          <a:prstGeom prst="rect">
            <a:avLst/>
          </a:prstGeom>
          <a:noFill/>
          <a:effectLst>
            <a:outerShdw blurRad="50800" dist="38100" dir="5400000" algn="t" rotWithShape="0">
              <a:schemeClr val="bg2">
                <a:alpha val="40000"/>
              </a:scheme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srgbClr val="00A0DC"/>
                </a:solidFill>
                <a:uLnTx/>
                <a:uFillTx/>
                <a:latin typeface="Arial Narrow" panose="020B0606020202030204" pitchFamily="34" charset="0"/>
                <a:ea typeface="+mn-ea"/>
                <a:cs typeface="+mn-cs"/>
              </a:rPr>
              <a:t>-30%</a:t>
            </a:r>
          </a:p>
        </p:txBody>
      </p:sp>
      <p:sp>
        <p:nvSpPr>
          <p:cNvPr id="164" name="Rectangle 163">
            <a:extLst>
              <a:ext uri="{FF2B5EF4-FFF2-40B4-BE49-F238E27FC236}">
                <a16:creationId xmlns:a16="http://schemas.microsoft.com/office/drawing/2014/main" id="{6C2A6543-3771-476B-896F-F496986C6216}"/>
              </a:ext>
            </a:extLst>
          </p:cNvPr>
          <p:cNvSpPr/>
          <p:nvPr/>
        </p:nvSpPr>
        <p:spPr>
          <a:xfrm>
            <a:off x="529245" y="5845311"/>
            <a:ext cx="11610474" cy="276999"/>
          </a:xfrm>
          <a:prstGeom prst="rect">
            <a:avLst/>
          </a:prstGeom>
        </p:spPr>
        <p:txBody>
          <a:bodyPr wrap="square" lIns="0" r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This chart is for illustrative purposes only and does not reflect the performance of any Franklin Templeton fund. </a:t>
            </a:r>
            <a:r>
              <a:rPr kumimoji="0" lang="en-US" sz="1200" b="1" i="0" u="none" strike="noStrike" kern="1200" cap="none" spc="0" normalizeH="0" baseline="0" noProof="0">
                <a:ln>
                  <a:noFill/>
                </a:ln>
                <a:solidFill>
                  <a:srgbClr val="000000"/>
                </a:solidFill>
                <a:effectLst/>
                <a:uLnTx/>
                <a:uFillTx/>
                <a:latin typeface="Arial "/>
              </a:rPr>
              <a:t>Past performance does not guarantee future results.</a:t>
            </a:r>
            <a:r>
              <a:rPr kumimoji="0" lang="en-US" sz="1200" b="0" i="1" u="none" strike="noStrike" kern="1200" cap="none" spc="0" normalizeH="0" baseline="0" noProof="0">
                <a:ln>
                  <a:noFill/>
                </a:ln>
                <a:solidFill>
                  <a:srgbClr val="000000"/>
                </a:solidFill>
                <a:effectLst/>
                <a:uLnTx/>
                <a:uFillTx/>
                <a:latin typeface="Arial "/>
                <a:cs typeface="Arial" panose="020B0604020202020204" pitchFamily="34" charset="0"/>
              </a:rPr>
              <a:t> </a:t>
            </a:r>
            <a:endParaRPr kumimoji="0" lang="en-US" sz="1200" b="0" i="1" u="none" strike="noStrike" kern="1200" cap="none" spc="0" normalizeH="0" baseline="0" noProof="0">
              <a:ln>
                <a:noFill/>
              </a:ln>
              <a:solidFill>
                <a:srgbClr val="000000"/>
              </a:solidFill>
              <a:effectLst/>
              <a:uLnTx/>
              <a:uFillTx/>
              <a:latin typeface="Arial "/>
            </a:endParaRPr>
          </a:p>
        </p:txBody>
      </p:sp>
      <p:sp>
        <p:nvSpPr>
          <p:cNvPr id="48" name="TextBox 47">
            <a:extLst>
              <a:ext uri="{FF2B5EF4-FFF2-40B4-BE49-F238E27FC236}">
                <a16:creationId xmlns:a16="http://schemas.microsoft.com/office/drawing/2014/main" id="{D2EEAD6E-F1DE-440E-9BF5-A09C463FFEE3}"/>
              </a:ext>
            </a:extLst>
          </p:cNvPr>
          <p:cNvSpPr txBox="1"/>
          <p:nvPr/>
        </p:nvSpPr>
        <p:spPr>
          <a:xfrm>
            <a:off x="9615295" y="4906675"/>
            <a:ext cx="1238367" cy="369332"/>
          </a:xfrm>
          <a:prstGeom prst="rect">
            <a:avLst/>
          </a:prstGeom>
          <a:noFill/>
          <a:effectLst/>
        </p:spPr>
        <p:txBody>
          <a:bodyPr wrap="square" rtlCol="0">
            <a:spAutoFit/>
          </a:bodyPr>
          <a:lstStyle/>
          <a:p>
            <a:pPr lvl="0" algn="ctr">
              <a:defRPr/>
            </a:pPr>
            <a:r>
              <a:rPr kumimoji="0" lang="en-US" b="1" i="0" u="none" strike="noStrike" kern="1200" cap="none" spc="0" normalizeH="0" baseline="0" noProof="0">
                <a:ln>
                  <a:noFill/>
                </a:ln>
                <a:solidFill>
                  <a:schemeClr val="bg1"/>
                </a:solidFill>
                <a:effectLst/>
                <a:uLnTx/>
                <a:uFillTx/>
                <a:latin typeface="Arial Narrow" panose="020B0606020202030204" pitchFamily="34" charset="0"/>
                <a:ea typeface="+mn-ea"/>
                <a:cs typeface="+mn-cs"/>
              </a:rPr>
              <a:t>-</a:t>
            </a:r>
            <a:r>
              <a:rPr lang="en-US" b="1">
                <a:solidFill>
                  <a:schemeClr val="bg1"/>
                </a:solidFill>
                <a:latin typeface="Arial Narrow" panose="020B0606020202030204" pitchFamily="34" charset="0"/>
              </a:rPr>
              <a:t>34</a:t>
            </a:r>
            <a:r>
              <a:rPr kumimoji="0" lang="en-US" b="1" i="0" u="none" strike="noStrike" kern="1200" cap="none" spc="0" normalizeH="0" baseline="0" noProof="0">
                <a:ln>
                  <a:noFill/>
                </a:ln>
                <a:solidFill>
                  <a:schemeClr val="bg1"/>
                </a:solidFill>
                <a:effectLst/>
                <a:uLnTx/>
                <a:uFillTx/>
                <a:latin typeface="Arial Narrow" panose="020B0606020202030204" pitchFamily="34" charset="0"/>
                <a:ea typeface="+mn-ea"/>
                <a:cs typeface="+mn-cs"/>
              </a:rPr>
              <a:t>%</a:t>
            </a:r>
          </a:p>
        </p:txBody>
      </p:sp>
      <p:sp>
        <p:nvSpPr>
          <p:cNvPr id="57" name="Rectangle 3">
            <a:extLst>
              <a:ext uri="{FF2B5EF4-FFF2-40B4-BE49-F238E27FC236}">
                <a16:creationId xmlns:a16="http://schemas.microsoft.com/office/drawing/2014/main" id="{1705381F-FBE5-4EA4-BBB0-6DDF22EDC5DA}"/>
              </a:ext>
            </a:extLst>
          </p:cNvPr>
          <p:cNvSpPr txBox="1">
            <a:spLocks noChangeArrowheads="1"/>
          </p:cNvSpPr>
          <p:nvPr/>
        </p:nvSpPr>
        <p:spPr>
          <a:xfrm>
            <a:off x="10160214" y="1764033"/>
            <a:ext cx="1459125" cy="812229"/>
          </a:xfrm>
          <a:prstGeom prst="rect">
            <a:avLst/>
          </a:prstGeom>
        </p:spPr>
        <p:txBody>
          <a:bodyPr lIns="0" tIns="0" rIns="0" bIns="0"/>
          <a:lstStyle>
            <a:lvl1pPr marL="0" indent="0" algn="l" defTabSz="914126" rtl="0" eaLnBrk="1" latinLnBrk="0" hangingPunct="1">
              <a:spcBef>
                <a:spcPts val="0"/>
              </a:spcBef>
              <a:buFont typeface="Arial" panose="020B0604020202020204" pitchFamily="34" charset="0"/>
              <a:buNone/>
              <a:defRPr sz="2799" b="1" kern="1200">
                <a:solidFill>
                  <a:schemeClr val="accent1"/>
                </a:solidFill>
                <a:latin typeface="Arial" panose="020B0604020202020204" pitchFamily="34" charset="0"/>
                <a:ea typeface="+mn-ea"/>
                <a:cs typeface="Arial" panose="020B0604020202020204" pitchFamily="34" charset="0"/>
              </a:defRPr>
            </a:lvl1pPr>
            <a:lvl2pPr marL="0" indent="0" algn="l" defTabSz="914126" rtl="0" eaLnBrk="1" latinLnBrk="0" hangingPunct="1">
              <a:spcBef>
                <a:spcPts val="0"/>
              </a:spcBef>
              <a:buFont typeface="Arial" panose="020B0604020202020204" pitchFamily="34" charset="0"/>
              <a:buNone/>
              <a:defRPr sz="1999" kern="1200">
                <a:solidFill>
                  <a:schemeClr val="tx1"/>
                </a:solidFill>
                <a:latin typeface="Arial" panose="020B0604020202020204" pitchFamily="34" charset="0"/>
                <a:ea typeface="+mn-ea"/>
                <a:cs typeface="Arial" panose="020B0604020202020204" pitchFamily="34" charset="0"/>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a:lstStyle>
          <a:p>
            <a:pPr marL="0" marR="0" lvl="0" indent="0" algn="ctr" defTabSz="914126"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005598"/>
                </a:solidFill>
                <a:effectLst/>
                <a:uLnTx/>
                <a:uFillTx/>
                <a:latin typeface="Arial" panose="020B0604020202020204" pitchFamily="34" charset="0"/>
                <a:ea typeface="+mn-ea"/>
                <a:cs typeface="Arial" panose="020B0604020202020204" pitchFamily="34" charset="0"/>
              </a:rPr>
              <a:t>+37%</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dirty="0">
                <a:solidFill>
                  <a:srgbClr val="000000"/>
                </a:solidFill>
              </a:rPr>
              <a:t>2</a:t>
            </a:r>
            <a:r>
              <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mo.  </a:t>
            </a:r>
          </a:p>
          <a:p>
            <a:pPr lvl="0" algn="ctr" defTabSz="914400">
              <a:defRPr/>
            </a:pPr>
            <a:r>
              <a:rPr lang="en-GB" sz="1100" b="0" dirty="0">
                <a:solidFill>
                  <a:srgbClr val="000000"/>
                </a:solidFill>
              </a:rPr>
              <a:t>3/23/2020-</a:t>
            </a:r>
            <a:br>
              <a:rPr lang="en-GB" sz="1100" b="0" dirty="0">
                <a:solidFill>
                  <a:srgbClr val="000000"/>
                </a:solidFill>
              </a:rPr>
            </a:br>
            <a:r>
              <a:rPr lang="en-GB" sz="1100" b="0" dirty="0">
                <a:solidFill>
                  <a:srgbClr val="000000"/>
                </a:solidFill>
              </a:rPr>
              <a:t>5/30/2020</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ctr" defTabSz="914126"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2400" b="1" i="0" u="none" strike="noStrike" kern="1200" cap="none" spc="0" normalizeH="0" baseline="0" noProof="0" dirty="0">
              <a:ln>
                <a:noFill/>
              </a:ln>
              <a:solidFill>
                <a:srgbClr val="005598"/>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98607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4">
                                            <p:graphicEl>
                                              <a:chart seriesIdx="0" categoryIdx="-4" bldStep="series"/>
                                            </p:graphicEl>
                                          </p:spTgt>
                                        </p:tgtEl>
                                        <p:attrNameLst>
                                          <p:attrName>style.visibility</p:attrName>
                                        </p:attrNameLst>
                                      </p:cBhvr>
                                      <p:to>
                                        <p:strVal val="visible"/>
                                      </p:to>
                                    </p:set>
                                    <p:animEffect transition="in" filter="wipe(left)">
                                      <p:cBhvr>
                                        <p:cTn id="7" dur="500"/>
                                        <p:tgtEl>
                                          <p:spTgt spid="44">
                                            <p:graphicEl>
                                              <a:chart seriesIdx="0" categoryIdx="-4" bldStep="series"/>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4">
                                            <p:graphicEl>
                                              <a:chart seriesIdx="1" categoryIdx="-4" bldStep="series"/>
                                            </p:graphicEl>
                                          </p:spTgt>
                                        </p:tgtEl>
                                        <p:attrNameLst>
                                          <p:attrName>style.visibility</p:attrName>
                                        </p:attrNameLst>
                                      </p:cBhvr>
                                      <p:to>
                                        <p:strVal val="visible"/>
                                      </p:to>
                                    </p:set>
                                    <p:animEffect transition="in" filter="wipe(down)">
                                      <p:cBhvr>
                                        <p:cTn id="12" dur="500"/>
                                        <p:tgtEl>
                                          <p:spTgt spid="44">
                                            <p:graphicEl>
                                              <a:chart seriesIdx="1" categoryIdx="-4" bldStep="series"/>
                                            </p:graphic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44">
                                            <p:graphicEl>
                                              <a:chart seriesIdx="2" categoryIdx="-4" bldStep="series"/>
                                            </p:graphicEl>
                                          </p:spTgt>
                                        </p:tgtEl>
                                        <p:attrNameLst>
                                          <p:attrName>style.visibility</p:attrName>
                                        </p:attrNameLst>
                                      </p:cBhvr>
                                      <p:to>
                                        <p:strVal val="visible"/>
                                      </p:to>
                                    </p:set>
                                    <p:animEffect transition="in" filter="wipe(down)">
                                      <p:cBhvr>
                                        <p:cTn id="15" dur="500"/>
                                        <p:tgtEl>
                                          <p:spTgt spid="44">
                                            <p:graphicEl>
                                              <a:chart seriesIdx="2" categoryIdx="-4" bldStep="series"/>
                                            </p:graphic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4">
                                            <p:graphicEl>
                                              <a:chart seriesIdx="3" categoryIdx="-4" bldStep="series"/>
                                            </p:graphicEl>
                                          </p:spTgt>
                                        </p:tgtEl>
                                        <p:attrNameLst>
                                          <p:attrName>style.visibility</p:attrName>
                                        </p:attrNameLst>
                                      </p:cBhvr>
                                      <p:to>
                                        <p:strVal val="visible"/>
                                      </p:to>
                                    </p:set>
                                    <p:animEffect transition="in" filter="wipe(down)">
                                      <p:cBhvr>
                                        <p:cTn id="18" dur="500"/>
                                        <p:tgtEl>
                                          <p:spTgt spid="44">
                                            <p:graphicEl>
                                              <a:chart seriesIdx="3" categoryIdx="-4" bldStep="series"/>
                                            </p:graphic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4">
                                            <p:graphicEl>
                                              <a:chart seriesIdx="4" categoryIdx="-4" bldStep="series"/>
                                            </p:graphicEl>
                                          </p:spTgt>
                                        </p:tgtEl>
                                        <p:attrNameLst>
                                          <p:attrName>style.visibility</p:attrName>
                                        </p:attrNameLst>
                                      </p:cBhvr>
                                      <p:to>
                                        <p:strVal val="visible"/>
                                      </p:to>
                                    </p:set>
                                    <p:animEffect transition="in" filter="wipe(down)">
                                      <p:cBhvr>
                                        <p:cTn id="21" dur="500"/>
                                        <p:tgtEl>
                                          <p:spTgt spid="44">
                                            <p:graphicEl>
                                              <a:chart seriesIdx="4" categoryIdx="-4" bldStep="series"/>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fade">
                                      <p:cBhvr>
                                        <p:cTn id="24" dur="500"/>
                                        <p:tgtEl>
                                          <p:spTgt spid="13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9"/>
                                        </p:tgtEl>
                                        <p:attrNameLst>
                                          <p:attrName>style.visibility</p:attrName>
                                        </p:attrNameLst>
                                      </p:cBhvr>
                                      <p:to>
                                        <p:strVal val="visible"/>
                                      </p:to>
                                    </p:set>
                                    <p:animEffect transition="in" filter="fade">
                                      <p:cBhvr>
                                        <p:cTn id="27" dur="500"/>
                                        <p:tgtEl>
                                          <p:spTgt spid="1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4"/>
                                        </p:tgtEl>
                                        <p:attrNameLst>
                                          <p:attrName>style.visibility</p:attrName>
                                        </p:attrNameLst>
                                      </p:cBhvr>
                                      <p:to>
                                        <p:strVal val="visible"/>
                                      </p:to>
                                    </p:set>
                                    <p:animEffect transition="in" filter="fade">
                                      <p:cBhvr>
                                        <p:cTn id="30" dur="500"/>
                                        <p:tgtEl>
                                          <p:spTgt spid="14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7"/>
                                        </p:tgtEl>
                                        <p:attrNameLst>
                                          <p:attrName>style.visibility</p:attrName>
                                        </p:attrNameLst>
                                      </p:cBhvr>
                                      <p:to>
                                        <p:strVal val="visible"/>
                                      </p:to>
                                    </p:set>
                                    <p:animEffect transition="in" filter="fade">
                                      <p:cBhvr>
                                        <p:cTn id="33" dur="500"/>
                                        <p:tgtEl>
                                          <p:spTgt spid="14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8"/>
                                        </p:tgtEl>
                                        <p:attrNameLst>
                                          <p:attrName>style.visibility</p:attrName>
                                        </p:attrNameLst>
                                      </p:cBhvr>
                                      <p:to>
                                        <p:strVal val="visible"/>
                                      </p:to>
                                    </p:set>
                                    <p:animEffect transition="in" filter="fade">
                                      <p:cBhvr>
                                        <p:cTn id="36" dur="500"/>
                                        <p:tgtEl>
                                          <p:spTgt spid="4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7"/>
                                        </p:tgtEl>
                                        <p:attrNameLst>
                                          <p:attrName>style.visibility</p:attrName>
                                        </p:attrNameLst>
                                      </p:cBhvr>
                                      <p:to>
                                        <p:strVal val="visible"/>
                                      </p:to>
                                    </p:set>
                                    <p:animEffect transition="in" filter="fade">
                                      <p:cBhvr>
                                        <p:cTn id="41" dur="500"/>
                                        <p:tgtEl>
                                          <p:spTgt spid="97"/>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fade">
                                      <p:cBhvr>
                                        <p:cTn id="45" dur="500"/>
                                        <p:tgtEl>
                                          <p:spTgt spid="100"/>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16"/>
                                        </p:tgtEl>
                                        <p:attrNameLst>
                                          <p:attrName>style.visibility</p:attrName>
                                        </p:attrNameLst>
                                      </p:cBhvr>
                                      <p:to>
                                        <p:strVal val="visible"/>
                                      </p:to>
                                    </p:set>
                                    <p:animEffect transition="in" filter="fade">
                                      <p:cBhvr>
                                        <p:cTn id="49" dur="500"/>
                                        <p:tgtEl>
                                          <p:spTgt spid="116"/>
                                        </p:tgtEl>
                                      </p:cBhvr>
                                    </p:animEffect>
                                  </p:childTnLst>
                                </p:cTn>
                              </p:par>
                            </p:childTnLst>
                          </p:cTn>
                        </p:par>
                        <p:par>
                          <p:cTn id="50" fill="hold">
                            <p:stCondLst>
                              <p:cond delay="1500"/>
                            </p:stCondLst>
                            <p:childTnLst>
                              <p:par>
                                <p:cTn id="51" presetID="10" presetClass="entr" presetSubtype="0" fill="hold" grpId="0" nodeType="afterEffect">
                                  <p:stCondLst>
                                    <p:cond delay="0"/>
                                  </p:stCondLst>
                                  <p:childTnLst>
                                    <p:set>
                                      <p:cBhvr>
                                        <p:cTn id="52" dur="1" fill="hold">
                                          <p:stCondLst>
                                            <p:cond delay="0"/>
                                          </p:stCondLst>
                                        </p:cTn>
                                        <p:tgtEl>
                                          <p:spTgt spid="118"/>
                                        </p:tgtEl>
                                        <p:attrNameLst>
                                          <p:attrName>style.visibility</p:attrName>
                                        </p:attrNameLst>
                                      </p:cBhvr>
                                      <p:to>
                                        <p:strVal val="visible"/>
                                      </p:to>
                                    </p:set>
                                    <p:animEffect transition="in" filter="fade">
                                      <p:cBhvr>
                                        <p:cTn id="53" dur="500"/>
                                        <p:tgtEl>
                                          <p:spTgt spid="118"/>
                                        </p:tgtEl>
                                      </p:cBhvr>
                                    </p:animEffect>
                                  </p:childTnLst>
                                </p:cTn>
                              </p:par>
                            </p:childTnLst>
                          </p:cTn>
                        </p:par>
                        <p:par>
                          <p:cTn id="54" fill="hold">
                            <p:stCondLst>
                              <p:cond delay="2000"/>
                            </p:stCondLst>
                            <p:childTnLst>
                              <p:par>
                                <p:cTn id="55" presetID="10" presetClass="entr" presetSubtype="0" fill="hold" grpId="0" nodeType="afterEffect">
                                  <p:stCondLst>
                                    <p:cond delay="0"/>
                                  </p:stCondLst>
                                  <p:childTnLst>
                                    <p:set>
                                      <p:cBhvr>
                                        <p:cTn id="56" dur="1" fill="hold">
                                          <p:stCondLst>
                                            <p:cond delay="0"/>
                                          </p:stCondLst>
                                        </p:cTn>
                                        <p:tgtEl>
                                          <p:spTgt spid="112"/>
                                        </p:tgtEl>
                                        <p:attrNameLst>
                                          <p:attrName>style.visibility</p:attrName>
                                        </p:attrNameLst>
                                      </p:cBhvr>
                                      <p:to>
                                        <p:strVal val="visible"/>
                                      </p:to>
                                    </p:set>
                                    <p:animEffect transition="in" filter="fade">
                                      <p:cBhvr>
                                        <p:cTn id="57" dur="500"/>
                                        <p:tgtEl>
                                          <p:spTgt spid="112"/>
                                        </p:tgtEl>
                                      </p:cBhvr>
                                    </p:animEffect>
                                  </p:childTnLst>
                                </p:cTn>
                              </p:par>
                            </p:childTnLst>
                          </p:cTn>
                        </p:par>
                        <p:par>
                          <p:cTn id="58" fill="hold">
                            <p:stCondLst>
                              <p:cond delay="2500"/>
                            </p:stCondLst>
                            <p:childTnLst>
                              <p:par>
                                <p:cTn id="59" presetID="10" presetClass="entr" presetSubtype="0" fill="hold" grpId="0" nodeType="afterEffect">
                                  <p:stCondLst>
                                    <p:cond delay="0"/>
                                  </p:stCondLst>
                                  <p:childTnLst>
                                    <p:set>
                                      <p:cBhvr>
                                        <p:cTn id="60" dur="1" fill="hold">
                                          <p:stCondLst>
                                            <p:cond delay="0"/>
                                          </p:stCondLst>
                                        </p:cTn>
                                        <p:tgtEl>
                                          <p:spTgt spid="57"/>
                                        </p:tgtEl>
                                        <p:attrNameLst>
                                          <p:attrName>style.visibility</p:attrName>
                                        </p:attrNameLst>
                                      </p:cBhvr>
                                      <p:to>
                                        <p:strVal val="visible"/>
                                      </p:to>
                                    </p:set>
                                    <p:animEffect transition="in" filter="fade">
                                      <p:cBhvr>
                                        <p:cTn id="6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4" grpId="0" uiExpand="1">
        <p:bldSub>
          <a:bldChart bld="series"/>
        </p:bldSub>
      </p:bldGraphic>
      <p:bldP spid="97" grpId="0"/>
      <p:bldP spid="100" grpId="0"/>
      <p:bldP spid="112" grpId="0"/>
      <p:bldP spid="116" grpId="0"/>
      <p:bldP spid="118" grpId="0"/>
      <p:bldP spid="138" grpId="0"/>
      <p:bldP spid="144" grpId="0"/>
      <p:bldP spid="147" grpId="0"/>
      <p:bldP spid="159" grpId="0"/>
      <p:bldP spid="48" grpId="0"/>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35990" y="831375"/>
            <a:ext cx="5608799" cy="2338782"/>
          </a:xfrm>
          <a:prstGeom prst="rect">
            <a:avLst/>
          </a:prstGeom>
          <a:noFill/>
        </p:spPr>
        <p:txBody>
          <a:bodyPr wrap="square" rtlCol="0">
            <a:spAutoFit/>
          </a:bodyPr>
          <a:lstStyle/>
          <a:p>
            <a:pPr defTabSz="914126" fontAlgn="base">
              <a:spcBef>
                <a:spcPct val="0"/>
              </a:spcBef>
              <a:spcAft>
                <a:spcPct val="0"/>
              </a:spcAft>
              <a:defRPr/>
            </a:pPr>
            <a:r>
              <a:rPr lang="en-US" sz="6598" dirty="0">
                <a:solidFill>
                  <a:srgbClr val="005598"/>
                </a:solidFill>
                <a:latin typeface="Franklin Gothic Medium Cond" panose="020B0606030402020204" pitchFamily="34" charset="0"/>
              </a:rPr>
              <a:t>Bull Markets</a:t>
            </a:r>
          </a:p>
          <a:p>
            <a:pPr defTabSz="914126" fontAlgn="base">
              <a:spcBef>
                <a:spcPct val="0"/>
              </a:spcBef>
              <a:spcAft>
                <a:spcPct val="0"/>
              </a:spcAft>
              <a:defRPr/>
            </a:pPr>
            <a:r>
              <a:rPr lang="en-US" sz="4000" dirty="0">
                <a:solidFill>
                  <a:srgbClr val="000000"/>
                </a:solidFill>
                <a:latin typeface="Arial Narrow" panose="020B0606020202030204" pitchFamily="34" charset="0"/>
              </a:rPr>
              <a:t>Average growth: </a:t>
            </a:r>
            <a:r>
              <a:rPr lang="en-US" sz="4000" dirty="0">
                <a:solidFill>
                  <a:schemeClr val="accent4"/>
                </a:solidFill>
                <a:latin typeface="Arial Narrow" panose="020B0606020202030204" pitchFamily="34" charset="0"/>
              </a:rPr>
              <a:t>+402.8%</a:t>
            </a:r>
          </a:p>
          <a:p>
            <a:pPr defTabSz="914126" fontAlgn="base">
              <a:spcBef>
                <a:spcPct val="0"/>
              </a:spcBef>
              <a:spcAft>
                <a:spcPct val="0"/>
              </a:spcAft>
              <a:defRPr/>
            </a:pPr>
            <a:r>
              <a:rPr lang="en-US" sz="4000" dirty="0">
                <a:solidFill>
                  <a:srgbClr val="00B0F0"/>
                </a:solidFill>
                <a:latin typeface="Arial Narrow" panose="020B0606020202030204" pitchFamily="34" charset="0"/>
              </a:rPr>
              <a:t>7 years, 4 months</a:t>
            </a:r>
          </a:p>
        </p:txBody>
      </p:sp>
      <p:sp>
        <p:nvSpPr>
          <p:cNvPr id="10" name="TextBox 9"/>
          <p:cNvSpPr txBox="1"/>
          <p:nvPr/>
        </p:nvSpPr>
        <p:spPr>
          <a:xfrm>
            <a:off x="5002501" y="3296654"/>
            <a:ext cx="4502283" cy="2339102"/>
          </a:xfrm>
          <a:prstGeom prst="rect">
            <a:avLst/>
          </a:prstGeom>
          <a:noFill/>
        </p:spPr>
        <p:txBody>
          <a:bodyPr wrap="square" rtlCol="0">
            <a:spAutoFit/>
          </a:bodyPr>
          <a:lstStyle/>
          <a:p>
            <a:pPr defTabSz="914126" fontAlgn="base">
              <a:spcBef>
                <a:spcPct val="0"/>
              </a:spcBef>
              <a:spcAft>
                <a:spcPct val="0"/>
              </a:spcAft>
              <a:defRPr/>
            </a:pPr>
            <a:r>
              <a:rPr lang="en-US" sz="6600">
                <a:solidFill>
                  <a:srgbClr val="ED7700"/>
                </a:solidFill>
                <a:latin typeface="Franklin Gothic Medium Cond" panose="020B0606030402020204" pitchFamily="34" charset="0"/>
              </a:rPr>
              <a:t>Bear Markets</a:t>
            </a:r>
          </a:p>
          <a:p>
            <a:pPr defTabSz="914126" fontAlgn="base">
              <a:spcBef>
                <a:spcPct val="0"/>
              </a:spcBef>
              <a:spcAft>
                <a:spcPct val="0"/>
              </a:spcAft>
              <a:defRPr/>
            </a:pPr>
            <a:r>
              <a:rPr lang="en-US" sz="4000">
                <a:solidFill>
                  <a:srgbClr val="000000"/>
                </a:solidFill>
                <a:latin typeface="Arial Narrow" panose="020B0606020202030204" pitchFamily="34" charset="0"/>
              </a:rPr>
              <a:t>Average fall: </a:t>
            </a:r>
            <a:r>
              <a:rPr lang="en-US" sz="4000">
                <a:solidFill>
                  <a:srgbClr val="ED7700"/>
                </a:solidFill>
                <a:latin typeface="Arial Narrow" panose="020B0606020202030204" pitchFamily="34" charset="0"/>
              </a:rPr>
              <a:t>-42%</a:t>
            </a:r>
          </a:p>
          <a:p>
            <a:pPr defTabSz="914126" fontAlgn="base">
              <a:spcBef>
                <a:spcPct val="0"/>
              </a:spcBef>
              <a:spcAft>
                <a:spcPct val="0"/>
              </a:spcAft>
              <a:defRPr/>
            </a:pPr>
            <a:r>
              <a:rPr lang="en-US" sz="4000">
                <a:solidFill>
                  <a:srgbClr val="ED7700"/>
                </a:solidFill>
                <a:latin typeface="Arial Narrow" panose="020B0606020202030204" pitchFamily="34" charset="0"/>
              </a:rPr>
              <a:t>13 months</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8" y="35235"/>
            <a:ext cx="3618870" cy="6634596"/>
          </a:xfrm>
          <a:prstGeom prst="rect">
            <a:avLst/>
          </a:prstGeom>
          <a:effectLst>
            <a:outerShdw blurRad="50800" dist="38100" algn="l" rotWithShape="0">
              <a:prstClr val="black">
                <a:alpha val="40000"/>
              </a:prstClr>
            </a:outerShdw>
          </a:effectLst>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9609" y="2108314"/>
            <a:ext cx="2628814" cy="4013070"/>
          </a:xfrm>
          <a:prstGeom prst="rect">
            <a:avLst/>
          </a:prstGeom>
          <a:effectLst>
            <a:outerShdw blurRad="50800" dist="38100" dir="8100000" algn="tr" rotWithShape="0">
              <a:prstClr val="black">
                <a:alpha val="40000"/>
              </a:prstClr>
            </a:outerShdw>
          </a:effectLst>
        </p:spPr>
      </p:pic>
      <p:sp>
        <p:nvSpPr>
          <p:cNvPr id="8" name="Rectangle 7">
            <a:extLst>
              <a:ext uri="{FF2B5EF4-FFF2-40B4-BE49-F238E27FC236}">
                <a16:creationId xmlns:a16="http://schemas.microsoft.com/office/drawing/2014/main" id="{DC75FDC9-6AD6-464D-97B8-C78FDC01D484}"/>
              </a:ext>
            </a:extLst>
          </p:cNvPr>
          <p:cNvSpPr/>
          <p:nvPr/>
        </p:nvSpPr>
        <p:spPr>
          <a:xfrm>
            <a:off x="533400" y="5816356"/>
            <a:ext cx="11610474" cy="276999"/>
          </a:xfrm>
          <a:prstGeom prst="rect">
            <a:avLst/>
          </a:prstGeom>
        </p:spPr>
        <p:txBody>
          <a:bodyPr wrap="square" lIns="0" rIns="0">
            <a:spAutoFit/>
          </a:bodyPr>
          <a:lstStyle/>
          <a:p>
            <a:r>
              <a:rPr lang="en-US" sz="1200" b="1">
                <a:solidFill>
                  <a:srgbClr val="000000"/>
                </a:solidFill>
                <a:latin typeface="Arial "/>
              </a:rPr>
              <a:t>Past performance does not guarantee future results.</a:t>
            </a:r>
            <a:r>
              <a:rPr lang="en-US" sz="1200" i="1">
                <a:solidFill>
                  <a:srgbClr val="000000"/>
                </a:solidFill>
                <a:latin typeface="Arial "/>
                <a:cs typeface="Arial" panose="020B0604020202020204" pitchFamily="34" charset="0"/>
              </a:rPr>
              <a:t> </a:t>
            </a:r>
            <a:endParaRPr lang="en-US" sz="1200" i="1">
              <a:solidFill>
                <a:srgbClr val="000000"/>
              </a:solidFill>
              <a:latin typeface="Arial "/>
            </a:endParaRPr>
          </a:p>
        </p:txBody>
      </p:sp>
      <p:sp>
        <p:nvSpPr>
          <p:cNvPr id="9" name="TextBox 8">
            <a:extLst>
              <a:ext uri="{FF2B5EF4-FFF2-40B4-BE49-F238E27FC236}">
                <a16:creationId xmlns:a16="http://schemas.microsoft.com/office/drawing/2014/main" id="{BD792328-086C-4A5F-870C-8668B1133D8A}"/>
              </a:ext>
            </a:extLst>
          </p:cNvPr>
          <p:cNvSpPr txBox="1"/>
          <p:nvPr/>
        </p:nvSpPr>
        <p:spPr>
          <a:xfrm>
            <a:off x="447731" y="6067038"/>
            <a:ext cx="11050026" cy="615553"/>
          </a:xfrm>
          <a:prstGeom prst="rect">
            <a:avLst/>
          </a:prstGeom>
          <a:noFill/>
        </p:spPr>
        <p:txBody>
          <a:bodyPr wrap="square" rtlCol="0">
            <a:spAutoFit/>
          </a:bodyPr>
          <a:lstStyle/>
          <a:p>
            <a:pPr defTabSz="914126" fontAlgn="base">
              <a:spcBef>
                <a:spcPct val="0"/>
              </a:spcBef>
              <a:spcAft>
                <a:spcPct val="0"/>
              </a:spcAft>
              <a:defRPr/>
            </a:pPr>
            <a:r>
              <a:rPr lang="en-US" sz="1000">
                <a:solidFill>
                  <a:srgbClr val="000000"/>
                </a:solidFill>
                <a:latin typeface="Arial Narrow" panose="020B0606020202030204" pitchFamily="34" charset="0"/>
              </a:rPr>
              <a:t>Source: © Morningstar 2020. Franklin Templeton Capital Market Insights Group. Bear Market is defined as a 20% drawdown from a peak to low. Calculations based on daily returns. Supporting data / table from Morningstar Direct / Presentation Studio. The calculations do not reflect any Franklin Templeton Funds. </a:t>
            </a:r>
            <a:r>
              <a:rPr lang="en-US" sz="1200" b="1">
                <a:solidFill>
                  <a:srgbClr val="000000"/>
                </a:solidFill>
                <a:latin typeface="Arial Narrow" panose="020B0606020202030204" pitchFamily="34" charset="0"/>
              </a:rPr>
              <a:t>Indexes are unmanaged and one cannot invest directly in an index. Index returns do not reflect any fees, expenses or sales charges.</a:t>
            </a:r>
            <a:endParaRPr lang="en-US" sz="1000" b="1">
              <a:solidFill>
                <a:srgbClr val="000000"/>
              </a:solidFill>
              <a:latin typeface="Arial Narrow" panose="020B0606020202030204" pitchFamily="34" charset="0"/>
            </a:endParaRPr>
          </a:p>
        </p:txBody>
      </p:sp>
      <p:sp>
        <p:nvSpPr>
          <p:cNvPr id="11" name="Slide Number Placeholder 2">
            <a:extLst>
              <a:ext uri="{FF2B5EF4-FFF2-40B4-BE49-F238E27FC236}">
                <a16:creationId xmlns:a16="http://schemas.microsoft.com/office/drawing/2014/main" id="{7306F13D-F708-4E00-B73E-3144E750330F}"/>
              </a:ext>
            </a:extLst>
          </p:cNvPr>
          <p:cNvSpPr txBox="1">
            <a:spLocks/>
          </p:cNvSpPr>
          <p:nvPr/>
        </p:nvSpPr>
        <p:spPr>
          <a:xfrm>
            <a:off x="11369588" y="6537325"/>
            <a:ext cx="365220" cy="1841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26" fontAlgn="base">
              <a:spcBef>
                <a:spcPct val="0"/>
              </a:spcBef>
              <a:spcAft>
                <a:spcPct val="0"/>
              </a:spcAft>
              <a:defRPr/>
            </a:pPr>
            <a:fld id="{0227FC47-813F-7F4A-9631-E57E4DCCCDF8}" type="slidenum">
              <a:rPr lang="en-GB" sz="1000" smtClean="0">
                <a:latin typeface="Arial" panose="020B0604020202020204" pitchFamily="34" charset="0"/>
                <a:cs typeface="Arial" panose="020B0604020202020204" pitchFamily="34" charset="0"/>
              </a:rPr>
              <a:pPr algn="r" defTabSz="914126" fontAlgn="base">
                <a:spcBef>
                  <a:spcPct val="0"/>
                </a:spcBef>
                <a:spcAft>
                  <a:spcPct val="0"/>
                </a:spcAft>
                <a:defRPr/>
              </a:pPr>
              <a:t>7</a:t>
            </a:fld>
            <a:endParaRPr lang="en-GB" sz="10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081237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967B15D5-5ABD-488B-A615-C83F267405A8}"/>
              </a:ext>
            </a:extLst>
          </p:cNvPr>
          <p:cNvGraphicFramePr>
            <a:graphicFrameLocks noGrp="1"/>
          </p:cNvGraphicFramePr>
          <p:nvPr/>
        </p:nvGraphicFramePr>
        <p:xfrm>
          <a:off x="495300" y="2222381"/>
          <a:ext cx="1433821" cy="2462132"/>
        </p:xfrm>
        <a:graphic>
          <a:graphicData uri="http://schemas.openxmlformats.org/drawingml/2006/table">
            <a:tbl>
              <a:tblPr firstRow="1" bandRow="1">
                <a:tableStyleId>{5C22544A-7EE6-4342-B048-85BDC9FD1C3A}</a:tableStyleId>
              </a:tblPr>
              <a:tblGrid>
                <a:gridCol w="1433821">
                  <a:extLst>
                    <a:ext uri="{9D8B030D-6E8A-4147-A177-3AD203B41FA5}">
                      <a16:colId xmlns:a16="http://schemas.microsoft.com/office/drawing/2014/main" val="20000"/>
                    </a:ext>
                  </a:extLst>
                </a:gridCol>
              </a:tblGrid>
              <a:tr h="850378">
                <a:tc>
                  <a:txBody>
                    <a:bodyPr/>
                    <a:lstStyle/>
                    <a:p>
                      <a:pPr algn="l"/>
                      <a:r>
                        <a:rPr lang="en-US" sz="1600" b="1" i="0">
                          <a:solidFill>
                            <a:srgbClr val="005598"/>
                          </a:solidFill>
                          <a:latin typeface="Arial Narrow" panose="020B0606020202030204" pitchFamily="34" charset="0"/>
                          <a:cs typeface="Arial" panose="020B0604020202020204" pitchFamily="34" charset="0"/>
                        </a:rPr>
                        <a:t>Size Of Decline</a:t>
                      </a:r>
                    </a:p>
                  </a:txBody>
                  <a:tcPr marL="99033" marR="182880" marT="45712" marB="45712" anchor="ctr">
                    <a:lnR w="12700" cap="flat" cmpd="sng" algn="ctr">
                      <a:solidFill>
                        <a:schemeClr val="bg1">
                          <a:lumMod val="85000"/>
                        </a:schemeClr>
                      </a:solidFill>
                      <a:prstDash val="solid"/>
                      <a:round/>
                      <a:headEnd type="none" w="med" len="med"/>
                      <a:tailEnd type="none" w="med" len="med"/>
                    </a:lnR>
                    <a:noFill/>
                  </a:tcPr>
                </a:tc>
                <a:extLst>
                  <a:ext uri="{0D108BD9-81ED-4DB2-BD59-A6C34878D82A}">
                    <a16:rowId xmlns:a16="http://schemas.microsoft.com/office/drawing/2014/main" val="10001"/>
                  </a:ext>
                </a:extLst>
              </a:tr>
              <a:tr h="804672">
                <a:tc>
                  <a:txBody>
                    <a:bodyPr/>
                    <a:lstStyle/>
                    <a:p>
                      <a:pPr algn="l"/>
                      <a:r>
                        <a:rPr lang="en-US" sz="1600" b="1" i="0">
                          <a:solidFill>
                            <a:srgbClr val="005598"/>
                          </a:solidFill>
                          <a:latin typeface="Arial Narrow" panose="020B0606020202030204" pitchFamily="34" charset="0"/>
                          <a:cs typeface="Arial" panose="020B0604020202020204" pitchFamily="34" charset="0"/>
                        </a:rPr>
                        <a:t>Avg. Frequency</a:t>
                      </a:r>
                    </a:p>
                  </a:txBody>
                  <a:tcPr marL="99033" marR="182880" marT="45712" marB="45712" anchor="ctr">
                    <a:lnR w="12700" cap="flat" cmpd="sng" algn="ctr">
                      <a:solidFill>
                        <a:schemeClr val="bg1">
                          <a:lumMod val="85000"/>
                        </a:schemeClr>
                      </a:solidFill>
                      <a:prstDash val="solid"/>
                      <a:round/>
                      <a:headEnd type="none" w="med" len="med"/>
                      <a:tailEnd type="none" w="med" len="med"/>
                    </a:lnR>
                    <a:lnB w="19050"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r h="807082">
                <a:tc>
                  <a:txBody>
                    <a:bodyPr/>
                    <a:lstStyle/>
                    <a:p>
                      <a:pPr algn="l"/>
                      <a:r>
                        <a:rPr lang="en-US" sz="1600" b="1" i="0">
                          <a:solidFill>
                            <a:srgbClr val="005598"/>
                          </a:solidFill>
                          <a:latin typeface="Arial Narrow" panose="020B0606020202030204" pitchFamily="34" charset="0"/>
                          <a:cs typeface="Arial" panose="020B0604020202020204" pitchFamily="34" charset="0"/>
                        </a:rPr>
                        <a:t>Last Occurrence</a:t>
                      </a:r>
                    </a:p>
                  </a:txBody>
                  <a:tcPr marL="99033" marR="182880" marT="45712" marB="45712" anchor="ctr">
                    <a:lnR w="12700" cap="flat" cmpd="sng" algn="ctr">
                      <a:solidFill>
                        <a:schemeClr val="bg1">
                          <a:lumMod val="85000"/>
                        </a:schemeClr>
                      </a:solid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noFill/>
                  </a:tcPr>
                </a:tc>
                <a:extLst>
                  <a:ext uri="{0D108BD9-81ED-4DB2-BD59-A6C34878D82A}">
                    <a16:rowId xmlns:a16="http://schemas.microsoft.com/office/drawing/2014/main" val="1203405369"/>
                  </a:ext>
                </a:extLst>
              </a:tr>
            </a:tbl>
          </a:graphicData>
        </a:graphic>
      </p:graphicFrame>
      <p:sp>
        <p:nvSpPr>
          <p:cNvPr id="8" name="TextBox 7">
            <a:extLst>
              <a:ext uri="{FF2B5EF4-FFF2-40B4-BE49-F238E27FC236}">
                <a16:creationId xmlns:a16="http://schemas.microsoft.com/office/drawing/2014/main" id="{6574092A-FB3C-4125-8924-1704EB44ACD7}"/>
              </a:ext>
            </a:extLst>
          </p:cNvPr>
          <p:cNvSpPr txBox="1"/>
          <p:nvPr/>
        </p:nvSpPr>
        <p:spPr>
          <a:xfrm>
            <a:off x="476536" y="1443970"/>
            <a:ext cx="11125200"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S&amp;P 500 Index Over the Last 50 Years</a:t>
            </a:r>
            <a:r>
              <a:rPr kumimoji="0" lang="en-US" sz="18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1970–May 2020</a:t>
            </a:r>
          </a:p>
        </p:txBody>
      </p:sp>
      <p:sp>
        <p:nvSpPr>
          <p:cNvPr id="4" name="TextBox 3">
            <a:extLst>
              <a:ext uri="{FF2B5EF4-FFF2-40B4-BE49-F238E27FC236}">
                <a16:creationId xmlns:a16="http://schemas.microsoft.com/office/drawing/2014/main" id="{335E61DD-D677-4743-88B2-636F4048FFCA}"/>
              </a:ext>
            </a:extLst>
          </p:cNvPr>
          <p:cNvSpPr txBox="1"/>
          <p:nvPr/>
        </p:nvSpPr>
        <p:spPr>
          <a:xfrm>
            <a:off x="457200" y="274320"/>
            <a:ext cx="64796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t>Market Declines are Part of Investing</a:t>
            </a:r>
          </a:p>
        </p:txBody>
      </p:sp>
      <p:graphicFrame>
        <p:nvGraphicFramePr>
          <p:cNvPr id="23" name="Table 22">
            <a:extLst>
              <a:ext uri="{FF2B5EF4-FFF2-40B4-BE49-F238E27FC236}">
                <a16:creationId xmlns:a16="http://schemas.microsoft.com/office/drawing/2014/main" id="{BEE273F8-6F19-482C-B05E-BD77113BCAC2}"/>
              </a:ext>
            </a:extLst>
          </p:cNvPr>
          <p:cNvGraphicFramePr>
            <a:graphicFrameLocks noGrp="1"/>
          </p:cNvGraphicFramePr>
          <p:nvPr/>
        </p:nvGraphicFramePr>
        <p:xfrm>
          <a:off x="7146316" y="2222381"/>
          <a:ext cx="1737360" cy="2462132"/>
        </p:xfrm>
        <a:graphic>
          <a:graphicData uri="http://schemas.openxmlformats.org/drawingml/2006/table">
            <a:tbl>
              <a:tblPr firstRow="1" bandRow="1">
                <a:tableStyleId>{5C22544A-7EE6-4342-B048-85BDC9FD1C3A}</a:tableStyleId>
              </a:tblPr>
              <a:tblGrid>
                <a:gridCol w="1737360">
                  <a:extLst>
                    <a:ext uri="{9D8B030D-6E8A-4147-A177-3AD203B41FA5}">
                      <a16:colId xmlns:a16="http://schemas.microsoft.com/office/drawing/2014/main" val="140973847"/>
                    </a:ext>
                  </a:extLst>
                </a:gridCol>
              </a:tblGrid>
              <a:tr h="850378">
                <a:tc>
                  <a:txBody>
                    <a:bodyPr/>
                    <a:lstStyle/>
                    <a:p>
                      <a:pPr algn="ctr"/>
                      <a:r>
                        <a:rPr lang="en-US" sz="1600" b="1" i="0" baseline="0">
                          <a:solidFill>
                            <a:schemeClr val="bg1"/>
                          </a:solidFill>
                          <a:latin typeface="Arial" panose="020B0604020202020204" pitchFamily="34" charset="0"/>
                          <a:cs typeface="Arial" panose="020B0604020202020204" pitchFamily="34" charset="0"/>
                        </a:rPr>
                        <a:t>-20% </a:t>
                      </a:r>
                      <a:br>
                        <a:rPr lang="en-US" sz="1600" b="1" i="0" baseline="0">
                          <a:solidFill>
                            <a:schemeClr val="bg1"/>
                          </a:solidFill>
                          <a:latin typeface="Arial" panose="020B0604020202020204" pitchFamily="34" charset="0"/>
                          <a:cs typeface="Arial" panose="020B0604020202020204" pitchFamily="34" charset="0"/>
                        </a:rPr>
                      </a:br>
                      <a:r>
                        <a:rPr lang="en-US" sz="1600" b="1" i="0" baseline="0">
                          <a:solidFill>
                            <a:schemeClr val="bg1"/>
                          </a:solidFill>
                          <a:latin typeface="Arial" panose="020B0604020202020204" pitchFamily="34" charset="0"/>
                          <a:cs typeface="Arial" panose="020B0604020202020204" pitchFamily="34" charset="0"/>
                        </a:rPr>
                        <a:t>or more</a:t>
                      </a:r>
                      <a:endParaRPr lang="en-US" sz="1600" b="1" i="0">
                        <a:solidFill>
                          <a:schemeClr val="bg1"/>
                        </a:solidFill>
                        <a:latin typeface="Arial" panose="020B0604020202020204" pitchFamily="34" charset="0"/>
                        <a:cs typeface="Arial" panose="020B0604020202020204" pitchFamily="34" charset="0"/>
                      </a:endParaRPr>
                    </a:p>
                  </a:txBody>
                  <a:tcPr marL="99033" marR="99033" marT="45712" marB="45712" anchor="ctr">
                    <a:lnR w="12700" cap="flat" cmpd="sng" algn="ctr">
                      <a:solidFill>
                        <a:schemeClr val="bg1">
                          <a:lumMod val="85000"/>
                        </a:schemeClr>
                      </a:solidFill>
                      <a:prstDash val="solid"/>
                      <a:round/>
                      <a:headEnd type="none" w="med" len="med"/>
                      <a:tailEnd type="none" w="med" len="med"/>
                    </a:lnR>
                    <a:solidFill>
                      <a:srgbClr val="005598"/>
                    </a:solidFill>
                  </a:tcPr>
                </a:tc>
                <a:extLst>
                  <a:ext uri="{0D108BD9-81ED-4DB2-BD59-A6C34878D82A}">
                    <a16:rowId xmlns:a16="http://schemas.microsoft.com/office/drawing/2014/main" val="1158034385"/>
                  </a:ext>
                </a:extLst>
              </a:tr>
              <a:tr h="804672">
                <a:tc>
                  <a:txBody>
                    <a:bodyPr/>
                    <a:lstStyle/>
                    <a:p>
                      <a:pPr algn="ctr"/>
                      <a:r>
                        <a:rPr lang="en-US" sz="1600" b="1">
                          <a:solidFill>
                            <a:srgbClr val="767676"/>
                          </a:solidFill>
                          <a:latin typeface="Arial Narrow" panose="020B0606020202030204" pitchFamily="34" charset="0"/>
                          <a:cs typeface="Arial" panose="020B0604020202020204" pitchFamily="34" charset="0"/>
                        </a:rPr>
                        <a:t>EVERY </a:t>
                      </a:r>
                      <a:br>
                        <a:rPr lang="en-US" sz="1600" b="1">
                          <a:solidFill>
                            <a:srgbClr val="767676"/>
                          </a:solidFill>
                          <a:latin typeface="Arial Narrow" panose="020B0606020202030204" pitchFamily="34" charset="0"/>
                          <a:cs typeface="Arial" panose="020B0604020202020204" pitchFamily="34" charset="0"/>
                        </a:rPr>
                      </a:br>
                      <a:r>
                        <a:rPr lang="en-US" sz="1600" b="1">
                          <a:solidFill>
                            <a:srgbClr val="767676"/>
                          </a:solidFill>
                          <a:latin typeface="Arial Narrow" panose="020B0606020202030204" pitchFamily="34" charset="0"/>
                          <a:cs typeface="Arial" panose="020B0604020202020204" pitchFamily="34" charset="0"/>
                        </a:rPr>
                        <a:t>8 YEARS</a:t>
                      </a:r>
                    </a:p>
                  </a:txBody>
                  <a:tcPr anchor="ctr">
                    <a:lnR w="12700" cap="flat" cmpd="sng" algn="ctr">
                      <a:solidFill>
                        <a:schemeClr val="bg1">
                          <a:lumMod val="85000"/>
                        </a:schemeClr>
                      </a:solidFill>
                      <a:prstDash val="solid"/>
                      <a:round/>
                      <a:headEnd type="none" w="med" len="med"/>
                      <a:tailEnd type="none" w="med" len="med"/>
                    </a:lnR>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32024454"/>
                  </a:ext>
                </a:extLst>
              </a:tr>
              <a:tr h="807082">
                <a:tc>
                  <a:txBody>
                    <a:bodyPr/>
                    <a:lstStyle/>
                    <a:p>
                      <a:pPr algn="ctr"/>
                      <a:r>
                        <a:rPr lang="en-US" sz="1600" b="1">
                          <a:solidFill>
                            <a:srgbClr val="767676"/>
                          </a:solidFill>
                          <a:latin typeface="Arial Narrow" panose="020B0606020202030204" pitchFamily="34" charset="0"/>
                          <a:cs typeface="Arial" panose="020B0604020202020204" pitchFamily="34" charset="0"/>
                        </a:rPr>
                        <a:t> MAR 2020</a:t>
                      </a:r>
                    </a:p>
                  </a:txBody>
                  <a:tcPr anchor="ctr">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rgbClr val="BBBBBB"/>
                      </a:solidFill>
                      <a:prstDash val="solid"/>
                      <a:round/>
                      <a:headEnd type="none" w="med" len="med"/>
                      <a:tailEnd type="none" w="med" len="med"/>
                    </a:lnB>
                    <a:solidFill>
                      <a:schemeClr val="bg1"/>
                    </a:solidFill>
                  </a:tcPr>
                </a:tc>
                <a:extLst>
                  <a:ext uri="{0D108BD9-81ED-4DB2-BD59-A6C34878D82A}">
                    <a16:rowId xmlns:a16="http://schemas.microsoft.com/office/drawing/2014/main" val="1680879160"/>
                  </a:ext>
                </a:extLst>
              </a:tr>
            </a:tbl>
          </a:graphicData>
        </a:graphic>
      </p:graphicFrame>
      <p:graphicFrame>
        <p:nvGraphicFramePr>
          <p:cNvPr id="24" name="Table 23">
            <a:extLst>
              <a:ext uri="{FF2B5EF4-FFF2-40B4-BE49-F238E27FC236}">
                <a16:creationId xmlns:a16="http://schemas.microsoft.com/office/drawing/2014/main" id="{2347E769-2421-48AC-AA46-69FD60CA8028}"/>
              </a:ext>
            </a:extLst>
          </p:cNvPr>
          <p:cNvGraphicFramePr>
            <a:graphicFrameLocks noGrp="1"/>
          </p:cNvGraphicFramePr>
          <p:nvPr>
            <p:extLst>
              <p:ext uri="{D42A27DB-BD31-4B8C-83A1-F6EECF244321}">
                <p14:modId xmlns:p14="http://schemas.microsoft.com/office/powerpoint/2010/main" val="3299536837"/>
              </p:ext>
            </p:extLst>
          </p:nvPr>
        </p:nvGraphicFramePr>
        <p:xfrm>
          <a:off x="5407678" y="2222381"/>
          <a:ext cx="1737360" cy="2462132"/>
        </p:xfrm>
        <a:graphic>
          <a:graphicData uri="http://schemas.openxmlformats.org/drawingml/2006/table">
            <a:tbl>
              <a:tblPr firstRow="1" bandRow="1">
                <a:tableStyleId>{5C22544A-7EE6-4342-B048-85BDC9FD1C3A}</a:tableStyleId>
              </a:tblPr>
              <a:tblGrid>
                <a:gridCol w="1737360">
                  <a:extLst>
                    <a:ext uri="{9D8B030D-6E8A-4147-A177-3AD203B41FA5}">
                      <a16:colId xmlns:a16="http://schemas.microsoft.com/office/drawing/2014/main" val="3621063916"/>
                    </a:ext>
                  </a:extLst>
                </a:gridCol>
              </a:tblGrid>
              <a:tr h="850378">
                <a:tc>
                  <a:txBody>
                    <a:bodyPr/>
                    <a:lstStyle/>
                    <a:p>
                      <a:pPr algn="ctr"/>
                      <a:r>
                        <a:rPr lang="en-US" sz="1600" b="1" i="0">
                          <a:solidFill>
                            <a:schemeClr val="bg1"/>
                          </a:solidFill>
                          <a:latin typeface="Arial" panose="020B0604020202020204" pitchFamily="34" charset="0"/>
                          <a:cs typeface="Arial" panose="020B0604020202020204" pitchFamily="34" charset="0"/>
                        </a:rPr>
                        <a:t>-15% </a:t>
                      </a:r>
                      <a:br>
                        <a:rPr lang="en-US" sz="1600" b="1" i="0">
                          <a:solidFill>
                            <a:schemeClr val="bg1"/>
                          </a:solidFill>
                          <a:latin typeface="Arial" panose="020B0604020202020204" pitchFamily="34" charset="0"/>
                          <a:cs typeface="Arial" panose="020B0604020202020204" pitchFamily="34" charset="0"/>
                        </a:rPr>
                      </a:br>
                      <a:r>
                        <a:rPr lang="en-US" sz="1600" b="1" i="0">
                          <a:solidFill>
                            <a:schemeClr val="bg1"/>
                          </a:solidFill>
                          <a:latin typeface="Arial" panose="020B0604020202020204" pitchFamily="34" charset="0"/>
                          <a:cs typeface="Arial" panose="020B0604020202020204" pitchFamily="34" charset="0"/>
                        </a:rPr>
                        <a:t>or more</a:t>
                      </a:r>
                    </a:p>
                  </a:txBody>
                  <a:tcPr marL="99033" marR="99033" marT="45712" marB="45712" anchor="ctr">
                    <a:solidFill>
                      <a:srgbClr val="005598"/>
                    </a:solidFill>
                  </a:tcPr>
                </a:tc>
                <a:extLst>
                  <a:ext uri="{0D108BD9-81ED-4DB2-BD59-A6C34878D82A}">
                    <a16:rowId xmlns:a16="http://schemas.microsoft.com/office/drawing/2014/main" val="445244519"/>
                  </a:ext>
                </a:extLst>
              </a:tr>
              <a:tr h="804672">
                <a:tc>
                  <a:txBody>
                    <a:bodyPr/>
                    <a:lstStyle/>
                    <a:p>
                      <a:pPr algn="ctr"/>
                      <a:r>
                        <a:rPr lang="en-US" sz="1600" b="1">
                          <a:solidFill>
                            <a:srgbClr val="005598"/>
                          </a:solidFill>
                          <a:latin typeface="Arial Narrow" panose="020B0606020202030204" pitchFamily="34" charset="0"/>
                          <a:cs typeface="Arial" panose="020B0604020202020204" pitchFamily="34" charset="0"/>
                        </a:rPr>
                        <a:t>EVERY </a:t>
                      </a:r>
                      <a:br>
                        <a:rPr lang="en-US" sz="1600" b="1">
                          <a:solidFill>
                            <a:srgbClr val="005598"/>
                          </a:solidFill>
                          <a:latin typeface="Arial Narrow" panose="020B0606020202030204" pitchFamily="34" charset="0"/>
                          <a:cs typeface="Arial" panose="020B0604020202020204" pitchFamily="34" charset="0"/>
                        </a:rPr>
                      </a:br>
                      <a:r>
                        <a:rPr lang="en-US" sz="1600" b="1">
                          <a:solidFill>
                            <a:srgbClr val="005598"/>
                          </a:solidFill>
                          <a:latin typeface="Arial Narrow" panose="020B0606020202030204" pitchFamily="34" charset="0"/>
                          <a:cs typeface="Arial" panose="020B0604020202020204" pitchFamily="34" charset="0"/>
                        </a:rPr>
                        <a:t>4 YEARS</a:t>
                      </a:r>
                    </a:p>
                  </a:txBody>
                  <a:tcPr anchor="ctr">
                    <a:lnB w="12700" cap="flat" cmpd="sng" algn="ctr">
                      <a:solidFill>
                        <a:schemeClr val="bg1">
                          <a:lumMod val="85000"/>
                        </a:schemeClr>
                      </a:solidFill>
                      <a:prstDash val="solid"/>
                      <a:round/>
                      <a:headEnd type="none" w="med" len="med"/>
                      <a:tailEnd type="none" w="med" len="med"/>
                    </a:lnB>
                    <a:solidFill>
                      <a:srgbClr val="CCE2F5"/>
                    </a:solidFill>
                  </a:tcPr>
                </a:tc>
                <a:extLst>
                  <a:ext uri="{0D108BD9-81ED-4DB2-BD59-A6C34878D82A}">
                    <a16:rowId xmlns:a16="http://schemas.microsoft.com/office/drawing/2014/main" val="218661830"/>
                  </a:ext>
                </a:extLst>
              </a:tr>
              <a:tr h="807082">
                <a:tc>
                  <a:txBody>
                    <a:bodyPr/>
                    <a:lstStyle/>
                    <a:p>
                      <a:pPr algn="ctr"/>
                      <a:r>
                        <a:rPr lang="en-US" sz="1600" b="1">
                          <a:solidFill>
                            <a:srgbClr val="005598"/>
                          </a:solidFill>
                          <a:latin typeface="Arial Narrow" panose="020B0606020202030204" pitchFamily="34" charset="0"/>
                          <a:cs typeface="Arial" panose="020B0604020202020204" pitchFamily="34" charset="0"/>
                        </a:rPr>
                        <a:t>DEC 2018</a:t>
                      </a:r>
                    </a:p>
                  </a:txBody>
                  <a:tcPr anchor="ctr">
                    <a:lnT w="12700" cap="flat" cmpd="sng" algn="ctr">
                      <a:solidFill>
                        <a:schemeClr val="bg1">
                          <a:lumMod val="85000"/>
                        </a:schemeClr>
                      </a:solidFill>
                      <a:prstDash val="solid"/>
                      <a:round/>
                      <a:headEnd type="none" w="med" len="med"/>
                      <a:tailEnd type="none" w="med" len="med"/>
                    </a:lnT>
                    <a:lnB w="12700" cap="flat" cmpd="sng" algn="ctr">
                      <a:solidFill>
                        <a:srgbClr val="BBBBBB"/>
                      </a:solidFill>
                      <a:prstDash val="solid"/>
                      <a:round/>
                      <a:headEnd type="none" w="med" len="med"/>
                      <a:tailEnd type="none" w="med" len="med"/>
                    </a:lnB>
                    <a:solidFill>
                      <a:srgbClr val="CCE2F5"/>
                    </a:solidFill>
                  </a:tcPr>
                </a:tc>
                <a:extLst>
                  <a:ext uri="{0D108BD9-81ED-4DB2-BD59-A6C34878D82A}">
                    <a16:rowId xmlns:a16="http://schemas.microsoft.com/office/drawing/2014/main" val="2963473792"/>
                  </a:ext>
                </a:extLst>
              </a:tr>
            </a:tbl>
          </a:graphicData>
        </a:graphic>
      </p:graphicFrame>
      <p:graphicFrame>
        <p:nvGraphicFramePr>
          <p:cNvPr id="25" name="Table 24">
            <a:extLst>
              <a:ext uri="{FF2B5EF4-FFF2-40B4-BE49-F238E27FC236}">
                <a16:creationId xmlns:a16="http://schemas.microsoft.com/office/drawing/2014/main" id="{32226AA9-E371-450A-90AB-8997E0242B9F}"/>
              </a:ext>
            </a:extLst>
          </p:cNvPr>
          <p:cNvGraphicFramePr>
            <a:graphicFrameLocks noGrp="1"/>
          </p:cNvGraphicFramePr>
          <p:nvPr/>
        </p:nvGraphicFramePr>
        <p:xfrm>
          <a:off x="3669039" y="2222381"/>
          <a:ext cx="1737360" cy="2462132"/>
        </p:xfrm>
        <a:graphic>
          <a:graphicData uri="http://schemas.openxmlformats.org/drawingml/2006/table">
            <a:tbl>
              <a:tblPr firstRow="1" bandRow="1">
                <a:tableStyleId>{5C22544A-7EE6-4342-B048-85BDC9FD1C3A}</a:tableStyleId>
              </a:tblPr>
              <a:tblGrid>
                <a:gridCol w="1737360">
                  <a:extLst>
                    <a:ext uri="{9D8B030D-6E8A-4147-A177-3AD203B41FA5}">
                      <a16:colId xmlns:a16="http://schemas.microsoft.com/office/drawing/2014/main" val="3429154582"/>
                    </a:ext>
                  </a:extLst>
                </a:gridCol>
              </a:tblGrid>
              <a:tr h="850378">
                <a:tc>
                  <a:txBody>
                    <a:bodyPr/>
                    <a:lstStyle/>
                    <a:p>
                      <a:pPr algn="ctr"/>
                      <a:r>
                        <a:rPr lang="en-US" sz="1600" b="1" i="0">
                          <a:solidFill>
                            <a:schemeClr val="bg1"/>
                          </a:solidFill>
                          <a:latin typeface="Arial" panose="020B0604020202020204" pitchFamily="34" charset="0"/>
                          <a:cs typeface="Arial" panose="020B0604020202020204" pitchFamily="34" charset="0"/>
                        </a:rPr>
                        <a:t>-10% </a:t>
                      </a:r>
                      <a:br>
                        <a:rPr lang="en-US" sz="1600" b="1" i="0">
                          <a:solidFill>
                            <a:schemeClr val="bg1"/>
                          </a:solidFill>
                          <a:latin typeface="Arial" panose="020B0604020202020204" pitchFamily="34" charset="0"/>
                          <a:cs typeface="Arial" panose="020B0604020202020204" pitchFamily="34" charset="0"/>
                        </a:rPr>
                      </a:br>
                      <a:r>
                        <a:rPr lang="en-US" sz="1600" b="1" i="0">
                          <a:solidFill>
                            <a:schemeClr val="bg1"/>
                          </a:solidFill>
                          <a:latin typeface="Arial" panose="020B0604020202020204" pitchFamily="34" charset="0"/>
                          <a:cs typeface="Arial" panose="020B0604020202020204" pitchFamily="34" charset="0"/>
                        </a:rPr>
                        <a:t>or more</a:t>
                      </a:r>
                    </a:p>
                  </a:txBody>
                  <a:tcPr marL="99033" marR="99033" marT="45712" marB="45712" anchor="ctr">
                    <a:solidFill>
                      <a:srgbClr val="005598"/>
                    </a:solidFill>
                  </a:tcPr>
                </a:tc>
                <a:extLst>
                  <a:ext uri="{0D108BD9-81ED-4DB2-BD59-A6C34878D82A}">
                    <a16:rowId xmlns:a16="http://schemas.microsoft.com/office/drawing/2014/main" val="2998473187"/>
                  </a:ext>
                </a:extLst>
              </a:tr>
              <a:tr h="804672">
                <a:tc>
                  <a:txBody>
                    <a:bodyPr/>
                    <a:lstStyle/>
                    <a:p>
                      <a:pPr algn="ctr"/>
                      <a:r>
                        <a:rPr lang="en-US" sz="1600" b="1">
                          <a:solidFill>
                            <a:srgbClr val="767676"/>
                          </a:solidFill>
                          <a:latin typeface="Arial Narrow" panose="020B0606020202030204" pitchFamily="34" charset="0"/>
                          <a:cs typeface="Arial" panose="020B0604020202020204" pitchFamily="34" charset="0"/>
                        </a:rPr>
                        <a:t>EVERY </a:t>
                      </a:r>
                    </a:p>
                    <a:p>
                      <a:pPr algn="ctr"/>
                      <a:r>
                        <a:rPr lang="en-US" sz="1600" b="1">
                          <a:solidFill>
                            <a:srgbClr val="767676"/>
                          </a:solidFill>
                          <a:latin typeface="Arial Narrow" panose="020B0606020202030204" pitchFamily="34" charset="0"/>
                          <a:cs typeface="Arial" panose="020B0604020202020204" pitchFamily="34" charset="0"/>
                        </a:rPr>
                        <a:t>2 YEARS</a:t>
                      </a:r>
                    </a:p>
                  </a:txBody>
                  <a:tcPr anchor="ctr">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36414559"/>
                  </a:ext>
                </a:extLst>
              </a:tr>
              <a:tr h="807082">
                <a:tc>
                  <a:txBody>
                    <a:bodyPr/>
                    <a:lstStyle/>
                    <a:p>
                      <a:pPr algn="ctr"/>
                      <a:r>
                        <a:rPr lang="en-US" sz="1600" b="1">
                          <a:solidFill>
                            <a:srgbClr val="767676"/>
                          </a:solidFill>
                          <a:latin typeface="Arial Narrow" panose="020B0606020202030204" pitchFamily="34" charset="0"/>
                          <a:cs typeface="Arial" panose="020B0604020202020204" pitchFamily="34" charset="0"/>
                        </a:rPr>
                        <a:t>DEC 2018</a:t>
                      </a:r>
                    </a:p>
                  </a:txBody>
                  <a:tcPr anchor="ctr">
                    <a:lnT w="12700" cap="flat" cmpd="sng" algn="ctr">
                      <a:solidFill>
                        <a:schemeClr val="bg1">
                          <a:lumMod val="85000"/>
                        </a:schemeClr>
                      </a:solidFill>
                      <a:prstDash val="solid"/>
                      <a:round/>
                      <a:headEnd type="none" w="med" len="med"/>
                      <a:tailEnd type="none" w="med" len="med"/>
                    </a:lnT>
                    <a:lnB w="12700" cap="flat" cmpd="sng" algn="ctr">
                      <a:solidFill>
                        <a:srgbClr val="BBBBBB"/>
                      </a:solidFill>
                      <a:prstDash val="solid"/>
                      <a:round/>
                      <a:headEnd type="none" w="med" len="med"/>
                      <a:tailEnd type="none" w="med" len="med"/>
                    </a:lnB>
                    <a:solidFill>
                      <a:schemeClr val="bg1"/>
                    </a:solidFill>
                  </a:tcPr>
                </a:tc>
                <a:extLst>
                  <a:ext uri="{0D108BD9-81ED-4DB2-BD59-A6C34878D82A}">
                    <a16:rowId xmlns:a16="http://schemas.microsoft.com/office/drawing/2014/main" val="626917695"/>
                  </a:ext>
                </a:extLst>
              </a:tr>
            </a:tbl>
          </a:graphicData>
        </a:graphic>
      </p:graphicFrame>
      <p:graphicFrame>
        <p:nvGraphicFramePr>
          <p:cNvPr id="26" name="Table 25">
            <a:extLst>
              <a:ext uri="{FF2B5EF4-FFF2-40B4-BE49-F238E27FC236}">
                <a16:creationId xmlns:a16="http://schemas.microsoft.com/office/drawing/2014/main" id="{EF70912C-24B7-4A8A-9A33-D6FDF9C0C44A}"/>
              </a:ext>
            </a:extLst>
          </p:cNvPr>
          <p:cNvGraphicFramePr>
            <a:graphicFrameLocks noGrp="1"/>
          </p:cNvGraphicFramePr>
          <p:nvPr/>
        </p:nvGraphicFramePr>
        <p:xfrm>
          <a:off x="1930400" y="2222381"/>
          <a:ext cx="1737360" cy="2462132"/>
        </p:xfrm>
        <a:graphic>
          <a:graphicData uri="http://schemas.openxmlformats.org/drawingml/2006/table">
            <a:tbl>
              <a:tblPr firstRow="1" bandRow="1">
                <a:tableStyleId>{5C22544A-7EE6-4342-B048-85BDC9FD1C3A}</a:tableStyleId>
              </a:tblPr>
              <a:tblGrid>
                <a:gridCol w="1737360">
                  <a:extLst>
                    <a:ext uri="{9D8B030D-6E8A-4147-A177-3AD203B41FA5}">
                      <a16:colId xmlns:a16="http://schemas.microsoft.com/office/drawing/2014/main" val="1390248625"/>
                    </a:ext>
                  </a:extLst>
                </a:gridCol>
              </a:tblGrid>
              <a:tr h="850378">
                <a:tc>
                  <a:txBody>
                    <a:bodyPr/>
                    <a:lstStyle/>
                    <a:p>
                      <a:pPr algn="ctr"/>
                      <a:r>
                        <a:rPr lang="en-US" sz="1600" b="1" i="0">
                          <a:solidFill>
                            <a:schemeClr val="bg1"/>
                          </a:solidFill>
                          <a:latin typeface="Arial" panose="020B0604020202020204" pitchFamily="34" charset="0"/>
                          <a:cs typeface="Arial" panose="020B0604020202020204" pitchFamily="34" charset="0"/>
                        </a:rPr>
                        <a:t>-5% </a:t>
                      </a:r>
                      <a:br>
                        <a:rPr lang="en-US" sz="1600" b="1" i="0">
                          <a:solidFill>
                            <a:schemeClr val="bg1"/>
                          </a:solidFill>
                          <a:latin typeface="Arial" panose="020B0604020202020204" pitchFamily="34" charset="0"/>
                          <a:cs typeface="Arial" panose="020B0604020202020204" pitchFamily="34" charset="0"/>
                        </a:rPr>
                      </a:br>
                      <a:r>
                        <a:rPr lang="en-US" sz="1600" b="1" i="0">
                          <a:solidFill>
                            <a:schemeClr val="bg1"/>
                          </a:solidFill>
                          <a:latin typeface="Arial" panose="020B0604020202020204" pitchFamily="34" charset="0"/>
                          <a:cs typeface="Arial" panose="020B0604020202020204" pitchFamily="34" charset="0"/>
                        </a:rPr>
                        <a:t>or more</a:t>
                      </a:r>
                    </a:p>
                  </a:txBody>
                  <a:tcPr marL="99033" marR="99033" marT="45712" marB="45712" anchor="ctr">
                    <a:solidFill>
                      <a:srgbClr val="005598"/>
                    </a:solidFill>
                  </a:tcPr>
                </a:tc>
                <a:extLst>
                  <a:ext uri="{0D108BD9-81ED-4DB2-BD59-A6C34878D82A}">
                    <a16:rowId xmlns:a16="http://schemas.microsoft.com/office/drawing/2014/main" val="2401216428"/>
                  </a:ext>
                </a:extLst>
              </a:tr>
              <a:tr h="804672">
                <a:tc>
                  <a:txBody>
                    <a:bodyPr/>
                    <a:lstStyle/>
                    <a:p>
                      <a:pPr algn="ctr"/>
                      <a:r>
                        <a:rPr lang="en-US" sz="1600" b="1">
                          <a:solidFill>
                            <a:srgbClr val="005598"/>
                          </a:solidFill>
                          <a:latin typeface="Arial Narrow" panose="020B0606020202030204" pitchFamily="34" charset="0"/>
                          <a:cs typeface="Arial" panose="020B0604020202020204" pitchFamily="34" charset="0"/>
                        </a:rPr>
                        <a:t>EVERY </a:t>
                      </a:r>
                    </a:p>
                    <a:p>
                      <a:pPr algn="ctr"/>
                      <a:r>
                        <a:rPr lang="en-US" sz="1600" b="1">
                          <a:solidFill>
                            <a:srgbClr val="005598"/>
                          </a:solidFill>
                          <a:latin typeface="Arial Narrow" panose="020B0606020202030204" pitchFamily="34" charset="0"/>
                          <a:cs typeface="Arial" panose="020B0604020202020204" pitchFamily="34" charset="0"/>
                        </a:rPr>
                        <a:t>10 MONTHS</a:t>
                      </a:r>
                    </a:p>
                  </a:txBody>
                  <a:tcPr anchor="ctr">
                    <a:lnB w="12700" cap="flat" cmpd="sng" algn="ctr">
                      <a:solidFill>
                        <a:schemeClr val="bg1">
                          <a:lumMod val="85000"/>
                        </a:schemeClr>
                      </a:solidFill>
                      <a:prstDash val="solid"/>
                      <a:round/>
                      <a:headEnd type="none" w="med" len="med"/>
                      <a:tailEnd type="none" w="med" len="med"/>
                    </a:lnB>
                    <a:solidFill>
                      <a:srgbClr val="CCE2F5"/>
                    </a:solidFill>
                  </a:tcPr>
                </a:tc>
                <a:extLst>
                  <a:ext uri="{0D108BD9-81ED-4DB2-BD59-A6C34878D82A}">
                    <a16:rowId xmlns:a16="http://schemas.microsoft.com/office/drawing/2014/main" val="2625422411"/>
                  </a:ext>
                </a:extLst>
              </a:tr>
              <a:tr h="807082">
                <a:tc>
                  <a:txBody>
                    <a:bodyPr/>
                    <a:lstStyle/>
                    <a:p>
                      <a:pPr algn="ctr"/>
                      <a:r>
                        <a:rPr lang="en-US" sz="1600" b="1">
                          <a:solidFill>
                            <a:srgbClr val="005598"/>
                          </a:solidFill>
                          <a:latin typeface="Arial Narrow" panose="020B0606020202030204" pitchFamily="34" charset="0"/>
                          <a:cs typeface="Arial" panose="020B0604020202020204" pitchFamily="34" charset="0"/>
                        </a:rPr>
                        <a:t> AUG 2019</a:t>
                      </a:r>
                    </a:p>
                  </a:txBody>
                  <a:tcPr anchor="ctr">
                    <a:lnT w="12700" cap="flat" cmpd="sng" algn="ctr">
                      <a:solidFill>
                        <a:schemeClr val="bg1">
                          <a:lumMod val="85000"/>
                        </a:schemeClr>
                      </a:solidFill>
                      <a:prstDash val="solid"/>
                      <a:round/>
                      <a:headEnd type="none" w="med" len="med"/>
                      <a:tailEnd type="none" w="med" len="med"/>
                    </a:lnT>
                    <a:lnB w="12700" cap="flat" cmpd="sng" algn="ctr">
                      <a:solidFill>
                        <a:srgbClr val="BBBBBB"/>
                      </a:solidFill>
                      <a:prstDash val="solid"/>
                      <a:round/>
                      <a:headEnd type="none" w="med" len="med"/>
                      <a:tailEnd type="none" w="med" len="med"/>
                    </a:lnB>
                    <a:solidFill>
                      <a:srgbClr val="CCE2F5"/>
                    </a:solidFill>
                  </a:tcPr>
                </a:tc>
                <a:extLst>
                  <a:ext uri="{0D108BD9-81ED-4DB2-BD59-A6C34878D82A}">
                    <a16:rowId xmlns:a16="http://schemas.microsoft.com/office/drawing/2014/main" val="3834410283"/>
                  </a:ext>
                </a:extLst>
              </a:tr>
            </a:tbl>
          </a:graphicData>
        </a:graphic>
      </p:graphicFrame>
      <p:pic>
        <p:nvPicPr>
          <p:cNvPr id="33" name="Picture 32">
            <a:extLst>
              <a:ext uri="{FF2B5EF4-FFF2-40B4-BE49-F238E27FC236}">
                <a16:creationId xmlns:a16="http://schemas.microsoft.com/office/drawing/2014/main" id="{BACA0E7A-E8C6-4EC0-9C85-4DD6E36E13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79609" y="2108314"/>
            <a:ext cx="2628814" cy="4013070"/>
          </a:xfrm>
          <a:prstGeom prst="rect">
            <a:avLst/>
          </a:prstGeom>
          <a:effectLst>
            <a:outerShdw blurRad="50800" dist="38100" dir="8100000" algn="tr" rotWithShape="0">
              <a:prstClr val="black">
                <a:alpha val="40000"/>
              </a:prstClr>
            </a:outerShdw>
          </a:effectLst>
        </p:spPr>
      </p:pic>
      <p:sp>
        <p:nvSpPr>
          <p:cNvPr id="36" name="Rectangle 35">
            <a:extLst>
              <a:ext uri="{FF2B5EF4-FFF2-40B4-BE49-F238E27FC236}">
                <a16:creationId xmlns:a16="http://schemas.microsoft.com/office/drawing/2014/main" id="{9C1E805D-5832-4E4B-8BD3-F85303359A2C}"/>
              </a:ext>
            </a:extLst>
          </p:cNvPr>
          <p:cNvSpPr/>
          <p:nvPr/>
        </p:nvSpPr>
        <p:spPr>
          <a:xfrm>
            <a:off x="362232" y="6402365"/>
            <a:ext cx="10866608" cy="276999"/>
          </a:xfrm>
          <a:prstGeom prst="rect">
            <a:avLst/>
          </a:prstGeom>
        </p:spPr>
        <p:txBody>
          <a:bodyPr wrap="square">
            <a:spAutoFit/>
          </a:bodyPr>
          <a:lstStyle/>
          <a:p>
            <a:pPr lvl="0">
              <a:defRPr/>
            </a:pPr>
            <a:r>
              <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Source:</a:t>
            </a:r>
            <a:r>
              <a:rPr kumimoji="0" lang="en-US" sz="1000" b="0" i="0" u="none" strike="noStrike" kern="1200" cap="none" spc="0" normalizeH="0" baseline="0" noProof="0">
                <a:ln>
                  <a:noFill/>
                </a:ln>
                <a:solidFill>
                  <a:srgbClr val="000000"/>
                </a:solidFill>
                <a:effectLst/>
                <a:uLnTx/>
                <a:uFillTx/>
                <a:latin typeface="Arial Narrow" panose="020B0606020202030204" pitchFamily="34" charset="0"/>
                <a:ea typeface="+mn-ea"/>
                <a:cs typeface="+mn-cs"/>
              </a:rPr>
              <a:t> © Morningstar 2020</a:t>
            </a:r>
            <a:r>
              <a:rPr kumimoji="0" lang="en-US" sz="1000" b="0" i="0" u="none" strike="noStrike" kern="1200" cap="none" spc="0" normalizeH="0" baseline="0" noProof="0">
                <a:ln>
                  <a:noFill/>
                </a:ln>
                <a:solidFill>
                  <a:srgbClr val="000000"/>
                </a:solidFill>
                <a:effectLst/>
                <a:uLnTx/>
                <a:uFillTx/>
                <a:latin typeface="Arial Narrow" panose="020B0606020202030204" pitchFamily="34" charset="0"/>
                <a:ea typeface="+mn-ea"/>
                <a:cs typeface="Arial" panose="020B0604020202020204" pitchFamily="34" charset="0"/>
              </a:rPr>
              <a:t>, </a:t>
            </a:r>
            <a:r>
              <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Standard and Poor’s. </a:t>
            </a:r>
            <a:r>
              <a:rPr lang="en-US" sz="1200" b="1">
                <a:solidFill>
                  <a:srgbClr val="000000"/>
                </a:solidFill>
                <a:latin typeface="Arial Narrow" panose="020B0606020202030204" pitchFamily="34" charset="0"/>
              </a:rPr>
              <a:t>Indexes are unmanaged and one cannot invest directly in an index. Index returns do not reflect any fees, expenses or sales charges.</a:t>
            </a:r>
            <a:r>
              <a:rPr kumimoji="0" lang="en-US" sz="1000" b="0" i="0" u="none" strike="noStrike" kern="1200" cap="none" spc="0" normalizeH="0" baseline="0" noProof="0">
                <a:ln>
                  <a:noFill/>
                </a:ln>
                <a:solidFill>
                  <a:prstClr val="black"/>
                </a:solidFill>
                <a:effectLst/>
                <a:uLnTx/>
                <a:uFillTx/>
                <a:latin typeface="Arial Narrow" panose="020B0606020202030204" pitchFamily="34" charset="0"/>
                <a:ea typeface="+mn-ea"/>
                <a:cs typeface="Arial" panose="020B0604020202020204" pitchFamily="34" charset="0"/>
              </a:rPr>
              <a:t> </a:t>
            </a:r>
          </a:p>
        </p:txBody>
      </p:sp>
      <p:sp>
        <p:nvSpPr>
          <p:cNvPr id="13" name="Slide Number Placeholder 2">
            <a:extLst>
              <a:ext uri="{FF2B5EF4-FFF2-40B4-BE49-F238E27FC236}">
                <a16:creationId xmlns:a16="http://schemas.microsoft.com/office/drawing/2014/main" id="{7DC707B4-FD49-49DE-8DE0-98D0DCC3ED3F}"/>
              </a:ext>
            </a:extLst>
          </p:cNvPr>
          <p:cNvSpPr txBox="1">
            <a:spLocks/>
          </p:cNvSpPr>
          <p:nvPr/>
        </p:nvSpPr>
        <p:spPr>
          <a:xfrm>
            <a:off x="11369588" y="6537325"/>
            <a:ext cx="365220" cy="1841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26" fontAlgn="base">
              <a:spcBef>
                <a:spcPct val="0"/>
              </a:spcBef>
              <a:spcAft>
                <a:spcPct val="0"/>
              </a:spcAft>
              <a:defRPr/>
            </a:pPr>
            <a:fld id="{0227FC47-813F-7F4A-9631-E57E4DCCCDF8}" type="slidenum">
              <a:rPr lang="en-GB" sz="1000" smtClean="0">
                <a:latin typeface="Arial" panose="020B0604020202020204" pitchFamily="34" charset="0"/>
                <a:cs typeface="Arial" panose="020B0604020202020204" pitchFamily="34" charset="0"/>
              </a:rPr>
              <a:pPr algn="r" defTabSz="914126" fontAlgn="base">
                <a:spcBef>
                  <a:spcPct val="0"/>
                </a:spcBef>
                <a:spcAft>
                  <a:spcPct val="0"/>
                </a:spcAft>
                <a:defRPr/>
              </a:pPr>
              <a:t>8</a:t>
            </a:fld>
            <a:endParaRPr lang="en-GB" sz="100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EABAAE31-2A06-446A-BE0E-C2F97FB2A0D8}"/>
              </a:ext>
            </a:extLst>
          </p:cNvPr>
          <p:cNvSpPr/>
          <p:nvPr/>
        </p:nvSpPr>
        <p:spPr>
          <a:xfrm>
            <a:off x="449812" y="6156722"/>
            <a:ext cx="11610474" cy="276999"/>
          </a:xfrm>
          <a:prstGeom prst="rect">
            <a:avLst/>
          </a:prstGeom>
        </p:spPr>
        <p:txBody>
          <a:bodyPr wrap="square" lIns="0" rIns="0">
            <a:spAutoFit/>
          </a:bodyPr>
          <a:lstStyle/>
          <a:p>
            <a:r>
              <a:rPr lang="en-US" sz="1200" i="1">
                <a:solidFill>
                  <a:srgbClr val="000000"/>
                </a:solidFill>
                <a:latin typeface="Arial" panose="020B0604020202020204" pitchFamily="34" charset="0"/>
                <a:cs typeface="Arial" panose="020B0604020202020204" pitchFamily="34" charset="0"/>
              </a:rPr>
              <a:t>This chart is for illustrative purposes only and does not reflect the performance of any Franklin Templeton fund. </a:t>
            </a:r>
            <a:r>
              <a:rPr lang="en-US" sz="1200" b="1">
                <a:solidFill>
                  <a:srgbClr val="000000"/>
                </a:solidFill>
                <a:latin typeface="Arial "/>
              </a:rPr>
              <a:t>Past performance does not guarantee future results.</a:t>
            </a:r>
            <a:r>
              <a:rPr lang="en-US" sz="1200" i="1">
                <a:solidFill>
                  <a:srgbClr val="000000"/>
                </a:solidFill>
                <a:latin typeface="Arial "/>
                <a:cs typeface="Arial" panose="020B0604020202020204" pitchFamily="34" charset="0"/>
              </a:rPr>
              <a:t> </a:t>
            </a:r>
            <a:endParaRPr lang="en-US" sz="1200" i="1">
              <a:solidFill>
                <a:srgbClr val="000000"/>
              </a:solidFill>
              <a:latin typeface="Arial "/>
            </a:endParaRPr>
          </a:p>
        </p:txBody>
      </p:sp>
    </p:spTree>
    <p:custDataLst>
      <p:tags r:id="rId1"/>
    </p:custDataLst>
    <p:extLst>
      <p:ext uri="{BB962C8B-B14F-4D97-AF65-F5344CB8AC3E}">
        <p14:creationId xmlns:p14="http://schemas.microsoft.com/office/powerpoint/2010/main" val="212004669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up)">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descr="A insect on the ground&#10;&#10;Description automatically generated">
            <a:extLst>
              <a:ext uri="{FF2B5EF4-FFF2-40B4-BE49-F238E27FC236}">
                <a16:creationId xmlns:a16="http://schemas.microsoft.com/office/drawing/2014/main" id="{6654038A-D863-4F78-95A8-ED70B420C5B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5411060" y="1936917"/>
            <a:ext cx="6544683" cy="4533495"/>
          </a:xfrm>
          <a:prstGeom prst="rect">
            <a:avLst/>
          </a:prstGeom>
        </p:spPr>
      </p:pic>
      <p:graphicFrame>
        <p:nvGraphicFramePr>
          <p:cNvPr id="52" name="Chart 51">
            <a:extLst>
              <a:ext uri="{FF2B5EF4-FFF2-40B4-BE49-F238E27FC236}">
                <a16:creationId xmlns:a16="http://schemas.microsoft.com/office/drawing/2014/main" id="{6C834AF8-6A92-4944-8786-B1DF729023E9}"/>
              </a:ext>
            </a:extLst>
          </p:cNvPr>
          <p:cNvGraphicFramePr>
            <a:graphicFrameLocks noGrp="1"/>
          </p:cNvGraphicFramePr>
          <p:nvPr>
            <p:extLst>
              <p:ext uri="{D42A27DB-BD31-4B8C-83A1-F6EECF244321}">
                <p14:modId xmlns:p14="http://schemas.microsoft.com/office/powerpoint/2010/main" val="1947985787"/>
              </p:ext>
            </p:extLst>
          </p:nvPr>
        </p:nvGraphicFramePr>
        <p:xfrm>
          <a:off x="492039" y="236843"/>
          <a:ext cx="8677362" cy="6300482"/>
        </p:xfrm>
        <a:graphic>
          <a:graphicData uri="http://schemas.openxmlformats.org/drawingml/2006/chart">
            <c:chart xmlns:c="http://schemas.openxmlformats.org/drawingml/2006/chart" xmlns:r="http://schemas.openxmlformats.org/officeDocument/2006/relationships" r:id="rId5"/>
          </a:graphicData>
        </a:graphic>
      </p:graphicFrame>
      <p:sp>
        <p:nvSpPr>
          <p:cNvPr id="46" name="Rectangle 45">
            <a:extLst>
              <a:ext uri="{FF2B5EF4-FFF2-40B4-BE49-F238E27FC236}">
                <a16:creationId xmlns:a16="http://schemas.microsoft.com/office/drawing/2014/main" id="{1E49DA45-A067-406E-8704-5D10997695AE}"/>
              </a:ext>
            </a:extLst>
          </p:cNvPr>
          <p:cNvSpPr/>
          <p:nvPr/>
        </p:nvSpPr>
        <p:spPr>
          <a:xfrm>
            <a:off x="449812" y="6067822"/>
            <a:ext cx="11610474" cy="276999"/>
          </a:xfrm>
          <a:prstGeom prst="rect">
            <a:avLst/>
          </a:prstGeom>
        </p:spPr>
        <p:txBody>
          <a:bodyPr wrap="square" lIns="0" rIns="0">
            <a:spAutoFit/>
          </a:bodyPr>
          <a:lstStyle/>
          <a:p>
            <a:r>
              <a:rPr lang="en-US" sz="1200" i="1">
                <a:solidFill>
                  <a:srgbClr val="000000"/>
                </a:solidFill>
                <a:latin typeface="Arial" panose="020B0604020202020204" pitchFamily="34" charset="0"/>
                <a:cs typeface="Arial" panose="020B0604020202020204" pitchFamily="34" charset="0"/>
              </a:rPr>
              <a:t>This chart is for illustrative purposes only and does not reflect the performance of any Franklin Templeton fund. </a:t>
            </a:r>
            <a:r>
              <a:rPr lang="en-US" sz="1200" b="1">
                <a:solidFill>
                  <a:srgbClr val="000000"/>
                </a:solidFill>
                <a:latin typeface="Arial "/>
              </a:rPr>
              <a:t>Past performance does not guarantee future results.</a:t>
            </a:r>
            <a:r>
              <a:rPr lang="en-US" sz="1200" i="1">
                <a:solidFill>
                  <a:srgbClr val="000000"/>
                </a:solidFill>
                <a:latin typeface="Arial "/>
                <a:cs typeface="Arial" panose="020B0604020202020204" pitchFamily="34" charset="0"/>
              </a:rPr>
              <a:t> </a:t>
            </a:r>
            <a:endParaRPr lang="en-US" sz="1200" i="1">
              <a:solidFill>
                <a:srgbClr val="000000"/>
              </a:solidFill>
              <a:latin typeface="Arial "/>
            </a:endParaRPr>
          </a:p>
        </p:txBody>
      </p:sp>
      <p:sp>
        <p:nvSpPr>
          <p:cNvPr id="54" name="TextBox 53">
            <a:extLst>
              <a:ext uri="{FF2B5EF4-FFF2-40B4-BE49-F238E27FC236}">
                <a16:creationId xmlns:a16="http://schemas.microsoft.com/office/drawing/2014/main" id="{5DFBAB4B-E239-44B3-A396-7C311CA37DD0}"/>
              </a:ext>
            </a:extLst>
          </p:cNvPr>
          <p:cNvSpPr txBox="1"/>
          <p:nvPr/>
        </p:nvSpPr>
        <p:spPr>
          <a:xfrm>
            <a:off x="8892860" y="1344604"/>
            <a:ext cx="2350793" cy="892552"/>
          </a:xfrm>
          <a:prstGeom prst="rect">
            <a:avLst/>
          </a:prstGeom>
          <a:noFill/>
        </p:spPr>
        <p:txBody>
          <a:bodyPr wrap="square" rtlCol="0">
            <a:spAutoFit/>
          </a:bodyPr>
          <a:lstStyle/>
          <a:p>
            <a:pPr lvl="0">
              <a:spcAft>
                <a:spcPts val="600"/>
              </a:spcAft>
              <a:defRPr/>
            </a:pPr>
            <a:r>
              <a:rPr lang="en-US" sz="1300" b="1">
                <a:latin typeface="Arial Narrow" panose="020B0606020202030204" pitchFamily="34" charset="0"/>
                <a:cs typeface="Arial" panose="020B0604020202020204" pitchFamily="34" charset="0"/>
              </a:rPr>
              <a:t>COVID-19 is unprecedented   </a:t>
            </a:r>
            <a:br>
              <a:rPr lang="en-US" sz="1300" b="1">
                <a:latin typeface="Arial Narrow" panose="020B0606020202030204" pitchFamily="34" charset="0"/>
                <a:cs typeface="Arial" panose="020B0604020202020204" pitchFamily="34" charset="0"/>
              </a:rPr>
            </a:br>
            <a:r>
              <a:rPr lang="en-US" sz="1300">
                <a:latin typeface="Arial Narrow" panose="020B0606020202030204" pitchFamily="34" charset="0"/>
                <a:cs typeface="Arial" panose="020B0604020202020204" pitchFamily="34" charset="0"/>
              </a:rPr>
              <a:t>It has caused a global economic disruption, triggering responses by governments around the world.</a:t>
            </a:r>
            <a:endParaRPr kumimoji="0" lang="en-US" sz="1300" i="0" u="none" strike="noStrike" kern="1200" cap="none" spc="0" normalizeH="0" baseline="0" noProof="0">
              <a:ln>
                <a:noFill/>
              </a:ln>
              <a:effectLst/>
              <a:uLnTx/>
              <a:uFillTx/>
              <a:latin typeface="Arial Narrow" panose="020B0606020202030204" pitchFamily="34" charset="0"/>
              <a:cs typeface="Arial" panose="020B0604020202020204" pitchFamily="34" charset="0"/>
            </a:endParaRPr>
          </a:p>
        </p:txBody>
      </p:sp>
      <p:grpSp>
        <p:nvGrpSpPr>
          <p:cNvPr id="105" name="Group 104">
            <a:extLst>
              <a:ext uri="{FF2B5EF4-FFF2-40B4-BE49-F238E27FC236}">
                <a16:creationId xmlns:a16="http://schemas.microsoft.com/office/drawing/2014/main" id="{27FAD624-1D3D-4E78-9743-95B70DF58020}"/>
              </a:ext>
            </a:extLst>
          </p:cNvPr>
          <p:cNvGrpSpPr/>
          <p:nvPr/>
        </p:nvGrpSpPr>
        <p:grpSpPr>
          <a:xfrm>
            <a:off x="8775447" y="717378"/>
            <a:ext cx="2169979" cy="1929136"/>
            <a:chOff x="9074704" y="763818"/>
            <a:chExt cx="2169979" cy="1929136"/>
          </a:xfrm>
        </p:grpSpPr>
        <p:grpSp>
          <p:nvGrpSpPr>
            <p:cNvPr id="93" name="Group 92">
              <a:extLst>
                <a:ext uri="{FF2B5EF4-FFF2-40B4-BE49-F238E27FC236}">
                  <a16:creationId xmlns:a16="http://schemas.microsoft.com/office/drawing/2014/main" id="{29948F8A-7589-4193-8A81-98B0657DD829}"/>
                </a:ext>
              </a:extLst>
            </p:cNvPr>
            <p:cNvGrpSpPr/>
            <p:nvPr/>
          </p:nvGrpSpPr>
          <p:grpSpPr>
            <a:xfrm>
              <a:off x="9074704" y="879337"/>
              <a:ext cx="182880" cy="1813617"/>
              <a:chOff x="2997104" y="3666110"/>
              <a:chExt cx="182880" cy="1813617"/>
            </a:xfrm>
          </p:grpSpPr>
          <p:sp>
            <p:nvSpPr>
              <p:cNvPr id="94" name="Oval 93">
                <a:extLst>
                  <a:ext uri="{FF2B5EF4-FFF2-40B4-BE49-F238E27FC236}">
                    <a16:creationId xmlns:a16="http://schemas.microsoft.com/office/drawing/2014/main" id="{5584E01C-3539-4AE8-92E7-F95322209A44}"/>
                  </a:ext>
                </a:extLst>
              </p:cNvPr>
              <p:cNvSpPr/>
              <p:nvPr/>
            </p:nvSpPr>
            <p:spPr>
              <a:xfrm>
                <a:off x="2997104" y="5296847"/>
                <a:ext cx="182880" cy="182880"/>
              </a:xfrm>
              <a:prstGeom prst="ellipse">
                <a:avLst/>
              </a:prstGeom>
              <a:solidFill>
                <a:srgbClr val="00A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5" name="Straight Connector 94">
                <a:extLst>
                  <a:ext uri="{FF2B5EF4-FFF2-40B4-BE49-F238E27FC236}">
                    <a16:creationId xmlns:a16="http://schemas.microsoft.com/office/drawing/2014/main" id="{C2F080F4-1356-48D0-9059-0DB0073E92B3}"/>
                  </a:ext>
                </a:extLst>
              </p:cNvPr>
              <p:cNvCxnSpPr>
                <a:cxnSpLocks/>
              </p:cNvCxnSpPr>
              <p:nvPr/>
            </p:nvCxnSpPr>
            <p:spPr>
              <a:xfrm>
                <a:off x="3088544" y="3666110"/>
                <a:ext cx="0" cy="1671527"/>
              </a:xfrm>
              <a:prstGeom prst="line">
                <a:avLst/>
              </a:prstGeom>
              <a:ln w="12700">
                <a:solidFill>
                  <a:srgbClr val="00A0DC"/>
                </a:solidFill>
              </a:ln>
            </p:spPr>
            <p:style>
              <a:lnRef idx="1">
                <a:schemeClr val="accent1"/>
              </a:lnRef>
              <a:fillRef idx="0">
                <a:schemeClr val="accent1"/>
              </a:fillRef>
              <a:effectRef idx="0">
                <a:schemeClr val="accent1"/>
              </a:effectRef>
              <a:fontRef idx="minor">
                <a:schemeClr val="tx1"/>
              </a:fontRef>
            </p:style>
          </p:cxnSp>
        </p:grpSp>
        <p:sp>
          <p:nvSpPr>
            <p:cNvPr id="97" name="TextBox 96">
              <a:extLst>
                <a:ext uri="{FF2B5EF4-FFF2-40B4-BE49-F238E27FC236}">
                  <a16:creationId xmlns:a16="http://schemas.microsoft.com/office/drawing/2014/main" id="{A3E46906-1C18-44D2-B9C5-F33F7A056ECF}"/>
                </a:ext>
              </a:extLst>
            </p:cNvPr>
            <p:cNvSpPr txBox="1"/>
            <p:nvPr/>
          </p:nvSpPr>
          <p:spPr>
            <a:xfrm>
              <a:off x="9200943" y="763818"/>
              <a:ext cx="20437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A0DC"/>
                  </a:solidFill>
                  <a:effectLst/>
                  <a:uLnTx/>
                  <a:uFillTx/>
                  <a:latin typeface="Arial Narrow" panose="020B0606020202030204" pitchFamily="34" charset="0"/>
                  <a:ea typeface="+mn-ea"/>
                  <a:cs typeface="Arial" panose="020B0604020202020204" pitchFamily="34" charset="0"/>
                </a:rPr>
                <a:t>Dec. 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A0DC"/>
                  </a:solidFill>
                  <a:effectLst/>
                  <a:uLnTx/>
                  <a:uFillTx/>
                  <a:latin typeface="Arial Narrow" panose="020B0606020202030204" pitchFamily="34" charset="0"/>
                  <a:ea typeface="+mn-ea"/>
                  <a:cs typeface="Arial" panose="020B0604020202020204" pitchFamily="34" charset="0"/>
                </a:rPr>
                <a:t>COVID-19*</a:t>
              </a:r>
            </a:p>
          </p:txBody>
        </p:sp>
      </p:grpSp>
      <p:grpSp>
        <p:nvGrpSpPr>
          <p:cNvPr id="122" name="Group 121">
            <a:extLst>
              <a:ext uri="{FF2B5EF4-FFF2-40B4-BE49-F238E27FC236}">
                <a16:creationId xmlns:a16="http://schemas.microsoft.com/office/drawing/2014/main" id="{5A24743C-6DDB-4F58-B91F-FCB933FE55CB}"/>
              </a:ext>
            </a:extLst>
          </p:cNvPr>
          <p:cNvGrpSpPr/>
          <p:nvPr/>
        </p:nvGrpSpPr>
        <p:grpSpPr>
          <a:xfrm>
            <a:off x="840268" y="5501863"/>
            <a:ext cx="8682652" cy="276999"/>
            <a:chOff x="1037028" y="6396837"/>
            <a:chExt cx="8682652" cy="276999"/>
          </a:xfrm>
          <a:noFill/>
        </p:grpSpPr>
        <p:sp>
          <p:nvSpPr>
            <p:cNvPr id="6" name="TextBox 5">
              <a:extLst>
                <a:ext uri="{FF2B5EF4-FFF2-40B4-BE49-F238E27FC236}">
                  <a16:creationId xmlns:a16="http://schemas.microsoft.com/office/drawing/2014/main" id="{F6E14F83-E69A-43E8-B40F-8F0007AFAF5D}"/>
                </a:ext>
              </a:extLst>
            </p:cNvPr>
            <p:cNvSpPr txBox="1"/>
            <p:nvPr/>
          </p:nvSpPr>
          <p:spPr>
            <a:xfrm>
              <a:off x="8184594" y="6396837"/>
              <a:ext cx="466794" cy="276999"/>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panose="020B0606020202030204" pitchFamily="34" charset="0"/>
                  <a:cs typeface="Arial" panose="020B0604020202020204" pitchFamily="34" charset="0"/>
                </a:rPr>
                <a:t>2018</a:t>
              </a:r>
            </a:p>
          </p:txBody>
        </p:sp>
        <p:sp>
          <p:nvSpPr>
            <p:cNvPr id="8" name="TextBox 7">
              <a:extLst>
                <a:ext uri="{FF2B5EF4-FFF2-40B4-BE49-F238E27FC236}">
                  <a16:creationId xmlns:a16="http://schemas.microsoft.com/office/drawing/2014/main" id="{77ED3A3D-1C9E-47E9-9509-4FC89283FE23}"/>
                </a:ext>
              </a:extLst>
            </p:cNvPr>
            <p:cNvSpPr txBox="1"/>
            <p:nvPr/>
          </p:nvSpPr>
          <p:spPr>
            <a:xfrm>
              <a:off x="7390420" y="6396837"/>
              <a:ext cx="466794" cy="276999"/>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panose="020B0606020202030204" pitchFamily="34" charset="0"/>
                  <a:cs typeface="Arial" panose="020B0604020202020204" pitchFamily="34" charset="0"/>
                </a:rPr>
                <a:t>2016</a:t>
              </a:r>
            </a:p>
          </p:txBody>
        </p:sp>
        <p:sp>
          <p:nvSpPr>
            <p:cNvPr id="10" name="TextBox 9">
              <a:extLst>
                <a:ext uri="{FF2B5EF4-FFF2-40B4-BE49-F238E27FC236}">
                  <a16:creationId xmlns:a16="http://schemas.microsoft.com/office/drawing/2014/main" id="{DD2F4D89-BBAC-4C8A-988D-C42ECAD430E3}"/>
                </a:ext>
              </a:extLst>
            </p:cNvPr>
            <p:cNvSpPr txBox="1"/>
            <p:nvPr/>
          </p:nvSpPr>
          <p:spPr>
            <a:xfrm>
              <a:off x="8978772" y="6396837"/>
              <a:ext cx="740908" cy="276999"/>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panose="020B0606020202030204" pitchFamily="34" charset="0"/>
                  <a:cs typeface="Arial" panose="020B0604020202020204" pitchFamily="34" charset="0"/>
                </a:rPr>
                <a:t>May 2020</a:t>
              </a:r>
            </a:p>
          </p:txBody>
        </p:sp>
        <p:sp>
          <p:nvSpPr>
            <p:cNvPr id="11" name="TextBox 10">
              <a:extLst>
                <a:ext uri="{FF2B5EF4-FFF2-40B4-BE49-F238E27FC236}">
                  <a16:creationId xmlns:a16="http://schemas.microsoft.com/office/drawing/2014/main" id="{DA530FBF-290A-4432-A91E-6BF59A9F2231}"/>
                </a:ext>
              </a:extLst>
            </p:cNvPr>
            <p:cNvSpPr txBox="1"/>
            <p:nvPr/>
          </p:nvSpPr>
          <p:spPr>
            <a:xfrm>
              <a:off x="2625376" y="6396837"/>
              <a:ext cx="466794" cy="276999"/>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panose="020B0606020202030204" pitchFamily="34" charset="0"/>
                  <a:cs typeface="Arial" panose="020B0604020202020204" pitchFamily="34" charset="0"/>
                </a:rPr>
                <a:t>2004</a:t>
              </a:r>
            </a:p>
          </p:txBody>
        </p:sp>
        <p:sp>
          <p:nvSpPr>
            <p:cNvPr id="12" name="TextBox 11">
              <a:extLst>
                <a:ext uri="{FF2B5EF4-FFF2-40B4-BE49-F238E27FC236}">
                  <a16:creationId xmlns:a16="http://schemas.microsoft.com/office/drawing/2014/main" id="{EB5DD087-58CA-4EBC-A38C-BC2A8B9658C1}"/>
                </a:ext>
              </a:extLst>
            </p:cNvPr>
            <p:cNvSpPr txBox="1"/>
            <p:nvPr/>
          </p:nvSpPr>
          <p:spPr>
            <a:xfrm>
              <a:off x="1831202" y="6396837"/>
              <a:ext cx="466794" cy="276999"/>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panose="020B0606020202030204" pitchFamily="34" charset="0"/>
                  <a:cs typeface="Arial" panose="020B0604020202020204" pitchFamily="34" charset="0"/>
                </a:rPr>
                <a:t>2002</a:t>
              </a:r>
            </a:p>
          </p:txBody>
        </p:sp>
        <p:sp>
          <p:nvSpPr>
            <p:cNvPr id="13" name="TextBox 12">
              <a:extLst>
                <a:ext uri="{FF2B5EF4-FFF2-40B4-BE49-F238E27FC236}">
                  <a16:creationId xmlns:a16="http://schemas.microsoft.com/office/drawing/2014/main" id="{3991B4F4-9C79-41FE-B762-245AA7DD9602}"/>
                </a:ext>
              </a:extLst>
            </p:cNvPr>
            <p:cNvSpPr txBox="1"/>
            <p:nvPr/>
          </p:nvSpPr>
          <p:spPr>
            <a:xfrm>
              <a:off x="1037028" y="6396837"/>
              <a:ext cx="466794" cy="276999"/>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panose="020B0606020202030204" pitchFamily="34" charset="0"/>
                  <a:cs typeface="Arial" panose="020B0604020202020204" pitchFamily="34" charset="0"/>
                </a:rPr>
                <a:t>2000</a:t>
              </a:r>
            </a:p>
          </p:txBody>
        </p:sp>
        <p:sp>
          <p:nvSpPr>
            <p:cNvPr id="117" name="TextBox 116">
              <a:extLst>
                <a:ext uri="{FF2B5EF4-FFF2-40B4-BE49-F238E27FC236}">
                  <a16:creationId xmlns:a16="http://schemas.microsoft.com/office/drawing/2014/main" id="{0E7466A7-0F84-4050-B902-86249DD5BC73}"/>
                </a:ext>
              </a:extLst>
            </p:cNvPr>
            <p:cNvSpPr txBox="1"/>
            <p:nvPr/>
          </p:nvSpPr>
          <p:spPr>
            <a:xfrm>
              <a:off x="3419550" y="6396837"/>
              <a:ext cx="466794" cy="276999"/>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panose="020B0606020202030204" pitchFamily="34" charset="0"/>
                  <a:cs typeface="Arial" panose="020B0604020202020204" pitchFamily="34" charset="0"/>
                </a:rPr>
                <a:t>2006</a:t>
              </a:r>
            </a:p>
          </p:txBody>
        </p:sp>
        <p:sp>
          <p:nvSpPr>
            <p:cNvPr id="118" name="TextBox 117">
              <a:extLst>
                <a:ext uri="{FF2B5EF4-FFF2-40B4-BE49-F238E27FC236}">
                  <a16:creationId xmlns:a16="http://schemas.microsoft.com/office/drawing/2014/main" id="{08A19E6D-F04D-420F-A48C-A4D730A39234}"/>
                </a:ext>
              </a:extLst>
            </p:cNvPr>
            <p:cNvSpPr txBox="1"/>
            <p:nvPr/>
          </p:nvSpPr>
          <p:spPr>
            <a:xfrm>
              <a:off x="5007898" y="6396837"/>
              <a:ext cx="466794" cy="276999"/>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panose="020B0606020202030204" pitchFamily="34" charset="0"/>
                  <a:cs typeface="Arial" panose="020B0604020202020204" pitchFamily="34" charset="0"/>
                </a:rPr>
                <a:t>2010</a:t>
              </a:r>
            </a:p>
          </p:txBody>
        </p:sp>
        <p:sp>
          <p:nvSpPr>
            <p:cNvPr id="119" name="TextBox 118">
              <a:extLst>
                <a:ext uri="{FF2B5EF4-FFF2-40B4-BE49-F238E27FC236}">
                  <a16:creationId xmlns:a16="http://schemas.microsoft.com/office/drawing/2014/main" id="{58AF0E62-0B26-41B6-A4B0-57B708FFF29E}"/>
                </a:ext>
              </a:extLst>
            </p:cNvPr>
            <p:cNvSpPr txBox="1"/>
            <p:nvPr/>
          </p:nvSpPr>
          <p:spPr>
            <a:xfrm>
              <a:off x="4213724" y="6396837"/>
              <a:ext cx="466794" cy="276999"/>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panose="020B0606020202030204" pitchFamily="34" charset="0"/>
                  <a:cs typeface="Arial" panose="020B0604020202020204" pitchFamily="34" charset="0"/>
                </a:rPr>
                <a:t>2008</a:t>
              </a:r>
            </a:p>
          </p:txBody>
        </p:sp>
        <p:sp>
          <p:nvSpPr>
            <p:cNvPr id="120" name="TextBox 119">
              <a:extLst>
                <a:ext uri="{FF2B5EF4-FFF2-40B4-BE49-F238E27FC236}">
                  <a16:creationId xmlns:a16="http://schemas.microsoft.com/office/drawing/2014/main" id="{0C779A0A-15B8-4A96-87AC-8B2018C8BCED}"/>
                </a:ext>
              </a:extLst>
            </p:cNvPr>
            <p:cNvSpPr txBox="1"/>
            <p:nvPr/>
          </p:nvSpPr>
          <p:spPr>
            <a:xfrm>
              <a:off x="6596246" y="6396837"/>
              <a:ext cx="466794" cy="276999"/>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panose="020B0606020202030204" pitchFamily="34" charset="0"/>
                  <a:cs typeface="Arial" panose="020B0604020202020204" pitchFamily="34" charset="0"/>
                </a:rPr>
                <a:t>2014</a:t>
              </a:r>
            </a:p>
          </p:txBody>
        </p:sp>
        <p:sp>
          <p:nvSpPr>
            <p:cNvPr id="121" name="TextBox 120">
              <a:extLst>
                <a:ext uri="{FF2B5EF4-FFF2-40B4-BE49-F238E27FC236}">
                  <a16:creationId xmlns:a16="http://schemas.microsoft.com/office/drawing/2014/main" id="{DA6C0882-DB34-4CCC-88D4-DBCBFCAD063D}"/>
                </a:ext>
              </a:extLst>
            </p:cNvPr>
            <p:cNvSpPr txBox="1"/>
            <p:nvPr/>
          </p:nvSpPr>
          <p:spPr>
            <a:xfrm>
              <a:off x="5802072" y="6396837"/>
              <a:ext cx="466794" cy="276999"/>
            </a:xfrm>
            <a:prstGeom prst="rect">
              <a:avLst/>
            </a:prstGeom>
            <a:grp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Narrow" panose="020B0606020202030204" pitchFamily="34" charset="0"/>
                  <a:cs typeface="Arial" panose="020B0604020202020204" pitchFamily="34" charset="0"/>
                </a:rPr>
                <a:t>2012</a:t>
              </a:r>
            </a:p>
          </p:txBody>
        </p:sp>
      </p:grpSp>
      <p:sp>
        <p:nvSpPr>
          <p:cNvPr id="3" name="TextBox 2">
            <a:extLst>
              <a:ext uri="{FF2B5EF4-FFF2-40B4-BE49-F238E27FC236}">
                <a16:creationId xmlns:a16="http://schemas.microsoft.com/office/drawing/2014/main" id="{B84704E6-3776-4375-AFE1-CACBE044CC93}"/>
              </a:ext>
            </a:extLst>
          </p:cNvPr>
          <p:cNvSpPr txBox="1"/>
          <p:nvPr/>
        </p:nvSpPr>
        <p:spPr>
          <a:xfrm>
            <a:off x="457200" y="274319"/>
            <a:ext cx="911271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t>Markets Have Rebounded from</a:t>
            </a:r>
            <a:r>
              <a:rPr lang="en-US" sz="2800" b="1">
                <a:solidFill>
                  <a:srgbClr val="005598"/>
                </a:solidFill>
                <a:latin typeface="Arial" panose="020B0604020202020204" pitchFamily="34" charset="0"/>
                <a:cs typeface="Arial" panose="020B0604020202020204" pitchFamily="34" charset="0"/>
              </a:rPr>
              <a:t> Smaller </a:t>
            </a:r>
            <a:r>
              <a:rPr kumimoji="0" lang="en-US" sz="2800" b="1" i="0" u="none" strike="noStrike" kern="1200" cap="none" spc="0" normalizeH="0" baseline="0" noProof="0">
                <a:ln>
                  <a:noFill/>
                </a:ln>
                <a:solidFill>
                  <a:srgbClr val="005598"/>
                </a:solidFill>
                <a:effectLst/>
                <a:uLnTx/>
                <a:uFillTx/>
                <a:latin typeface="Arial" panose="020B0604020202020204" pitchFamily="34" charset="0"/>
                <a:ea typeface="+mn-ea"/>
                <a:cs typeface="Arial" panose="020B0604020202020204" pitchFamily="34" charset="0"/>
              </a:rPr>
              <a:t>Viral Epidemics in the Past</a:t>
            </a:r>
          </a:p>
        </p:txBody>
      </p:sp>
      <p:grpSp>
        <p:nvGrpSpPr>
          <p:cNvPr id="101" name="Group 100">
            <a:extLst>
              <a:ext uri="{FF2B5EF4-FFF2-40B4-BE49-F238E27FC236}">
                <a16:creationId xmlns:a16="http://schemas.microsoft.com/office/drawing/2014/main" id="{C2E32867-F645-4ECE-951E-BC952A24E610}"/>
              </a:ext>
            </a:extLst>
          </p:cNvPr>
          <p:cNvGrpSpPr/>
          <p:nvPr/>
        </p:nvGrpSpPr>
        <p:grpSpPr>
          <a:xfrm>
            <a:off x="2126816" y="3326129"/>
            <a:ext cx="1579689" cy="1774982"/>
            <a:chOff x="2476178" y="3645503"/>
            <a:chExt cx="1579689" cy="1774982"/>
          </a:xfrm>
        </p:grpSpPr>
        <p:grpSp>
          <p:nvGrpSpPr>
            <p:cNvPr id="84" name="Group 83">
              <a:extLst>
                <a:ext uri="{FF2B5EF4-FFF2-40B4-BE49-F238E27FC236}">
                  <a16:creationId xmlns:a16="http://schemas.microsoft.com/office/drawing/2014/main" id="{1262385B-5609-4CC4-AB2E-873C50527413}"/>
                </a:ext>
              </a:extLst>
            </p:cNvPr>
            <p:cNvGrpSpPr/>
            <p:nvPr/>
          </p:nvGrpSpPr>
          <p:grpSpPr>
            <a:xfrm>
              <a:off x="2476178" y="3701143"/>
              <a:ext cx="182880" cy="1719342"/>
              <a:chOff x="2997104" y="3760385"/>
              <a:chExt cx="182880" cy="1719342"/>
            </a:xfrm>
          </p:grpSpPr>
          <p:sp>
            <p:nvSpPr>
              <p:cNvPr id="85" name="Oval 84">
                <a:extLst>
                  <a:ext uri="{FF2B5EF4-FFF2-40B4-BE49-F238E27FC236}">
                    <a16:creationId xmlns:a16="http://schemas.microsoft.com/office/drawing/2014/main" id="{DD913AC6-9222-453A-87D3-02E9C67C1D1B}"/>
                  </a:ext>
                </a:extLst>
              </p:cNvPr>
              <p:cNvSpPr/>
              <p:nvPr/>
            </p:nvSpPr>
            <p:spPr>
              <a:xfrm>
                <a:off x="2997104" y="5296847"/>
                <a:ext cx="182880" cy="182880"/>
              </a:xfrm>
              <a:prstGeom prst="ellipse">
                <a:avLst/>
              </a:prstGeom>
              <a:solidFill>
                <a:srgbClr val="00A0DC"/>
              </a:solidFill>
              <a:ln>
                <a:solidFill>
                  <a:srgbClr val="00A0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0DC"/>
                  </a:solidFill>
                  <a:effectLst/>
                  <a:uLnTx/>
                  <a:uFillTx/>
                  <a:latin typeface="Calibri" panose="020F0502020204030204"/>
                  <a:ea typeface="+mn-ea"/>
                  <a:cs typeface="+mn-cs"/>
                </a:endParaRPr>
              </a:p>
            </p:txBody>
          </p:sp>
          <p:cxnSp>
            <p:nvCxnSpPr>
              <p:cNvPr id="86" name="Straight Connector 85">
                <a:extLst>
                  <a:ext uri="{FF2B5EF4-FFF2-40B4-BE49-F238E27FC236}">
                    <a16:creationId xmlns:a16="http://schemas.microsoft.com/office/drawing/2014/main" id="{6D40E087-4DB9-4218-8D03-EE619AD577B1}"/>
                  </a:ext>
                </a:extLst>
              </p:cNvPr>
              <p:cNvCxnSpPr>
                <a:cxnSpLocks/>
              </p:cNvCxnSpPr>
              <p:nvPr/>
            </p:nvCxnSpPr>
            <p:spPr>
              <a:xfrm>
                <a:off x="3088544" y="3760385"/>
                <a:ext cx="0" cy="1577252"/>
              </a:xfrm>
              <a:prstGeom prst="line">
                <a:avLst/>
              </a:prstGeom>
              <a:solidFill>
                <a:srgbClr val="82BC00"/>
              </a:solidFill>
              <a:ln w="12700">
                <a:solidFill>
                  <a:srgbClr val="00A0DC"/>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086A1A78-69B3-43E1-8BC2-64545595F99B}"/>
                </a:ext>
              </a:extLst>
            </p:cNvPr>
            <p:cNvSpPr txBox="1"/>
            <p:nvPr/>
          </p:nvSpPr>
          <p:spPr>
            <a:xfrm>
              <a:off x="2623312" y="3645503"/>
              <a:ext cx="143255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A0DC"/>
                  </a:solidFill>
                  <a:effectLst/>
                  <a:uLnTx/>
                  <a:uFillTx/>
                  <a:latin typeface="Arial Narrow" panose="020B0606020202030204" pitchFamily="34" charset="0"/>
                  <a:ea typeface="+mn-ea"/>
                  <a:cs typeface="Arial" panose="020B0604020202020204" pitchFamily="34" charset="0"/>
                </a:rPr>
                <a:t>Mar. 2003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A0DC"/>
                  </a:solidFill>
                  <a:effectLst/>
                  <a:uLnTx/>
                  <a:uFillTx/>
                  <a:latin typeface="Arial Narrow" panose="020B0606020202030204" pitchFamily="34" charset="0"/>
                  <a:ea typeface="+mn-ea"/>
                  <a:cs typeface="Arial" panose="020B0604020202020204" pitchFamily="34" charset="0"/>
                </a:rPr>
                <a:t>SARS</a:t>
              </a:r>
            </a:p>
          </p:txBody>
        </p:sp>
      </p:grpSp>
      <p:grpSp>
        <p:nvGrpSpPr>
          <p:cNvPr id="102" name="Group 101">
            <a:extLst>
              <a:ext uri="{FF2B5EF4-FFF2-40B4-BE49-F238E27FC236}">
                <a16:creationId xmlns:a16="http://schemas.microsoft.com/office/drawing/2014/main" id="{12641814-DD29-4363-BD65-2A22654636D9}"/>
              </a:ext>
            </a:extLst>
          </p:cNvPr>
          <p:cNvGrpSpPr/>
          <p:nvPr/>
        </p:nvGrpSpPr>
        <p:grpSpPr>
          <a:xfrm>
            <a:off x="4536225" y="2968407"/>
            <a:ext cx="1792291" cy="2072000"/>
            <a:chOff x="4775834" y="3401096"/>
            <a:chExt cx="1792291" cy="2072000"/>
          </a:xfrm>
        </p:grpSpPr>
        <p:grpSp>
          <p:nvGrpSpPr>
            <p:cNvPr id="41" name="Group 40">
              <a:extLst>
                <a:ext uri="{FF2B5EF4-FFF2-40B4-BE49-F238E27FC236}">
                  <a16:creationId xmlns:a16="http://schemas.microsoft.com/office/drawing/2014/main" id="{58F04F33-FF34-482C-BDC6-862052E2FEAD}"/>
                </a:ext>
              </a:extLst>
            </p:cNvPr>
            <p:cNvGrpSpPr/>
            <p:nvPr/>
          </p:nvGrpSpPr>
          <p:grpSpPr>
            <a:xfrm>
              <a:off x="4775834" y="3467100"/>
              <a:ext cx="182880" cy="2005996"/>
              <a:chOff x="2997104" y="3473731"/>
              <a:chExt cx="182880" cy="2005996"/>
            </a:xfrm>
          </p:grpSpPr>
          <p:sp>
            <p:nvSpPr>
              <p:cNvPr id="42" name="Oval 41">
                <a:extLst>
                  <a:ext uri="{FF2B5EF4-FFF2-40B4-BE49-F238E27FC236}">
                    <a16:creationId xmlns:a16="http://schemas.microsoft.com/office/drawing/2014/main" id="{B7EE6D9A-E910-4A24-B3A9-53179B7D2FFA}"/>
                  </a:ext>
                </a:extLst>
              </p:cNvPr>
              <p:cNvSpPr/>
              <p:nvPr/>
            </p:nvSpPr>
            <p:spPr>
              <a:xfrm>
                <a:off x="2997104" y="5296847"/>
                <a:ext cx="182880" cy="182880"/>
              </a:xfrm>
              <a:prstGeom prst="ellipse">
                <a:avLst/>
              </a:prstGeom>
              <a:solidFill>
                <a:srgbClr val="00A0DC"/>
              </a:solidFill>
              <a:ln>
                <a:solidFill>
                  <a:srgbClr val="00A0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0DC"/>
                  </a:solidFill>
                  <a:effectLst/>
                  <a:uLnTx/>
                  <a:uFillTx/>
                  <a:latin typeface="Calibri" panose="020F0502020204030204"/>
                  <a:ea typeface="+mn-ea"/>
                  <a:cs typeface="+mn-cs"/>
                </a:endParaRPr>
              </a:p>
            </p:txBody>
          </p:sp>
          <p:cxnSp>
            <p:nvCxnSpPr>
              <p:cNvPr id="43" name="Straight Connector 42">
                <a:extLst>
                  <a:ext uri="{FF2B5EF4-FFF2-40B4-BE49-F238E27FC236}">
                    <a16:creationId xmlns:a16="http://schemas.microsoft.com/office/drawing/2014/main" id="{D08D2E9D-1652-4B43-BF88-3F7596D41509}"/>
                  </a:ext>
                </a:extLst>
              </p:cNvPr>
              <p:cNvCxnSpPr>
                <a:cxnSpLocks/>
              </p:cNvCxnSpPr>
              <p:nvPr/>
            </p:nvCxnSpPr>
            <p:spPr>
              <a:xfrm flipH="1">
                <a:off x="3088544" y="3473731"/>
                <a:ext cx="8924" cy="1863906"/>
              </a:xfrm>
              <a:prstGeom prst="line">
                <a:avLst/>
              </a:prstGeom>
              <a:ln w="12700">
                <a:solidFill>
                  <a:srgbClr val="00A0DC"/>
                </a:solidFill>
              </a:ln>
            </p:spPr>
            <p:style>
              <a:lnRef idx="1">
                <a:schemeClr val="accent1"/>
              </a:lnRef>
              <a:fillRef idx="0">
                <a:schemeClr val="accent1"/>
              </a:fillRef>
              <a:effectRef idx="0">
                <a:schemeClr val="accent1"/>
              </a:effectRef>
              <a:fontRef idx="minor">
                <a:schemeClr val="tx1"/>
              </a:fontRef>
            </p:style>
          </p:cxnSp>
        </p:grpSp>
        <p:sp>
          <p:nvSpPr>
            <p:cNvPr id="74" name="TextBox 73">
              <a:extLst>
                <a:ext uri="{FF2B5EF4-FFF2-40B4-BE49-F238E27FC236}">
                  <a16:creationId xmlns:a16="http://schemas.microsoft.com/office/drawing/2014/main" id="{1FD22845-26AF-4330-A552-6C3145EB0629}"/>
                </a:ext>
              </a:extLst>
            </p:cNvPr>
            <p:cNvSpPr txBox="1"/>
            <p:nvPr/>
          </p:nvSpPr>
          <p:spPr>
            <a:xfrm>
              <a:off x="4895735" y="3401096"/>
              <a:ext cx="167239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A0DC"/>
                  </a:solidFill>
                  <a:effectLst/>
                  <a:uLnTx/>
                  <a:uFillTx/>
                  <a:latin typeface="Arial Narrow" panose="020B0606020202030204" pitchFamily="34" charset="0"/>
                  <a:ea typeface="+mn-ea"/>
                  <a:cs typeface="Arial" panose="020B0604020202020204" pitchFamily="34" charset="0"/>
                </a:rPr>
                <a:t>Apr. 2009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A0DC"/>
                  </a:solidFill>
                  <a:effectLst/>
                  <a:uLnTx/>
                  <a:uFillTx/>
                  <a:latin typeface="Arial Narrow" panose="020B0606020202030204" pitchFamily="34" charset="0"/>
                  <a:ea typeface="+mn-ea"/>
                  <a:cs typeface="Arial" panose="020B0604020202020204" pitchFamily="34" charset="0"/>
                </a:rPr>
                <a:t>Swine Flu</a:t>
              </a:r>
            </a:p>
          </p:txBody>
        </p:sp>
      </p:grpSp>
      <p:grpSp>
        <p:nvGrpSpPr>
          <p:cNvPr id="103" name="Group 102">
            <a:extLst>
              <a:ext uri="{FF2B5EF4-FFF2-40B4-BE49-F238E27FC236}">
                <a16:creationId xmlns:a16="http://schemas.microsoft.com/office/drawing/2014/main" id="{FF033859-30D1-4DC9-AED7-B9456AF3919F}"/>
              </a:ext>
            </a:extLst>
          </p:cNvPr>
          <p:cNvGrpSpPr/>
          <p:nvPr/>
        </p:nvGrpSpPr>
        <p:grpSpPr>
          <a:xfrm>
            <a:off x="6672022" y="1649735"/>
            <a:ext cx="1307236" cy="2418773"/>
            <a:chOff x="6793010" y="1959389"/>
            <a:chExt cx="1307236" cy="2418773"/>
          </a:xfrm>
        </p:grpSpPr>
        <p:sp>
          <p:nvSpPr>
            <p:cNvPr id="18" name="TextBox 17">
              <a:extLst>
                <a:ext uri="{FF2B5EF4-FFF2-40B4-BE49-F238E27FC236}">
                  <a16:creationId xmlns:a16="http://schemas.microsoft.com/office/drawing/2014/main" id="{F17D1227-EB13-4803-9705-09448FC05B06}"/>
                </a:ext>
              </a:extLst>
            </p:cNvPr>
            <p:cNvSpPr txBox="1"/>
            <p:nvPr/>
          </p:nvSpPr>
          <p:spPr>
            <a:xfrm>
              <a:off x="6900096" y="1959389"/>
              <a:ext cx="12001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A0DC"/>
                  </a:solidFill>
                  <a:effectLst/>
                  <a:uLnTx/>
                  <a:uFillTx/>
                  <a:latin typeface="Arial Narrow" panose="020B0606020202030204" pitchFamily="34" charset="0"/>
                  <a:ea typeface="+mn-ea"/>
                  <a:cs typeface="Arial" panose="020B0604020202020204" pitchFamily="34" charset="0"/>
                </a:rPr>
                <a:t>July 2014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A0DC"/>
                  </a:solidFill>
                  <a:effectLst/>
                  <a:uLnTx/>
                  <a:uFillTx/>
                  <a:latin typeface="Arial Narrow" panose="020B0606020202030204" pitchFamily="34" charset="0"/>
                  <a:ea typeface="+mn-ea"/>
                  <a:cs typeface="Arial" panose="020B0604020202020204" pitchFamily="34" charset="0"/>
                </a:rPr>
                <a:t>Ebola</a:t>
              </a:r>
            </a:p>
          </p:txBody>
        </p:sp>
        <p:grpSp>
          <p:nvGrpSpPr>
            <p:cNvPr id="87" name="Group 86">
              <a:extLst>
                <a:ext uri="{FF2B5EF4-FFF2-40B4-BE49-F238E27FC236}">
                  <a16:creationId xmlns:a16="http://schemas.microsoft.com/office/drawing/2014/main" id="{775C209C-6072-460F-8181-811B329B80B3}"/>
                </a:ext>
              </a:extLst>
            </p:cNvPr>
            <p:cNvGrpSpPr/>
            <p:nvPr/>
          </p:nvGrpSpPr>
          <p:grpSpPr>
            <a:xfrm>
              <a:off x="6793010" y="2044520"/>
              <a:ext cx="182880" cy="2333642"/>
              <a:chOff x="2997104" y="3146085"/>
              <a:chExt cx="182880" cy="2333642"/>
            </a:xfrm>
          </p:grpSpPr>
          <p:sp>
            <p:nvSpPr>
              <p:cNvPr id="88" name="Oval 87">
                <a:extLst>
                  <a:ext uri="{FF2B5EF4-FFF2-40B4-BE49-F238E27FC236}">
                    <a16:creationId xmlns:a16="http://schemas.microsoft.com/office/drawing/2014/main" id="{7E101D43-C226-49A3-9E65-DFB50E7F561D}"/>
                  </a:ext>
                </a:extLst>
              </p:cNvPr>
              <p:cNvSpPr/>
              <p:nvPr/>
            </p:nvSpPr>
            <p:spPr>
              <a:xfrm>
                <a:off x="2997104" y="5296847"/>
                <a:ext cx="182880" cy="182880"/>
              </a:xfrm>
              <a:prstGeom prst="ellipse">
                <a:avLst/>
              </a:prstGeom>
              <a:solidFill>
                <a:srgbClr val="00A0DC"/>
              </a:solidFill>
              <a:ln>
                <a:solidFill>
                  <a:srgbClr val="00A0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0DC"/>
                  </a:solidFill>
                  <a:effectLst/>
                  <a:uLnTx/>
                  <a:uFillTx/>
                  <a:latin typeface="Calibri" panose="020F0502020204030204"/>
                  <a:ea typeface="+mn-ea"/>
                  <a:cs typeface="+mn-cs"/>
                </a:endParaRPr>
              </a:p>
            </p:txBody>
          </p:sp>
          <p:cxnSp>
            <p:nvCxnSpPr>
              <p:cNvPr id="89" name="Straight Connector 88">
                <a:extLst>
                  <a:ext uri="{FF2B5EF4-FFF2-40B4-BE49-F238E27FC236}">
                    <a16:creationId xmlns:a16="http://schemas.microsoft.com/office/drawing/2014/main" id="{945A6D49-367E-431E-900F-FD257BD55348}"/>
                  </a:ext>
                </a:extLst>
              </p:cNvPr>
              <p:cNvCxnSpPr>
                <a:cxnSpLocks/>
              </p:cNvCxnSpPr>
              <p:nvPr/>
            </p:nvCxnSpPr>
            <p:spPr>
              <a:xfrm flipH="1">
                <a:off x="3088546" y="3146085"/>
                <a:ext cx="15644" cy="2191552"/>
              </a:xfrm>
              <a:prstGeom prst="line">
                <a:avLst/>
              </a:prstGeom>
              <a:ln w="12700">
                <a:solidFill>
                  <a:srgbClr val="00A0DC"/>
                </a:solidFill>
              </a:ln>
            </p:spPr>
            <p:style>
              <a:lnRef idx="1">
                <a:schemeClr val="accent1"/>
              </a:lnRef>
              <a:fillRef idx="0">
                <a:schemeClr val="accent1"/>
              </a:fillRef>
              <a:effectRef idx="0">
                <a:schemeClr val="accent1"/>
              </a:effectRef>
              <a:fontRef idx="minor">
                <a:schemeClr val="tx1"/>
              </a:fontRef>
            </p:style>
          </p:cxnSp>
        </p:grpSp>
      </p:grpSp>
      <p:grpSp>
        <p:nvGrpSpPr>
          <p:cNvPr id="104" name="Group 103">
            <a:extLst>
              <a:ext uri="{FF2B5EF4-FFF2-40B4-BE49-F238E27FC236}">
                <a16:creationId xmlns:a16="http://schemas.microsoft.com/office/drawing/2014/main" id="{1DDE7BA5-9DBA-4356-A953-85A7246E1379}"/>
              </a:ext>
            </a:extLst>
          </p:cNvPr>
          <p:cNvGrpSpPr/>
          <p:nvPr/>
        </p:nvGrpSpPr>
        <p:grpSpPr>
          <a:xfrm>
            <a:off x="7157500" y="2269677"/>
            <a:ext cx="1318575" cy="1522923"/>
            <a:chOff x="7379827" y="2729735"/>
            <a:chExt cx="1318575" cy="1522923"/>
          </a:xfrm>
        </p:grpSpPr>
        <p:sp>
          <p:nvSpPr>
            <p:cNvPr id="19" name="TextBox 18">
              <a:extLst>
                <a:ext uri="{FF2B5EF4-FFF2-40B4-BE49-F238E27FC236}">
                  <a16:creationId xmlns:a16="http://schemas.microsoft.com/office/drawing/2014/main" id="{11C7419F-5EE8-4D77-AFFE-0F9CE3EF8768}"/>
                </a:ext>
              </a:extLst>
            </p:cNvPr>
            <p:cNvSpPr txBox="1"/>
            <p:nvPr/>
          </p:nvSpPr>
          <p:spPr>
            <a:xfrm>
              <a:off x="7498252" y="2729735"/>
              <a:ext cx="12001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A0DC"/>
                  </a:solidFill>
                  <a:effectLst/>
                  <a:uLnTx/>
                  <a:uFillTx/>
                  <a:latin typeface="Arial Narrow" panose="020B0606020202030204" pitchFamily="34" charset="0"/>
                  <a:ea typeface="+mn-ea"/>
                  <a:cs typeface="Arial" panose="020B0604020202020204" pitchFamily="34" charset="0"/>
                </a:rPr>
                <a:t>Jan.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A0DC"/>
                  </a:solidFill>
                  <a:effectLst/>
                  <a:uLnTx/>
                  <a:uFillTx/>
                  <a:latin typeface="Arial Narrow" panose="020B0606020202030204" pitchFamily="34" charset="0"/>
                  <a:ea typeface="+mn-ea"/>
                  <a:cs typeface="Arial" panose="020B0604020202020204" pitchFamily="34" charset="0"/>
                </a:rPr>
                <a:t>Zika</a:t>
              </a:r>
            </a:p>
          </p:txBody>
        </p:sp>
        <p:grpSp>
          <p:nvGrpSpPr>
            <p:cNvPr id="90" name="Group 89">
              <a:extLst>
                <a:ext uri="{FF2B5EF4-FFF2-40B4-BE49-F238E27FC236}">
                  <a16:creationId xmlns:a16="http://schemas.microsoft.com/office/drawing/2014/main" id="{A29B24A5-22FA-457B-8D2B-D8BEF9DB4309}"/>
                </a:ext>
              </a:extLst>
            </p:cNvPr>
            <p:cNvGrpSpPr/>
            <p:nvPr/>
          </p:nvGrpSpPr>
          <p:grpSpPr>
            <a:xfrm>
              <a:off x="7379827" y="2788222"/>
              <a:ext cx="182880" cy="1464436"/>
              <a:chOff x="2997104" y="4015291"/>
              <a:chExt cx="182880" cy="1464436"/>
            </a:xfrm>
          </p:grpSpPr>
          <p:sp>
            <p:nvSpPr>
              <p:cNvPr id="91" name="Oval 90">
                <a:extLst>
                  <a:ext uri="{FF2B5EF4-FFF2-40B4-BE49-F238E27FC236}">
                    <a16:creationId xmlns:a16="http://schemas.microsoft.com/office/drawing/2014/main" id="{6966A12F-397E-48C9-A442-09D459DFB1DE}"/>
                  </a:ext>
                </a:extLst>
              </p:cNvPr>
              <p:cNvSpPr/>
              <p:nvPr/>
            </p:nvSpPr>
            <p:spPr>
              <a:xfrm>
                <a:off x="2997104" y="5296847"/>
                <a:ext cx="182880" cy="182880"/>
              </a:xfrm>
              <a:prstGeom prst="ellipse">
                <a:avLst/>
              </a:prstGeom>
              <a:solidFill>
                <a:srgbClr val="00A0DC"/>
              </a:solidFill>
              <a:ln>
                <a:solidFill>
                  <a:srgbClr val="00A0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A0DC"/>
                  </a:solidFill>
                  <a:effectLst/>
                  <a:uLnTx/>
                  <a:uFillTx/>
                  <a:latin typeface="Calibri" panose="020F0502020204030204"/>
                  <a:ea typeface="+mn-ea"/>
                  <a:cs typeface="+mn-cs"/>
                </a:endParaRPr>
              </a:p>
            </p:txBody>
          </p:sp>
          <p:cxnSp>
            <p:nvCxnSpPr>
              <p:cNvPr id="92" name="Straight Connector 91">
                <a:extLst>
                  <a:ext uri="{FF2B5EF4-FFF2-40B4-BE49-F238E27FC236}">
                    <a16:creationId xmlns:a16="http://schemas.microsoft.com/office/drawing/2014/main" id="{E3AA0E5E-9187-4F79-B900-DBEB9BAC2FB2}"/>
                  </a:ext>
                </a:extLst>
              </p:cNvPr>
              <p:cNvCxnSpPr>
                <a:cxnSpLocks/>
              </p:cNvCxnSpPr>
              <p:nvPr/>
            </p:nvCxnSpPr>
            <p:spPr>
              <a:xfrm flipH="1">
                <a:off x="3088544" y="4015291"/>
                <a:ext cx="26985" cy="1322346"/>
              </a:xfrm>
              <a:prstGeom prst="line">
                <a:avLst/>
              </a:prstGeom>
              <a:ln w="12700">
                <a:solidFill>
                  <a:srgbClr val="00A0DC"/>
                </a:solidFill>
              </a:ln>
            </p:spPr>
            <p:style>
              <a:lnRef idx="1">
                <a:schemeClr val="accent1"/>
              </a:lnRef>
              <a:fillRef idx="0">
                <a:schemeClr val="accent1"/>
              </a:fillRef>
              <a:effectRef idx="0">
                <a:schemeClr val="accent1"/>
              </a:effectRef>
              <a:fontRef idx="minor">
                <a:schemeClr val="tx1"/>
              </a:fontRef>
            </p:style>
          </p:cxnSp>
        </p:grpSp>
      </p:grpSp>
      <p:sp>
        <p:nvSpPr>
          <p:cNvPr id="5" name="TextBox 4">
            <a:extLst>
              <a:ext uri="{FF2B5EF4-FFF2-40B4-BE49-F238E27FC236}">
                <a16:creationId xmlns:a16="http://schemas.microsoft.com/office/drawing/2014/main" id="{7127868B-82B8-45E0-8161-EFA61AB394C0}"/>
              </a:ext>
            </a:extLst>
          </p:cNvPr>
          <p:cNvSpPr txBox="1"/>
          <p:nvPr/>
        </p:nvSpPr>
        <p:spPr>
          <a:xfrm>
            <a:off x="457200" y="1371177"/>
            <a:ext cx="4036132"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Narrow" panose="020B0606020202030204" pitchFamily="34" charset="0"/>
                <a:cs typeface="Arial" panose="020B0604020202020204" pitchFamily="34" charset="0"/>
              </a:rPr>
              <a:t>Cumulative Growth of the S&amp;P 500 Index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20-year period ending May 3</a:t>
            </a:r>
            <a:r>
              <a:rPr lang="en-US" sz="1600">
                <a:solidFill>
                  <a:prstClr val="black"/>
                </a:solidFill>
                <a:latin typeface="Arial" panose="020B0604020202020204" pitchFamily="34" charset="0"/>
                <a:cs typeface="Arial" panose="020B0604020202020204" pitchFamily="34" charset="0"/>
              </a:rPr>
              <a:t>1, 2020</a:t>
            </a:r>
            <a:endParaRPr kumimoji="0" lang="en-US" sz="1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7" name="Slide Number Placeholder 2">
            <a:extLst>
              <a:ext uri="{FF2B5EF4-FFF2-40B4-BE49-F238E27FC236}">
                <a16:creationId xmlns:a16="http://schemas.microsoft.com/office/drawing/2014/main" id="{B62B3B96-0634-491C-A24F-4D1EF13ABA70}"/>
              </a:ext>
            </a:extLst>
          </p:cNvPr>
          <p:cNvSpPr txBox="1">
            <a:spLocks/>
          </p:cNvSpPr>
          <p:nvPr/>
        </p:nvSpPr>
        <p:spPr>
          <a:xfrm>
            <a:off x="11369588" y="6537325"/>
            <a:ext cx="365220" cy="1841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914126" fontAlgn="base">
              <a:spcBef>
                <a:spcPct val="0"/>
              </a:spcBef>
              <a:spcAft>
                <a:spcPct val="0"/>
              </a:spcAft>
              <a:defRPr/>
            </a:pPr>
            <a:fld id="{0227FC47-813F-7F4A-9631-E57E4DCCCDF8}" type="slidenum">
              <a:rPr lang="en-GB" sz="1000" smtClean="0">
                <a:latin typeface="Arial" panose="020B0604020202020204" pitchFamily="34" charset="0"/>
                <a:cs typeface="Arial" panose="020B0604020202020204" pitchFamily="34" charset="0"/>
              </a:rPr>
              <a:pPr algn="r" defTabSz="914126" fontAlgn="base">
                <a:spcBef>
                  <a:spcPct val="0"/>
                </a:spcBef>
                <a:spcAft>
                  <a:spcPct val="0"/>
                </a:spcAft>
                <a:defRPr/>
              </a:pPr>
              <a:t>9</a:t>
            </a:fld>
            <a:endParaRPr lang="en-GB" sz="1000">
              <a:latin typeface="Arial" panose="020B0604020202020204" pitchFamily="34" charset="0"/>
              <a:cs typeface="Arial" panose="020B0604020202020204" pitchFamily="34" charset="0"/>
            </a:endParaRPr>
          </a:p>
        </p:txBody>
      </p:sp>
      <p:sp>
        <p:nvSpPr>
          <p:cNvPr id="125" name="TextBox 124">
            <a:extLst>
              <a:ext uri="{FF2B5EF4-FFF2-40B4-BE49-F238E27FC236}">
                <a16:creationId xmlns:a16="http://schemas.microsoft.com/office/drawing/2014/main" id="{D706B546-F8C6-4889-9DCA-CA484DB36389}"/>
              </a:ext>
            </a:extLst>
          </p:cNvPr>
          <p:cNvSpPr txBox="1"/>
          <p:nvPr/>
        </p:nvSpPr>
        <p:spPr>
          <a:xfrm>
            <a:off x="363465" y="6263423"/>
            <a:ext cx="10912388" cy="430887"/>
          </a:xfrm>
          <a:prstGeom prst="rect">
            <a:avLst/>
          </a:prstGeom>
          <a:noFill/>
        </p:spPr>
        <p:txBody>
          <a:bodyPr wrap="square" rtlCol="0">
            <a:spAutoFit/>
          </a:bodyPr>
          <a:lstStyle/>
          <a:p>
            <a:pPr lvl="0">
              <a:defRPr/>
            </a:pPr>
            <a:r>
              <a:rPr kumimoji="0" lang="en-US" sz="1000" b="0" i="0" u="none" strike="noStrike" kern="1200" cap="none" spc="0" normalizeH="0" baseline="0" noProof="0">
                <a:ln>
                  <a:noFill/>
                </a:ln>
                <a:solidFill>
                  <a:prstClr val="black"/>
                </a:solidFill>
                <a:effectLst/>
                <a:uLnTx/>
                <a:uFillTx/>
                <a:latin typeface="Arial Narrow" panose="020B0606020202030204" pitchFamily="34" charset="0"/>
                <a:cs typeface="Arial" panose="020B0604020202020204" pitchFamily="34" charset="0"/>
              </a:rPr>
              <a:t>Source: </a:t>
            </a:r>
            <a:r>
              <a:rPr lang="en-US" sz="1000">
                <a:solidFill>
                  <a:srgbClr val="000000"/>
                </a:solidFill>
                <a:latin typeface="Arial Narrow" panose="020B0606020202030204" pitchFamily="34" charset="0"/>
              </a:rPr>
              <a:t>© Morningstar 2020. </a:t>
            </a:r>
            <a:r>
              <a:rPr kumimoji="0" lang="en-US" sz="1000" b="0" i="0" u="none" strike="noStrike" kern="1200" cap="none" spc="0" normalizeH="0" baseline="0" noProof="0">
                <a:ln>
                  <a:noFill/>
                </a:ln>
                <a:solidFill>
                  <a:prstClr val="black"/>
                </a:solidFill>
                <a:effectLst/>
                <a:uLnTx/>
                <a:uFillTx/>
                <a:latin typeface="Arial Narrow" panose="020B0606020202030204" pitchFamily="34" charset="0"/>
                <a:cs typeface="Arial" panose="020B0604020202020204" pitchFamily="34" charset="0"/>
              </a:rPr>
              <a:t>Prior Disease Outbreak Years are from World Health Organization 2020. *COVID-19 has caused a global economic</a:t>
            </a:r>
            <a:r>
              <a:rPr kumimoji="0" lang="en-US" sz="1000" b="0" i="0" u="none" strike="noStrike" kern="1200" cap="none" spc="0" normalizeH="0" noProof="0">
                <a:ln>
                  <a:noFill/>
                </a:ln>
                <a:solidFill>
                  <a:prstClr val="black"/>
                </a:solidFill>
                <a:effectLst/>
                <a:uLnTx/>
                <a:uFillTx/>
                <a:latin typeface="Arial Narrow" panose="020B0606020202030204" pitchFamily="34" charset="0"/>
                <a:cs typeface="Arial" panose="020B0604020202020204" pitchFamily="34" charset="0"/>
              </a:rPr>
              <a:t> disruption. The magnitude of the pandemic is yet to be determined. </a:t>
            </a:r>
            <a:r>
              <a:rPr lang="en-US" sz="1100" b="1">
                <a:solidFill>
                  <a:prstClr val="black"/>
                </a:solidFill>
                <a:latin typeface="Arial Narrow" panose="020B0606020202030204" pitchFamily="34" charset="0"/>
                <a:cs typeface="Arial" panose="020B0604020202020204" pitchFamily="34" charset="0"/>
              </a:rPr>
              <a:t>Indexes are unmanaged and one cannot invest in them. They do not include fees, expenses or sales charges.</a:t>
            </a:r>
            <a:endParaRPr kumimoji="0" lang="en-US" sz="1000" b="1" i="0" u="none" strike="noStrike" kern="1200" cap="none" spc="0" normalizeH="0" baseline="0" noProof="0">
              <a:ln>
                <a:noFill/>
              </a:ln>
              <a:solidFill>
                <a:prstClr val="black"/>
              </a:solidFill>
              <a:effectLst/>
              <a:uLnTx/>
              <a:uFillTx/>
              <a:latin typeface="Arial Narrow" panose="020B0606020202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3318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wipe(down)">
                                      <p:cBhvr>
                                        <p:cTn id="7" dur="500"/>
                                        <p:tgtEl>
                                          <p:spTgt spid="1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wipe(down)">
                                      <p:cBhvr>
                                        <p:cTn id="12" dur="5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wipe(down)">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wipe(down)">
                                      <p:cBhvr>
                                        <p:cTn id="22" dur="500"/>
                                        <p:tgtEl>
                                          <p:spTgt spid="10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5"/>
                                        </p:tgtEl>
                                        <p:attrNameLst>
                                          <p:attrName>style.visibility</p:attrName>
                                        </p:attrNameLst>
                                      </p:cBhvr>
                                      <p:to>
                                        <p:strVal val="visible"/>
                                      </p:to>
                                    </p:set>
                                    <p:animEffect transition="in" filter="wipe(down)">
                                      <p:cBhvr>
                                        <p:cTn id="27" dur="500"/>
                                        <p:tgtEl>
                                          <p:spTgt spid="105"/>
                                        </p:tgtEl>
                                      </p:cBhvr>
                                    </p:animEffect>
                                  </p:childTnLst>
                                </p:cTn>
                              </p:par>
                            </p:childTnLst>
                          </p:cTn>
                        </p:par>
                        <p:par>
                          <p:cTn id="28" fill="hold">
                            <p:stCondLst>
                              <p:cond delay="500"/>
                            </p:stCondLst>
                            <p:childTnLst>
                              <p:par>
                                <p:cTn id="29" presetID="10" presetClass="entr" presetSubtype="0" fill="hold" grpId="0" nodeType="afterEffect">
                                  <p:stCondLst>
                                    <p:cond delay="50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MXHdRI9n"/>
  <p:tag name="ARTICULATE_DESIGN_ID_SECTION BREAK" val="DKG5Pzqs"/>
  <p:tag name="ARTICULATE_DESIGN_ID_CONTENT SLIDE" val="uCLItewn"/>
  <p:tag name="ARTICULATE_DESIGN_ID_CONTENT" val="XdWk9g2T"/>
  <p:tag name="ARTICULATE_DESIGN_ID_3_CONTENT SLIDE" val="MceaP2z9"/>
  <p:tag name="ARTICULATE_DESIGN_ID_1_SECTION BREAK" val="gJ9rhFa9"/>
  <p:tag name="ARTICULATE_DESIGN_ID_1_CONTENT" val="lw8qahWy"/>
  <p:tag name="ARTICULATE_DESIGN_ID_1_CONTENT SLIDE" val="iaEuiieT"/>
  <p:tag name="ARTICULATE_DESIGN_ID_12_CONTENT SLIDE" val="FiDT2AYW"/>
  <p:tag name="ARTICULATE_DESIGN_ID_4_CONTENT SLIDE" val="xlzrInzf"/>
  <p:tag name="ARTICULATE_DESIGN_ID_1_OFFICE THEME" val="XR9BLzoX"/>
  <p:tag name="ARTICULATE_DESIGN_ID_7_CONTENT SLIDE" val="gGRYtnYN"/>
  <p:tag name="ARTICULATE_DESIGN_ID_6_CONTENT SLIDE" val="YFEQ93Bg"/>
  <p:tag name="ARTICULATE_DESIGN_ID_COVER SLIDE NON U.S." val="eFnad8w0"/>
  <p:tag name="ARTICULATE_DESIGN_ID_5_CONTENT SLIDE" val="i22avu6Y"/>
  <p:tag name="ARTICULATE_DESIGN_ID_2_CONTENT" val="981JD8ds"/>
  <p:tag name="ARTICULATE_DESIGN_ID_BACK WRAPPER" val="icTl2jI2"/>
  <p:tag name="ARTICULATE_SLIDE_THUMBNAIL_REFRESH" val="1"/>
  <p:tag name="ARTICULATE_DESIGN_ID_2_SECTION BREAK" val="RR9Je3he"/>
  <p:tag name="ARTICULATE_SLIDE_COUNT" val="3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5598"/>
      </a:dk1>
      <a:lt1>
        <a:srgbClr val="FFFFFF"/>
      </a:lt1>
      <a:dk2>
        <a:srgbClr val="00A0DC"/>
      </a:dk2>
      <a:lt2>
        <a:srgbClr val="FFFFFF"/>
      </a:lt2>
      <a:accent1>
        <a:srgbClr val="4E9D2D"/>
      </a:accent1>
      <a:accent2>
        <a:srgbClr val="005598"/>
      </a:accent2>
      <a:accent3>
        <a:srgbClr val="BBBBBB"/>
      </a:accent3>
      <a:accent4>
        <a:srgbClr val="B4D773"/>
      </a:accent4>
      <a:accent5>
        <a:srgbClr val="EE7700"/>
      </a:accent5>
      <a:accent6>
        <a:srgbClr val="F7BC00"/>
      </a:accent6>
      <a:hlink>
        <a:srgbClr val="A5D7F5"/>
      </a:hlink>
      <a:folHlink>
        <a:srgbClr val="D9D9D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Section Break">
  <a:themeElements>
    <a:clrScheme name="FTI">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Green4">
      <a:srgbClr val="D3E3B0"/>
    </a:custClr>
    <a:custClr name="FT Orange1">
      <a:srgbClr val="ED7700"/>
    </a:custClr>
    <a:custClr name="FT Yellow1">
      <a:srgbClr val="F7BB00"/>
    </a:custClr>
    <a:custClr name="FT Yellow2">
      <a:srgbClr val="F5DB8B"/>
    </a:custClr>
    <a:custClr name="FT Gray1">
      <a:srgbClr val="333333"/>
    </a:custClr>
    <a:custClr name="FT Gray2">
      <a:srgbClr val="767676"/>
    </a:custClr>
    <a:custClr name="FT Gray3">
      <a:srgbClr val="A7A7A7"/>
    </a:custClr>
    <a:custClr name="FT Gray4">
      <a:srgbClr val="C9C9C9"/>
    </a:custClr>
    <a:custClr name="FT Cyan1">
      <a:srgbClr val="00A0DC"/>
    </a:custClr>
    <a:custClr name="FT Cyan2">
      <a:srgbClr val="5FC0EB"/>
    </a:custClr>
    <a:custClr name="FT Cyan3">
      <a:srgbClr val="A5D7F5"/>
    </a:custClr>
    <a:custClr name="FT Cyan4">
      <a:srgbClr val="CCE2F5"/>
    </a:custClr>
    <a:custClr name="FT Red">
      <a:srgbClr val="CB0000"/>
    </a:custClr>
  </a:custClrLst>
</a:theme>
</file>

<file path=ppt/theme/theme11.xml><?xml version="1.0" encoding="utf-8"?>
<a:theme xmlns:a="http://schemas.openxmlformats.org/drawingml/2006/main" name="3_Content Slide">
  <a:themeElements>
    <a:clrScheme name="FTI">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Orange1">
      <a:srgbClr val="ED7700"/>
    </a:custClr>
    <a:custClr name="FT Orange2">
      <a:srgbClr val="F59B00"/>
    </a:custClr>
    <a:custClr name="FT Yellow1">
      <a:srgbClr val="F7BB00"/>
    </a:custClr>
    <a:custClr name="FT Cyan1">
      <a:srgbClr val="00A0DC"/>
    </a:custClr>
    <a:custClr name="FT Cyan2">
      <a:srgbClr val="5FC0EB"/>
    </a:custClr>
    <a:custClr name="FT Cyan3">
      <a:srgbClr val="A5D7F5"/>
    </a:custClr>
    <a:custClr name="FT Cyan4">
      <a:srgbClr val="CCE2F5"/>
    </a:custClr>
    <a:custClr name="FT Gray Dark">
      <a:srgbClr val="333333"/>
    </a:custClr>
    <a:custClr name="FT Gray1">
      <a:srgbClr val="767676"/>
    </a:custClr>
    <a:custClr name="FT Gray2">
      <a:srgbClr val="A7A7A7"/>
    </a:custClr>
    <a:custClr name="FT Gray3">
      <a:srgbClr val="C9C9C9"/>
    </a:custClr>
    <a:custClr name="FT Red">
      <a:srgbClr val="CB0000"/>
    </a:custClr>
  </a:custClrLst>
  <a:extLst>
    <a:ext uri="{05A4C25C-085E-4340-85A3-A5531E510DB2}">
      <thm15:themeFamily xmlns:thm15="http://schemas.microsoft.com/office/thememl/2012/main" name="FTI_PPT_1116_16x9" id="{92AFB1F5-FBCB-4595-BDF0-F745C46C22BC}" vid="{8450D5C6-90CE-49CA-86B4-819EEE229396}"/>
    </a:ext>
  </a:extLst>
</a:theme>
</file>

<file path=ppt/theme/theme12.xml><?xml version="1.0" encoding="utf-8"?>
<a:theme xmlns:a="http://schemas.openxmlformats.org/drawingml/2006/main" name="Content Slide">
  <a:themeElements>
    <a:clrScheme name="FTI">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Orange1">
      <a:srgbClr val="ED7700"/>
    </a:custClr>
    <a:custClr name="FT Orange2">
      <a:srgbClr val="F59B00"/>
    </a:custClr>
    <a:custClr name="FT Yellow1">
      <a:srgbClr val="F7BB00"/>
    </a:custClr>
    <a:custClr name="FT Cyan1">
      <a:srgbClr val="00A0DC"/>
    </a:custClr>
    <a:custClr name="FT Cyan2">
      <a:srgbClr val="5FC0EB"/>
    </a:custClr>
    <a:custClr name="FT Cyan3">
      <a:srgbClr val="A5D7F5"/>
    </a:custClr>
    <a:custClr name="FT Cyan4">
      <a:srgbClr val="CCE2F5"/>
    </a:custClr>
    <a:custClr name="FT Gray Dark">
      <a:srgbClr val="333333"/>
    </a:custClr>
    <a:custClr name="FT Gray1">
      <a:srgbClr val="767676"/>
    </a:custClr>
    <a:custClr name="FT Gray2">
      <a:srgbClr val="A7A7A7"/>
    </a:custClr>
    <a:custClr name="FT Gray3">
      <a:srgbClr val="C9C9C9"/>
    </a:custClr>
    <a:custClr name="FT Red">
      <a:srgbClr val="CB0000"/>
    </a:custClr>
  </a:custClrLst>
  <a:extLst>
    <a:ext uri="{05A4C25C-085E-4340-85A3-A5531E510DB2}">
      <thm15:themeFamily xmlns:thm15="http://schemas.microsoft.com/office/thememl/2012/main" name="FTI_PPT_1116_16x9" id="{92AFB1F5-FBCB-4595-BDF0-F745C46C22BC}" vid="{8450D5C6-90CE-49CA-86B4-819EEE229396}"/>
    </a:ext>
  </a:extLst>
</a:theme>
</file>

<file path=ppt/theme/theme13.xml><?xml version="1.0" encoding="utf-8"?>
<a:theme xmlns:a="http://schemas.openxmlformats.org/drawingml/2006/main" name="Back Wrapper">
  <a:themeElements>
    <a:clrScheme name="FTI">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Orange1">
      <a:srgbClr val="ED7700"/>
    </a:custClr>
    <a:custClr name="FT Orange2">
      <a:srgbClr val="F59B00"/>
    </a:custClr>
    <a:custClr name="FT Yellow1">
      <a:srgbClr val="F7BB00"/>
    </a:custClr>
    <a:custClr name="FT Cyan1">
      <a:srgbClr val="00A0DC"/>
    </a:custClr>
    <a:custClr name="FT Cyan2">
      <a:srgbClr val="5FC0EB"/>
    </a:custClr>
    <a:custClr name="FT Cyan3">
      <a:srgbClr val="A5D7F5"/>
    </a:custClr>
    <a:custClr name="FT Cyan4">
      <a:srgbClr val="CCE2F5"/>
    </a:custClr>
    <a:custClr name="FT Gray Dark">
      <a:srgbClr val="333333"/>
    </a:custClr>
    <a:custClr name="FT Gray1">
      <a:srgbClr val="767676"/>
    </a:custClr>
    <a:custClr name="FT Gray2">
      <a:srgbClr val="A7A7A7"/>
    </a:custClr>
    <a:custClr name="FT Gray3">
      <a:srgbClr val="C9C9C9"/>
    </a:custClr>
    <a:custClr name="FT Red">
      <a:srgbClr val="CB0000"/>
    </a:custClr>
  </a:custClrLst>
  <a:extLst>
    <a:ext uri="{05A4C25C-085E-4340-85A3-A5531E510DB2}">
      <thm15:themeFamily xmlns:thm15="http://schemas.microsoft.com/office/thememl/2012/main" name="FTI_PPT_1116_16x9" id="{92AFB1F5-FBCB-4595-BDF0-F745C46C22BC}" vid="{A7000105-AC5A-4AC9-9509-58A19C5E1BAD}"/>
    </a:ext>
  </a:extLst>
</a:theme>
</file>

<file path=ppt/theme/theme14.xml><?xml version="1.0" encoding="utf-8"?>
<a:theme xmlns:a="http://schemas.openxmlformats.org/drawingml/2006/main" name="18_Content Slide">
  <a:themeElements>
    <a:clrScheme name="FTI">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Orange1">
      <a:srgbClr val="ED7700"/>
    </a:custClr>
    <a:custClr name="FT Orange2">
      <a:srgbClr val="F59B00"/>
    </a:custClr>
    <a:custClr name="FT Yellow1">
      <a:srgbClr val="F7BB00"/>
    </a:custClr>
    <a:custClr name="FT Cyan1">
      <a:srgbClr val="00A0DC"/>
    </a:custClr>
    <a:custClr name="FT Cyan2">
      <a:srgbClr val="5FC0EB"/>
    </a:custClr>
    <a:custClr name="FT Cyan3">
      <a:srgbClr val="A5D7F5"/>
    </a:custClr>
    <a:custClr name="FT Cyan4">
      <a:srgbClr val="CCE2F5"/>
    </a:custClr>
    <a:custClr name="FT Gray Dark">
      <a:srgbClr val="333333"/>
    </a:custClr>
    <a:custClr name="FT Gray1">
      <a:srgbClr val="767676"/>
    </a:custClr>
    <a:custClr name="FT Gray2">
      <a:srgbClr val="A7A7A7"/>
    </a:custClr>
    <a:custClr name="FT Gray3">
      <a:srgbClr val="C9C9C9"/>
    </a:custClr>
    <a:custClr name="FT Red">
      <a:srgbClr val="CB0000"/>
    </a:custClr>
  </a:custClrLst>
  <a:extLst>
    <a:ext uri="{05A4C25C-085E-4340-85A3-A5531E510DB2}">
      <thm15:themeFamily xmlns:thm15="http://schemas.microsoft.com/office/thememl/2012/main" name="FTI_PPT_1116_16x9" id="{92AFB1F5-FBCB-4595-BDF0-F745C46C22BC}" vid="{8450D5C6-90CE-49CA-86B4-819EEE229396}"/>
    </a:ext>
  </a:extLst>
</a:theme>
</file>

<file path=ppt/theme/theme15.xml><?xml version="1.0" encoding="utf-8"?>
<a:theme xmlns:a="http://schemas.openxmlformats.org/drawingml/2006/main" name="2_Content Slide">
  <a:themeElements>
    <a:clrScheme name="FTI">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Orange1">
      <a:srgbClr val="ED7700"/>
    </a:custClr>
    <a:custClr name="FT Orange2">
      <a:srgbClr val="F59B00"/>
    </a:custClr>
    <a:custClr name="FT Yellow1">
      <a:srgbClr val="F7BB00"/>
    </a:custClr>
    <a:custClr name="FT Cyan1">
      <a:srgbClr val="00A0DC"/>
    </a:custClr>
    <a:custClr name="FT Cyan2">
      <a:srgbClr val="5FC0EB"/>
    </a:custClr>
    <a:custClr name="FT Cyan3">
      <a:srgbClr val="A5D7F5"/>
    </a:custClr>
    <a:custClr name="FT Cyan4">
      <a:srgbClr val="CCE2F5"/>
    </a:custClr>
    <a:custClr name="FT Gray Dark">
      <a:srgbClr val="333333"/>
    </a:custClr>
    <a:custClr name="FT Gray1">
      <a:srgbClr val="767676"/>
    </a:custClr>
    <a:custClr name="FT Gray2">
      <a:srgbClr val="A7A7A7"/>
    </a:custClr>
    <a:custClr name="FT Gray3">
      <a:srgbClr val="C9C9C9"/>
    </a:custClr>
    <a:custClr name="FT Red">
      <a:srgbClr val="CB0000"/>
    </a:custClr>
  </a:custClrLst>
  <a:extLst>
    <a:ext uri="{05A4C25C-085E-4340-85A3-A5531E510DB2}">
      <thm15:themeFamily xmlns:thm15="http://schemas.microsoft.com/office/thememl/2012/main" name="FTI_PPT_1116_16x9" id="{92AFB1F5-FBCB-4595-BDF0-F745C46C22BC}" vid="{8450D5C6-90CE-49CA-86B4-819EEE229396}"/>
    </a:ext>
  </a:extLst>
</a:theme>
</file>

<file path=ppt/theme/theme16.xml><?xml version="1.0" encoding="utf-8"?>
<a:theme xmlns:a="http://schemas.openxmlformats.org/drawingml/2006/main" name="Content">
  <a:themeElements>
    <a:clrScheme name="FTI">
      <a:dk1>
        <a:srgbClr val="000000"/>
      </a:dk1>
      <a:lt1>
        <a:srgbClr val="FFFFFF"/>
      </a:lt1>
      <a:dk2>
        <a:srgbClr val="CCECF8"/>
      </a:dk2>
      <a:lt2>
        <a:srgbClr val="FFFFFF"/>
      </a:lt2>
      <a:accent1>
        <a:srgbClr val="005598"/>
      </a:accent1>
      <a:accent2>
        <a:srgbClr val="82BC00"/>
      </a:accent2>
      <a:accent3>
        <a:srgbClr val="EE7800"/>
      </a:accent3>
      <a:accent4>
        <a:srgbClr val="797979"/>
      </a:accent4>
      <a:accent5>
        <a:srgbClr val="00A0DC"/>
      </a:accent5>
      <a:accent6>
        <a:srgbClr val="F7BC00"/>
      </a:accent6>
      <a:hlink>
        <a:srgbClr val="005598"/>
      </a:hlink>
      <a:folHlink>
        <a:srgbClr val="797979"/>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Green4">
      <a:srgbClr val="D3E3B0"/>
    </a:custClr>
    <a:custClr name="FT Orange1">
      <a:srgbClr val="ED7700"/>
    </a:custClr>
    <a:custClr name="FT Yellow1">
      <a:srgbClr val="F7BB00"/>
    </a:custClr>
    <a:custClr name="FT Yellow2">
      <a:srgbClr val="F5DB8B"/>
    </a:custClr>
    <a:custClr name="FT Gray1">
      <a:srgbClr val="333333"/>
    </a:custClr>
    <a:custClr name="FT Gray2">
      <a:srgbClr val="767676"/>
    </a:custClr>
    <a:custClr name="FT Gray3">
      <a:srgbClr val="A7A7A7"/>
    </a:custClr>
    <a:custClr name="FT Gray4">
      <a:srgbClr val="C9C9C9"/>
    </a:custClr>
    <a:custClr name="FT Cyan1">
      <a:srgbClr val="00A0DC"/>
    </a:custClr>
    <a:custClr name="FT Cyan2">
      <a:srgbClr val="5FC0EB"/>
    </a:custClr>
    <a:custClr name="FT Cyan3">
      <a:srgbClr val="A5D7F5"/>
    </a:custClr>
    <a:custClr name="FT Cyan4">
      <a:srgbClr val="CCE2F5"/>
    </a:custClr>
    <a:custClr name="FT Red">
      <a:srgbClr val="CB0000"/>
    </a:custClr>
  </a:custClrLst>
</a:theme>
</file>

<file path=ppt/theme/theme17.xml><?xml version="1.0" encoding="utf-8"?>
<a:theme xmlns:a="http://schemas.openxmlformats.org/drawingml/2006/main" name="3_Content">
  <a:themeElements>
    <a:clrScheme name="FTI">
      <a:dk1>
        <a:srgbClr val="000000"/>
      </a:dk1>
      <a:lt1>
        <a:srgbClr val="FFFFFF"/>
      </a:lt1>
      <a:dk2>
        <a:srgbClr val="CCECF8"/>
      </a:dk2>
      <a:lt2>
        <a:srgbClr val="FFFFFF"/>
      </a:lt2>
      <a:accent1>
        <a:srgbClr val="005598"/>
      </a:accent1>
      <a:accent2>
        <a:srgbClr val="82BC00"/>
      </a:accent2>
      <a:accent3>
        <a:srgbClr val="EE7800"/>
      </a:accent3>
      <a:accent4>
        <a:srgbClr val="797979"/>
      </a:accent4>
      <a:accent5>
        <a:srgbClr val="00A0DC"/>
      </a:accent5>
      <a:accent6>
        <a:srgbClr val="F7BC00"/>
      </a:accent6>
      <a:hlink>
        <a:srgbClr val="005598"/>
      </a:hlink>
      <a:folHlink>
        <a:srgbClr val="797979"/>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Green4">
      <a:srgbClr val="D3E3B0"/>
    </a:custClr>
    <a:custClr name="FT Orange1">
      <a:srgbClr val="ED7700"/>
    </a:custClr>
    <a:custClr name="FT Yellow1">
      <a:srgbClr val="F7BB00"/>
    </a:custClr>
    <a:custClr name="FT Yellow2">
      <a:srgbClr val="F5DB8B"/>
    </a:custClr>
    <a:custClr name="FT Gray1">
      <a:srgbClr val="333333"/>
    </a:custClr>
    <a:custClr name="FT Gray2">
      <a:srgbClr val="767676"/>
    </a:custClr>
    <a:custClr name="FT Gray3">
      <a:srgbClr val="A7A7A7"/>
    </a:custClr>
    <a:custClr name="FT Gray4">
      <a:srgbClr val="C9C9C9"/>
    </a:custClr>
    <a:custClr name="FT Cyan1">
      <a:srgbClr val="00A0DC"/>
    </a:custClr>
    <a:custClr name="FT Cyan2">
      <a:srgbClr val="5FC0EB"/>
    </a:custClr>
    <a:custClr name="FT Cyan3">
      <a:srgbClr val="A5D7F5"/>
    </a:custClr>
    <a:custClr name="FT Cyan4">
      <a:srgbClr val="CCE2F5"/>
    </a:custClr>
    <a:custClr name="FT Red">
      <a:srgbClr val="CB0000"/>
    </a:custClr>
  </a:custClrLst>
</a:theme>
</file>

<file path=ppt/theme/theme18.xml><?xml version="1.0" encoding="utf-8"?>
<a:theme xmlns:a="http://schemas.openxmlformats.org/drawingml/2006/main" name="4_Content Slide">
  <a:themeElements>
    <a:clrScheme name="FTI">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Orange1">
      <a:srgbClr val="ED7700"/>
    </a:custClr>
    <a:custClr name="FT Orange2">
      <a:srgbClr val="F59B00"/>
    </a:custClr>
    <a:custClr name="FT Yellow1">
      <a:srgbClr val="F7BB00"/>
    </a:custClr>
    <a:custClr name="FT Cyan1">
      <a:srgbClr val="00A0DC"/>
    </a:custClr>
    <a:custClr name="FT Cyan2">
      <a:srgbClr val="5FC0EB"/>
    </a:custClr>
    <a:custClr name="FT Cyan3">
      <a:srgbClr val="A5D7F5"/>
    </a:custClr>
    <a:custClr name="FT Cyan4">
      <a:srgbClr val="CCE2F5"/>
    </a:custClr>
    <a:custClr name="FT Gray Dark">
      <a:srgbClr val="333333"/>
    </a:custClr>
    <a:custClr name="FT Gray1">
      <a:srgbClr val="767676"/>
    </a:custClr>
    <a:custClr name="FT Gray2">
      <a:srgbClr val="A7A7A7"/>
    </a:custClr>
    <a:custClr name="FT Gray3">
      <a:srgbClr val="C9C9C9"/>
    </a:custClr>
    <a:custClr name="FT Red">
      <a:srgbClr val="CB0000"/>
    </a:custClr>
  </a:custClrLst>
  <a:extLst>
    <a:ext uri="{05A4C25C-085E-4340-85A3-A5531E510DB2}">
      <thm15:themeFamily xmlns:thm15="http://schemas.microsoft.com/office/thememl/2012/main" name="FTI_PPT_1116_16x9" id="{92AFB1F5-FBCB-4595-BDF0-F745C46C22BC}" vid="{8450D5C6-90CE-49CA-86B4-819EEE229396}"/>
    </a:ext>
  </a:extLst>
</a:theme>
</file>

<file path=ppt/theme/theme19.xml><?xml version="1.0" encoding="utf-8"?>
<a:theme xmlns:a="http://schemas.openxmlformats.org/drawingml/2006/main" name="5_Content Slide">
  <a:themeElements>
    <a:clrScheme name="FTI">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Orange1">
      <a:srgbClr val="ED7700"/>
    </a:custClr>
    <a:custClr name="FT Orange2">
      <a:srgbClr val="F59B00"/>
    </a:custClr>
    <a:custClr name="FT Yellow1">
      <a:srgbClr val="F7BB00"/>
    </a:custClr>
    <a:custClr name="FT Cyan1">
      <a:srgbClr val="00A0DC"/>
    </a:custClr>
    <a:custClr name="FT Cyan2">
      <a:srgbClr val="5FC0EB"/>
    </a:custClr>
    <a:custClr name="FT Cyan3">
      <a:srgbClr val="A5D7F5"/>
    </a:custClr>
    <a:custClr name="FT Cyan4">
      <a:srgbClr val="CCE2F5"/>
    </a:custClr>
    <a:custClr name="FT Gray Dark">
      <a:srgbClr val="333333"/>
    </a:custClr>
    <a:custClr name="FT Gray1">
      <a:srgbClr val="767676"/>
    </a:custClr>
    <a:custClr name="FT Gray2">
      <a:srgbClr val="A7A7A7"/>
    </a:custClr>
    <a:custClr name="FT Gray3">
      <a:srgbClr val="C9C9C9"/>
    </a:custClr>
    <a:custClr name="FT Red">
      <a:srgbClr val="CB0000"/>
    </a:custClr>
  </a:custClrLst>
  <a:extLst>
    <a:ext uri="{05A4C25C-085E-4340-85A3-A5531E510DB2}">
      <thm15:themeFamily xmlns:thm15="http://schemas.microsoft.com/office/thememl/2012/main" name="FTI_PPT_1116_16x9" id="{92AFB1F5-FBCB-4595-BDF0-F745C46C22BC}" vid="{8450D5C6-90CE-49CA-86B4-819EEE229396}"/>
    </a:ext>
  </a:extLst>
</a:theme>
</file>

<file path=ppt/theme/theme2.xml><?xml version="1.0" encoding="utf-8"?>
<a:theme xmlns:a="http://schemas.openxmlformats.org/drawingml/2006/main" name="Section Break">
  <a:themeElements>
    <a:clrScheme name="FTI">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Orange1">
      <a:srgbClr val="ED7700"/>
    </a:custClr>
    <a:custClr name="FT Orange2">
      <a:srgbClr val="F59B00"/>
    </a:custClr>
    <a:custClr name="FT Yellow1">
      <a:srgbClr val="F7BB00"/>
    </a:custClr>
    <a:custClr name="FT Cyan1">
      <a:srgbClr val="00A0DC"/>
    </a:custClr>
    <a:custClr name="FT Cyan2">
      <a:srgbClr val="5FC0EB"/>
    </a:custClr>
    <a:custClr name="FT Cyan3">
      <a:srgbClr val="A5D7F5"/>
    </a:custClr>
    <a:custClr name="FT Cyan4">
      <a:srgbClr val="CCE2F5"/>
    </a:custClr>
    <a:custClr name="FT Gray Dark">
      <a:srgbClr val="333333"/>
    </a:custClr>
    <a:custClr name="FT Gray1">
      <a:srgbClr val="767676"/>
    </a:custClr>
    <a:custClr name="FT Gray2">
      <a:srgbClr val="A7A7A7"/>
    </a:custClr>
    <a:custClr name="FT Gray3">
      <a:srgbClr val="C9C9C9"/>
    </a:custClr>
    <a:custClr name="FT Red">
      <a:srgbClr val="CB0000"/>
    </a:custClr>
  </a:custClrLst>
  <a:extLst>
    <a:ext uri="{05A4C25C-085E-4340-85A3-A5531E510DB2}">
      <thm15:themeFamily xmlns:thm15="http://schemas.microsoft.com/office/thememl/2012/main" name="FTI_PPT_1116_16x9" id="{92AFB1F5-FBCB-4595-BDF0-F745C46C22BC}" vid="{CB35B67F-EE32-4602-9082-E0842A0F5A30}"/>
    </a:ext>
  </a:extLst>
</a:theme>
</file>

<file path=ppt/theme/theme20.xml><?xml version="1.0" encoding="utf-8"?>
<a:theme xmlns:a="http://schemas.openxmlformats.org/drawingml/2006/main" name="4_Content">
  <a:themeElements>
    <a:clrScheme name="FTI">
      <a:dk1>
        <a:srgbClr val="000000"/>
      </a:dk1>
      <a:lt1>
        <a:srgbClr val="FFFFFF"/>
      </a:lt1>
      <a:dk2>
        <a:srgbClr val="CCECF8"/>
      </a:dk2>
      <a:lt2>
        <a:srgbClr val="FFFFFF"/>
      </a:lt2>
      <a:accent1>
        <a:srgbClr val="005598"/>
      </a:accent1>
      <a:accent2>
        <a:srgbClr val="82BC00"/>
      </a:accent2>
      <a:accent3>
        <a:srgbClr val="EE7800"/>
      </a:accent3>
      <a:accent4>
        <a:srgbClr val="797979"/>
      </a:accent4>
      <a:accent5>
        <a:srgbClr val="00A0DC"/>
      </a:accent5>
      <a:accent6>
        <a:srgbClr val="F7BC00"/>
      </a:accent6>
      <a:hlink>
        <a:srgbClr val="005598"/>
      </a:hlink>
      <a:folHlink>
        <a:srgbClr val="797979"/>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Green4">
      <a:srgbClr val="D3E3B0"/>
    </a:custClr>
    <a:custClr name="FT Orange1">
      <a:srgbClr val="ED7700"/>
    </a:custClr>
    <a:custClr name="FT Yellow1">
      <a:srgbClr val="F7BB00"/>
    </a:custClr>
    <a:custClr name="FT Yellow2">
      <a:srgbClr val="F5DB8B"/>
    </a:custClr>
    <a:custClr name="FT Gray1">
      <a:srgbClr val="333333"/>
    </a:custClr>
    <a:custClr name="FT Gray2">
      <a:srgbClr val="767676"/>
    </a:custClr>
    <a:custClr name="FT Gray3">
      <a:srgbClr val="A7A7A7"/>
    </a:custClr>
    <a:custClr name="FT Gray4">
      <a:srgbClr val="C9C9C9"/>
    </a:custClr>
    <a:custClr name="FT Cyan1">
      <a:srgbClr val="00A0DC"/>
    </a:custClr>
    <a:custClr name="FT Cyan2">
      <a:srgbClr val="5FC0EB"/>
    </a:custClr>
    <a:custClr name="FT Cyan3">
      <a:srgbClr val="A5D7F5"/>
    </a:custClr>
    <a:custClr name="FT Cyan4">
      <a:srgbClr val="CCE2F5"/>
    </a:custClr>
    <a:custClr name="FT Red">
      <a:srgbClr val="CB0000"/>
    </a:custClr>
  </a:custClrLst>
</a:theme>
</file>

<file path=ppt/theme/theme21.xml><?xml version="1.0" encoding="utf-8"?>
<a:theme xmlns:a="http://schemas.openxmlformats.org/drawingml/2006/main" name="3_Office Theme">
  <a:themeElements>
    <a:clrScheme name="Custom 1">
      <a:dk1>
        <a:srgbClr val="005598"/>
      </a:dk1>
      <a:lt1>
        <a:srgbClr val="FFFFFF"/>
      </a:lt1>
      <a:dk2>
        <a:srgbClr val="00A0DC"/>
      </a:dk2>
      <a:lt2>
        <a:srgbClr val="FFFFFF"/>
      </a:lt2>
      <a:accent1>
        <a:srgbClr val="4E9D2D"/>
      </a:accent1>
      <a:accent2>
        <a:srgbClr val="005598"/>
      </a:accent2>
      <a:accent3>
        <a:srgbClr val="BBBBBB"/>
      </a:accent3>
      <a:accent4>
        <a:srgbClr val="B4D773"/>
      </a:accent4>
      <a:accent5>
        <a:srgbClr val="EE7700"/>
      </a:accent5>
      <a:accent6>
        <a:srgbClr val="F7BC00"/>
      </a:accent6>
      <a:hlink>
        <a:srgbClr val="A5D7F5"/>
      </a:hlink>
      <a:folHlink>
        <a:srgbClr val="D9D9D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ection Break">
  <a:themeElements>
    <a:clrScheme name="FTI">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Green4">
      <a:srgbClr val="D3E3B0"/>
    </a:custClr>
    <a:custClr name="FT Orange1">
      <a:srgbClr val="ED7700"/>
    </a:custClr>
    <a:custClr name="FT Yellow1">
      <a:srgbClr val="F7BB00"/>
    </a:custClr>
    <a:custClr name="FT Yellow2">
      <a:srgbClr val="F5DB8B"/>
    </a:custClr>
    <a:custClr name="FT Gray1">
      <a:srgbClr val="333333"/>
    </a:custClr>
    <a:custClr name="FT Gray2">
      <a:srgbClr val="767676"/>
    </a:custClr>
    <a:custClr name="FT Gray3">
      <a:srgbClr val="A7A7A7"/>
    </a:custClr>
    <a:custClr name="FT Gray4">
      <a:srgbClr val="C9C9C9"/>
    </a:custClr>
    <a:custClr name="FT Cyan1">
      <a:srgbClr val="00A0DC"/>
    </a:custClr>
    <a:custClr name="FT Cyan2">
      <a:srgbClr val="5FC0EB"/>
    </a:custClr>
    <a:custClr name="FT Cyan3">
      <a:srgbClr val="A5D7F5"/>
    </a:custClr>
    <a:custClr name="FT Cyan4">
      <a:srgbClr val="CCE2F5"/>
    </a:custClr>
    <a:custClr name="FT Red">
      <a:srgbClr val="CB0000"/>
    </a:custClr>
  </a:custClrLst>
</a:theme>
</file>

<file path=ppt/theme/theme4.xml><?xml version="1.0" encoding="utf-8"?>
<a:theme xmlns:a="http://schemas.openxmlformats.org/drawingml/2006/main" name="1_Content">
  <a:themeElements>
    <a:clrScheme name="FTI">
      <a:dk1>
        <a:srgbClr val="000000"/>
      </a:dk1>
      <a:lt1>
        <a:srgbClr val="FFFFFF"/>
      </a:lt1>
      <a:dk2>
        <a:srgbClr val="CCECF8"/>
      </a:dk2>
      <a:lt2>
        <a:srgbClr val="FFFFFF"/>
      </a:lt2>
      <a:accent1>
        <a:srgbClr val="005598"/>
      </a:accent1>
      <a:accent2>
        <a:srgbClr val="82BC00"/>
      </a:accent2>
      <a:accent3>
        <a:srgbClr val="EE7800"/>
      </a:accent3>
      <a:accent4>
        <a:srgbClr val="797979"/>
      </a:accent4>
      <a:accent5>
        <a:srgbClr val="00A0DC"/>
      </a:accent5>
      <a:accent6>
        <a:srgbClr val="F7BC00"/>
      </a:accent6>
      <a:hlink>
        <a:srgbClr val="005598"/>
      </a:hlink>
      <a:folHlink>
        <a:srgbClr val="797979"/>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Green4">
      <a:srgbClr val="D3E3B0"/>
    </a:custClr>
    <a:custClr name="FT Orange1">
      <a:srgbClr val="ED7700"/>
    </a:custClr>
    <a:custClr name="FT Yellow1">
      <a:srgbClr val="F7BB00"/>
    </a:custClr>
    <a:custClr name="FT Yellow2">
      <a:srgbClr val="F5DB8B"/>
    </a:custClr>
    <a:custClr name="FT Gray1">
      <a:srgbClr val="333333"/>
    </a:custClr>
    <a:custClr name="FT Gray2">
      <a:srgbClr val="767676"/>
    </a:custClr>
    <a:custClr name="FT Gray3">
      <a:srgbClr val="A7A7A7"/>
    </a:custClr>
    <a:custClr name="FT Gray4">
      <a:srgbClr val="C9C9C9"/>
    </a:custClr>
    <a:custClr name="FT Cyan1">
      <a:srgbClr val="00A0DC"/>
    </a:custClr>
    <a:custClr name="FT Cyan2">
      <a:srgbClr val="5FC0EB"/>
    </a:custClr>
    <a:custClr name="FT Cyan3">
      <a:srgbClr val="A5D7F5"/>
    </a:custClr>
    <a:custClr name="FT Cyan4">
      <a:srgbClr val="CCE2F5"/>
    </a:custClr>
    <a:custClr name="FT Red">
      <a:srgbClr val="CB0000"/>
    </a:custClr>
  </a:custClrLst>
</a:theme>
</file>

<file path=ppt/theme/theme5.xml><?xml version="1.0" encoding="utf-8"?>
<a:theme xmlns:a="http://schemas.openxmlformats.org/drawingml/2006/main" name="1_Content Slide">
  <a:themeElements>
    <a:clrScheme name="FTI">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Orange1">
      <a:srgbClr val="ED7700"/>
    </a:custClr>
    <a:custClr name="FT Orange2">
      <a:srgbClr val="F59B00"/>
    </a:custClr>
    <a:custClr name="FT Yellow1">
      <a:srgbClr val="F7BB00"/>
    </a:custClr>
    <a:custClr name="FT Cyan1">
      <a:srgbClr val="00A0DC"/>
    </a:custClr>
    <a:custClr name="FT Cyan2">
      <a:srgbClr val="5FC0EB"/>
    </a:custClr>
    <a:custClr name="FT Cyan3">
      <a:srgbClr val="A5D7F5"/>
    </a:custClr>
    <a:custClr name="FT Cyan4">
      <a:srgbClr val="CCE2F5"/>
    </a:custClr>
    <a:custClr name="FT Gray Dark">
      <a:srgbClr val="333333"/>
    </a:custClr>
    <a:custClr name="FT Gray1">
      <a:srgbClr val="767676"/>
    </a:custClr>
    <a:custClr name="FT Gray2">
      <a:srgbClr val="A7A7A7"/>
    </a:custClr>
    <a:custClr name="FT Gray3">
      <a:srgbClr val="C9C9C9"/>
    </a:custClr>
    <a:custClr name="FT Red">
      <a:srgbClr val="CB0000"/>
    </a:custClr>
  </a:custClrLst>
  <a:extLst>
    <a:ext uri="{05A4C25C-085E-4340-85A3-A5531E510DB2}">
      <thm15:themeFamily xmlns:thm15="http://schemas.microsoft.com/office/thememl/2012/main" name="FTI_PPT_1116_16x9" id="{92AFB1F5-FBCB-4595-BDF0-F745C46C22BC}" vid="{8450D5C6-90CE-49CA-86B4-819EEE229396}"/>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Content">
  <a:themeElements>
    <a:clrScheme name="FTI">
      <a:dk1>
        <a:srgbClr val="000000"/>
      </a:dk1>
      <a:lt1>
        <a:srgbClr val="FFFFFF"/>
      </a:lt1>
      <a:dk2>
        <a:srgbClr val="CCECF8"/>
      </a:dk2>
      <a:lt2>
        <a:srgbClr val="FFFFFF"/>
      </a:lt2>
      <a:accent1>
        <a:srgbClr val="005598"/>
      </a:accent1>
      <a:accent2>
        <a:srgbClr val="82BC00"/>
      </a:accent2>
      <a:accent3>
        <a:srgbClr val="EE7800"/>
      </a:accent3>
      <a:accent4>
        <a:srgbClr val="797979"/>
      </a:accent4>
      <a:accent5>
        <a:srgbClr val="00A0DC"/>
      </a:accent5>
      <a:accent6>
        <a:srgbClr val="F7BC00"/>
      </a:accent6>
      <a:hlink>
        <a:srgbClr val="005598"/>
      </a:hlink>
      <a:folHlink>
        <a:srgbClr val="797979"/>
      </a:folHlink>
    </a:clrScheme>
    <a:fontScheme name="FTI Fon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Green4">
      <a:srgbClr val="D3E3B0"/>
    </a:custClr>
    <a:custClr name="FT Orange1">
      <a:srgbClr val="ED7700"/>
    </a:custClr>
    <a:custClr name="FT Yellow1">
      <a:srgbClr val="F7BB00"/>
    </a:custClr>
    <a:custClr name="FT Yellow2">
      <a:srgbClr val="F5DB8B"/>
    </a:custClr>
    <a:custClr name="FT Gray1">
      <a:srgbClr val="333333"/>
    </a:custClr>
    <a:custClr name="FT Gray2">
      <a:srgbClr val="767676"/>
    </a:custClr>
    <a:custClr name="FT Gray3">
      <a:srgbClr val="A7A7A7"/>
    </a:custClr>
    <a:custClr name="FT Gray4">
      <a:srgbClr val="C9C9C9"/>
    </a:custClr>
    <a:custClr name="FT Cyan1">
      <a:srgbClr val="00A0DC"/>
    </a:custClr>
    <a:custClr name="FT Cyan2">
      <a:srgbClr val="5FC0EB"/>
    </a:custClr>
    <a:custClr name="FT Cyan3">
      <a:srgbClr val="A5D7F5"/>
    </a:custClr>
    <a:custClr name="FT Cyan4">
      <a:srgbClr val="CCE2F5"/>
    </a:custClr>
    <a:custClr name="FT Red">
      <a:srgbClr val="CB0000"/>
    </a:custClr>
  </a:custClrLst>
</a:theme>
</file>

<file path=ppt/theme/theme8.xml><?xml version="1.0" encoding="utf-8"?>
<a:theme xmlns:a="http://schemas.openxmlformats.org/drawingml/2006/main" name="7_Content Slide">
  <a:themeElements>
    <a:clrScheme name="FTI">
      <a:dk1>
        <a:srgbClr val="000000"/>
      </a:dk1>
      <a:lt1>
        <a:srgbClr val="FFFFFF"/>
      </a:lt1>
      <a:dk2>
        <a:srgbClr val="DBEFFB"/>
      </a:dk2>
      <a:lt2>
        <a:srgbClr val="FFFFFF"/>
      </a:lt2>
      <a:accent1>
        <a:srgbClr val="005598"/>
      </a:accent1>
      <a:accent2>
        <a:srgbClr val="4E9D2D"/>
      </a:accent2>
      <a:accent3>
        <a:srgbClr val="ED7700"/>
      </a:accent3>
      <a:accent4>
        <a:srgbClr val="00A0DC"/>
      </a:accent4>
      <a:accent5>
        <a:srgbClr val="767676"/>
      </a:accent5>
      <a:accent6>
        <a:srgbClr val="C9C9C9"/>
      </a:accent6>
      <a:hlink>
        <a:srgbClr val="005598"/>
      </a:hlink>
      <a:folHlink>
        <a:srgbClr val="76767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FT Blue">
      <a:srgbClr val="005598"/>
    </a:custClr>
    <a:custClr name="FT Green1">
      <a:srgbClr val="4E9D2D"/>
    </a:custClr>
    <a:custClr name="FT Green2">
      <a:srgbClr val="81BB00"/>
    </a:custClr>
    <a:custClr name="FT Green3">
      <a:srgbClr val="BAD583"/>
    </a:custClr>
    <a:custClr name="FT Orange1">
      <a:srgbClr val="ED7700"/>
    </a:custClr>
    <a:custClr name="FT Orange2">
      <a:srgbClr val="F59B00"/>
    </a:custClr>
    <a:custClr name="FT Yellow1">
      <a:srgbClr val="F7BB00"/>
    </a:custClr>
    <a:custClr name="FT Cyan1">
      <a:srgbClr val="00A0DC"/>
    </a:custClr>
    <a:custClr name="FT Cyan2">
      <a:srgbClr val="5FC0EB"/>
    </a:custClr>
    <a:custClr name="FT Cyan3">
      <a:srgbClr val="A5D7F5"/>
    </a:custClr>
    <a:custClr name="FT Cyan4">
      <a:srgbClr val="CCE2F5"/>
    </a:custClr>
    <a:custClr name="FT Gray Dark">
      <a:srgbClr val="333333"/>
    </a:custClr>
    <a:custClr name="FT Gray1">
      <a:srgbClr val="767676"/>
    </a:custClr>
    <a:custClr name="FT Gray2">
      <a:srgbClr val="A7A7A7"/>
    </a:custClr>
    <a:custClr name="FT Gray3">
      <a:srgbClr val="C9C9C9"/>
    </a:custClr>
    <a:custClr name="FT Red">
      <a:srgbClr val="CB0000"/>
    </a:custClr>
  </a:custClrLst>
  <a:extLst>
    <a:ext uri="{05A4C25C-085E-4340-85A3-A5531E510DB2}">
      <thm15:themeFamily xmlns:thm15="http://schemas.microsoft.com/office/thememl/2012/main" name="FTI_PPT_1116_16x9" id="{92AFB1F5-FBCB-4595-BDF0-F745C46C22BC}" vid="{8450D5C6-90CE-49CA-86B4-819EEE229396}"/>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FTI">
    <a:dk1>
      <a:srgbClr val="000000"/>
    </a:dk1>
    <a:lt1>
      <a:srgbClr val="FFFFFF"/>
    </a:lt1>
    <a:dk2>
      <a:srgbClr val="CCECF8"/>
    </a:dk2>
    <a:lt2>
      <a:srgbClr val="FFFFFF"/>
    </a:lt2>
    <a:accent1>
      <a:srgbClr val="005598"/>
    </a:accent1>
    <a:accent2>
      <a:srgbClr val="82BC00"/>
    </a:accent2>
    <a:accent3>
      <a:srgbClr val="EE7800"/>
    </a:accent3>
    <a:accent4>
      <a:srgbClr val="797979"/>
    </a:accent4>
    <a:accent5>
      <a:srgbClr val="00A0DC"/>
    </a:accent5>
    <a:accent6>
      <a:srgbClr val="F7BC00"/>
    </a:accent6>
    <a:hlink>
      <a:srgbClr val="005598"/>
    </a:hlink>
    <a:folHlink>
      <a:srgbClr val="79797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BE Color Palette">
    <a:dk1>
      <a:srgbClr val="000000"/>
    </a:dk1>
    <a:lt1>
      <a:srgbClr val="FFFFFF"/>
    </a:lt1>
    <a:dk2>
      <a:srgbClr val="FFFFFF"/>
    </a:dk2>
    <a:lt2>
      <a:srgbClr val="CCECF8"/>
    </a:lt2>
    <a:accent1>
      <a:srgbClr val="005598"/>
    </a:accent1>
    <a:accent2>
      <a:srgbClr val="82BC00"/>
    </a:accent2>
    <a:accent3>
      <a:srgbClr val="00A0DC"/>
    </a:accent3>
    <a:accent4>
      <a:srgbClr val="797979"/>
    </a:accent4>
    <a:accent5>
      <a:srgbClr val="EE7800"/>
    </a:accent5>
    <a:accent6>
      <a:srgbClr val="F7BC00"/>
    </a:accent6>
    <a:hlink>
      <a:srgbClr val="005598"/>
    </a:hlink>
    <a:folHlink>
      <a:srgbClr val="79797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Franklin">
    <a:dk1>
      <a:srgbClr val="000000"/>
    </a:dk1>
    <a:lt1>
      <a:srgbClr val="FFFFFF"/>
    </a:lt1>
    <a:dk2>
      <a:srgbClr val="FFFFFF"/>
    </a:dk2>
    <a:lt2>
      <a:srgbClr val="CCECF8"/>
    </a:lt2>
    <a:accent1>
      <a:srgbClr val="005598"/>
    </a:accent1>
    <a:accent2>
      <a:srgbClr val="82BC00"/>
    </a:accent2>
    <a:accent3>
      <a:srgbClr val="00A0DC"/>
    </a:accent3>
    <a:accent4>
      <a:srgbClr val="797979"/>
    </a:accent4>
    <a:accent5>
      <a:srgbClr val="EE7800"/>
    </a:accent5>
    <a:accent6>
      <a:srgbClr val="F7BC00"/>
    </a:accent6>
    <a:hlink>
      <a:srgbClr val="005598"/>
    </a:hlink>
    <a:folHlink>
      <a:srgbClr val="79797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0C9962A2EE7C74BA92D5C7F2CBEB92D" ma:contentTypeVersion="3" ma:contentTypeDescription="Create a new document." ma:contentTypeScope="" ma:versionID="f3615d2331d948ff37a5b0a741d6b691">
  <xsd:schema xmlns:xsd="http://www.w3.org/2001/XMLSchema" xmlns:xs="http://www.w3.org/2001/XMLSchema" xmlns:p="http://schemas.microsoft.com/office/2006/metadata/properties" xmlns:ns2="0036bbfb-4471-43cd-95b6-44c246a7070b" xmlns:ns3="1e21f65b-256b-45e5-826a-540064c0c994" targetNamespace="http://schemas.microsoft.com/office/2006/metadata/properties" ma:root="true" ma:fieldsID="e643357f822d03475173d08e025e5abb" ns2:_="" ns3:_="">
    <xsd:import namespace="0036bbfb-4471-43cd-95b6-44c246a7070b"/>
    <xsd:import namespace="1e21f65b-256b-45e5-826a-540064c0c994"/>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36bbfb-4471-43cd-95b6-44c246a7070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e21f65b-256b-45e5-826a-540064c0c994"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0036bbfb-4471-43cd-95b6-44c246a7070b">2THWUHMX6KA7-2048816030-8</_dlc_DocId>
    <_dlc_DocIdUrl xmlns="0036bbfb-4471-43cd-95b6-44c246a7070b">
      <Url>https://franklintempleton.sharepoint.com/teams/FTAcademy/_layouts/15/DocIdRedir.aspx?ID=2THWUHMX6KA7-2048816030-8</Url>
      <Description>2THWUHMX6KA7-2048816030-8</Description>
    </_dlc_DocIdUrl>
  </documentManagement>
</p:properties>
</file>

<file path=customXml/itemProps1.xml><?xml version="1.0" encoding="utf-8"?>
<ds:datastoreItem xmlns:ds="http://schemas.openxmlformats.org/officeDocument/2006/customXml" ds:itemID="{4BAE4CD1-E3DA-46F1-B4B5-2AD51D1C6AC3}">
  <ds:schemaRefs>
    <ds:schemaRef ds:uri="http://schemas.microsoft.com/sharepoint/events"/>
  </ds:schemaRefs>
</ds:datastoreItem>
</file>

<file path=customXml/itemProps2.xml><?xml version="1.0" encoding="utf-8"?>
<ds:datastoreItem xmlns:ds="http://schemas.openxmlformats.org/officeDocument/2006/customXml" ds:itemID="{4F590C7A-621A-4E1E-9A95-EBABF6C07DA2}">
  <ds:schemaRefs>
    <ds:schemaRef ds:uri="http://schemas.microsoft.com/sharepoint/v3/contenttype/forms"/>
  </ds:schemaRefs>
</ds:datastoreItem>
</file>

<file path=customXml/itemProps3.xml><?xml version="1.0" encoding="utf-8"?>
<ds:datastoreItem xmlns:ds="http://schemas.openxmlformats.org/officeDocument/2006/customXml" ds:itemID="{482F65CE-B8BC-4EDC-BE5F-DECA960441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036bbfb-4471-43cd-95b6-44c246a7070b"/>
    <ds:schemaRef ds:uri="1e21f65b-256b-45e5-826a-540064c0c9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A26454F-A66F-41CB-8E5E-B8B6A38EC988}">
  <ds:schemaRefs>
    <ds:schemaRef ds:uri="http://schemas.microsoft.com/office/2006/metadata/properties"/>
    <ds:schemaRef ds:uri="http://schemas.microsoft.com/office/infopath/2007/PartnerControls"/>
    <ds:schemaRef ds:uri="0036bbfb-4471-43cd-95b6-44c246a7070b"/>
  </ds:schemaRefs>
</ds:datastoreItem>
</file>

<file path=docProps/app.xml><?xml version="1.0" encoding="utf-8"?>
<Properties xmlns="http://schemas.openxmlformats.org/officeDocument/2006/extended-properties" xmlns:vt="http://schemas.openxmlformats.org/officeDocument/2006/docPropsVTypes">
  <TotalTime>675</TotalTime>
  <Words>7970</Words>
  <Application>Microsoft Office PowerPoint</Application>
  <PresentationFormat>Widescreen</PresentationFormat>
  <Paragraphs>1238</Paragraphs>
  <Slides>34</Slides>
  <Notes>34</Notes>
  <HiddenSlides>0</HiddenSlides>
  <MMClips>0</MMClips>
  <ScaleCrop>false</ScaleCrop>
  <HeadingPairs>
    <vt:vector size="4" baseType="variant">
      <vt:variant>
        <vt:lpstr>Theme</vt:lpstr>
      </vt:variant>
      <vt:variant>
        <vt:i4>21</vt:i4>
      </vt:variant>
      <vt:variant>
        <vt:lpstr>Slide Titles</vt:lpstr>
      </vt:variant>
      <vt:variant>
        <vt:i4>34</vt:i4>
      </vt:variant>
    </vt:vector>
  </HeadingPairs>
  <TitlesOfParts>
    <vt:vector size="55" baseType="lpstr">
      <vt:lpstr>Office Theme</vt:lpstr>
      <vt:lpstr>Section Break</vt:lpstr>
      <vt:lpstr>1_Section Break</vt:lpstr>
      <vt:lpstr>1_Content</vt:lpstr>
      <vt:lpstr>1_Content Slide</vt:lpstr>
      <vt:lpstr>1_Office Theme</vt:lpstr>
      <vt:lpstr>2_Content</vt:lpstr>
      <vt:lpstr>7_Content Slide</vt:lpstr>
      <vt:lpstr>2_Office Theme</vt:lpstr>
      <vt:lpstr>2_Section Break</vt:lpstr>
      <vt:lpstr>3_Content Slide</vt:lpstr>
      <vt:lpstr>Content Slide</vt:lpstr>
      <vt:lpstr>Back Wrapper</vt:lpstr>
      <vt:lpstr>18_Content Slide</vt:lpstr>
      <vt:lpstr>2_Content Slide</vt:lpstr>
      <vt:lpstr>Content</vt:lpstr>
      <vt:lpstr>3_Content</vt:lpstr>
      <vt:lpstr>4_Content Slide</vt:lpstr>
      <vt:lpstr>5_Content Slide</vt:lpstr>
      <vt:lpstr>4_Content</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Takeaways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Hamilton</dc:creator>
  <cp:lastModifiedBy>Hamilton, Sally</cp:lastModifiedBy>
  <cp:revision>3</cp:revision>
  <cp:lastPrinted>2020-03-19T18:15:43Z</cp:lastPrinted>
  <dcterms:created xsi:type="dcterms:W3CDTF">2020-03-10T17:05:00Z</dcterms:created>
  <dcterms:modified xsi:type="dcterms:W3CDTF">2020-06-15T15:35:14Z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95E476FB-33B4-412A-B4C3-A5B02DB3A1C2</vt:lpwstr>
  </property>
  <property fmtid="{D5CDD505-2E9C-101B-9397-08002B2CF9AE}" pid="3" name="ArticulatePath">
    <vt:lpwstr>https://franklintempleton-my.sharepoint.com/personal/rachel_dillon_franklintempleton_com/Documents/FT Academy/PPT Courses/Unchartered/Unchartered Waters-US</vt:lpwstr>
  </property>
  <property fmtid="{D5CDD505-2E9C-101B-9397-08002B2CF9AE}" pid="4" name="ContentTypeId">
    <vt:lpwstr>0x010100B0C9962A2EE7C74BA92D5C7F2CBEB92D</vt:lpwstr>
  </property>
  <property fmtid="{D5CDD505-2E9C-101B-9397-08002B2CF9AE}" pid="5" name="_dlc_DocIdItemGuid">
    <vt:lpwstr>bd60b412-7d9e-4294-976c-49710dccde83</vt:lpwstr>
  </property>
</Properties>
</file>